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21" Type="http://customschemas.google.com/relationships/presentationmetadata" Target="meta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4" Type="http://schemas.openxmlformats.org/officeDocument/2006/relationships/slide" Target="slides/slide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06D5D61-E580-4884-BD56-DED6F5AAD09D}"/>
              </a:ext>
            </a:extLst>
          </p:cNvPr>
          <p:cNvSpPr txBox="1"/>
          <p:nvPr/>
        </p:nvSpPr>
        <p:spPr>
          <a:xfrm flipH="1">
            <a:off x="7579151" y="2648932"/>
            <a:ext cx="3649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Proyecto de Estructuras de datos y algoritmos</a:t>
            </a:r>
            <a:endParaRPr lang="es-CO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"/>
          <p:cNvSpPr/>
          <p:nvPr/>
        </p:nvSpPr>
        <p:spPr>
          <a:xfrm>
            <a:off x="3280080" y="31800"/>
            <a:ext cx="240270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"/>
          <p:cNvSpPr/>
          <p:nvPr/>
        </p:nvSpPr>
        <p:spPr>
          <a:xfrm>
            <a:off x="728640" y="190080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3563400" y="190080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E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Sebastián Contreras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Miguel Sosa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</a:rPr>
              <a:t>https://github.com/msosav/proyecto-datos</a:t>
            </a:r>
            <a:endParaRPr lang="en-US"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Sebastián Rendón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7692600" y="61842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207;p2">
            <a:extLst>
              <a:ext uri="{FF2B5EF4-FFF2-40B4-BE49-F238E27FC236}">
                <a16:creationId xmlns:a16="http://schemas.microsoft.com/office/drawing/2014/main" id="{38F231F1-15D3-4FEE-B741-B44881C043F2}"/>
              </a:ext>
            </a:extLst>
          </p:cNvPr>
          <p:cNvSpPr/>
          <p:nvPr/>
        </p:nvSpPr>
        <p:spPr>
          <a:xfrm>
            <a:off x="6526562" y="190080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7E2042-FD26-4AD0-8F8E-47F8F281E7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71" t="53471" r="18959" b="24673"/>
          <a:stretch/>
        </p:blipFill>
        <p:spPr bwMode="auto">
          <a:xfrm>
            <a:off x="951707" y="1934953"/>
            <a:ext cx="1655905" cy="212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Vista previa de imagen">
            <a:extLst>
              <a:ext uri="{FF2B5EF4-FFF2-40B4-BE49-F238E27FC236}">
                <a16:creationId xmlns:a16="http://schemas.microsoft.com/office/drawing/2014/main" id="{72EDA99C-B22A-4CF4-A41E-EAC1D66EAD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3" t="-1" r="27763" b="50000"/>
          <a:stretch/>
        </p:blipFill>
        <p:spPr bwMode="auto">
          <a:xfrm>
            <a:off x="3879781" y="1917935"/>
            <a:ext cx="1469276" cy="2159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Un hombre parado en la arena de la playa&#10;&#10;Descripción generada automáticamente">
            <a:extLst>
              <a:ext uri="{FF2B5EF4-FFF2-40B4-BE49-F238E27FC236}">
                <a16:creationId xmlns:a16="http://schemas.microsoft.com/office/drawing/2014/main" id="{A8F201A8-1744-4425-B09B-5D31DD78235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3153" t="21253" r="36010" b="62612"/>
          <a:stretch/>
        </p:blipFill>
        <p:spPr>
          <a:xfrm>
            <a:off x="6622824" y="2011813"/>
            <a:ext cx="1909516" cy="19714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25</Words>
  <Application>Microsoft Office PowerPoint</Application>
  <PresentationFormat>Panorámica</PresentationFormat>
  <Paragraphs>6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Miguel Sosa Villegas</cp:lastModifiedBy>
  <cp:revision>7</cp:revision>
  <dcterms:created xsi:type="dcterms:W3CDTF">2020-06-26T14:36:07Z</dcterms:created>
  <dcterms:modified xsi:type="dcterms:W3CDTF">2021-10-22T18:48:43Z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