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83" r:id="rId2"/>
    <p:sldId id="284" r:id="rId3"/>
    <p:sldId id="285" r:id="rId4"/>
    <p:sldId id="257" r:id="rId5"/>
    <p:sldId id="286" r:id="rId6"/>
    <p:sldId id="260" r:id="rId7"/>
    <p:sldId id="287" r:id="rId8"/>
    <p:sldId id="261" r:id="rId9"/>
    <p:sldId id="263" r:id="rId10"/>
    <p:sldId id="264" r:id="rId11"/>
    <p:sldId id="258" r:id="rId12"/>
    <p:sldId id="289" r:id="rId13"/>
    <p:sldId id="265" r:id="rId14"/>
    <p:sldId id="288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1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6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0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7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2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7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976" y="138006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bs-Latn-BA" dirty="0"/>
              <a:t>Tema: </a:t>
            </a:r>
            <a:r>
              <a:rPr lang="en-US" dirty="0" smtClean="0"/>
              <a:t>ZOO SHOP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1314" y="4127500"/>
            <a:ext cx="4953000" cy="17526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Kerim</a:t>
            </a:r>
            <a:r>
              <a:rPr lang="en-US" sz="1800" dirty="0" smtClean="0"/>
              <a:t> </a:t>
            </a:r>
            <a:r>
              <a:rPr lang="en-US" sz="1800" dirty="0" err="1" smtClean="0"/>
              <a:t>Bekta</a:t>
            </a:r>
            <a:r>
              <a:rPr lang="bs-Latn-BA" sz="1800" dirty="0" smtClean="0"/>
              <a:t>šević ( 36-ST)</a:t>
            </a:r>
          </a:p>
          <a:p>
            <a:r>
              <a:rPr lang="bs-Latn-BA" sz="1800" dirty="0" smtClean="0"/>
              <a:t>Muhamed Šošić(45-ST)</a:t>
            </a:r>
          </a:p>
          <a:p>
            <a:endParaRPr lang="bs-Latn-BA" sz="1800" dirty="0" smtClean="0"/>
          </a:p>
          <a:p>
            <a:endParaRPr lang="bs-Latn-BA" sz="1800" dirty="0" smtClean="0"/>
          </a:p>
          <a:p>
            <a:r>
              <a:rPr lang="bs-Latn-BA" sz="1800" dirty="0" smtClean="0">
                <a:ln w="13462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prof. dr. Damir Omerašević</a:t>
            </a:r>
          </a:p>
          <a:p>
            <a:endParaRPr lang="en-GB" sz="1800" dirty="0" smtClean="0"/>
          </a:p>
          <a:p>
            <a:endParaRPr lang="en-GB" sz="1800" dirty="0"/>
          </a:p>
        </p:txBody>
      </p:sp>
      <p:pic>
        <p:nvPicPr>
          <p:cNvPr id="4" name="Picture 3" descr="C:\Users\HARUN\Desktop\et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435"/>
            <a:ext cx="2819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72" y="685800"/>
            <a:ext cx="7839634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Data Warehouse Architectur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039812"/>
            <a:ext cx="97536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09" y="1415143"/>
            <a:ext cx="11391647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8" y="188259"/>
            <a:ext cx="11672047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39" y="685800"/>
            <a:ext cx="11724186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66" y="242047"/>
            <a:ext cx="10018713" cy="69924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Analiza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033" y="1223682"/>
            <a:ext cx="109707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Kraj</a:t>
            </a:r>
            <a:r>
              <a:rPr lang="bs-Latn-BA" sz="8800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612" y="2666999"/>
            <a:ext cx="3784411" cy="3124201"/>
          </a:xfrm>
        </p:spPr>
        <p:txBody>
          <a:bodyPr/>
          <a:lstStyle/>
          <a:p>
            <a:r>
              <a:rPr lang="en-US" dirty="0" err="1" smtClean="0"/>
              <a:t>Kerim</a:t>
            </a:r>
            <a:r>
              <a:rPr lang="en-US" dirty="0" smtClean="0"/>
              <a:t> </a:t>
            </a:r>
            <a:r>
              <a:rPr lang="en-US" dirty="0" err="1" smtClean="0"/>
              <a:t>Bekta</a:t>
            </a:r>
            <a:r>
              <a:rPr lang="bs-Latn-BA" dirty="0" smtClean="0"/>
              <a:t>šević</a:t>
            </a:r>
          </a:p>
          <a:p>
            <a:r>
              <a:rPr lang="bs-Latn-BA" dirty="0" smtClean="0"/>
              <a:t>Muhamed Šošić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493" y="1066801"/>
            <a:ext cx="772159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95E23-1617-4A78-ACBA-40AE3308D383}"/>
              </a:ext>
            </a:extLst>
          </p:cNvPr>
          <p:cNvSpPr/>
          <p:nvPr/>
        </p:nvSpPr>
        <p:spPr>
          <a:xfrm>
            <a:off x="2055495" y="1369457"/>
            <a:ext cx="80581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bs-Latn-BA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 shop</a:t>
            </a:r>
            <a:r>
              <a:rPr lang="bs-Latn-BA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nudi širok spektar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razli</a:t>
            </a:r>
            <a:r>
              <a:rPr lang="bs-Latn-BA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čitog  sadržaja, počevši od hrana za različite životinje, igračaka i drugih  potrebština.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bs-Latn-BA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2162174"/>
            <a:ext cx="7419975" cy="41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6225"/>
            <a:ext cx="10018713" cy="857249"/>
          </a:xfrm>
        </p:spPr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985" y="1581149"/>
            <a:ext cx="10018713" cy="3990976"/>
          </a:xfrm>
        </p:spPr>
        <p:txBody>
          <a:bodyPr>
            <a:normAutofit/>
          </a:bodyPr>
          <a:lstStyle/>
          <a:p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organizovanog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u </a:t>
            </a:r>
            <a:r>
              <a:rPr lang="en-US" dirty="0" err="1"/>
              <a:t>kojem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.  </a:t>
            </a:r>
          </a:p>
          <a:p>
            <a:r>
              <a:rPr lang="en-US" dirty="0" err="1"/>
              <a:t>Olakšano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transakcijama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Sprečavanje</a:t>
            </a:r>
            <a:r>
              <a:rPr lang="en-US" dirty="0" smtClean="0"/>
              <a:t> </a:t>
            </a:r>
            <a:r>
              <a:rPr lang="en-US" dirty="0" err="1"/>
              <a:t>suvišnosti</a:t>
            </a:r>
            <a:r>
              <a:rPr lang="en-US" dirty="0"/>
              <a:t>, </a:t>
            </a:r>
            <a:r>
              <a:rPr lang="en-US" dirty="0" err="1"/>
              <a:t>nedosljednosti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analiziranje</a:t>
            </a:r>
            <a:r>
              <a:rPr lang="en-US" dirty="0" smtClean="0"/>
              <a:t> </a:t>
            </a:r>
            <a:r>
              <a:rPr lang="en-US" dirty="0" err="1" smtClean="0"/>
              <a:t>upotrebe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napretka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Analiziranjem</a:t>
            </a:r>
            <a:r>
              <a:rPr lang="en-US" dirty="0" smtClean="0"/>
              <a:t> </a:t>
            </a:r>
            <a:r>
              <a:rPr lang="en-US" dirty="0" err="1" smtClean="0"/>
              <a:t>rezultira</a:t>
            </a:r>
            <a:r>
              <a:rPr lang="en-US" dirty="0" smtClean="0"/>
              <a:t> </a:t>
            </a:r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troškova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identifikaciju</a:t>
            </a:r>
            <a:r>
              <a:rPr lang="en-US" dirty="0"/>
              <a:t> </a:t>
            </a:r>
            <a:r>
              <a:rPr lang="en-US" dirty="0" err="1"/>
              <a:t>redovnog</a:t>
            </a:r>
            <a:r>
              <a:rPr lang="en-US" dirty="0"/>
              <a:t> </a:t>
            </a:r>
            <a:r>
              <a:rPr lang="en-US" dirty="0" err="1"/>
              <a:t>kupca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maksimalnog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provedenog</a:t>
            </a:r>
            <a:r>
              <a:rPr lang="en-US" dirty="0"/>
              <a:t> u </a:t>
            </a:r>
            <a:r>
              <a:rPr lang="en-US" dirty="0" err="1"/>
              <a:t>centru</a:t>
            </a:r>
            <a:r>
              <a:rPr lang="en-US" dirty="0"/>
              <a:t>.</a:t>
            </a:r>
          </a:p>
          <a:p>
            <a:r>
              <a:rPr lang="en-US" dirty="0" err="1"/>
              <a:t>Olakšan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pohranjenih</a:t>
            </a:r>
            <a:r>
              <a:rPr lang="en-US" dirty="0"/>
              <a:t> u </a:t>
            </a:r>
            <a:r>
              <a:rPr lang="en-US" dirty="0" err="1"/>
              <a:t>skladištu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5E765B-B103-431A-ABA5-21033980DA82}"/>
              </a:ext>
            </a:extLst>
          </p:cNvPr>
          <p:cNvSpPr/>
          <p:nvPr/>
        </p:nvSpPr>
        <p:spPr>
          <a:xfrm>
            <a:off x="723900" y="502980"/>
            <a:ext cx="1074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Poslovni </a:t>
            </a:r>
            <a:r>
              <a:rPr lang="bs-Latn-BA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zahtjevi</a:t>
            </a:r>
            <a:endParaRPr lang="bs-Latn-BA" sz="3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96B4C-A6CA-4888-9EB7-7B2511F7FAE8}"/>
              </a:ext>
            </a:extLst>
          </p:cNvPr>
          <p:cNvSpPr/>
          <p:nvPr/>
        </p:nvSpPr>
        <p:spPr>
          <a:xfrm>
            <a:off x="2268855" y="1262062"/>
            <a:ext cx="5074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ukupnog 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 </a:t>
            </a:r>
            <a:r>
              <a:rPr lang="en-U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svih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prodanih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proizvoda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endParaRPr lang="bs-Latn-BA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procenta </a:t>
            </a:r>
            <a:r>
              <a:rPr lang="en-US" sz="2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najtra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ženijih proizvoda</a:t>
            </a:r>
            <a:r>
              <a:rPr lang="en-US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 </a:t>
            </a:r>
            <a:endParaRPr lang="bs-Latn-BA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ukupnog broja svih narudžbi. </a:t>
            </a:r>
            <a:endParaRPr lang="bs-Latn-BA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ukupne zarade u kovertibilnim markama za svaku </a:t>
            </a: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regiju. </a:t>
            </a:r>
            <a:endParaRPr lang="bs-Latn-BA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najgledanijih proizvoda . </a:t>
            </a:r>
            <a:endParaRPr lang="bs-Latn-BA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Prikaz dnevnog, sedmičnog, mjesečnog, kvartalnog profita svake regije(branše)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Komparacija profita u različitim vremenskim periodim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262062"/>
            <a:ext cx="4667250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861" y="114300"/>
            <a:ext cx="10018713" cy="1752599"/>
          </a:xfrm>
        </p:spPr>
        <p:txBody>
          <a:bodyPr/>
          <a:lstStyle/>
          <a:p>
            <a:r>
              <a:rPr lang="bs-Latn-BA" dirty="0" smtClean="0"/>
              <a:t>Koristi (Benifiti)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578" y="1638300"/>
            <a:ext cx="10769598" cy="4257675"/>
          </a:xfrm>
        </p:spPr>
        <p:txBody>
          <a:bodyPr>
            <a:normAutofit/>
          </a:bodyPr>
          <a:lstStyle/>
          <a:p>
            <a:r>
              <a:rPr lang="bs-Latn-BA" dirty="0"/>
              <a:t>U</a:t>
            </a:r>
            <a:r>
              <a:rPr lang="en-US" dirty="0" smtClean="0"/>
              <a:t>vid </a:t>
            </a:r>
            <a:r>
              <a:rPr lang="en-US" dirty="0"/>
              <a:t>u </a:t>
            </a:r>
            <a:r>
              <a:rPr lang="en-US" dirty="0" err="1"/>
              <a:t>najpopularnije</a:t>
            </a:r>
            <a:r>
              <a:rPr lang="en-US" dirty="0"/>
              <a:t> </a:t>
            </a:r>
            <a:r>
              <a:rPr lang="bs-Latn-BA" dirty="0" smtClean="0"/>
              <a:t>proizvode</a:t>
            </a:r>
            <a:r>
              <a:rPr lang="en-US" dirty="0" smtClean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pružilo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bs-Latn-BA" dirty="0" smtClean="0"/>
              <a:t>ponude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bs-Latn-BA" dirty="0" smtClean="0"/>
              <a:t>artikla u ponudi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/>
              <a:t>bi </a:t>
            </a:r>
            <a:r>
              <a:rPr lang="en-US" dirty="0" err="1"/>
              <a:t>dovelo</a:t>
            </a:r>
            <a:r>
              <a:rPr lang="en-US" dirty="0"/>
              <a:t> do </a:t>
            </a:r>
            <a:r>
              <a:rPr lang="en-US" dirty="0" err="1"/>
              <a:t>boljeg</a:t>
            </a:r>
            <a:r>
              <a:rPr lang="en-US" dirty="0"/>
              <a:t> </a:t>
            </a:r>
            <a:r>
              <a:rPr lang="en-US" dirty="0" err="1"/>
              <a:t>profita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Usporedba</a:t>
            </a:r>
            <a:r>
              <a:rPr lang="en-US" dirty="0"/>
              <a:t> </a:t>
            </a:r>
            <a:r>
              <a:rPr lang="bs-Latn-BA" dirty="0" smtClean="0"/>
              <a:t>između istih arikala različitih proizvođača radi </a:t>
            </a:r>
            <a:r>
              <a:rPr lang="en-US" dirty="0" err="1" smtClean="0"/>
              <a:t>bolj</a:t>
            </a:r>
            <a:r>
              <a:rPr lang="bs-Latn-BA" dirty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odluk</a:t>
            </a:r>
            <a:r>
              <a:rPr lang="bs-Latn-BA" dirty="0" smtClean="0"/>
              <a:t>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bs-Latn-BA" dirty="0" smtClean="0"/>
              <a:t>budućim narudžbama </a:t>
            </a:r>
            <a:r>
              <a:rPr lang="en-US" dirty="0" smtClean="0"/>
              <a:t>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smanjenja</a:t>
            </a:r>
            <a:r>
              <a:rPr lang="en-US" dirty="0"/>
              <a:t> </a:t>
            </a:r>
            <a:r>
              <a:rPr lang="en-US" dirty="0" err="1" smtClean="0"/>
              <a:t>troškova</a:t>
            </a:r>
            <a:r>
              <a:rPr lang="bs-Latn-BA" dirty="0" smtClean="0"/>
              <a:t>.</a:t>
            </a:r>
            <a:endParaRPr lang="en-US" dirty="0"/>
          </a:p>
          <a:p>
            <a:r>
              <a:rPr lang="en-US" dirty="0" err="1"/>
              <a:t>Dobijanje</a:t>
            </a:r>
            <a:r>
              <a:rPr lang="en-US" dirty="0"/>
              <a:t> </a:t>
            </a:r>
            <a:r>
              <a:rPr lang="en-US" dirty="0" err="1"/>
              <a:t>korisnih</a:t>
            </a:r>
            <a:r>
              <a:rPr lang="en-US" dirty="0"/>
              <a:t> </a:t>
            </a:r>
            <a:r>
              <a:rPr lang="bs-Latn-BA" dirty="0" smtClean="0"/>
              <a:t>informacija i statiskike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prodaji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izvoru</a:t>
            </a:r>
            <a:r>
              <a:rPr lang="en-US" dirty="0"/>
              <a:t> </a:t>
            </a:r>
            <a:r>
              <a:rPr lang="en-US" dirty="0" err="1"/>
              <a:t>prihoda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bs-Latn-BA" dirty="0" smtClean="0"/>
              <a:t>poslovnicu</a:t>
            </a:r>
            <a:r>
              <a:rPr lang="en-US" dirty="0" smtClean="0"/>
              <a:t>, </a:t>
            </a:r>
            <a:r>
              <a:rPr lang="en-US" dirty="0" err="1" smtClean="0"/>
              <a:t>regiju</a:t>
            </a:r>
            <a:r>
              <a:rPr lang="bs-Latn-BA" dirty="0" smtClean="0"/>
              <a:t> radi unaprijeđivanja istih.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bs-Latn-BA" dirty="0" smtClean="0"/>
              <a:t>Unaprijeđena ponuda </a:t>
            </a:r>
            <a:r>
              <a:rPr lang="en-US" dirty="0" err="1" smtClean="0"/>
              <a:t>cilja</a:t>
            </a:r>
            <a:r>
              <a:rPr lang="bs-Latn-BA" dirty="0" smtClean="0"/>
              <a:t>noj</a:t>
            </a:r>
            <a:r>
              <a:rPr lang="en-US" dirty="0" smtClean="0"/>
              <a:t> </a:t>
            </a:r>
            <a:r>
              <a:rPr lang="en-US" dirty="0" err="1" smtClean="0"/>
              <a:t>publici</a:t>
            </a:r>
            <a:r>
              <a:rPr lang="bs-Latn-BA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4" y="4624167"/>
            <a:ext cx="4114801" cy="18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99" y="0"/>
            <a:ext cx="10018713" cy="806824"/>
          </a:xfrm>
        </p:spPr>
        <p:txBody>
          <a:bodyPr/>
          <a:lstStyle/>
          <a:p>
            <a:r>
              <a:rPr lang="en-US" dirty="0" err="1" smtClean="0"/>
              <a:t>Dijagram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19" y="806823"/>
            <a:ext cx="11526446" cy="58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" y="97341"/>
            <a:ext cx="11905120" cy="6662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338" y="5581650"/>
            <a:ext cx="3976688" cy="600075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ER dijagram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1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2694"/>
          </a:xfrm>
        </p:spPr>
        <p:txBody>
          <a:bodyPr/>
          <a:lstStyle/>
          <a:p>
            <a:r>
              <a:rPr lang="en-US" dirty="0" smtClean="0"/>
              <a:t>Star </a:t>
            </a:r>
            <a:r>
              <a:rPr lang="en-US" dirty="0" err="1" smtClean="0"/>
              <a:t>sheme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61" y="1562099"/>
            <a:ext cx="8004211" cy="51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715</TotalTime>
  <Words>193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Tema: ZOO SHOP </vt:lpstr>
      <vt:lpstr>PowerPoint Presentation</vt:lpstr>
      <vt:lpstr>PowerPoint Presentation</vt:lpstr>
      <vt:lpstr>Ciljevi projekta</vt:lpstr>
      <vt:lpstr>PowerPoint Presentation</vt:lpstr>
      <vt:lpstr>Koristi (Benifiti)</vt:lpstr>
      <vt:lpstr>Dijagram aktivnosti</vt:lpstr>
      <vt:lpstr>ER dijagram</vt:lpstr>
      <vt:lpstr>Star sheme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Analiza</vt:lpstr>
      <vt:lpstr>Kraj!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Muhamed</dc:creator>
  <cp:lastModifiedBy>Muhamed</cp:lastModifiedBy>
  <cp:revision>19</cp:revision>
  <dcterms:created xsi:type="dcterms:W3CDTF">2020-05-26T13:29:04Z</dcterms:created>
  <dcterms:modified xsi:type="dcterms:W3CDTF">2020-05-27T07:26:47Z</dcterms:modified>
</cp:coreProperties>
</file>