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41" r:id="rId6"/>
    <p:sldId id="436" r:id="rId7"/>
    <p:sldId id="435" r:id="rId8"/>
    <p:sldId id="462" r:id="rId9"/>
    <p:sldId id="463" r:id="rId10"/>
    <p:sldId id="464" r:id="rId11"/>
    <p:sldId id="412" r:id="rId12"/>
    <p:sldId id="446" r:id="rId13"/>
    <p:sldId id="443" r:id="rId14"/>
    <p:sldId id="471" r:id="rId15"/>
    <p:sldId id="468" r:id="rId16"/>
    <p:sldId id="444" r:id="rId17"/>
    <p:sldId id="455" r:id="rId18"/>
    <p:sldId id="472" r:id="rId19"/>
    <p:sldId id="469" r:id="rId20"/>
    <p:sldId id="447" r:id="rId21"/>
    <p:sldId id="448" r:id="rId22"/>
    <p:sldId id="473" r:id="rId23"/>
    <p:sldId id="470" r:id="rId24"/>
    <p:sldId id="457" r:id="rId25"/>
    <p:sldId id="458" r:id="rId26"/>
    <p:sldId id="459" r:id="rId27"/>
    <p:sldId id="349" r:id="rId28"/>
    <p:sldId id="461" r:id="rId29"/>
    <p:sldId id="404" r:id="rId30"/>
    <p:sldId id="46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Object Composition" id="{499A8D61-C06C-4A6E-9EE6-D6ADAC9E8D50}">
          <p14:sldIdLst>
            <p14:sldId id="441"/>
            <p14:sldId id="436"/>
            <p14:sldId id="435"/>
          </p14:sldIdLst>
        </p14:section>
        <p14:section name="Fluent API" id="{4E00BC41-F781-47F3-B172-7B0FBAF88DC5}">
          <p14:sldIdLst>
            <p14:sldId id="462"/>
            <p14:sldId id="463"/>
            <p14:sldId id="464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71"/>
            <p14:sldId id="468"/>
            <p14:sldId id="444"/>
            <p14:sldId id="455"/>
            <p14:sldId id="472"/>
            <p14:sldId id="469"/>
            <p14:sldId id="447"/>
            <p14:sldId id="448"/>
            <p14:sldId id="473"/>
            <p14:sldId id="470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349"/>
            <p14:sldId id="461"/>
            <p14:sldId id="404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62AE-40A9-40F5-9057-688658A27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415E2-E3DD-48B5-BB24-5427DE6D204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A5E882-3B1E-4893-9244-96ED957A42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C84FFA-3592-4A61-913A-EDF068DC40F4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DA1370-EF12-4017-AB1B-DF1903CF9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29876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Core: </a:t>
            </a:r>
            <a:r>
              <a:rPr lang="en-US"/>
              <a:t>Entity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715B67-D151-4B74-971E-37BC02C620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E1FFD-4973-4CC2-B139-2D61571F60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03092" y="2624846"/>
            <a:ext cx="1879928" cy="578882"/>
          </a:xfrm>
          <a:prstGeom prst="wedgeRoundRectCallout">
            <a:avLst>
              <a:gd name="adj1" fmla="val -69683"/>
              <a:gd name="adj2" fmla="val 43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0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One-To-Zero-Or-One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85468" y="230059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</a:t>
            </a:r>
            <a:r>
              <a:rPr lang="en-US" dirty="0"/>
              <a:t>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11125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8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3116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join entity (separate class) </a:t>
            </a:r>
            <a:r>
              <a:rPr lang="en-US" dirty="0"/>
              <a:t>in EF Core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04A07E1-F3F8-451A-88AD-8702A5312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44B31-A27E-4737-A87B-E224C97B5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295112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725391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Entity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2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Mapping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29" y="3073442"/>
            <a:ext cx="2190344" cy="1052209"/>
          </a:xfrm>
          <a:prstGeom prst="wedgeRoundRectCallout">
            <a:avLst>
              <a:gd name="adj1" fmla="val -53079"/>
              <a:gd name="adj2" fmla="val -8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Composite Primary Key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99412" y="2667000"/>
            <a:ext cx="2743200" cy="1055608"/>
          </a:xfrm>
          <a:prstGeom prst="wedgeRoundRectCallout">
            <a:avLst>
              <a:gd name="adj1" fmla="val -57411"/>
              <a:gd name="adj2" fmla="val 78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property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related entities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77C4-E6D3-4225-9F30-040E8A22B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dirty="0"/>
              <a:t>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01230" y="3637085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162850" y="3927786"/>
            <a:ext cx="3048000" cy="2209800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5376521" y="3927786"/>
            <a:ext cx="3310329" cy="1956374"/>
          </a:xfrm>
          <a:prstGeom prst="bentConnector4">
            <a:avLst>
              <a:gd name="adj1" fmla="val 26981"/>
              <a:gd name="adj2" fmla="val 1265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 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7808" y="2621011"/>
            <a:ext cx="1143320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32212" y="5028270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8614</TotalTime>
  <Words>1439</Words>
  <Application>Microsoft Office PowerPoint</Application>
  <PresentationFormat>Custom</PresentationFormat>
  <Paragraphs>275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EF Core: Entity Relations</vt:lpstr>
      <vt:lpstr>Table of Contents</vt:lpstr>
      <vt:lpstr>Questions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Table Relationships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Entity Framework Core: Relations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213</cp:revision>
  <dcterms:created xsi:type="dcterms:W3CDTF">2014-01-02T17:00:34Z</dcterms:created>
  <dcterms:modified xsi:type="dcterms:W3CDTF">2017-11-06T16:53:28Z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