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Reminder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2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life easier.</a:t>
            </a:r>
          </a:p>
          <a:p>
            <a:r>
              <a:rPr lang="en-US" dirty="0" smtClean="0"/>
              <a:t>Store important info and have easy access to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Young &amp; Old Adults</a:t>
            </a:r>
          </a:p>
          <a:p>
            <a:r>
              <a:rPr lang="en-US" dirty="0" smtClean="0"/>
              <a:t>Teenagers</a:t>
            </a:r>
          </a:p>
          <a:p>
            <a:r>
              <a:rPr lang="en-US" dirty="0" smtClean="0"/>
              <a:t>Elderly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Hard, </a:t>
            </a:r>
            <a:r>
              <a:rPr lang="en-US" dirty="0"/>
              <a:t>b</a:t>
            </a:r>
            <a:r>
              <a:rPr lang="en-US" dirty="0" smtClean="0"/>
              <a:t>endable plastic</a:t>
            </a:r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Cell Phone</a:t>
            </a:r>
          </a:p>
          <a:p>
            <a:r>
              <a:rPr lang="en-US" dirty="0" smtClean="0"/>
              <a:t>Blue Tooth</a:t>
            </a:r>
          </a:p>
          <a:p>
            <a:r>
              <a:rPr lang="en-US" dirty="0" smtClean="0"/>
              <a:t>SD Card Shield (Preferable mini)</a:t>
            </a:r>
          </a:p>
          <a:p>
            <a:r>
              <a:rPr lang="en-US" dirty="0" smtClean="0"/>
              <a:t>Screen Display</a:t>
            </a:r>
          </a:p>
          <a:p>
            <a:r>
              <a:rPr lang="en-US" dirty="0" smtClean="0"/>
              <a:t>PSP 2 axis analog thumb joystick</a:t>
            </a:r>
          </a:p>
        </p:txBody>
      </p:sp>
    </p:spTree>
    <p:extLst>
      <p:ext uri="{BB962C8B-B14F-4D97-AF65-F5344CB8AC3E}">
        <p14:creationId xmlns:p14="http://schemas.microsoft.com/office/powerpoint/2010/main" val="108324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will send a text to the device. The device then will store the text and by using the joystick view other saved messages.</a:t>
            </a:r>
          </a:p>
          <a:p>
            <a:r>
              <a:rPr lang="en-US" dirty="0" smtClean="0"/>
              <a:t>(PLAN B) The user can type in a message on the computer. That message is then stored on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Q. What the Power Supply will be like.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A. N/A</a:t>
            </a:r>
          </a:p>
          <a:p>
            <a:pPr marL="0" indent="0">
              <a:buNone/>
            </a:pPr>
            <a:r>
              <a:rPr lang="en-US" sz="1400" dirty="0" smtClean="0"/>
              <a:t>Q. How to make the device wearable and comfortable?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A. Use bendable plastic and small components.</a:t>
            </a:r>
          </a:p>
          <a:p>
            <a:pPr marL="0" indent="0">
              <a:buNone/>
            </a:pPr>
            <a:r>
              <a:rPr lang="en-US" sz="1400" dirty="0" smtClean="0"/>
              <a:t>Q. Will there be indicators?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A. No, but it is a possibility.</a:t>
            </a:r>
          </a:p>
          <a:p>
            <a:pPr marL="0" indent="0">
              <a:buNone/>
            </a:pPr>
            <a:r>
              <a:rPr lang="en-US" sz="1400" dirty="0" smtClean="0"/>
              <a:t>Q. Where will it be used?</a:t>
            </a:r>
          </a:p>
          <a:p>
            <a:pPr marL="0" indent="0">
              <a:buNone/>
            </a:pPr>
            <a:r>
              <a:rPr lang="en-US" sz="1400" dirty="0" smtClean="0"/>
              <a:t>    A. The device can be used both inside and outside.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052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take into consideration</a:t>
            </a:r>
            <a:br>
              <a:rPr lang="en-US" dirty="0" smtClean="0"/>
            </a:br>
            <a:r>
              <a:rPr lang="en-US" dirty="0" smtClean="0"/>
              <a:t>           to appease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to make text readable</a:t>
            </a:r>
          </a:p>
          <a:p>
            <a:r>
              <a:rPr lang="en-US" dirty="0" smtClean="0"/>
              <a:t>Screen type</a:t>
            </a:r>
          </a:p>
          <a:p>
            <a:r>
              <a:rPr lang="en-US" dirty="0" smtClean="0"/>
              <a:t>Navigation </a:t>
            </a:r>
          </a:p>
          <a:p>
            <a:r>
              <a:rPr lang="en-US" dirty="0" smtClean="0"/>
              <a:t>Style</a:t>
            </a:r>
          </a:p>
          <a:p>
            <a:r>
              <a:rPr lang="en-US" dirty="0" smtClean="0"/>
              <a:t>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Prototype</a:t>
            </a:r>
            <a:endParaRPr lang="en-US" dirty="0"/>
          </a:p>
        </p:txBody>
      </p:sp>
      <p:pic>
        <p:nvPicPr>
          <p:cNvPr id="4" name="Content Placeholder 3" descr="Prototype-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4091"/>
          <a:stretch>
            <a:fillRect/>
          </a:stretch>
        </p:blipFill>
        <p:spPr>
          <a:xfrm>
            <a:off x="900855" y="1950201"/>
            <a:ext cx="6951878" cy="3858379"/>
          </a:xfrm>
        </p:spPr>
      </p:pic>
    </p:spTree>
    <p:extLst>
      <p:ext uri="{BB962C8B-B14F-4D97-AF65-F5344CB8AC3E}">
        <p14:creationId xmlns:p14="http://schemas.microsoft.com/office/powerpoint/2010/main" val="400148442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30</TotalTime>
  <Words>202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Revolution</vt:lpstr>
      <vt:lpstr>Project Reminder</vt:lpstr>
      <vt:lpstr>Purpose</vt:lpstr>
      <vt:lpstr>Demographic</vt:lpstr>
      <vt:lpstr>Materials</vt:lpstr>
      <vt:lpstr>How it will work</vt:lpstr>
      <vt:lpstr>Frequently asked Questions</vt:lpstr>
      <vt:lpstr>Things to take into consideration            to appease users</vt:lpstr>
      <vt:lpstr>Design Prototype</vt:lpstr>
    </vt:vector>
  </TitlesOfParts>
  <Company>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Reminder</dc:title>
  <dc:creator>itec nycct</dc:creator>
  <cp:lastModifiedBy>itec nycct</cp:lastModifiedBy>
  <cp:revision>4</cp:revision>
  <dcterms:created xsi:type="dcterms:W3CDTF">2015-09-28T17:18:15Z</dcterms:created>
  <dcterms:modified xsi:type="dcterms:W3CDTF">2015-09-28T17:49:04Z</dcterms:modified>
</cp:coreProperties>
</file>