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76" r:id="rId15"/>
    <p:sldId id="277" r:id="rId16"/>
    <p:sldId id="278" r:id="rId17"/>
    <p:sldId id="279" r:id="rId18"/>
    <p:sldId id="280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DDDF-59C1-3004-6CA3-4433187A6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D4B1C-DEFE-5641-E980-155800B8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C27C-FE59-943F-C787-FE5CED66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98E7-712E-6EE3-142C-DF1A9FF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E7AE0-B623-28B0-B48B-F47B5477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4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5DCF-FB3F-40EA-7E99-955BBCF4C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9E2F7-A4B9-7B55-A202-DD1CA506C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550B2-0FE9-853F-22F1-D60DA435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585B-4CD7-57C2-21BE-1FC70602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28A10-3D3A-3D91-B3F4-9E3ED082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8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101B-076E-585B-EACD-2961B60F8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A3133-DD27-3DB4-9421-4819CF82C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FF70-6A4E-323E-5892-5C93D817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56F5-1D4E-9672-8A67-73A2D3FE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01041-4E0E-FE43-E258-D22C7596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5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1764-ED39-3150-A13A-631811F9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F720-00AE-8501-E43C-1DAC7E53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330B-9478-A921-DE3E-0A958777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9A8C2-2C48-58FB-9838-8BE5EBC8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AEFD3-C30A-4B73-FF72-2FAE151F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0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87D0-E1BA-AD9B-BFDE-4EBC72EA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B88E-AA19-2B08-B814-4E85DBE3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FBDD-B59D-BBC4-5C66-06C62156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9942-495E-90F8-65CD-6E73797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E3DA-42C8-6A5C-0AEC-E1B3F27E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366-CB71-1F4A-A86D-8F253A6E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DFF3D-0161-D1BA-1865-6435299F3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2C79D-5780-2AFF-AA2F-8BF0B1E2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EF52-5AFA-D47F-B79A-C00DA3AA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72286-8BF0-67DD-C82C-40073BF6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84F2B-05A2-C527-88EE-55541B97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4385-1248-000E-A7CC-FE850EEE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C4273-20B2-90BB-79CD-136A1F3BE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37D77-4143-2720-B696-1267D781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96E3A-F0D6-F5AD-8D79-4944422B7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4D4F8-1015-754F-E4C3-31521AE84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8C72A-4701-8C91-0297-163617DE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2BEC0-921E-F57C-891E-A44E5397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B1A68-A668-D4FC-8CC3-8E303C4C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44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53E7-1016-18C5-E4CB-86C0226D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1907D-DBDB-156F-0B13-03AD5DA1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422B4-A50C-314B-7C51-3C7187F5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FD76D-128F-49EF-9D92-77A8CF53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0F373-31F6-7D32-4DF3-43094A76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16AFB5-FE1B-C79B-0F46-8C6D4B35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728FF-61BC-E44F-D177-A2ECD2E6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F049-01CE-EB81-1A94-4FC06820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289-5649-7A76-A6E6-ABD3E5BBD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996C0-B29E-F68B-D1DE-21DD7E31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D7A4-E869-95B8-76F1-590A388D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20DEC-4F95-AD6E-6B1F-180FD37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DF86-5851-00D1-C404-FD02E008B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4C86-C4EF-4574-E811-0DC37E61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3A1CC-3E9B-4E2C-9368-C9CC08CD1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63017-3A63-2D8C-ED06-79C3C20C8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27F8B-D39F-BD21-307A-2B1027D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BAB7C-6359-7A58-1559-CD09083A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C73CC-0042-983F-7FBF-66C50BAD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4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4112C-FECA-AF65-F1AB-D03055EE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68128-4CAA-07EE-9643-CDB46A8E3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25795-988C-7C4F-F4BF-D85B2952F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98E8E-D65A-4F10-A5B1-F2AA70FE03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68839-220E-3F32-3CFB-4396F4B66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8532-2A33-4911-1C07-3699C542E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8A7C-023D-4444-9FF7-BC29DC3A2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2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B657-F710-F71E-8DAA-417D70B8D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FACTURACION ELECTRONICA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8B317-7D42-136B-776A-2D1A97644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9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E0104-3B57-0084-5329-F6840B31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4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A1241-33F9-918C-CE8C-0AEB2899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4328E-A644-D202-178E-C0B961770937}"/>
              </a:ext>
            </a:extLst>
          </p:cNvPr>
          <p:cNvSpPr txBox="1"/>
          <p:nvPr/>
        </p:nvSpPr>
        <p:spPr>
          <a:xfrm>
            <a:off x="2166425" y="1941342"/>
            <a:ext cx="785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CLIENT-ID: </a:t>
            </a:r>
            <a:r>
              <a:rPr lang="en-US" b="0" i="0" dirty="0">
                <a:solidFill>
                  <a:srgbClr val="000000"/>
                </a:solidFill>
                <a:effectLst/>
                <a:latin typeface="Figtree"/>
              </a:rPr>
              <a:t>0ed04e34-760b-41ef-b778-68c35891d7f1</a:t>
            </a:r>
          </a:p>
          <a:p>
            <a:r>
              <a:rPr lang="en-US" dirty="0">
                <a:solidFill>
                  <a:srgbClr val="000000"/>
                </a:solidFill>
                <a:latin typeface="Figtree"/>
              </a:rPr>
              <a:t>API TOKEN:   CyJdHuv41rlHtTGfH1Y9bvwxFH24c4SGbP35WP1M5cc8743a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2F3391-7FAA-A632-95E5-31300D0EC206}"/>
              </a:ext>
            </a:extLst>
          </p:cNvPr>
          <p:cNvSpPr txBox="1"/>
          <p:nvPr/>
        </p:nvSpPr>
        <p:spPr>
          <a:xfrm>
            <a:off x="1997612" y="675249"/>
            <a:ext cx="6794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BY THREE</a:t>
            </a:r>
          </a:p>
        </p:txBody>
      </p:sp>
    </p:spTree>
    <p:extLst>
      <p:ext uri="{BB962C8B-B14F-4D97-AF65-F5344CB8AC3E}">
        <p14:creationId xmlns:p14="http://schemas.microsoft.com/office/powerpoint/2010/main" val="2951513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8FBD-7D25-A7D6-4FEA-970F4FB7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5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99F34-4837-A559-BC38-705D7DB3E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3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D6E16-2185-9B9E-4A63-74CE9E8C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5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C622B-9329-FD3B-C3B1-90AC6049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2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9A1D9-087A-F692-0AD9-A2EC3518D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BC8CD-7147-91A9-5F34-08FA3A83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8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66AE1-E690-5AD4-AE41-623D9721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5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024E4-9580-7233-61E4-09D657CD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3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D58223-E1AF-CBFB-4716-C9EA40F9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5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811FC7-4066-AD3D-F151-A332F538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7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4EF3F-0294-8274-CEED-A407C477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D7DE0-F5C3-F47A-D3E1-A40B72E3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35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83A18-41C9-3BCE-99AC-27F1CA25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72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714F2C-4238-FD10-6135-DC2F31655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6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278A9-C39D-232D-C3E1-D3E770E1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576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93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55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E1F42-D995-BD24-305E-3555568A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657350"/>
            <a:ext cx="6324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1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345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86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17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707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BECF0C-5939-74CB-2F1E-8CCF509B7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737" y="2152650"/>
            <a:ext cx="26765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6F72D-8617-DAC9-CE6C-8C72D8F1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80962"/>
            <a:ext cx="1092517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5A7433-DF47-15CD-9070-B4B0D633E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0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894C2-A3AE-B3BA-4091-5BE55CEC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E8DEAE-7344-26BC-181A-98150C9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90523-A22C-5B33-A6B1-58381900F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12</Words>
  <Application>Microsoft Office PowerPoint</Application>
  <PresentationFormat>Widescreen</PresentationFormat>
  <Paragraphs>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Figtree</vt:lpstr>
      <vt:lpstr>Office Theme</vt:lpstr>
      <vt:lpstr>FACTURACION ELECTRONICA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FACTURACION ELECTRONICA</dc:title>
  <dc:creator>Miguel Soto</dc:creator>
  <cp:lastModifiedBy>Miguel Soto</cp:lastModifiedBy>
  <cp:revision>5</cp:revision>
  <dcterms:created xsi:type="dcterms:W3CDTF">2025-05-19T16:17:06Z</dcterms:created>
  <dcterms:modified xsi:type="dcterms:W3CDTF">2025-05-20T17:52:06Z</dcterms:modified>
</cp:coreProperties>
</file>