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FFA500"/>
    <a:srgbClr val="D6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0"/>
    <p:restoredTop sz="94677"/>
  </p:normalViewPr>
  <p:slideViewPr>
    <p:cSldViewPr snapToGrid="0" snapToObjects="1">
      <p:cViewPr>
        <p:scale>
          <a:sx n="39" d="100"/>
          <a:sy n="39" d="100"/>
        </p:scale>
        <p:origin x="64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24A5-155F-0845-A053-8CD5FAA7F89A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1BE8-140C-094B-98D6-EA523916D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clrChange>
              <a:clrFrom>
                <a:srgbClr val="D8F0F9"/>
              </a:clrFrom>
              <a:clrTo>
                <a:srgbClr val="D8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94263" r="3523" b="350"/>
          <a:stretch/>
        </p:blipFill>
        <p:spPr bwMode="auto">
          <a:xfrm>
            <a:off x="-1" y="20813486"/>
            <a:ext cx="30275213" cy="44614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2">
            <a:clrChange>
              <a:clrFrom>
                <a:srgbClr val="D8F0F9"/>
              </a:clrFrom>
              <a:clrTo>
                <a:srgbClr val="D8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103428"/>
            <a:ext cx="30275214" cy="971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232571" y="1624796"/>
            <a:ext cx="85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Research into the implementation of a Supernova neutrino detector for DUNE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6228" y="2224960"/>
            <a:ext cx="64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DUNE is due to be part of the next generation of neutrino detectors, which is to be based in Northern America and finished construction within the next decade. </a:t>
            </a:r>
            <a:r>
              <a:rPr lang="en-US" sz="2000" dirty="0"/>
              <a:t>DUNE will search for CP-violation in neutrino oscillations, determine the ordering of the neutrino masses, test the three-neutrino paradigm, search from proton decay if it exits and will provide new information on how supernovae explode [1] and what new physics can be learnt from a supernova neutrino burst - there has only been one recorded supernova neutrino event.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18286" y="2046514"/>
            <a:ext cx="640080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Supernovas 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0686" y="8490857"/>
            <a:ext cx="801188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neutrinos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203886" y="21383625"/>
            <a:ext cx="6400800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8100"/>
                </a:solidFill>
              </a:rPr>
              <a:t>What can it tell us about supernovae</a:t>
            </a:r>
            <a:endParaRPr lang="en-US" dirty="0">
              <a:solidFill>
                <a:srgbClr val="FF8100"/>
              </a:solidFill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1" y="4275261"/>
            <a:ext cx="8752115" cy="35269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2220686" y="21662462"/>
            <a:ext cx="640080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8100"/>
                </a:solidFill>
              </a:rPr>
              <a:t>Other aims of dune</a:t>
            </a:r>
            <a:endParaRPr lang="en-US" dirty="0">
              <a:solidFill>
                <a:srgbClr val="FF8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2017-09-12T10:55:40Z</dcterms:created>
  <dcterms:modified xsi:type="dcterms:W3CDTF">2017-09-12T16:40:04Z</dcterms:modified>
</cp:coreProperties>
</file>