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8" r:id="rId2"/>
    <p:sldId id="259" r:id="rId3"/>
    <p:sldId id="256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95" d="100"/>
          <a:sy n="95" d="100"/>
        </p:scale>
        <p:origin x="90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8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D06B69-C06C-4E11-A2C0-F1BFBA512B4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75AE7B5-97AD-4B1A-8055-3F6B09E0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Door Alarm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by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Cerdeira</a:t>
            </a:r>
            <a:r>
              <a:rPr lang="en-US" dirty="0" smtClean="0"/>
              <a:t> and Nichelle Outlaw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application is to learn how to use the digital input and output (I/O) pins of the MSP430G2553 microcontroller. </a:t>
            </a:r>
            <a:endParaRPr lang="en-US" dirty="0" smtClean="0"/>
          </a:p>
          <a:p>
            <a:r>
              <a:rPr lang="en-US" dirty="0" smtClean="0"/>
              <a:t>All doors must close for the warning light to turn off</a:t>
            </a:r>
            <a:r>
              <a:rPr lang="en-US" dirty="0" smtClean="0"/>
              <a:t>.</a:t>
            </a:r>
          </a:p>
          <a:p>
            <a:r>
              <a:rPr lang="en-US" dirty="0"/>
              <a:t>As long as the car is locked, doors cannot be opened.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8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From the Textbook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823" y="1153020"/>
            <a:ext cx="511019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pins</a:t>
            </a:r>
            <a:r>
              <a:rPr lang="en-US" dirty="0"/>
              <a:t>: </a:t>
            </a:r>
            <a:r>
              <a:rPr lang="en-US" dirty="0" smtClean="0"/>
              <a:t>P2.0-4</a:t>
            </a:r>
            <a:endParaRPr lang="en-US" dirty="0" smtClean="0"/>
          </a:p>
          <a:p>
            <a:r>
              <a:rPr lang="en-US" dirty="0" smtClean="0"/>
              <a:t>Output pins: P1.0-4</a:t>
            </a:r>
          </a:p>
          <a:p>
            <a:r>
              <a:rPr lang="en-US" dirty="0" smtClean="0"/>
              <a:t>Red LED: Car doors 1-4</a:t>
            </a:r>
          </a:p>
          <a:p>
            <a:r>
              <a:rPr lang="en-US" dirty="0" smtClean="0"/>
              <a:t>Green LED: Car alarm warning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doors 1-4 are not closed,</a:t>
            </a:r>
          </a:p>
          <a:p>
            <a:pPr marL="0" indent="0">
              <a:buNone/>
            </a:pPr>
            <a:r>
              <a:rPr lang="en-US" dirty="0" smtClean="0"/>
              <a:t>		then </a:t>
            </a:r>
            <a:r>
              <a:rPr lang="en-US" dirty="0"/>
              <a:t>warning light is </a:t>
            </a:r>
            <a:r>
              <a:rPr lang="en-US" dirty="0" smtClean="0"/>
              <a:t>on.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lse </a:t>
            </a:r>
            <a:r>
              <a:rPr lang="en-US" dirty="0" smtClean="0"/>
              <a:t>if all doors are closed and master lock is on,</a:t>
            </a:r>
            <a:br>
              <a:rPr lang="en-US" dirty="0" smtClean="0"/>
            </a:br>
            <a:r>
              <a:rPr lang="en-US" dirty="0" smtClean="0"/>
              <a:t>		then warning lock is </a:t>
            </a:r>
            <a:r>
              <a:rPr lang="en-US" dirty="0" smtClean="0"/>
              <a:t>off.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533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Doors Open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5155" b="-326"/>
          <a:stretch/>
        </p:blipFill>
        <p:spPr>
          <a:xfrm>
            <a:off x="3529557" y="1123837"/>
            <a:ext cx="4019195" cy="494536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73" b="3583"/>
          <a:stretch/>
        </p:blipFill>
        <p:spPr>
          <a:xfrm>
            <a:off x="7548752" y="1123837"/>
            <a:ext cx="4129453" cy="49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Doors Closed and Alarm Off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5" t="-367" r="59023" b="1861"/>
          <a:stretch/>
        </p:blipFill>
        <p:spPr>
          <a:xfrm>
            <a:off x="3157975" y="728983"/>
            <a:ext cx="4410144" cy="53000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r="58251" b="4030"/>
          <a:stretch/>
        </p:blipFill>
        <p:spPr>
          <a:xfrm>
            <a:off x="7568119" y="728983"/>
            <a:ext cx="4208549" cy="53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3227</TotalTime>
  <Words>106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Car Door Alarm</vt:lpstr>
      <vt:lpstr>Project Objectives</vt:lpstr>
      <vt:lpstr>Schematic From the Textbook</vt:lpstr>
      <vt:lpstr>Background Information</vt:lpstr>
      <vt:lpstr>Pseudocode</vt:lpstr>
      <vt:lpstr>Before and Doors Open</vt:lpstr>
      <vt:lpstr>Doors Closed and Alarm Off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dcerdeira2014</dc:creator>
  <cp:lastModifiedBy>noutlaw2015</cp:lastModifiedBy>
  <cp:revision>12</cp:revision>
  <dcterms:created xsi:type="dcterms:W3CDTF">2017-04-19T18:41:31Z</dcterms:created>
  <dcterms:modified xsi:type="dcterms:W3CDTF">2017-04-28T16:01:01Z</dcterms:modified>
</cp:coreProperties>
</file>