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Kaitlyn Paik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9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7" y="203200"/>
            <a:ext cx="4939723" cy="6392584"/>
          </a:xfrm>
        </p:spPr>
      </p:pic>
    </p:spTree>
    <p:extLst>
      <p:ext uri="{BB962C8B-B14F-4D97-AF65-F5344CB8AC3E}">
        <p14:creationId xmlns:p14="http://schemas.microsoft.com/office/powerpoint/2010/main" val="48637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68" y="215899"/>
            <a:ext cx="8470432" cy="6354069"/>
          </a:xfrm>
        </p:spPr>
      </p:pic>
    </p:spTree>
    <p:extLst>
      <p:ext uri="{BB962C8B-B14F-4D97-AF65-F5344CB8AC3E}">
        <p14:creationId xmlns:p14="http://schemas.microsoft.com/office/powerpoint/2010/main" val="185402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24" y="215900"/>
            <a:ext cx="8006976" cy="6187210"/>
          </a:xfrm>
        </p:spPr>
      </p:pic>
    </p:spTree>
    <p:extLst>
      <p:ext uri="{BB962C8B-B14F-4D97-AF65-F5344CB8AC3E}">
        <p14:creationId xmlns:p14="http://schemas.microsoft.com/office/powerpoint/2010/main" val="146891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24" y="266700"/>
            <a:ext cx="7867276" cy="6079260"/>
          </a:xfrm>
        </p:spPr>
      </p:pic>
    </p:spTree>
    <p:extLst>
      <p:ext uri="{BB962C8B-B14F-4D97-AF65-F5344CB8AC3E}">
        <p14:creationId xmlns:p14="http://schemas.microsoft.com/office/powerpoint/2010/main" val="40370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" y="406400"/>
            <a:ext cx="8552180" cy="6108700"/>
          </a:xfrm>
        </p:spPr>
      </p:pic>
    </p:spTree>
    <p:extLst>
      <p:ext uri="{BB962C8B-B14F-4D97-AF65-F5344CB8AC3E}">
        <p14:creationId xmlns:p14="http://schemas.microsoft.com/office/powerpoint/2010/main" val="11763200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</TotalTime>
  <Words>4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Final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Microsoft Office User</dc:creator>
  <cp:lastModifiedBy>Microsoft Office User</cp:lastModifiedBy>
  <cp:revision>1</cp:revision>
  <dcterms:created xsi:type="dcterms:W3CDTF">2016-03-15T20:05:14Z</dcterms:created>
  <dcterms:modified xsi:type="dcterms:W3CDTF">2016-03-15T20:07:49Z</dcterms:modified>
</cp:coreProperties>
</file>