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B984-57AA-8AD0-A7B0-CCE2E5303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Shape detection</a:t>
            </a:r>
            <a:br>
              <a:rPr lang="en-US" dirty="0"/>
            </a:br>
            <a:r>
              <a:rPr lang="en-US" sz="1800" dirty="0"/>
              <a:t>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3244F-59C0-037A-9CC8-9C4E3AF3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339255"/>
            <a:ext cx="7197726" cy="451944"/>
          </a:xfrm>
        </p:spPr>
        <p:txBody>
          <a:bodyPr/>
          <a:lstStyle/>
          <a:p>
            <a:r>
              <a:rPr lang="en-US" dirty="0"/>
              <a:t>By Mann Parekh</a:t>
            </a:r>
          </a:p>
        </p:txBody>
      </p:sp>
    </p:spTree>
    <p:extLst>
      <p:ext uri="{BB962C8B-B14F-4D97-AF65-F5344CB8AC3E}">
        <p14:creationId xmlns:p14="http://schemas.microsoft.com/office/powerpoint/2010/main" val="166879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F4720-8213-E79A-EA6B-C819C551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37078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CADEMY ENGRAVED LET PLAIN:1.0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519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1411-1984-A993-B453-CA811066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03E0-1C34-83E0-F352-7084D88D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My Internship Journey with </a:t>
            </a:r>
            <a:r>
              <a:rPr lang="en-US" dirty="0" err="1"/>
              <a:t>Clevered</a:t>
            </a:r>
            <a:endParaRPr lang="en-US" dirty="0"/>
          </a:p>
          <a:p>
            <a:r>
              <a:rPr lang="en-US" dirty="0"/>
              <a:t>About App</a:t>
            </a:r>
          </a:p>
          <a:p>
            <a:r>
              <a:rPr lang="en-US" dirty="0"/>
              <a:t>How to use the App</a:t>
            </a:r>
          </a:p>
          <a:p>
            <a:r>
              <a:rPr lang="en-US" dirty="0"/>
              <a:t>Option Name</a:t>
            </a:r>
          </a:p>
          <a:p>
            <a:r>
              <a:rPr lang="en-US" dirty="0"/>
              <a:t>Developer 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1687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A23-BF9A-F290-48E3-147A7416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F042-6232-7C72-90D0-27D421C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big thank you to everyone who has helped</a:t>
            </a:r>
          </a:p>
          <a:p>
            <a:pPr marL="0" indent="0">
              <a:buNone/>
            </a:pPr>
            <a:r>
              <a:rPr lang="en-US" sz="2400" dirty="0"/>
              <a:t>me in this journey of App Development – My mentors, Mr. Ken, and my parents.</a:t>
            </a:r>
          </a:p>
        </p:txBody>
      </p:sp>
    </p:spTree>
    <p:extLst>
      <p:ext uri="{BB962C8B-B14F-4D97-AF65-F5344CB8AC3E}">
        <p14:creationId xmlns:p14="http://schemas.microsoft.com/office/powerpoint/2010/main" val="15995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DBF4-2FC2-623A-AC3A-B6E2A026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B1D4-5C93-53D4-E6E3-48A61A68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Mann Parekh and I’m a Grade 12 student from Mumbai, India.</a:t>
            </a:r>
          </a:p>
          <a:p>
            <a:r>
              <a:rPr lang="en-US" dirty="0"/>
              <a:t>I’ve always been passionate about technology and I’ve been learning various programming languages over the past couple of years.</a:t>
            </a:r>
          </a:p>
          <a:p>
            <a:r>
              <a:rPr lang="en-US" dirty="0"/>
              <a:t>AI and Machine Learning is fun to learn. It’s also a really important topic as AI and ML is the future of technology.</a:t>
            </a:r>
          </a:p>
          <a:p>
            <a:r>
              <a:rPr lang="en-US" dirty="0"/>
              <a:t>I’d like to get fluent in Python as it is one of the most used programming languages and relatively simple to write and understand.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393F-7BFD-618C-17F9-13DC4A38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Internship Journey with </a:t>
            </a:r>
            <a:r>
              <a:rPr lang="en-US" dirty="0" err="1"/>
              <a:t>Clevered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75-E26D-635D-C3B8-6DAAE532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been a fun learning experience. The sessions were always interactive, interesting, and the faculty was friendly and supportive throughout the journey.</a:t>
            </a:r>
          </a:p>
          <a:p>
            <a:r>
              <a:rPr lang="en-US" dirty="0"/>
              <a:t>The warmup sessions were pretty useful and I had no problems understanding the modules that were taught.</a:t>
            </a:r>
          </a:p>
          <a:p>
            <a:r>
              <a:rPr lang="en-US" dirty="0"/>
              <a:t>Communication via emails was flawless and Shivani mam always replied in a short time.</a:t>
            </a:r>
          </a:p>
        </p:txBody>
      </p:sp>
    </p:spTree>
    <p:extLst>
      <p:ext uri="{BB962C8B-B14F-4D97-AF65-F5344CB8AC3E}">
        <p14:creationId xmlns:p14="http://schemas.microsoft.com/office/powerpoint/2010/main" val="2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C18F-9E6A-9C42-551E-AADBBD9F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48C-F157-5142-3416-12FD99E0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AI Shape 	Detection software.</a:t>
            </a:r>
          </a:p>
          <a:p>
            <a:r>
              <a:rPr lang="en-US" dirty="0"/>
              <a:t>When the code is run, a webpage opens up, asking you to upload a file.</a:t>
            </a:r>
          </a:p>
          <a:p>
            <a:r>
              <a:rPr lang="en-US" dirty="0"/>
              <a:t>After uploading an image of a shape, the algorithm recognizes it and gives its name as an output.</a:t>
            </a:r>
          </a:p>
        </p:txBody>
      </p:sp>
    </p:spTree>
    <p:extLst>
      <p:ext uri="{BB962C8B-B14F-4D97-AF65-F5344CB8AC3E}">
        <p14:creationId xmlns:p14="http://schemas.microsoft.com/office/powerpoint/2010/main" val="160760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95E9-1F99-CD22-6A2F-0B6CDED7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DC3F-E3A8-48B6-166E-E354B3AB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Run the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the link that appears which opens a new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Refresh the page and it will ask you to upload a picture of a shape.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choose an image of any shape from your files and click on the “submit”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algorithm will identify the shape and give its name as output.</a:t>
            </a:r>
          </a:p>
        </p:txBody>
      </p:sp>
    </p:spTree>
    <p:extLst>
      <p:ext uri="{BB962C8B-B14F-4D97-AF65-F5344CB8AC3E}">
        <p14:creationId xmlns:p14="http://schemas.microsoft.com/office/powerpoint/2010/main" val="199596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7788-9F7C-D76A-A7C2-42577F99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Name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C9B4A-0131-BD5C-6CCD-B238776EB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238" y="2141538"/>
            <a:ext cx="6652548" cy="3649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391AC4-3CD9-45FA-4A2B-27E8E33C93C5}"/>
              </a:ext>
            </a:extLst>
          </p:cNvPr>
          <p:cNvSpPr txBox="1"/>
          <p:nvPr/>
        </p:nvSpPr>
        <p:spPr>
          <a:xfrm>
            <a:off x="1513490" y="6117021"/>
            <a:ext cx="844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case the server does not respond, try refreshing the page and uploading the file again.</a:t>
            </a:r>
          </a:p>
        </p:txBody>
      </p:sp>
    </p:spTree>
    <p:extLst>
      <p:ext uri="{BB962C8B-B14F-4D97-AF65-F5344CB8AC3E}">
        <p14:creationId xmlns:p14="http://schemas.microsoft.com/office/powerpoint/2010/main" val="147352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61E8-86A4-A873-E8AD-5F20B7C2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contact details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0B42-06A7-FF80-3A6B-538D72B2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name: Mann Parekh</a:t>
            </a:r>
          </a:p>
          <a:p>
            <a:r>
              <a:rPr lang="en-US" dirty="0"/>
              <a:t>Mobile No. : +918104011091</a:t>
            </a:r>
          </a:p>
          <a:p>
            <a:r>
              <a:rPr lang="en-US" dirty="0"/>
              <a:t>Email: msparekh25@gmail.com</a:t>
            </a:r>
          </a:p>
        </p:txBody>
      </p:sp>
    </p:spTree>
    <p:extLst>
      <p:ext uri="{BB962C8B-B14F-4D97-AF65-F5344CB8AC3E}">
        <p14:creationId xmlns:p14="http://schemas.microsoft.com/office/powerpoint/2010/main" val="30446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1075</TotalTime>
  <Words>381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ACADEMY ENGRAVED LET PLAIN:1.0</vt:lpstr>
      <vt:lpstr>Arial</vt:lpstr>
      <vt:lpstr>Calibri</vt:lpstr>
      <vt:lpstr>Calibri Light</vt:lpstr>
      <vt:lpstr>Celestial</vt:lpstr>
      <vt:lpstr>AI Shape detection User manual</vt:lpstr>
      <vt:lpstr>TABLE OF CONTENTS</vt:lpstr>
      <vt:lpstr>Acknowledgements</vt:lpstr>
      <vt:lpstr>About me</vt:lpstr>
      <vt:lpstr>My Internship Journey with Clevered </vt:lpstr>
      <vt:lpstr>About App </vt:lpstr>
      <vt:lpstr>How to use the App </vt:lpstr>
      <vt:lpstr>Option Name </vt:lpstr>
      <vt:lpstr>Developer contact details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Shape detection</dc:title>
  <dc:creator>Sachin Parekh CFPCM</dc:creator>
  <cp:lastModifiedBy>Sachin Parekh CFPCM</cp:lastModifiedBy>
  <cp:revision>2</cp:revision>
  <dcterms:created xsi:type="dcterms:W3CDTF">2022-06-10T08:13:01Z</dcterms:created>
  <dcterms:modified xsi:type="dcterms:W3CDTF">2022-06-11T02:08:56Z</dcterms:modified>
</cp:coreProperties>
</file>