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70DAE30C-2175-4BFA-ABF6-C592C0DA5E1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924E27B0-3D9B-4166-B486-AD083035E5D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System Architecture Overview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  <a:p>
            <a:pPr algn="ctr">
              <a:buNone/>
            </a:pPr>
            <a:r>
              <a:rPr b="0" lang="en-US" sz="28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Perspective: Validation</a:t>
            </a:r>
            <a:endParaRPr b="0" lang="en-US" sz="2800" spc="-1" strike="noStrike">
              <a:highlight>
                <a:srgbClr val="ffffff"/>
              </a:highlight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(</a:t>
            </a:r>
            <a:r>
              <a:rPr b="0" lang="en-US" sz="22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gameplay.intel.com</a:t>
            </a:r>
            <a:r>
              <a:rPr b="0" lang="en-US" sz="32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)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  <a:p>
            <a:pPr algn="ctr">
              <a:buNone/>
            </a:pPr>
            <a:r>
              <a:rPr b="0" lang="en-US" sz="16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Mike Speer</a:t>
            </a:r>
            <a:endParaRPr b="0" lang="en-US" sz="16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Enable gaming community to make purchase decisions based on 2 use case scenarios: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arabicParenR"/>
            </a:pPr>
            <a:r>
              <a:rPr b="0" lang="en-US" sz="24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b="0" lang="en-US" sz="24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What game titles can my existing hardware* run for a selected user experience?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  <a:p>
            <a:pPr marL="216000" indent="-216000" algn="ctr"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  </a:t>
            </a:r>
            <a:r>
              <a:rPr b="0" lang="en-US" sz="2400" spc="-1" strike="noStrike">
                <a:solidFill>
                  <a:srgbClr val="009bdd"/>
                </a:solidFill>
                <a:highlight>
                  <a:srgbClr val="ffffff"/>
                </a:highlight>
                <a:latin typeface="Arial"/>
              </a:rPr>
              <a:t>What hardware* is needed to support a specific game title?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Business Objective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85800" y="4343400"/>
            <a:ext cx="8686800" cy="261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9bdd"/>
                </a:solidFill>
                <a:latin typeface="Arial"/>
              </a:rPr>
              <a:t>*Hardware is defined as the combination of processor sku and associated embedded graphics controller for specific platform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Strategy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Utilize efforts and data from existing game testing labs for analysis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Design new web service front end to support presentation and interaction from gaming community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Provide client side software component to identify hardware platform (cpu + embedded graphics)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Long term minimal staffing requirements to support continuous effort by non-technical team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Generalized Architect Overview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172200" cy="4037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Verification and Validation Environment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20120" y="1490400"/>
            <a:ext cx="936000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Process to be manageable with low impact by non-developer with maximum automation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Act as gatekeeper to automated weekly push of data to public interface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100% test coverage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Record of visual verification and approval of collateral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Maintain history (snapshots) of external web interface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4114800" y="914400"/>
            <a:ext cx="2029320" cy="4028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Design Criteria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V&amp;V Implementation Details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Initial prototype constructed in python with wxpython gui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Bare metal capability to automatically generate supporting databases for Dev/Test/Prod env’s with configuration files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Automated scheduling to simplify identification of outstanding QA tasks and tracking of regression testing items.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Multi-view dashboard (Grid/list)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One button push to prod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Final implementation ported to C# for production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Sample Code from Prototype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IGGEQAgui.py  (render dashboard gui and map functions)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traverse_GSWSResults.py (scan test lab db for changes and compare to validation db)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ss_functions.py (various functions associated with snapshot process of production environment)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be_functions.py (various functions to support backend ops)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create_IGGEBEdb.py (starting point for bare-metal install of db)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thumbnailGrid.py (QA dashboard grid display of game thumbnail images)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LibreOffice/7.2.7.2$MacOSX_X86_64 LibreOffice_project/8d71d29d553c0f7dcbfa38fbfda25ee34cce99a2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2023-01-05T15:24:46Z</dcterms:created>
  <dc:creator/>
  <dc:description/>
  <dc:language>en-US</dc:language>
  <cp:lastModifiedBy/>
  <dcterms:modified xsi:type="dcterms:W3CDTF">2023-01-05T21:23:24Z</dcterms:modified>
  <cp:revision>5</cp:revision>
  <dc:subject/>
  <dc:title>Blue Curve</dc:title>
</cp:coreProperties>
</file>