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80" r:id="rId2"/>
    <p:sldMasterId id="2147483798" r:id="rId3"/>
  </p:sldMasterIdLst>
  <p:notesMasterIdLst>
    <p:notesMasterId r:id="rId13"/>
  </p:notesMasterIdLst>
  <p:sldIdLst>
    <p:sldId id="273" r:id="rId4"/>
    <p:sldId id="274" r:id="rId5"/>
    <p:sldId id="275" r:id="rId6"/>
    <p:sldId id="268" r:id="rId7"/>
    <p:sldId id="271" r:id="rId8"/>
    <p:sldId id="272" r:id="rId9"/>
    <p:sldId id="257" r:id="rId10"/>
    <p:sldId id="256" r:id="rId11"/>
    <p:sldId id="269" r:id="rId1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生ハンズオン" id="{16A84CAA-CD84-4A44-899C-48825C965E05}">
          <p14:sldIdLst>
            <p14:sldId id="273"/>
            <p14:sldId id="274"/>
            <p14:sldId id="275"/>
          </p14:sldIdLst>
        </p14:section>
        <p14:section name="Azure FunctionsとChatGPT APIでLINE Botをつくってみよう" id="{B423EEC1-E446-4DAE-905A-25E5E0CD76C6}">
          <p14:sldIdLst>
            <p14:sldId id="268"/>
            <p14:sldId id="271"/>
            <p14:sldId id="272"/>
          </p14:sldIdLst>
        </p14:section>
        <p14:section name="MLSA 卒業式＆歓迎会！" id="{17311EF5-6F4E-4C93-A686-97EDCD9A49BC}">
          <p14:sldIdLst>
            <p14:sldId id="257"/>
            <p14:sldId id="25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7" autoAdjust="0"/>
  </p:normalViewPr>
  <p:slideViewPr>
    <p:cSldViewPr snapToGrid="0">
      <p:cViewPr varScale="1">
        <p:scale>
          <a:sx n="24" d="100"/>
          <a:sy n="24" d="100"/>
        </p:scale>
        <p:origin x="1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A4AD-8D3F-427F-93E1-D247C68BEE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B28A-CD1B-47B1-B418-11C0EAC66C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1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https://microsoft-events.connpass.com/event/286539/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8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https://microsoft-events.connpass.com/event/286538/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55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https://mspjp.connpass.com/event/272926/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1B28A-CD1B-47B1-B418-11C0EAC66C6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59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3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7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81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41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95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9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63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34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5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9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5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088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2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945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434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787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89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01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3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83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1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73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05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08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54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9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158" y="2945943"/>
            <a:ext cx="15302351" cy="6266897"/>
          </a:xfrm>
        </p:spPr>
        <p:txBody>
          <a:bodyPr anchor="b">
            <a:normAutofit/>
          </a:bodyPr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158" y="9454516"/>
            <a:ext cx="15302351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2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24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896" y="1725070"/>
            <a:ext cx="14370872" cy="7487774"/>
          </a:xfrm>
        </p:spPr>
        <p:txBody>
          <a:bodyPr anchor="b">
            <a:normAutofit/>
          </a:bodyPr>
          <a:lstStyle>
            <a:lvl1pPr>
              <a:defRPr sz="6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4896" y="9454520"/>
            <a:ext cx="14370872" cy="3937644"/>
          </a:xfrm>
        </p:spPr>
        <p:txBody>
          <a:bodyPr/>
          <a:lstStyle>
            <a:lvl1pPr marL="0" indent="0" algn="ctr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00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24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23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9157" y="5481358"/>
            <a:ext cx="7538669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4611" y="5481358"/>
            <a:ext cx="7521175" cy="97192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039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261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029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002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11258613"/>
            <a:ext cx="15307007" cy="2150617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9175" y="1630828"/>
            <a:ext cx="15307007" cy="88710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7" y="13409229"/>
            <a:ext cx="15304696" cy="1791331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745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8989462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9" y="11036679"/>
            <a:ext cx="15286628" cy="4179120"/>
          </a:xfrm>
        </p:spPr>
        <p:txBody>
          <a:bodyPr anchor="ctr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783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34" y="1600059"/>
            <a:ext cx="13734884" cy="7855680"/>
          </a:xfrm>
        </p:spPr>
        <p:txBody>
          <a:bodyPr anchor="ctr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40416" y="9475498"/>
            <a:ext cx="12922177" cy="1120283"/>
          </a:xfrm>
        </p:spPr>
        <p:txBody>
          <a:bodyPr anchor="t">
            <a:normAutofit/>
          </a:bodyPr>
          <a:lstStyle>
            <a:lvl1pPr marL="0" indent="0" algn="r">
              <a:buNone/>
              <a:defRPr sz="2756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4" y="11036682"/>
            <a:ext cx="15286630" cy="416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4613" y="1684442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574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3728" y="8066901"/>
            <a:ext cx="900033" cy="1534902"/>
          </a:xfrm>
          <a:prstGeom prst="rect">
            <a:avLst/>
          </a:prstGeom>
        </p:spPr>
        <p:txBody>
          <a:bodyPr vert="horz" lIns="180007" tIns="90003" rIns="180007" bIns="90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5749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9271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75" y="5582734"/>
            <a:ext cx="15288939" cy="65929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12206633"/>
            <a:ext cx="15286630" cy="2993927"/>
          </a:xfrm>
        </p:spPr>
        <p:txBody>
          <a:bodyPr anchor="t"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0097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49154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49157" y="5481358"/>
            <a:ext cx="4870685" cy="216098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49157" y="7642339"/>
            <a:ext cx="4870685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561" y="5481357"/>
            <a:ext cx="4870099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562563" y="7642339"/>
            <a:ext cx="4871963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036" y="5481357"/>
            <a:ext cx="4859250" cy="21609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725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6536" y="7642339"/>
            <a:ext cx="4859250" cy="755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369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49156" y="1600063"/>
            <a:ext cx="15286630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49158" y="10470588"/>
            <a:ext cx="4870683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12294" y="5491633"/>
            <a:ext cx="4340786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49158" y="11983142"/>
            <a:ext cx="487068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9349" y="10470588"/>
            <a:ext cx="487072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5814" y="5491633"/>
            <a:ext cx="4326722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57350" y="11983140"/>
            <a:ext cx="4872723" cy="3217420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2220" y="10470588"/>
            <a:ext cx="4857315" cy="151255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937" b="0">
                <a:solidFill>
                  <a:schemeClr val="tx1"/>
                </a:solidFill>
              </a:defRPr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037064" y="5491633"/>
            <a:ext cx="4329067" cy="400014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150"/>
            </a:lvl1pPr>
            <a:lvl2pPr marL="900044" indent="0">
              <a:buNone/>
              <a:defRPr sz="3150"/>
            </a:lvl2pPr>
            <a:lvl3pPr marL="1800088" indent="0">
              <a:buNone/>
              <a:defRPr sz="3150"/>
            </a:lvl3pPr>
            <a:lvl4pPr marL="2700132" indent="0">
              <a:buNone/>
              <a:defRPr sz="3150"/>
            </a:lvl4pPr>
            <a:lvl5pPr marL="3600176" indent="0">
              <a:buNone/>
              <a:defRPr sz="3150"/>
            </a:lvl5pPr>
            <a:lvl6pPr marL="4500220" indent="0">
              <a:buNone/>
              <a:defRPr sz="3150"/>
            </a:lvl6pPr>
            <a:lvl7pPr marL="5400264" indent="0">
              <a:buNone/>
              <a:defRPr sz="3150"/>
            </a:lvl7pPr>
            <a:lvl8pPr marL="6300307" indent="0">
              <a:buNone/>
              <a:defRPr sz="3150"/>
            </a:lvl8pPr>
            <a:lvl9pPr marL="7200351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2034" y="11983145"/>
            <a:ext cx="4863750" cy="3217415"/>
          </a:xfrm>
        </p:spPr>
        <p:txBody>
          <a:bodyPr anchor="t">
            <a:normAutofit/>
          </a:bodyPr>
          <a:lstStyle>
            <a:lvl1pPr marL="0" indent="0" algn="ctr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7929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2088" y="5481357"/>
            <a:ext cx="7087517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9156" y="7643935"/>
            <a:ext cx="7540447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5767" y="5481357"/>
            <a:ext cx="7070018" cy="21625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7643935"/>
            <a:ext cx="7522950" cy="7556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7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05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6" y="1600060"/>
            <a:ext cx="3754061" cy="136005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9157" y="1600060"/>
            <a:ext cx="11307560" cy="1360050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4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49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5" y="1600059"/>
            <a:ext cx="5805682" cy="6200228"/>
          </a:xfrm>
        </p:spPr>
        <p:txBody>
          <a:bodyPr anchor="b">
            <a:normAutofit/>
          </a:bodyPr>
          <a:lstStyle>
            <a:lvl1pPr>
              <a:defRPr sz="55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19" y="1600059"/>
            <a:ext cx="9138366" cy="1360050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225" y="7800291"/>
            <a:ext cx="5805682" cy="7400270"/>
          </a:xfrm>
        </p:spPr>
        <p:txBody>
          <a:bodyPr/>
          <a:lstStyle>
            <a:lvl1pPr marL="0" indent="0" algn="ctr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9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226" y="1600059"/>
            <a:ext cx="8204245" cy="6200228"/>
          </a:xfrm>
        </p:spPr>
        <p:txBody>
          <a:bodyPr anchor="b">
            <a:normAutofit/>
          </a:bodyPr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4893" y="1991887"/>
            <a:ext cx="5840644" cy="1281684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156" y="7800287"/>
            <a:ext cx="8211409" cy="7400273"/>
          </a:xfrm>
        </p:spPr>
        <p:txBody>
          <a:bodyPr>
            <a:normAutofit/>
          </a:bodyPr>
          <a:lstStyle>
            <a:lvl1pPr marL="0" indent="0" algn="ctr">
              <a:buNone/>
              <a:defRPr sz="3543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532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9159" y="1600063"/>
            <a:ext cx="15286628" cy="348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9156" y="5501683"/>
            <a:ext cx="15286630" cy="9698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7134" y="1544223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9146-D88C-4F22-80F4-228034ACC920}" type="datetimeFigureOut">
              <a:rPr kumimoji="1" lang="ja-JP" altLang="en-US" smtClean="0"/>
              <a:t>2023/7/2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9157" y="15442239"/>
            <a:ext cx="985203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3228" y="15442239"/>
            <a:ext cx="111255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07F10-11A8-4D4F-B86F-730C8A6FC7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5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1800088" rtl="0" eaLnBrk="1" latinLnBrk="0" hangingPunct="1">
        <a:lnSpc>
          <a:spcPct val="90000"/>
        </a:lnSpc>
        <a:spcBef>
          <a:spcPct val="0"/>
        </a:spcBef>
        <a:buNone/>
        <a:defRPr kumimoji="1" sz="669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120000"/>
        </a:lnSpc>
        <a:spcBef>
          <a:spcPts val="1969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120000"/>
        </a:lnSpc>
        <a:spcBef>
          <a:spcPts val="984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/>
              <a:t>学生ハンズオン </a:t>
            </a:r>
            <a:br>
              <a:rPr lang="en-US" altLang="ja-JP" sz="8000" dirty="0"/>
            </a:br>
            <a:r>
              <a:rPr lang="en-US" altLang="ja-JP" sz="8000" dirty="0"/>
              <a:t>~ChatGPT</a:t>
            </a:r>
            <a:r>
              <a:rPr lang="ja-JP" altLang="en-US" sz="8000" dirty="0"/>
              <a:t>を使った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</a:t>
            </a:r>
            <a:r>
              <a:rPr lang="en-US" altLang="ja-JP" sz="8000" dirty="0"/>
              <a:t>Azure</a:t>
            </a:r>
            <a:r>
              <a:rPr lang="ja-JP" altLang="en-US" sz="8000" dirty="0"/>
              <a:t>で作成してみよう！</a:t>
            </a:r>
            <a:r>
              <a:rPr lang="en-US" altLang="ja-JP" sz="8000" dirty="0"/>
              <a:t>~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389143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80598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4542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8000" dirty="0"/>
              <a:t>Azure Functions</a:t>
            </a:r>
            <a:r>
              <a:rPr lang="ja-JP" altLang="en-US" sz="8000" dirty="0"/>
              <a:t>と</a:t>
            </a:r>
            <a:r>
              <a:rPr lang="en-US" altLang="ja-JP" sz="8000" dirty="0"/>
              <a:t>ChatGPT API</a:t>
            </a:r>
            <a:r>
              <a:rPr lang="ja-JP" altLang="en-US" sz="8000" dirty="0"/>
              <a:t>で</a:t>
            </a:r>
            <a:r>
              <a:rPr lang="en-US" altLang="ja-JP" sz="8000" dirty="0"/>
              <a:t>LINE Bot</a:t>
            </a:r>
            <a:r>
              <a:rPr lang="ja-JP" altLang="en-US" sz="8000" dirty="0"/>
              <a:t>をつくってみよう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2023/06/28(</a:t>
            </a:r>
            <a:r>
              <a:rPr lang="ja-JP" altLang="en-US" dirty="0"/>
              <a:t>水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12:15 〜 13:45</a:t>
            </a:r>
          </a:p>
        </p:txBody>
      </p:sp>
    </p:spTree>
    <p:extLst>
      <p:ext uri="{BB962C8B-B14F-4D97-AF65-F5344CB8AC3E}">
        <p14:creationId xmlns:p14="http://schemas.microsoft.com/office/powerpoint/2010/main" val="40284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33882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1085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02B4F-B51D-4D70-3D62-A588D6221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altLang="ja-JP" sz="8000" dirty="0"/>
              <a:t>MLSA </a:t>
            </a:r>
            <a:r>
              <a:rPr lang="ja-JP" altLang="it-IT" sz="8000" dirty="0"/>
              <a:t>卒業式＆歓迎会！</a:t>
            </a:r>
            <a:br>
              <a:rPr lang="en-US" altLang="ja-JP" sz="8000" dirty="0"/>
            </a:br>
            <a:r>
              <a:rPr lang="it-IT" altLang="ja-JP" sz="8000" dirty="0"/>
              <a:t>@Microsoft Base</a:t>
            </a:r>
            <a:r>
              <a:rPr lang="ja-JP" altLang="en-US" sz="8000" dirty="0"/>
              <a:t>　</a:t>
            </a:r>
            <a:r>
              <a:rPr lang="ja-JP" altLang="it-IT" sz="8000" dirty="0"/>
              <a:t>代官山</a:t>
            </a:r>
            <a:endParaRPr lang="ja-JP" altLang="en-US" sz="80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D10684-72C0-BF59-EC55-8FAA637BE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dirty="0"/>
              <a:t>2023/03/12(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14:00 〜 17:00</a:t>
            </a:r>
          </a:p>
        </p:txBody>
      </p:sp>
    </p:spTree>
    <p:extLst>
      <p:ext uri="{BB962C8B-B14F-4D97-AF65-F5344CB8AC3E}">
        <p14:creationId xmlns:p14="http://schemas.microsoft.com/office/powerpoint/2010/main" val="11177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Blog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365530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655C6-9633-A215-5F5B-2BF94D517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8700" dirty="0"/>
              <a:t>Photo</a:t>
            </a:r>
            <a:endParaRPr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41BAB5-49A7-EF0D-59DD-30A286E74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ja-JP" altLang="en-US" dirty="0"/>
              <a:t>～ここをクリック～</a:t>
            </a:r>
          </a:p>
        </p:txBody>
      </p:sp>
    </p:spTree>
    <p:extLst>
      <p:ext uri="{BB962C8B-B14F-4D97-AF65-F5344CB8AC3E}">
        <p14:creationId xmlns:p14="http://schemas.microsoft.com/office/powerpoint/2010/main" val="53265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3.xml><?xml version="1.0" encoding="utf-8"?>
<a:theme xmlns:a="http://schemas.openxmlformats.org/drawingml/2006/main" name="2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ダマスク</Template>
  <TotalTime>62</TotalTime>
  <Words>128</Words>
  <Application>Microsoft Office PowerPoint</Application>
  <PresentationFormat>ユーザー設定</PresentationFormat>
  <Paragraphs>24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Bookman Old Style</vt:lpstr>
      <vt:lpstr>Rockwell</vt:lpstr>
      <vt:lpstr>1_Damask</vt:lpstr>
      <vt:lpstr>Damask</vt:lpstr>
      <vt:lpstr>2_Damask</vt:lpstr>
      <vt:lpstr>学生ハンズオン  ~ChatGPTを使ったLINE BotをAzureで作成してみよう！~</vt:lpstr>
      <vt:lpstr>Blog</vt:lpstr>
      <vt:lpstr>Photo</vt:lpstr>
      <vt:lpstr>Azure FunctionsとChatGPT APIでLINE Botをつくってみよう</vt:lpstr>
      <vt:lpstr>Blog</vt:lpstr>
      <vt:lpstr>Photo</vt:lpstr>
      <vt:lpstr>MLSA 卒業式＆歓迎会！ @Microsoft Base　代官山</vt:lpstr>
      <vt:lpstr>Blog</vt:lpstr>
      <vt:lpstr>Photo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Sora Takaya</dc:creator>
  <cp:lastModifiedBy>Sora Takaya</cp:lastModifiedBy>
  <cp:revision>8</cp:revision>
  <dcterms:created xsi:type="dcterms:W3CDTF">2023-06-24T09:11:14Z</dcterms:created>
  <dcterms:modified xsi:type="dcterms:W3CDTF">2023-07-02T06:37:07Z</dcterms:modified>
</cp:coreProperties>
</file>