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80" r:id="rId2"/>
    <p:sldMasterId id="2147483798" r:id="rId3"/>
  </p:sldMasterIdLst>
  <p:notesMasterIdLst>
    <p:notesMasterId r:id="rId13"/>
  </p:notesMasterIdLst>
  <p:sldIdLst>
    <p:sldId id="257" r:id="rId4"/>
    <p:sldId id="256" r:id="rId5"/>
    <p:sldId id="269" r:id="rId6"/>
    <p:sldId id="268" r:id="rId7"/>
    <p:sldId id="271" r:id="rId8"/>
    <p:sldId id="272" r:id="rId9"/>
    <p:sldId id="273" r:id="rId10"/>
    <p:sldId id="274" r:id="rId11"/>
    <p:sldId id="275" r:id="rId1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LSA 卒業式＆歓迎会！" id="{17311EF5-6F4E-4C93-A686-97EDCD9A49BC}">
          <p14:sldIdLst>
            <p14:sldId id="257"/>
            <p14:sldId id="256"/>
            <p14:sldId id="269"/>
          </p14:sldIdLst>
        </p14:section>
        <p14:section name="Azure FunctionsとChatGPT APIでLINE Botをつくってみよう" id="{B423EEC1-E446-4DAE-905A-25E5E0CD76C6}">
          <p14:sldIdLst>
            <p14:sldId id="268"/>
            <p14:sldId id="271"/>
            <p14:sldId id="272"/>
          </p14:sldIdLst>
        </p14:section>
        <p14:section name="学生ハンズオン" id="{16A84CAA-CD84-4A44-899C-48825C965E05}">
          <p14:sldIdLst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47" autoAdjust="0"/>
  </p:normalViewPr>
  <p:slideViewPr>
    <p:cSldViewPr snapToGrid="0">
      <p:cViewPr varScale="1">
        <p:scale>
          <a:sx n="24" d="100"/>
          <a:sy n="24" d="100"/>
        </p:scale>
        <p:origin x="1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A4AD-8D3F-427F-93E1-D247C68BEE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B28A-CD1B-47B1-B418-11C0EAC66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https://mspjp.connpass.com/event/272926/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59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https://microsoft-events.connpass.com/event/286538/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5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https://microsoft-events.connpass.com/event/286539/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8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7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81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41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6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9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9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63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4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96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5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88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2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45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34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87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89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01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35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83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39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05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0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54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95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24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00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24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23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039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61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029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002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74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7832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9271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097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69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7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05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49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9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3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5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altLang="ja-JP" sz="8000" dirty="0"/>
              <a:t>MLSA </a:t>
            </a:r>
            <a:r>
              <a:rPr lang="ja-JP" altLang="it-IT" sz="8000" dirty="0"/>
              <a:t>卒業式＆歓迎会！</a:t>
            </a:r>
            <a:br>
              <a:rPr lang="en-US" altLang="ja-JP" sz="8000" dirty="0"/>
            </a:br>
            <a:r>
              <a:rPr lang="it-IT" altLang="ja-JP" sz="8000" dirty="0"/>
              <a:t>@Microsoft Base</a:t>
            </a:r>
            <a:r>
              <a:rPr lang="ja-JP" altLang="en-US" sz="8000" dirty="0"/>
              <a:t>　</a:t>
            </a:r>
            <a:r>
              <a:rPr lang="ja-JP" altLang="it-IT" sz="8000" dirty="0"/>
              <a:t>代官山</a:t>
            </a:r>
            <a:endParaRPr lang="ja-JP" altLang="en-US" sz="80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2023/03/12(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14:00 〜 17:00</a:t>
            </a:r>
          </a:p>
        </p:txBody>
      </p:sp>
    </p:spTree>
    <p:extLst>
      <p:ext uri="{BB962C8B-B14F-4D97-AF65-F5344CB8AC3E}">
        <p14:creationId xmlns:p14="http://schemas.microsoft.com/office/powerpoint/2010/main" val="111778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6553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5326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dirty="0"/>
              <a:t>Azure Functions</a:t>
            </a:r>
            <a:r>
              <a:rPr lang="ja-JP" altLang="en-US" sz="8000" dirty="0"/>
              <a:t>と</a:t>
            </a:r>
            <a:r>
              <a:rPr lang="en-US" altLang="ja-JP" sz="8000" dirty="0"/>
              <a:t>ChatGPT API</a:t>
            </a:r>
            <a:r>
              <a:rPr lang="ja-JP" altLang="en-US" sz="8000" dirty="0"/>
              <a:t>で</a:t>
            </a:r>
            <a:r>
              <a:rPr lang="en-US" altLang="ja-JP" sz="8000" dirty="0"/>
              <a:t>LINE Bot</a:t>
            </a:r>
            <a:r>
              <a:rPr lang="ja-JP" altLang="en-US" sz="8000" dirty="0"/>
              <a:t>をつくってみよう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2023/06/28(</a:t>
            </a:r>
            <a:r>
              <a:rPr lang="ja-JP" altLang="en-US" dirty="0"/>
              <a:t>水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12:15 〜 13:45</a:t>
            </a:r>
          </a:p>
        </p:txBody>
      </p:sp>
    </p:spTree>
    <p:extLst>
      <p:ext uri="{BB962C8B-B14F-4D97-AF65-F5344CB8AC3E}">
        <p14:creationId xmlns:p14="http://schemas.microsoft.com/office/powerpoint/2010/main" val="402846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33882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1085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/>
              <a:t>学生ハンズオン </a:t>
            </a:r>
            <a:br>
              <a:rPr lang="en-US" altLang="ja-JP" sz="8000" dirty="0"/>
            </a:br>
            <a:r>
              <a:rPr lang="en-US" altLang="ja-JP" sz="8000" dirty="0"/>
              <a:t>~ChatGPT</a:t>
            </a:r>
            <a:r>
              <a:rPr lang="ja-JP" altLang="en-US" sz="8000" dirty="0"/>
              <a:t>を使った</a:t>
            </a:r>
            <a:r>
              <a:rPr lang="en-US" altLang="ja-JP" sz="8000" dirty="0"/>
              <a:t>LINE Bot</a:t>
            </a:r>
            <a:r>
              <a:rPr lang="ja-JP" altLang="en-US" sz="8000" dirty="0"/>
              <a:t>を</a:t>
            </a:r>
            <a:r>
              <a:rPr lang="en-US" altLang="ja-JP" sz="8000" dirty="0"/>
              <a:t>Azure</a:t>
            </a:r>
            <a:r>
              <a:rPr lang="ja-JP" altLang="en-US" sz="8000" dirty="0"/>
              <a:t>で作成してみよう！</a:t>
            </a:r>
            <a:r>
              <a:rPr lang="en-US" altLang="ja-JP" sz="8000" dirty="0"/>
              <a:t>~</a:t>
            </a:r>
            <a:endParaRPr lang="ja-JP" altLang="en-US" sz="80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2023/03/12(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14:00 〜 17:00</a:t>
            </a:r>
          </a:p>
        </p:txBody>
      </p:sp>
    </p:spTree>
    <p:extLst>
      <p:ext uri="{BB962C8B-B14F-4D97-AF65-F5344CB8AC3E}">
        <p14:creationId xmlns:p14="http://schemas.microsoft.com/office/powerpoint/2010/main" val="389143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8059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454250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3.xml><?xml version="1.0" encoding="utf-8"?>
<a:theme xmlns:a="http://schemas.openxmlformats.org/drawingml/2006/main" name="2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62</TotalTime>
  <Words>128</Words>
  <Application>Microsoft Office PowerPoint</Application>
  <PresentationFormat>ユーザー設定</PresentationFormat>
  <Paragraphs>24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Bookman Old Style</vt:lpstr>
      <vt:lpstr>Rockwell</vt:lpstr>
      <vt:lpstr>1_Damask</vt:lpstr>
      <vt:lpstr>Damask</vt:lpstr>
      <vt:lpstr>2_Damask</vt:lpstr>
      <vt:lpstr>MLSA 卒業式＆歓迎会！ @Microsoft Base　代官山</vt:lpstr>
      <vt:lpstr>Blog</vt:lpstr>
      <vt:lpstr>Photo</vt:lpstr>
      <vt:lpstr>Azure FunctionsとChatGPT APIでLINE Botをつくってみよう</vt:lpstr>
      <vt:lpstr>Blog</vt:lpstr>
      <vt:lpstr>Photo</vt:lpstr>
      <vt:lpstr>学生ハンズオン  ~ChatGPTを使ったLINE BotをAzureで作成してみよう！~</vt:lpstr>
      <vt:lpstr>Blog</vt:lpstr>
      <vt:lpstr>Photo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9</cp:revision>
  <dcterms:created xsi:type="dcterms:W3CDTF">2023-06-24T09:11:14Z</dcterms:created>
  <dcterms:modified xsi:type="dcterms:W3CDTF">2023-07-02T06:50:42Z</dcterms:modified>
</cp:coreProperties>
</file>