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7311EF5-6F4E-4C93-A686-97EDCD9A49BC}">
          <p14:sldIdLst>
            <p14:sldId id="256"/>
            <p14:sldId id="257"/>
            <p14:sldId id="258"/>
          </p14:sldIdLst>
        </p14:section>
        <p14:section name="タイトルなしのセクション" id="{FFE5B7B3-E770-465E-BAE6-F0D702971F87}">
          <p14:sldIdLst>
            <p14:sldId id="259"/>
            <p14:sldId id="260"/>
            <p14:sldId id="261"/>
          </p14:sldIdLst>
        </p14:section>
        <p14:section name="タイトルなしのセクション" id="{D515FA96-577C-471D-8DCF-9C0F6850EA90}">
          <p14:sldIdLst>
            <p14:sldId id="262"/>
            <p14:sldId id="263"/>
            <p14:sldId id="264"/>
          </p14:sldIdLst>
        </p14:section>
        <p14:section name="タイトルなしのセクション" id="{0D8167F9-002C-4D2D-AF5B-AB8D1D28D164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158" y="2945943"/>
            <a:ext cx="15302351" cy="6266897"/>
          </a:xfrm>
        </p:spPr>
        <p:txBody>
          <a:bodyPr anchor="b">
            <a:normAutofit/>
          </a:bodyPr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158" y="9454516"/>
            <a:ext cx="15302351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74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75" y="11258613"/>
            <a:ext cx="15307007" cy="2150617"/>
          </a:xfrm>
        </p:spPr>
        <p:txBody>
          <a:bodyPr anchor="b">
            <a:normAutofit/>
          </a:bodyPr>
          <a:lstStyle>
            <a:lvl1pPr>
              <a:defRPr sz="5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9175" y="1630828"/>
            <a:ext cx="15307007" cy="8871022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7" y="13409229"/>
            <a:ext cx="15304696" cy="1791331"/>
          </a:xfrm>
        </p:spPr>
        <p:txBody>
          <a:bodyPr>
            <a:normAutofit/>
          </a:bodyPr>
          <a:lstStyle>
            <a:lvl1pPr marL="0" indent="0" algn="ctr">
              <a:buNone/>
              <a:defRPr sz="3543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68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6" y="1600063"/>
            <a:ext cx="15286630" cy="8989462"/>
          </a:xfrm>
        </p:spPr>
        <p:txBody>
          <a:bodyPr anchor="ctr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9" y="11036679"/>
            <a:ext cx="15286628" cy="4179120"/>
          </a:xfrm>
        </p:spPr>
        <p:txBody>
          <a:bodyPr anchor="ctr"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65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234" y="1600059"/>
            <a:ext cx="13734884" cy="7855680"/>
          </a:xfrm>
        </p:spPr>
        <p:txBody>
          <a:bodyPr anchor="ctr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40416" y="9475498"/>
            <a:ext cx="12922177" cy="1120283"/>
          </a:xfrm>
        </p:spPr>
        <p:txBody>
          <a:bodyPr anchor="t">
            <a:normAutofit/>
          </a:bodyPr>
          <a:lstStyle>
            <a:lvl1pPr marL="0" indent="0" algn="r">
              <a:buNone/>
              <a:defRPr sz="2756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4" y="11036682"/>
            <a:ext cx="15286630" cy="416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4613" y="1684442"/>
            <a:ext cx="900033" cy="1534902"/>
          </a:xfrm>
          <a:prstGeom prst="rect">
            <a:avLst/>
          </a:prstGeom>
        </p:spPr>
        <p:txBody>
          <a:bodyPr vert="horz" lIns="180007" tIns="90003" rIns="180007" bIns="900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574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43728" y="8066901"/>
            <a:ext cx="900033" cy="1534902"/>
          </a:xfrm>
          <a:prstGeom prst="rect">
            <a:avLst/>
          </a:prstGeom>
        </p:spPr>
        <p:txBody>
          <a:bodyPr vert="horz" lIns="180007" tIns="90003" rIns="180007" bIns="900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574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4019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75" y="5582734"/>
            <a:ext cx="15288939" cy="6592986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6" y="12206633"/>
            <a:ext cx="15286630" cy="2993927"/>
          </a:xfrm>
        </p:spPr>
        <p:txBody>
          <a:bodyPr anchor="t"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687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49154" y="1600063"/>
            <a:ext cx="15286630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49157" y="5481358"/>
            <a:ext cx="4870685" cy="216098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49157" y="7642339"/>
            <a:ext cx="4870685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2561" y="5481357"/>
            <a:ext cx="4870099" cy="21609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562563" y="7642339"/>
            <a:ext cx="4871963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2036" y="5481357"/>
            <a:ext cx="4859250" cy="21609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76536" y="7642339"/>
            <a:ext cx="4859250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07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49156" y="1600063"/>
            <a:ext cx="15286630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49158" y="10470588"/>
            <a:ext cx="4870683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12294" y="5491633"/>
            <a:ext cx="4340786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49158" y="11983142"/>
            <a:ext cx="4870683" cy="3217420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9349" y="10470588"/>
            <a:ext cx="4870725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45814" y="5491633"/>
            <a:ext cx="4326722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57350" y="11983140"/>
            <a:ext cx="4872723" cy="3217420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2220" y="10470588"/>
            <a:ext cx="4857315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037064" y="5491633"/>
            <a:ext cx="4329067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72034" y="11983145"/>
            <a:ext cx="4863750" cy="3217415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137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245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6" y="1600060"/>
            <a:ext cx="3754061" cy="1360050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9157" y="1600060"/>
            <a:ext cx="11307560" cy="1360050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24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03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896" y="1725070"/>
            <a:ext cx="14370872" cy="7487774"/>
          </a:xfrm>
        </p:spPr>
        <p:txBody>
          <a:bodyPr anchor="b">
            <a:normAutofit/>
          </a:bodyPr>
          <a:lstStyle>
            <a:lvl1pPr>
              <a:defRPr sz="6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4896" y="9454520"/>
            <a:ext cx="14370872" cy="3937644"/>
          </a:xfrm>
        </p:spPr>
        <p:txBody>
          <a:bodyPr/>
          <a:lstStyle>
            <a:lvl1pPr marL="0" indent="0" algn="ctr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03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8128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9157" y="5481358"/>
            <a:ext cx="7538669" cy="97192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4611" y="5481358"/>
            <a:ext cx="7521175" cy="97192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96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2088" y="5481357"/>
            <a:ext cx="7087517" cy="216257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9156" y="7643935"/>
            <a:ext cx="7540447" cy="7556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65767" y="5481357"/>
            <a:ext cx="7070018" cy="216257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7643935"/>
            <a:ext cx="7522950" cy="7556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62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33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93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225" y="1600059"/>
            <a:ext cx="5805682" cy="6200228"/>
          </a:xfrm>
        </p:spPr>
        <p:txBody>
          <a:bodyPr anchor="b">
            <a:normAutofit/>
          </a:bodyPr>
          <a:lstStyle>
            <a:lvl1pPr>
              <a:defRPr sz="5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7419" y="1600059"/>
            <a:ext cx="9138366" cy="1360050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225" y="7800291"/>
            <a:ext cx="5805682" cy="7400270"/>
          </a:xfrm>
        </p:spPr>
        <p:txBody>
          <a:bodyPr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85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226" y="1600059"/>
            <a:ext cx="8204245" cy="6200228"/>
          </a:xfrm>
        </p:spPr>
        <p:txBody>
          <a:bodyPr anchor="b">
            <a:normAutofit/>
          </a:bodyPr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34893" y="1991887"/>
            <a:ext cx="5840644" cy="1281684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6" y="7800287"/>
            <a:ext cx="8211409" cy="7400273"/>
          </a:xfrm>
        </p:spPr>
        <p:txBody>
          <a:bodyPr>
            <a:normAutofit/>
          </a:bodyPr>
          <a:lstStyle>
            <a:lvl1pPr marL="0" indent="0" algn="ctr">
              <a:buNone/>
              <a:defRPr sz="3543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21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81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9156" y="5501683"/>
            <a:ext cx="15286630" cy="9698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37134" y="15442239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9146-D88C-4F22-80F4-228034ACC920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9157" y="15442239"/>
            <a:ext cx="985203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23228" y="15442239"/>
            <a:ext cx="111255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482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1800088" rtl="0" eaLnBrk="1" latinLnBrk="0" hangingPunct="1">
        <a:lnSpc>
          <a:spcPct val="90000"/>
        </a:lnSpc>
        <a:spcBef>
          <a:spcPct val="0"/>
        </a:spcBef>
        <a:buNone/>
        <a:defRPr kumimoji="1" sz="6693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120000"/>
        </a:lnSpc>
        <a:spcBef>
          <a:spcPts val="1969"/>
        </a:spcBef>
        <a:buFont typeface="Arial" panose="020B0604020202020204" pitchFamily="34" charset="0"/>
        <a:buChar char="•"/>
        <a:defRPr kumimoji="1" sz="393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871BCF-00FB-645C-D542-42254D2A9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0302"/>
            <a:ext cx="18000664" cy="135200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302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33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32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34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F55DCA2-23E3-923C-52E1-22EDA90B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36408"/>
            <a:ext cx="18000663" cy="100666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778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08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82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36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04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36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36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529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ダマスク</Template>
  <TotalTime>7</TotalTime>
  <Words>0</Words>
  <Application>Microsoft Office PowerPoint</Application>
  <PresentationFormat>ユーザー設定</PresentationFormat>
  <Paragraphs>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Sora Takaya</dc:creator>
  <cp:lastModifiedBy>Sora Takaya</cp:lastModifiedBy>
  <cp:revision>3</cp:revision>
  <dcterms:created xsi:type="dcterms:W3CDTF">2023-06-24T09:11:14Z</dcterms:created>
  <dcterms:modified xsi:type="dcterms:W3CDTF">2023-06-24T09:21:31Z</dcterms:modified>
</cp:coreProperties>
</file>