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80" r:id="rId2"/>
    <p:sldMasterId id="2147483798" r:id="rId3"/>
  </p:sldMasterIdLst>
  <p:notesMasterIdLst>
    <p:notesMasterId r:id="rId13"/>
  </p:notesMasterIdLst>
  <p:sldIdLst>
    <p:sldId id="257" r:id="rId4"/>
    <p:sldId id="256" r:id="rId5"/>
    <p:sldId id="269" r:id="rId6"/>
    <p:sldId id="268" r:id="rId7"/>
    <p:sldId id="271" r:id="rId8"/>
    <p:sldId id="272" r:id="rId9"/>
    <p:sldId id="273" r:id="rId10"/>
    <p:sldId id="274" r:id="rId11"/>
    <p:sldId id="275" r:id="rId1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LSA 卒業式＆歓迎会！" id="{17311EF5-6F4E-4C93-A686-97EDCD9A49BC}">
          <p14:sldIdLst>
            <p14:sldId id="257"/>
            <p14:sldId id="256"/>
            <p14:sldId id="269"/>
          </p14:sldIdLst>
        </p14:section>
        <p14:section name="Azure FunctionsとChatGPT APIでLINE Botをつくってみよう" id="{B423EEC1-E446-4DAE-905A-25E5E0CD76C6}">
          <p14:sldIdLst>
            <p14:sldId id="268"/>
            <p14:sldId id="271"/>
            <p14:sldId id="272"/>
          </p14:sldIdLst>
        </p14:section>
        <p14:section name="学生ハンズオン" id="{16A84CAA-CD84-4A44-899C-48825C965E05}">
          <p14:sldIdLst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47" autoAdjust="0"/>
  </p:normalViewPr>
  <p:slideViewPr>
    <p:cSldViewPr snapToGrid="0">
      <p:cViewPr varScale="1">
        <p:scale>
          <a:sx n="40" d="100"/>
          <a:sy n="40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A4AD-8D3F-427F-93E1-D247C68BEE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1B28A-CD1B-47B1-B418-11C0EAC66C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1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https://mspjp.connpass.com/event/272926/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B28A-CD1B-47B1-B418-11C0EAC66C6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59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https://microsoft-events.connpass.com/event/286538/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B28A-CD1B-47B1-B418-11C0EAC66C6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558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https://microsoft-events.connpass.com/event/286539/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B28A-CD1B-47B1-B418-11C0EAC66C6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08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158" y="2945943"/>
            <a:ext cx="15302351" cy="6266897"/>
          </a:xfrm>
        </p:spPr>
        <p:txBody>
          <a:bodyPr anchor="b">
            <a:normAutofit/>
          </a:bodyPr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158" y="9454516"/>
            <a:ext cx="15302351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00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75" y="11258613"/>
            <a:ext cx="15307007" cy="2150617"/>
          </a:xfrm>
        </p:spPr>
        <p:txBody>
          <a:bodyPr anchor="b">
            <a:normAutofit/>
          </a:bodyPr>
          <a:lstStyle>
            <a:lvl1pPr>
              <a:defRPr sz="55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9175" y="1630828"/>
            <a:ext cx="15307007" cy="8871022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7" y="13409229"/>
            <a:ext cx="15304696" cy="1791331"/>
          </a:xfrm>
        </p:spPr>
        <p:txBody>
          <a:bodyPr>
            <a:normAutofit/>
          </a:bodyPr>
          <a:lstStyle>
            <a:lvl1pPr marL="0" indent="0" algn="ctr">
              <a:buNone/>
              <a:defRPr sz="3543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30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6" y="1600063"/>
            <a:ext cx="15286630" cy="8989462"/>
          </a:xfrm>
        </p:spPr>
        <p:txBody>
          <a:bodyPr anchor="ctr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9" y="11036679"/>
            <a:ext cx="15286628" cy="4179120"/>
          </a:xfrm>
        </p:spPr>
        <p:txBody>
          <a:bodyPr anchor="ctr"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17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234" y="1600059"/>
            <a:ext cx="13734884" cy="7855680"/>
          </a:xfrm>
        </p:spPr>
        <p:txBody>
          <a:bodyPr anchor="ctr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40416" y="9475498"/>
            <a:ext cx="12922177" cy="1120283"/>
          </a:xfrm>
        </p:spPr>
        <p:txBody>
          <a:bodyPr anchor="t">
            <a:normAutofit/>
          </a:bodyPr>
          <a:lstStyle>
            <a:lvl1pPr marL="0" indent="0" algn="r">
              <a:buNone/>
              <a:defRPr sz="2756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4" y="11036682"/>
            <a:ext cx="15286630" cy="416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4613" y="1684442"/>
            <a:ext cx="900033" cy="1534902"/>
          </a:xfrm>
          <a:prstGeom prst="rect">
            <a:avLst/>
          </a:prstGeom>
        </p:spPr>
        <p:txBody>
          <a:bodyPr vert="horz" lIns="180007" tIns="90003" rIns="180007" bIns="9000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574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43728" y="8066901"/>
            <a:ext cx="900033" cy="1534902"/>
          </a:xfrm>
          <a:prstGeom prst="rect">
            <a:avLst/>
          </a:prstGeom>
        </p:spPr>
        <p:txBody>
          <a:bodyPr vert="horz" lIns="180007" tIns="90003" rIns="180007" bIns="9000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574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812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75" y="5582734"/>
            <a:ext cx="15288939" cy="6592986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6" y="12206633"/>
            <a:ext cx="15286630" cy="2993927"/>
          </a:xfrm>
        </p:spPr>
        <p:txBody>
          <a:bodyPr anchor="t"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41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49154" y="1600063"/>
            <a:ext cx="15286630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49157" y="5481358"/>
            <a:ext cx="4870685" cy="216098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49157" y="7642339"/>
            <a:ext cx="4870685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2561" y="5481357"/>
            <a:ext cx="4870099" cy="216098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562563" y="7642339"/>
            <a:ext cx="4871963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2036" y="5481357"/>
            <a:ext cx="4859250" cy="216098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76536" y="7642339"/>
            <a:ext cx="4859250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867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49156" y="1600063"/>
            <a:ext cx="15286630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49158" y="10470588"/>
            <a:ext cx="4870683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12294" y="5491633"/>
            <a:ext cx="4340786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49158" y="11983142"/>
            <a:ext cx="4870683" cy="3217420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9349" y="10470588"/>
            <a:ext cx="4870725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45814" y="5491633"/>
            <a:ext cx="4326722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57350" y="11983140"/>
            <a:ext cx="4872723" cy="3217420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2220" y="10470588"/>
            <a:ext cx="4857315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037064" y="5491633"/>
            <a:ext cx="4329067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72034" y="11983145"/>
            <a:ext cx="4863750" cy="3217415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95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698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6" y="1600060"/>
            <a:ext cx="3754061" cy="1360050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9157" y="1600060"/>
            <a:ext cx="11307560" cy="1360050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763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158" y="2945943"/>
            <a:ext cx="15302351" cy="6266897"/>
          </a:xfrm>
        </p:spPr>
        <p:txBody>
          <a:bodyPr anchor="b">
            <a:normAutofit/>
          </a:bodyPr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158" y="9454516"/>
            <a:ext cx="15302351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348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55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796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896" y="1725070"/>
            <a:ext cx="14370872" cy="7487774"/>
          </a:xfrm>
        </p:spPr>
        <p:txBody>
          <a:bodyPr anchor="b">
            <a:normAutofit/>
          </a:bodyPr>
          <a:lstStyle>
            <a:lvl1pPr>
              <a:defRPr sz="6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4896" y="9454520"/>
            <a:ext cx="14370872" cy="3937644"/>
          </a:xfrm>
        </p:spPr>
        <p:txBody>
          <a:bodyPr/>
          <a:lstStyle>
            <a:lvl1pPr marL="0" indent="0" algn="ctr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95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8128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9157" y="5481358"/>
            <a:ext cx="7538669" cy="97192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4611" y="5481358"/>
            <a:ext cx="7521175" cy="97192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088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2088" y="5481357"/>
            <a:ext cx="7087517" cy="216257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9156" y="7643935"/>
            <a:ext cx="7540447" cy="7556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65767" y="5481357"/>
            <a:ext cx="7070018" cy="216257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7643935"/>
            <a:ext cx="7522950" cy="7556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22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9455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434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225" y="1600059"/>
            <a:ext cx="5805682" cy="6200228"/>
          </a:xfrm>
        </p:spPr>
        <p:txBody>
          <a:bodyPr anchor="b">
            <a:normAutofit/>
          </a:bodyPr>
          <a:lstStyle>
            <a:lvl1pPr>
              <a:defRPr sz="55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7419" y="1600059"/>
            <a:ext cx="9138366" cy="1360050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225" y="7800291"/>
            <a:ext cx="5805682" cy="7400270"/>
          </a:xfrm>
        </p:spPr>
        <p:txBody>
          <a:bodyPr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7873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226" y="1600059"/>
            <a:ext cx="8204245" cy="6200228"/>
          </a:xfrm>
        </p:spPr>
        <p:txBody>
          <a:bodyPr anchor="b">
            <a:normAutofit/>
          </a:bodyPr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34893" y="1991887"/>
            <a:ext cx="5840644" cy="1281684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6" y="7800287"/>
            <a:ext cx="8211409" cy="7400273"/>
          </a:xfrm>
        </p:spPr>
        <p:txBody>
          <a:bodyPr>
            <a:normAutofit/>
          </a:bodyPr>
          <a:lstStyle>
            <a:lvl1pPr marL="0" indent="0" algn="ctr">
              <a:buNone/>
              <a:defRPr sz="3543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789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75" y="11258613"/>
            <a:ext cx="15307007" cy="2150617"/>
          </a:xfrm>
        </p:spPr>
        <p:txBody>
          <a:bodyPr anchor="b">
            <a:normAutofit/>
          </a:bodyPr>
          <a:lstStyle>
            <a:lvl1pPr>
              <a:defRPr sz="55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9175" y="1630828"/>
            <a:ext cx="15307007" cy="8871022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7" y="13409229"/>
            <a:ext cx="15304696" cy="1791331"/>
          </a:xfrm>
        </p:spPr>
        <p:txBody>
          <a:bodyPr>
            <a:normAutofit/>
          </a:bodyPr>
          <a:lstStyle>
            <a:lvl1pPr marL="0" indent="0" algn="ctr">
              <a:buNone/>
              <a:defRPr sz="3543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6012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6" y="1600063"/>
            <a:ext cx="15286630" cy="8989462"/>
          </a:xfrm>
        </p:spPr>
        <p:txBody>
          <a:bodyPr anchor="ctr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9" y="11036679"/>
            <a:ext cx="15286628" cy="4179120"/>
          </a:xfrm>
        </p:spPr>
        <p:txBody>
          <a:bodyPr anchor="ctr"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0357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234" y="1600059"/>
            <a:ext cx="13734884" cy="7855680"/>
          </a:xfrm>
        </p:spPr>
        <p:txBody>
          <a:bodyPr anchor="ctr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40416" y="9475498"/>
            <a:ext cx="12922177" cy="1120283"/>
          </a:xfrm>
        </p:spPr>
        <p:txBody>
          <a:bodyPr anchor="t">
            <a:normAutofit/>
          </a:bodyPr>
          <a:lstStyle>
            <a:lvl1pPr marL="0" indent="0" algn="r">
              <a:buNone/>
              <a:defRPr sz="2756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4" y="11036682"/>
            <a:ext cx="15286630" cy="416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4613" y="1684442"/>
            <a:ext cx="900033" cy="1534902"/>
          </a:xfrm>
          <a:prstGeom prst="rect">
            <a:avLst/>
          </a:prstGeom>
        </p:spPr>
        <p:txBody>
          <a:bodyPr vert="horz" lIns="180007" tIns="90003" rIns="180007" bIns="9000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574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43728" y="8066901"/>
            <a:ext cx="900033" cy="1534902"/>
          </a:xfrm>
          <a:prstGeom prst="rect">
            <a:avLst/>
          </a:prstGeom>
        </p:spPr>
        <p:txBody>
          <a:bodyPr vert="horz" lIns="180007" tIns="90003" rIns="180007" bIns="9000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574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83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896" y="1725070"/>
            <a:ext cx="14370872" cy="7487774"/>
          </a:xfrm>
        </p:spPr>
        <p:txBody>
          <a:bodyPr anchor="b">
            <a:normAutofit/>
          </a:bodyPr>
          <a:lstStyle>
            <a:lvl1pPr>
              <a:defRPr sz="6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4896" y="9454520"/>
            <a:ext cx="14370872" cy="3937644"/>
          </a:xfrm>
        </p:spPr>
        <p:txBody>
          <a:bodyPr/>
          <a:lstStyle>
            <a:lvl1pPr marL="0" indent="0" algn="ctr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127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75" y="5582734"/>
            <a:ext cx="15288939" cy="6592986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6" y="12206633"/>
            <a:ext cx="15286630" cy="2993927"/>
          </a:xfrm>
        </p:spPr>
        <p:txBody>
          <a:bodyPr anchor="t"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7399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49154" y="1600063"/>
            <a:ext cx="15286630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49157" y="5481358"/>
            <a:ext cx="4870685" cy="216098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49157" y="7642339"/>
            <a:ext cx="4870685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2561" y="5481357"/>
            <a:ext cx="4870099" cy="216098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562563" y="7642339"/>
            <a:ext cx="4871963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2036" y="5481357"/>
            <a:ext cx="4859250" cy="216098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76536" y="7642339"/>
            <a:ext cx="4859250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2054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49156" y="1600063"/>
            <a:ext cx="15286630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49158" y="10470588"/>
            <a:ext cx="4870683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12294" y="5491633"/>
            <a:ext cx="4340786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49158" y="11983142"/>
            <a:ext cx="4870683" cy="3217420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9349" y="10470588"/>
            <a:ext cx="4870725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45814" y="5491633"/>
            <a:ext cx="4326722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57350" y="11983140"/>
            <a:ext cx="4872723" cy="3217420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2220" y="10470588"/>
            <a:ext cx="4857315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037064" y="5491633"/>
            <a:ext cx="4329067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72034" y="11983145"/>
            <a:ext cx="4863750" cy="3217415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4084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549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6" y="1600060"/>
            <a:ext cx="3754061" cy="1360050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9157" y="1600060"/>
            <a:ext cx="11307560" cy="1360050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8959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158" y="2945943"/>
            <a:ext cx="15302351" cy="6266897"/>
          </a:xfrm>
        </p:spPr>
        <p:txBody>
          <a:bodyPr anchor="b">
            <a:normAutofit/>
          </a:bodyPr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158" y="9454516"/>
            <a:ext cx="15302351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42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9249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896" y="1725070"/>
            <a:ext cx="14370872" cy="7487774"/>
          </a:xfrm>
        </p:spPr>
        <p:txBody>
          <a:bodyPr anchor="b">
            <a:normAutofit/>
          </a:bodyPr>
          <a:lstStyle>
            <a:lvl1pPr>
              <a:defRPr sz="6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4896" y="9454520"/>
            <a:ext cx="14370872" cy="3937644"/>
          </a:xfrm>
        </p:spPr>
        <p:txBody>
          <a:bodyPr/>
          <a:lstStyle>
            <a:lvl1pPr marL="0" indent="0" algn="ctr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00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8128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9157" y="5481358"/>
            <a:ext cx="7538669" cy="97192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4611" y="5481358"/>
            <a:ext cx="7521175" cy="97192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7242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2088" y="5481357"/>
            <a:ext cx="7087517" cy="216257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9156" y="7643935"/>
            <a:ext cx="7540447" cy="7556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65767" y="5481357"/>
            <a:ext cx="7070018" cy="216257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7643935"/>
            <a:ext cx="7522950" cy="7556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23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8128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9157" y="5481358"/>
            <a:ext cx="7538669" cy="97192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4611" y="5481358"/>
            <a:ext cx="7521175" cy="97192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039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097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2618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225" y="1600059"/>
            <a:ext cx="5805682" cy="6200228"/>
          </a:xfrm>
        </p:spPr>
        <p:txBody>
          <a:bodyPr anchor="b">
            <a:normAutofit/>
          </a:bodyPr>
          <a:lstStyle>
            <a:lvl1pPr>
              <a:defRPr sz="55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7419" y="1600059"/>
            <a:ext cx="9138366" cy="1360050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225" y="7800291"/>
            <a:ext cx="5805682" cy="7400270"/>
          </a:xfrm>
        </p:spPr>
        <p:txBody>
          <a:bodyPr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6029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226" y="1600059"/>
            <a:ext cx="8204245" cy="6200228"/>
          </a:xfrm>
        </p:spPr>
        <p:txBody>
          <a:bodyPr anchor="b">
            <a:normAutofit/>
          </a:bodyPr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34893" y="1991887"/>
            <a:ext cx="5840644" cy="1281684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6" y="7800287"/>
            <a:ext cx="8211409" cy="7400273"/>
          </a:xfrm>
        </p:spPr>
        <p:txBody>
          <a:bodyPr>
            <a:normAutofit/>
          </a:bodyPr>
          <a:lstStyle>
            <a:lvl1pPr marL="0" indent="0" algn="ctr">
              <a:buNone/>
              <a:defRPr sz="3543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5002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75" y="11258613"/>
            <a:ext cx="15307007" cy="2150617"/>
          </a:xfrm>
        </p:spPr>
        <p:txBody>
          <a:bodyPr anchor="b">
            <a:normAutofit/>
          </a:bodyPr>
          <a:lstStyle>
            <a:lvl1pPr>
              <a:defRPr sz="55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9175" y="1630828"/>
            <a:ext cx="15307007" cy="8871022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7" y="13409229"/>
            <a:ext cx="15304696" cy="1791331"/>
          </a:xfrm>
        </p:spPr>
        <p:txBody>
          <a:bodyPr>
            <a:normAutofit/>
          </a:bodyPr>
          <a:lstStyle>
            <a:lvl1pPr marL="0" indent="0" algn="ctr">
              <a:buNone/>
              <a:defRPr sz="3543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4745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6" y="1600063"/>
            <a:ext cx="15286630" cy="8989462"/>
          </a:xfrm>
        </p:spPr>
        <p:txBody>
          <a:bodyPr anchor="ctr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9" y="11036679"/>
            <a:ext cx="15286628" cy="4179120"/>
          </a:xfrm>
        </p:spPr>
        <p:txBody>
          <a:bodyPr anchor="ctr"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7832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234" y="1600059"/>
            <a:ext cx="13734884" cy="7855680"/>
          </a:xfrm>
        </p:spPr>
        <p:txBody>
          <a:bodyPr anchor="ctr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40416" y="9475498"/>
            <a:ext cx="12922177" cy="1120283"/>
          </a:xfrm>
        </p:spPr>
        <p:txBody>
          <a:bodyPr anchor="t">
            <a:normAutofit/>
          </a:bodyPr>
          <a:lstStyle>
            <a:lvl1pPr marL="0" indent="0" algn="r">
              <a:buNone/>
              <a:defRPr sz="2756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4" y="11036682"/>
            <a:ext cx="15286630" cy="416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4613" y="1684442"/>
            <a:ext cx="900033" cy="1534902"/>
          </a:xfrm>
          <a:prstGeom prst="rect">
            <a:avLst/>
          </a:prstGeom>
        </p:spPr>
        <p:txBody>
          <a:bodyPr vert="horz" lIns="180007" tIns="90003" rIns="180007" bIns="9000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574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43728" y="8066901"/>
            <a:ext cx="900033" cy="1534902"/>
          </a:xfrm>
          <a:prstGeom prst="rect">
            <a:avLst/>
          </a:prstGeom>
        </p:spPr>
        <p:txBody>
          <a:bodyPr vert="horz" lIns="180007" tIns="90003" rIns="180007" bIns="9000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574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9271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75" y="5582734"/>
            <a:ext cx="15288939" cy="6592986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6" y="12206633"/>
            <a:ext cx="15286630" cy="2993927"/>
          </a:xfrm>
        </p:spPr>
        <p:txBody>
          <a:bodyPr anchor="t"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0097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49154" y="1600063"/>
            <a:ext cx="15286630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49157" y="5481358"/>
            <a:ext cx="4870685" cy="216098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49157" y="7642339"/>
            <a:ext cx="4870685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2561" y="5481357"/>
            <a:ext cx="4870099" cy="216098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562563" y="7642339"/>
            <a:ext cx="4871963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2036" y="5481357"/>
            <a:ext cx="4859250" cy="216098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76536" y="7642339"/>
            <a:ext cx="4859250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3697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49156" y="1600063"/>
            <a:ext cx="15286630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49158" y="10470588"/>
            <a:ext cx="4870683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12294" y="5491633"/>
            <a:ext cx="4340786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49158" y="11983142"/>
            <a:ext cx="4870683" cy="3217420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9349" y="10470588"/>
            <a:ext cx="4870725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45814" y="5491633"/>
            <a:ext cx="4326722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57350" y="11983140"/>
            <a:ext cx="4872723" cy="3217420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2220" y="10470588"/>
            <a:ext cx="4857315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037064" y="5491633"/>
            <a:ext cx="4329067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72034" y="11983145"/>
            <a:ext cx="4863750" cy="3217415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62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2088" y="5481357"/>
            <a:ext cx="7087517" cy="216257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9156" y="7643935"/>
            <a:ext cx="7540447" cy="7556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65767" y="5481357"/>
            <a:ext cx="7070018" cy="216257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7643935"/>
            <a:ext cx="7522950" cy="7556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779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1053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6" y="1600060"/>
            <a:ext cx="3754061" cy="1360050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9157" y="1600060"/>
            <a:ext cx="11307560" cy="1360050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44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75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49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225" y="1600059"/>
            <a:ext cx="5805682" cy="6200228"/>
          </a:xfrm>
        </p:spPr>
        <p:txBody>
          <a:bodyPr anchor="b">
            <a:normAutofit/>
          </a:bodyPr>
          <a:lstStyle>
            <a:lvl1pPr>
              <a:defRPr sz="55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7419" y="1600059"/>
            <a:ext cx="9138366" cy="1360050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225" y="7800291"/>
            <a:ext cx="5805682" cy="7400270"/>
          </a:xfrm>
        </p:spPr>
        <p:txBody>
          <a:bodyPr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39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226" y="1600059"/>
            <a:ext cx="8204245" cy="6200228"/>
          </a:xfrm>
        </p:spPr>
        <p:txBody>
          <a:bodyPr anchor="b">
            <a:normAutofit/>
          </a:bodyPr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34893" y="1991887"/>
            <a:ext cx="5840644" cy="1281684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6" y="7800287"/>
            <a:ext cx="8211409" cy="7400273"/>
          </a:xfrm>
        </p:spPr>
        <p:txBody>
          <a:bodyPr>
            <a:normAutofit/>
          </a:bodyPr>
          <a:lstStyle>
            <a:lvl1pPr marL="0" indent="0" algn="ctr">
              <a:buNone/>
              <a:defRPr sz="3543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27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81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9156" y="5501683"/>
            <a:ext cx="15286630" cy="9698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37134" y="15442239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9157" y="15442239"/>
            <a:ext cx="985203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23228" y="15442239"/>
            <a:ext cx="111255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532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1800088" rtl="0" eaLnBrk="1" latinLnBrk="0" hangingPunct="1">
        <a:lnSpc>
          <a:spcPct val="90000"/>
        </a:lnSpc>
        <a:spcBef>
          <a:spcPct val="0"/>
        </a:spcBef>
        <a:buNone/>
        <a:defRPr kumimoji="1" sz="6693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120000"/>
        </a:lnSpc>
        <a:spcBef>
          <a:spcPts val="1969"/>
        </a:spcBef>
        <a:buFont typeface="Arial" panose="020B0604020202020204" pitchFamily="34" charset="0"/>
        <a:buChar char="•"/>
        <a:defRPr kumimoji="1" sz="393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81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9156" y="5501683"/>
            <a:ext cx="15286630" cy="9698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37134" y="15442239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9157" y="15442239"/>
            <a:ext cx="985203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23228" y="15442239"/>
            <a:ext cx="111255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314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1800088" rtl="0" eaLnBrk="1" latinLnBrk="0" hangingPunct="1">
        <a:lnSpc>
          <a:spcPct val="90000"/>
        </a:lnSpc>
        <a:spcBef>
          <a:spcPct val="0"/>
        </a:spcBef>
        <a:buNone/>
        <a:defRPr kumimoji="1" sz="6693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120000"/>
        </a:lnSpc>
        <a:spcBef>
          <a:spcPts val="1969"/>
        </a:spcBef>
        <a:buFont typeface="Arial" panose="020B0604020202020204" pitchFamily="34" charset="0"/>
        <a:buChar char="•"/>
        <a:defRPr kumimoji="1" sz="393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81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9156" y="5501683"/>
            <a:ext cx="15286630" cy="9698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37134" y="15442239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9157" y="15442239"/>
            <a:ext cx="985203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23228" y="15442239"/>
            <a:ext cx="111255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353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1800088" rtl="0" eaLnBrk="1" latinLnBrk="0" hangingPunct="1">
        <a:lnSpc>
          <a:spcPct val="90000"/>
        </a:lnSpc>
        <a:spcBef>
          <a:spcPct val="0"/>
        </a:spcBef>
        <a:buNone/>
        <a:defRPr kumimoji="1" sz="6693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120000"/>
        </a:lnSpc>
        <a:spcBef>
          <a:spcPts val="1969"/>
        </a:spcBef>
        <a:buFont typeface="Arial" panose="020B0604020202020204" pitchFamily="34" charset="0"/>
        <a:buChar char="•"/>
        <a:defRPr kumimoji="1" sz="393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02B4F-B51D-4D70-3D62-A588D6221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altLang="ja-JP" sz="8000" dirty="0"/>
              <a:t>MLSA </a:t>
            </a:r>
            <a:r>
              <a:rPr lang="ja-JP" altLang="it-IT" sz="8000" dirty="0"/>
              <a:t>卒業式＆歓迎会！</a:t>
            </a:r>
            <a:br>
              <a:rPr lang="en-US" altLang="ja-JP" sz="8000" dirty="0"/>
            </a:br>
            <a:r>
              <a:rPr lang="it-IT" altLang="ja-JP" sz="8000" dirty="0"/>
              <a:t>@Microsoft Base</a:t>
            </a:r>
            <a:r>
              <a:rPr lang="ja-JP" altLang="en-US" sz="8000" dirty="0"/>
              <a:t>　</a:t>
            </a:r>
            <a:r>
              <a:rPr lang="ja-JP" altLang="it-IT" sz="8000" dirty="0"/>
              <a:t>代官山</a:t>
            </a:r>
            <a:endParaRPr lang="ja-JP" altLang="en-US" sz="80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D10684-72C0-BF59-EC55-8FAA637BE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ja-JP" dirty="0"/>
              <a:t>2023/03/12(</a:t>
            </a:r>
            <a:r>
              <a:rPr lang="ja-JP" altLang="en-US" dirty="0"/>
              <a:t>日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14:00 〜 17:00</a:t>
            </a:r>
          </a:p>
        </p:txBody>
      </p:sp>
    </p:spTree>
    <p:extLst>
      <p:ext uri="{BB962C8B-B14F-4D97-AF65-F5344CB8AC3E}">
        <p14:creationId xmlns:p14="http://schemas.microsoft.com/office/powerpoint/2010/main" val="111778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655C6-9633-A215-5F5B-2BF94D517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8700" dirty="0"/>
              <a:t>Blog</a:t>
            </a:r>
            <a:endParaRPr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41BAB5-49A7-EF0D-59DD-30A286E74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ja-JP" altLang="en-US" dirty="0"/>
              <a:t>～ここをクリック～</a:t>
            </a:r>
          </a:p>
        </p:txBody>
      </p:sp>
    </p:spTree>
    <p:extLst>
      <p:ext uri="{BB962C8B-B14F-4D97-AF65-F5344CB8AC3E}">
        <p14:creationId xmlns:p14="http://schemas.microsoft.com/office/powerpoint/2010/main" val="365530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655C6-9633-A215-5F5B-2BF94D517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8700" dirty="0"/>
              <a:t>Photo</a:t>
            </a:r>
            <a:endParaRPr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41BAB5-49A7-EF0D-59DD-30A286E74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ja-JP" altLang="en-US" dirty="0"/>
              <a:t>～ここをクリック～</a:t>
            </a:r>
          </a:p>
        </p:txBody>
      </p:sp>
    </p:spTree>
    <p:extLst>
      <p:ext uri="{BB962C8B-B14F-4D97-AF65-F5344CB8AC3E}">
        <p14:creationId xmlns:p14="http://schemas.microsoft.com/office/powerpoint/2010/main" val="53265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02B4F-B51D-4D70-3D62-A588D6221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8000" dirty="0"/>
              <a:t>Azure Functions</a:t>
            </a:r>
            <a:r>
              <a:rPr lang="ja-JP" altLang="en-US" sz="8000" dirty="0"/>
              <a:t>と</a:t>
            </a:r>
            <a:r>
              <a:rPr lang="en-US" altLang="ja-JP" sz="8000" dirty="0"/>
              <a:t>ChatGPT API</a:t>
            </a:r>
            <a:r>
              <a:rPr lang="ja-JP" altLang="en-US" sz="8000" dirty="0"/>
              <a:t>で</a:t>
            </a:r>
            <a:r>
              <a:rPr lang="en-US" altLang="ja-JP" sz="8000" dirty="0"/>
              <a:t>LINE Bot</a:t>
            </a:r>
            <a:r>
              <a:rPr lang="ja-JP" altLang="en-US" sz="8000" dirty="0"/>
              <a:t>をつくってみよう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D10684-72C0-BF59-EC55-8FAA637BE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ja-JP" dirty="0"/>
              <a:t>2023/06/28(</a:t>
            </a:r>
            <a:r>
              <a:rPr lang="ja-JP" altLang="en-US" dirty="0"/>
              <a:t>水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12:15 〜 13:45</a:t>
            </a:r>
          </a:p>
        </p:txBody>
      </p:sp>
    </p:spTree>
    <p:extLst>
      <p:ext uri="{BB962C8B-B14F-4D97-AF65-F5344CB8AC3E}">
        <p14:creationId xmlns:p14="http://schemas.microsoft.com/office/powerpoint/2010/main" val="402846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655C6-9633-A215-5F5B-2BF94D517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8700" dirty="0"/>
              <a:t>Blog</a:t>
            </a:r>
            <a:endParaRPr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41BAB5-49A7-EF0D-59DD-30A286E74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ja-JP" altLang="en-US" dirty="0"/>
              <a:t>～ここをクリック～</a:t>
            </a:r>
          </a:p>
        </p:txBody>
      </p:sp>
    </p:spTree>
    <p:extLst>
      <p:ext uri="{BB962C8B-B14F-4D97-AF65-F5344CB8AC3E}">
        <p14:creationId xmlns:p14="http://schemas.microsoft.com/office/powerpoint/2010/main" val="333882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655C6-9633-A215-5F5B-2BF94D517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8700" dirty="0"/>
              <a:t>Photo</a:t>
            </a:r>
            <a:endParaRPr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41BAB5-49A7-EF0D-59DD-30A286E74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ja-JP" altLang="en-US" dirty="0"/>
              <a:t>～ここをクリック～</a:t>
            </a:r>
          </a:p>
        </p:txBody>
      </p:sp>
    </p:spTree>
    <p:extLst>
      <p:ext uri="{BB962C8B-B14F-4D97-AF65-F5344CB8AC3E}">
        <p14:creationId xmlns:p14="http://schemas.microsoft.com/office/powerpoint/2010/main" val="310856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02B4F-B51D-4D70-3D62-A588D6221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8000" dirty="0"/>
              <a:t>学生ハンズオン </a:t>
            </a:r>
            <a:br>
              <a:rPr lang="en-US" altLang="ja-JP" sz="8000" dirty="0"/>
            </a:br>
            <a:r>
              <a:rPr lang="en-US" altLang="ja-JP" sz="8000" dirty="0"/>
              <a:t>~ChatGPT</a:t>
            </a:r>
            <a:r>
              <a:rPr lang="ja-JP" altLang="en-US" sz="8000" dirty="0"/>
              <a:t>を使った</a:t>
            </a:r>
            <a:r>
              <a:rPr lang="en-US" altLang="ja-JP" sz="8000" dirty="0"/>
              <a:t>LINE Bot</a:t>
            </a:r>
            <a:r>
              <a:rPr lang="ja-JP" altLang="en-US" sz="8000" dirty="0"/>
              <a:t>を</a:t>
            </a:r>
            <a:r>
              <a:rPr lang="en-US" altLang="ja-JP" sz="8000" dirty="0"/>
              <a:t>Azure</a:t>
            </a:r>
            <a:r>
              <a:rPr lang="ja-JP" altLang="en-US" sz="8000" dirty="0"/>
              <a:t>で作成してみよう！</a:t>
            </a:r>
            <a:r>
              <a:rPr lang="en-US" altLang="ja-JP" sz="8000" dirty="0"/>
              <a:t>~</a:t>
            </a:r>
            <a:endParaRPr lang="ja-JP" altLang="en-US" sz="80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D10684-72C0-BF59-EC55-8FAA637BE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ja-JP" dirty="0"/>
              <a:t>2023/03/12(</a:t>
            </a:r>
            <a:r>
              <a:rPr lang="ja-JP" altLang="en-US" dirty="0"/>
              <a:t>日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14:00 〜 17:00</a:t>
            </a:r>
          </a:p>
        </p:txBody>
      </p:sp>
    </p:spTree>
    <p:extLst>
      <p:ext uri="{BB962C8B-B14F-4D97-AF65-F5344CB8AC3E}">
        <p14:creationId xmlns:p14="http://schemas.microsoft.com/office/powerpoint/2010/main" val="389143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655C6-9633-A215-5F5B-2BF94D517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8700" dirty="0"/>
              <a:t>Blog</a:t>
            </a:r>
            <a:endParaRPr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41BAB5-49A7-EF0D-59DD-30A286E74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ja-JP" altLang="en-US" dirty="0"/>
              <a:t>～ここをクリック～</a:t>
            </a:r>
          </a:p>
        </p:txBody>
      </p:sp>
    </p:spTree>
    <p:extLst>
      <p:ext uri="{BB962C8B-B14F-4D97-AF65-F5344CB8AC3E}">
        <p14:creationId xmlns:p14="http://schemas.microsoft.com/office/powerpoint/2010/main" val="80598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655C6-9633-A215-5F5B-2BF94D517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8700" dirty="0"/>
              <a:t>Photo</a:t>
            </a:r>
            <a:endParaRPr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41BAB5-49A7-EF0D-59DD-30A286E74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ja-JP" altLang="en-US" dirty="0"/>
              <a:t>～ここをクリック～</a:t>
            </a:r>
          </a:p>
        </p:txBody>
      </p:sp>
    </p:spTree>
    <p:extLst>
      <p:ext uri="{BB962C8B-B14F-4D97-AF65-F5344CB8AC3E}">
        <p14:creationId xmlns:p14="http://schemas.microsoft.com/office/powerpoint/2010/main" val="454250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ppt/theme/theme3.xml><?xml version="1.0" encoding="utf-8"?>
<a:theme xmlns:a="http://schemas.openxmlformats.org/drawingml/2006/main" name="2_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ダマスク</Template>
  <TotalTime>62</TotalTime>
  <Words>128</Words>
  <Application>Microsoft Office PowerPoint</Application>
  <PresentationFormat>ユーザー設定</PresentationFormat>
  <Paragraphs>24</Paragraphs>
  <Slides>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游ゴシック</vt:lpstr>
      <vt:lpstr>Arial</vt:lpstr>
      <vt:lpstr>Bookman Old Style</vt:lpstr>
      <vt:lpstr>Rockwell</vt:lpstr>
      <vt:lpstr>1_Damask</vt:lpstr>
      <vt:lpstr>Damask</vt:lpstr>
      <vt:lpstr>2_Damask</vt:lpstr>
      <vt:lpstr>MLSA 卒業式＆歓迎会！ @Microsoft Base　代官山</vt:lpstr>
      <vt:lpstr>Blog</vt:lpstr>
      <vt:lpstr>Photo</vt:lpstr>
      <vt:lpstr>Azure FunctionsとChatGPT APIでLINE Botをつくってみよう</vt:lpstr>
      <vt:lpstr>Blog</vt:lpstr>
      <vt:lpstr>Photo</vt:lpstr>
      <vt:lpstr>学生ハンズオン  ~ChatGPTを使ったLINE BotをAzureで作成してみよう！~</vt:lpstr>
      <vt:lpstr>Blog</vt:lpstr>
      <vt:lpstr>Photo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Sora Takaya</dc:creator>
  <cp:lastModifiedBy>Sora Takaya</cp:lastModifiedBy>
  <cp:revision>7</cp:revision>
  <dcterms:created xsi:type="dcterms:W3CDTF">2023-06-24T09:11:14Z</dcterms:created>
  <dcterms:modified xsi:type="dcterms:W3CDTF">2023-07-02T03:36:06Z</dcterms:modified>
</cp:coreProperties>
</file>