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92" r:id="rId3"/>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994525" cx="12436475"/>
  <p:notesSz cx="6858000" cy="9144000"/>
  <p:embeddedFontLs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Quattrocento Sans"/>
                <a:ea typeface="Quattrocento Sans"/>
                <a:cs typeface="Quattrocento Sans"/>
                <a:sym typeface="Quattrocento Sans"/>
              </a:defRPr>
            </a:lvl1pPr>
            <a:lvl2pPr indent="-9171" lvl="1" marL="466371" marR="0" rtl="0" algn="l">
              <a:spcBef>
                <a:spcPts val="0"/>
              </a:spcBef>
              <a:buNone/>
              <a:defRPr b="0" i="0" sz="1800" u="none" cap="none" strike="noStrike">
                <a:solidFill>
                  <a:schemeClr val="dk1"/>
                </a:solidFill>
                <a:latin typeface="Calibri"/>
                <a:ea typeface="Calibri"/>
                <a:cs typeface="Calibri"/>
                <a:sym typeface="Calibri"/>
              </a:defRPr>
            </a:lvl2pPr>
            <a:lvl3pPr indent="-5642" lvl="2" marL="932742" marR="0" rtl="0" algn="l">
              <a:spcBef>
                <a:spcPts val="0"/>
              </a:spcBef>
              <a:buNone/>
              <a:defRPr b="0" i="0" sz="1800" u="none" cap="none" strike="noStrike">
                <a:solidFill>
                  <a:schemeClr val="dk1"/>
                </a:solidFill>
                <a:latin typeface="Calibri"/>
                <a:ea typeface="Calibri"/>
                <a:cs typeface="Calibri"/>
                <a:sym typeface="Calibri"/>
              </a:defRPr>
            </a:lvl3pPr>
            <a:lvl4pPr indent="-2112" lvl="3" marL="1399113" marR="0" rtl="0" algn="l">
              <a:spcBef>
                <a:spcPts val="0"/>
              </a:spcBef>
              <a:buNone/>
              <a:defRPr b="0" i="0" sz="1800" u="none" cap="none" strike="noStrike">
                <a:solidFill>
                  <a:schemeClr val="dk1"/>
                </a:solidFill>
                <a:latin typeface="Calibri"/>
                <a:ea typeface="Calibri"/>
                <a:cs typeface="Calibri"/>
                <a:sym typeface="Calibri"/>
              </a:defRPr>
            </a:lvl4pPr>
            <a:lvl5pPr indent="-11284" lvl="4" marL="1865484" marR="0" rtl="0" algn="l">
              <a:spcBef>
                <a:spcPts val="0"/>
              </a:spcBef>
              <a:buNone/>
              <a:defRPr b="0" i="0" sz="1800" u="none" cap="none" strike="noStrike">
                <a:solidFill>
                  <a:schemeClr val="dk1"/>
                </a:solidFill>
                <a:latin typeface="Calibri"/>
                <a:ea typeface="Calibri"/>
                <a:cs typeface="Calibri"/>
                <a:sym typeface="Calibri"/>
              </a:defRPr>
            </a:lvl5pPr>
            <a:lvl6pPr indent="-7755" lvl="5" marL="2331856" marR="0" rtl="0" algn="l">
              <a:spcBef>
                <a:spcPts val="0"/>
              </a:spcBef>
              <a:buNone/>
              <a:defRPr b="0" i="0" sz="1800" u="none" cap="none" strike="noStrike">
                <a:solidFill>
                  <a:schemeClr val="dk1"/>
                </a:solidFill>
                <a:latin typeface="Calibri"/>
                <a:ea typeface="Calibri"/>
                <a:cs typeface="Calibri"/>
                <a:sym typeface="Calibri"/>
              </a:defRPr>
            </a:lvl6pPr>
            <a:lvl7pPr indent="-4225" lvl="6" marL="2798226" marR="0" rtl="0" algn="l">
              <a:spcBef>
                <a:spcPts val="0"/>
              </a:spcBef>
              <a:buNone/>
              <a:defRPr b="0" i="0" sz="1800" u="none" cap="none" strike="noStrike">
                <a:solidFill>
                  <a:schemeClr val="dk1"/>
                </a:solidFill>
                <a:latin typeface="Calibri"/>
                <a:ea typeface="Calibri"/>
                <a:cs typeface="Calibri"/>
                <a:sym typeface="Calibri"/>
              </a:defRPr>
            </a:lvl7pPr>
            <a:lvl8pPr indent="-696" lvl="7" marL="3264596" marR="0" rtl="0" algn="l">
              <a:spcBef>
                <a:spcPts val="0"/>
              </a:spcBef>
              <a:buNone/>
              <a:defRPr b="0" i="0" sz="1800" u="none" cap="none" strike="noStrike">
                <a:solidFill>
                  <a:schemeClr val="dk1"/>
                </a:solidFill>
                <a:latin typeface="Calibri"/>
                <a:ea typeface="Calibri"/>
                <a:cs typeface="Calibri"/>
                <a:sym typeface="Calibri"/>
              </a:defRPr>
            </a:lvl8pPr>
            <a:lvl9pPr indent="-9869" lvl="8" marL="3730969"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1" type="ftr"/>
          </p:nvPr>
        </p:nvSpPr>
        <p:spPr>
          <a:xfrm>
            <a:off x="0" y="8686800"/>
            <a:ext cx="5920740" cy="355964"/>
          </a:xfrm>
          <a:prstGeom prst="rect">
            <a:avLst/>
          </a:prstGeom>
          <a:noFill/>
          <a:ln>
            <a:noFill/>
          </a:ln>
        </p:spPr>
        <p:txBody>
          <a:bodyPr anchorCtr="0" anchor="b" bIns="91425" lIns="91425" rIns="91425" tIns="91425"/>
          <a:lstStyle>
            <a:lvl1pPr indent="0" lvl="0" marL="571500" marR="0" rtl="0" algn="l">
              <a:spcBef>
                <a:spcPts val="0"/>
              </a:spcBef>
              <a:buNone/>
              <a:defRPr b="0" i="0" sz="1200" u="none" cap="none" strike="noStrike">
                <a:solidFill>
                  <a:schemeClr val="dk1"/>
                </a:solidFill>
                <a:latin typeface="Calibri"/>
                <a:ea typeface="Calibri"/>
                <a:cs typeface="Calibri"/>
                <a:sym typeface="Calibri"/>
              </a:defRPr>
            </a:lvl1pPr>
            <a:lvl2pPr indent="-9171" lvl="1" marL="466371" marR="0" rtl="0" algn="l">
              <a:spcBef>
                <a:spcPts val="0"/>
              </a:spcBef>
              <a:buNone/>
              <a:defRPr b="0" i="0" sz="1800" u="none" cap="none" strike="noStrike">
                <a:solidFill>
                  <a:schemeClr val="dk1"/>
                </a:solidFill>
                <a:latin typeface="Calibri"/>
                <a:ea typeface="Calibri"/>
                <a:cs typeface="Calibri"/>
                <a:sym typeface="Calibri"/>
              </a:defRPr>
            </a:lvl2pPr>
            <a:lvl3pPr indent="-5642" lvl="2" marL="932742" marR="0" rtl="0" algn="l">
              <a:spcBef>
                <a:spcPts val="0"/>
              </a:spcBef>
              <a:buNone/>
              <a:defRPr b="0" i="0" sz="1800" u="none" cap="none" strike="noStrike">
                <a:solidFill>
                  <a:schemeClr val="dk1"/>
                </a:solidFill>
                <a:latin typeface="Calibri"/>
                <a:ea typeface="Calibri"/>
                <a:cs typeface="Calibri"/>
                <a:sym typeface="Calibri"/>
              </a:defRPr>
            </a:lvl3pPr>
            <a:lvl4pPr indent="-2112" lvl="3" marL="1399113" marR="0" rtl="0" algn="l">
              <a:spcBef>
                <a:spcPts val="0"/>
              </a:spcBef>
              <a:buNone/>
              <a:defRPr b="0" i="0" sz="1800" u="none" cap="none" strike="noStrike">
                <a:solidFill>
                  <a:schemeClr val="dk1"/>
                </a:solidFill>
                <a:latin typeface="Calibri"/>
                <a:ea typeface="Calibri"/>
                <a:cs typeface="Calibri"/>
                <a:sym typeface="Calibri"/>
              </a:defRPr>
            </a:lvl4pPr>
            <a:lvl5pPr indent="-11284" lvl="4" marL="1865484" marR="0" rtl="0" algn="l">
              <a:spcBef>
                <a:spcPts val="0"/>
              </a:spcBef>
              <a:buNone/>
              <a:defRPr b="0" i="0" sz="1800" u="none" cap="none" strike="noStrike">
                <a:solidFill>
                  <a:schemeClr val="dk1"/>
                </a:solidFill>
                <a:latin typeface="Calibri"/>
                <a:ea typeface="Calibri"/>
                <a:cs typeface="Calibri"/>
                <a:sym typeface="Calibri"/>
              </a:defRPr>
            </a:lvl5pPr>
            <a:lvl6pPr indent="-7755" lvl="5" marL="2331856" marR="0" rtl="0" algn="l">
              <a:spcBef>
                <a:spcPts val="0"/>
              </a:spcBef>
              <a:buNone/>
              <a:defRPr b="0" i="0" sz="1800" u="none" cap="none" strike="noStrike">
                <a:solidFill>
                  <a:schemeClr val="dk1"/>
                </a:solidFill>
                <a:latin typeface="Calibri"/>
                <a:ea typeface="Calibri"/>
                <a:cs typeface="Calibri"/>
                <a:sym typeface="Calibri"/>
              </a:defRPr>
            </a:lvl6pPr>
            <a:lvl7pPr indent="-4225" lvl="6" marL="2798226" marR="0" rtl="0" algn="l">
              <a:spcBef>
                <a:spcPts val="0"/>
              </a:spcBef>
              <a:buNone/>
              <a:defRPr b="0" i="0" sz="1800" u="none" cap="none" strike="noStrike">
                <a:solidFill>
                  <a:schemeClr val="dk1"/>
                </a:solidFill>
                <a:latin typeface="Calibri"/>
                <a:ea typeface="Calibri"/>
                <a:cs typeface="Calibri"/>
                <a:sym typeface="Calibri"/>
              </a:defRPr>
            </a:lvl7pPr>
            <a:lvl8pPr indent="-696" lvl="7" marL="3264596" marR="0" rtl="0" algn="l">
              <a:spcBef>
                <a:spcPts val="0"/>
              </a:spcBef>
              <a:buNone/>
              <a:defRPr b="0" i="0" sz="1800" u="none" cap="none" strike="noStrike">
                <a:solidFill>
                  <a:schemeClr val="dk1"/>
                </a:solidFill>
                <a:latin typeface="Calibri"/>
                <a:ea typeface="Calibri"/>
                <a:cs typeface="Calibri"/>
                <a:sym typeface="Calibri"/>
              </a:defRPr>
            </a:lvl8pPr>
            <a:lvl9pPr indent="-9869" lvl="8" marL="3730969"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 name="Shape 6"/>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Quattrocento Sans"/>
                <a:ea typeface="Quattrocento Sans"/>
                <a:cs typeface="Quattrocento Sans"/>
                <a:sym typeface="Quattrocento Sans"/>
              </a:defRPr>
            </a:lvl1pPr>
            <a:lvl2pPr indent="-9171" lvl="1" marL="466371" marR="0" rtl="0" algn="l">
              <a:spcBef>
                <a:spcPts val="0"/>
              </a:spcBef>
              <a:buNone/>
              <a:defRPr b="0" i="0" sz="1800" u="none" cap="none" strike="noStrike">
                <a:solidFill>
                  <a:schemeClr val="dk1"/>
                </a:solidFill>
                <a:latin typeface="Calibri"/>
                <a:ea typeface="Calibri"/>
                <a:cs typeface="Calibri"/>
                <a:sym typeface="Calibri"/>
              </a:defRPr>
            </a:lvl2pPr>
            <a:lvl3pPr indent="-5642" lvl="2" marL="932742" marR="0" rtl="0" algn="l">
              <a:spcBef>
                <a:spcPts val="0"/>
              </a:spcBef>
              <a:buNone/>
              <a:defRPr b="0" i="0" sz="1800" u="none" cap="none" strike="noStrike">
                <a:solidFill>
                  <a:schemeClr val="dk1"/>
                </a:solidFill>
                <a:latin typeface="Calibri"/>
                <a:ea typeface="Calibri"/>
                <a:cs typeface="Calibri"/>
                <a:sym typeface="Calibri"/>
              </a:defRPr>
            </a:lvl3pPr>
            <a:lvl4pPr indent="-2112" lvl="3" marL="1399113" marR="0" rtl="0" algn="l">
              <a:spcBef>
                <a:spcPts val="0"/>
              </a:spcBef>
              <a:buNone/>
              <a:defRPr b="0" i="0" sz="1800" u="none" cap="none" strike="noStrike">
                <a:solidFill>
                  <a:schemeClr val="dk1"/>
                </a:solidFill>
                <a:latin typeface="Calibri"/>
                <a:ea typeface="Calibri"/>
                <a:cs typeface="Calibri"/>
                <a:sym typeface="Calibri"/>
              </a:defRPr>
            </a:lvl4pPr>
            <a:lvl5pPr indent="-11284" lvl="4" marL="1865484" marR="0" rtl="0" algn="l">
              <a:spcBef>
                <a:spcPts val="0"/>
              </a:spcBef>
              <a:buNone/>
              <a:defRPr b="0" i="0" sz="1800" u="none" cap="none" strike="noStrike">
                <a:solidFill>
                  <a:schemeClr val="dk1"/>
                </a:solidFill>
                <a:latin typeface="Calibri"/>
                <a:ea typeface="Calibri"/>
                <a:cs typeface="Calibri"/>
                <a:sym typeface="Calibri"/>
              </a:defRPr>
            </a:lvl5pPr>
            <a:lvl6pPr indent="-7755" lvl="5" marL="2331856" marR="0" rtl="0" algn="l">
              <a:spcBef>
                <a:spcPts val="0"/>
              </a:spcBef>
              <a:buNone/>
              <a:defRPr b="0" i="0" sz="1800" u="none" cap="none" strike="noStrike">
                <a:solidFill>
                  <a:schemeClr val="dk1"/>
                </a:solidFill>
                <a:latin typeface="Calibri"/>
                <a:ea typeface="Calibri"/>
                <a:cs typeface="Calibri"/>
                <a:sym typeface="Calibri"/>
              </a:defRPr>
            </a:lvl6pPr>
            <a:lvl7pPr indent="-4225" lvl="6" marL="2798226" marR="0" rtl="0" algn="l">
              <a:spcBef>
                <a:spcPts val="0"/>
              </a:spcBef>
              <a:buNone/>
              <a:defRPr b="0" i="0" sz="1800" u="none" cap="none" strike="noStrike">
                <a:solidFill>
                  <a:schemeClr val="dk1"/>
                </a:solidFill>
                <a:latin typeface="Calibri"/>
                <a:ea typeface="Calibri"/>
                <a:cs typeface="Calibri"/>
                <a:sym typeface="Calibri"/>
              </a:defRPr>
            </a:lvl7pPr>
            <a:lvl8pPr indent="-696" lvl="7" marL="3264596" marR="0" rtl="0" algn="l">
              <a:spcBef>
                <a:spcPts val="0"/>
              </a:spcBef>
              <a:buNone/>
              <a:defRPr b="0" i="0" sz="1800" u="none" cap="none" strike="noStrike">
                <a:solidFill>
                  <a:schemeClr val="dk1"/>
                </a:solidFill>
                <a:latin typeface="Calibri"/>
                <a:ea typeface="Calibri"/>
                <a:cs typeface="Calibri"/>
                <a:sym typeface="Calibri"/>
              </a:defRPr>
            </a:lvl8pPr>
            <a:lvl9pPr indent="-9869" lvl="8" marL="3730969"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340"/>
              </a:spcAft>
              <a:buNone/>
              <a:defRPr b="0" i="0" sz="900" u="none" cap="none" strike="noStrike">
                <a:solidFill>
                  <a:schemeClr val="dk1"/>
                </a:solidFill>
                <a:latin typeface="Quattrocento Sans"/>
                <a:ea typeface="Quattrocento Sans"/>
                <a:cs typeface="Quattrocento Sans"/>
                <a:sym typeface="Quattrocento Sans"/>
              </a:defRPr>
            </a:lvl1pPr>
            <a:lvl2pPr indent="-58512" lvl="1" marL="217262" marR="0" rtl="0" algn="l">
              <a:lnSpc>
                <a:spcPct val="90000"/>
              </a:lnSpc>
              <a:spcBef>
                <a:spcPts val="0"/>
              </a:spcBef>
              <a:spcAft>
                <a:spcPts val="340"/>
              </a:spcAft>
              <a:buClr>
                <a:schemeClr val="dk1"/>
              </a:buClr>
              <a:buSzPct val="1000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61613" lvl="2" marL="334664" marR="0" rtl="0" algn="l">
              <a:lnSpc>
                <a:spcPct val="90000"/>
              </a:lnSpc>
              <a:spcBef>
                <a:spcPts val="0"/>
              </a:spcBef>
              <a:spcAft>
                <a:spcPts val="340"/>
              </a:spcAft>
              <a:buClr>
                <a:schemeClr val="dk1"/>
              </a:buClr>
              <a:buSzPct val="1000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105200" lvl="3" marL="492551" marR="0" rtl="0" algn="l">
              <a:lnSpc>
                <a:spcPct val="90000"/>
              </a:lnSpc>
              <a:spcBef>
                <a:spcPts val="0"/>
              </a:spcBef>
              <a:spcAft>
                <a:spcPts val="340"/>
              </a:spcAft>
              <a:buClr>
                <a:schemeClr val="dk1"/>
              </a:buClr>
              <a:buSzPct val="1000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62346" lvl="4" marL="627496" marR="0" rtl="0" algn="l">
              <a:lnSpc>
                <a:spcPct val="90000"/>
              </a:lnSpc>
              <a:spcBef>
                <a:spcPts val="0"/>
              </a:spcBef>
              <a:spcAft>
                <a:spcPts val="340"/>
              </a:spcAft>
              <a:buClr>
                <a:schemeClr val="dk1"/>
              </a:buClr>
              <a:buSzPct val="1000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7755" lvl="5" marL="2331856" marR="0" rtl="0" algn="l">
              <a:spcBef>
                <a:spcPts val="0"/>
              </a:spcBef>
              <a:buNone/>
              <a:defRPr b="0" i="0" sz="1200" u="none" cap="none" strike="noStrike">
                <a:solidFill>
                  <a:schemeClr val="dk1"/>
                </a:solidFill>
                <a:latin typeface="Calibri"/>
                <a:ea typeface="Calibri"/>
                <a:cs typeface="Calibri"/>
                <a:sym typeface="Calibri"/>
              </a:defRPr>
            </a:lvl6pPr>
            <a:lvl7pPr indent="-4225" lvl="6" marL="2798226" marR="0" rtl="0" algn="l">
              <a:spcBef>
                <a:spcPts val="0"/>
              </a:spcBef>
              <a:buNone/>
              <a:defRPr b="0" i="0" sz="1200" u="none" cap="none" strike="noStrike">
                <a:solidFill>
                  <a:schemeClr val="dk1"/>
                </a:solidFill>
                <a:latin typeface="Calibri"/>
                <a:ea typeface="Calibri"/>
                <a:cs typeface="Calibri"/>
                <a:sym typeface="Calibri"/>
              </a:defRPr>
            </a:lvl7pPr>
            <a:lvl8pPr indent="-696" lvl="7" marL="3264596" marR="0" rtl="0" algn="l">
              <a:spcBef>
                <a:spcPts val="0"/>
              </a:spcBef>
              <a:buNone/>
              <a:defRPr b="0" i="0" sz="1200" u="none" cap="none" strike="noStrike">
                <a:solidFill>
                  <a:schemeClr val="dk1"/>
                </a:solidFill>
                <a:latin typeface="Calibri"/>
                <a:ea typeface="Calibri"/>
                <a:cs typeface="Calibri"/>
                <a:sym typeface="Calibri"/>
              </a:defRPr>
            </a:lvl8pPr>
            <a:lvl9pPr indent="-9869" lvl="8" marL="3730969"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안녕하세요. 두 번째 세션을 맡게 된 마이크로소프트 스튜던트 파트너 김보운이라고 합니다. 제 세션에서는 XAML에 대해서 소개하겠습니다.</a:t>
            </a:r>
          </a:p>
        </p:txBody>
      </p:sp>
      <p:sp>
        <p:nvSpPr>
          <p:cNvPr id="149" name="Shape 149"/>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150" name="Shape 150"/>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151" name="Shape 151"/>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152" name="Shape 152"/>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그리고 XAML이 어떻게 컴파일이 되냐면 XAML코드들이 플랫폼별 XAML프로세서의 의해 해석이 되고 씨샾코드와 함께 컴파일되어 익스큐터블파일이 나오게 됩니다. 여기서 왜 씨샾코드와 함께 컴파일이 되는지 나중에 설명해 드리도록 하겠습니다.</a:t>
            </a:r>
          </a:p>
        </p:txBody>
      </p:sp>
      <p:sp>
        <p:nvSpPr>
          <p:cNvPr id="241" name="Shape 24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42" name="Shape 24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43" name="Shape 24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11/27/2016 12:47 AM</a:t>
            </a:r>
          </a:p>
        </p:txBody>
      </p:sp>
      <p:sp>
        <p:nvSpPr>
          <p:cNvPr id="244" name="Shape 24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XAML에서 사용하는 여러 가지 레이아웃이 있습니다. 먼저 스택 레이아웃은 별 다른 요구없이 자신이 넣은대로 요소를 배치하고 요소들을 수평으로 나열할건지 수직으로 나열할건지 설정할 수 있습니다. 앱솔루트 레이아웃은 X, Y좌표값을 설정하여 배치하는 레이아웃이고 렐러티브 레이아웃은 요소들간의 관계를 설정하여 배치하는 레이아웃입니다. 그리드 레이아웃은 테이블이랑 비슷하다고 생각하시면 쉽습니다. 컨텐트뷰와 프레임은 하나의 요소만 배치할 수 있습니다. 마지막으로 스크롤뷰는 뭐 따로 말씀 드리지 않아도 다들 아시리라 생각합니다.</a:t>
            </a:r>
          </a:p>
        </p:txBody>
      </p:sp>
      <p:sp>
        <p:nvSpPr>
          <p:cNvPr id="251" name="Shape 25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52" name="Shape 25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53" name="Shape 25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54" name="Shape 25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레이아웃과 비슷하게 페이지도 있습니다. 컨텐트 페이지는 하나의 요소를 표현합니다. 마스터디테일 페이지는 왼쪽에서 오른쪽으로 스와이프한다거나 왼쪽윗부분에 메뉴를 누르면 스르륵 나타나는 메뉴를 만드는 페이지입니다. 네비게이션 페이지는 최상단에 액션바를 만드는 페이지 이고 탭드 페이지는 여러 개의 페이지를 만들어 탭으로 관리하는 페이지입니다. 템플릿드 페이지는 컨텐트 페이지와 비슷합니다. 케어셀 페이지는 탭드 페이지와 비슷하게 스와이프 할 수 있는 페이지입니다.</a:t>
            </a:r>
          </a:p>
        </p:txBody>
      </p:sp>
      <p:sp>
        <p:nvSpPr>
          <p:cNvPr id="261" name="Shape 26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62" name="Shape 26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63" name="Shape 26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11/27/2016 1:00 AM</a:t>
            </a:r>
          </a:p>
        </p:txBody>
      </p:sp>
      <p:sp>
        <p:nvSpPr>
          <p:cNvPr id="264" name="Shape 26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왼쪽은 씨샾으로 작성한 UI코드이고 오른쪽 코드는 XAML로 작성한 코드입니다. 여러분은 어느쪽이 더 보기 좋으신가요? 딱 봐도 오른쪽 코드가 더 편해 보이지 않나요? 왼쪽 코드는 코드가 많아 질 수록 엄청나게 방대해지고 뷰와 컨트롤러가 분간이 어렵습니다. 오른쪽 처럼 뷰와 컨트롤러를 분리시켜 코딩하는게 좋습니다.</a:t>
            </a:r>
          </a:p>
        </p:txBody>
      </p:sp>
      <p:sp>
        <p:nvSpPr>
          <p:cNvPr id="271" name="Shape 27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72" name="Shape 27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73" name="Shape 27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74" name="Shape 27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기본적으로 XAML과 씨샾코드가 어떻게 연동되서 컴파일되는지 알아보겠습니다. XAML에서 작성된 요소들의 이벤트를 연결해야하기 때문에 같이 컴파일되어 실행파일이 나옵니다. 보시는 바와 같이 밸류체인지드와 클릭드 이벤트를 연결했습니다. 슬라이더를 움직이면 연결된 이벤트에 따라 라벨에 텍스트가 변경될것이고 버튼을 클릭하면 얼럿창이 하나 뜰것입니다. 이렇게 XAML과 씨샾을 같이 컴파일해서 실행파일을 만들어 냅니다.</a:t>
            </a:r>
          </a:p>
        </p:txBody>
      </p:sp>
      <p:sp>
        <p:nvSpPr>
          <p:cNvPr id="283" name="Shape 283"/>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84" name="Shape 284"/>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85" name="Shape 285"/>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86" name="Shape 286"/>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이제 본격적으로 XAML에서 어떻게 요소들을 만드는지 알아보겠습니다. 처음으로 요소들의 속성을 어떻게 정의하는지 알아보겠습니다. 간단하게 빨간색 원처럼 정의 할 수 있습니다. 글자를 나타내는 텍스트, 요소를 배치하는 버티칼옵션, 폰트에 대한 옵션을 설정할 수 있는 폰트 어트리뷰트, 폰트의 사이즈까지 설정할 수 있고 이 외에도 정말많은 속성들이 많습니다. 그리고 밑의 코드를 보면 라벨의 이름으로 여러 가지 속성을 작성할 수 있습니다. 이 방법은 속성값이 복잡하게 전개될 때 유용합니다. 속성값을 나열 할 때는 콤바를 이용하여 나열할 수 있습니다.</a:t>
            </a:r>
          </a:p>
        </p:txBody>
      </p:sp>
      <p:sp>
        <p:nvSpPr>
          <p:cNvPr id="296" name="Shape 296"/>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97" name="Shape 297"/>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98" name="Shape 298"/>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99" name="Shape 299"/>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각 디바이스마다 차이점이 있습니다. 간단하게 보시는 바와 같이 아이폰은 화면 전체를 사용할 수 있고 안드로이드와 윈도우즈폰은 최상단에 있는 액션바를 제외한 모든 부분을 사용할 수 있습니다. 이것도 XAML을 사용하여 디바이스마다 설정값을 줄 수 있습니다.</a:t>
            </a:r>
          </a:p>
        </p:txBody>
      </p:sp>
      <p:sp>
        <p:nvSpPr>
          <p:cNvPr id="312" name="Shape 312"/>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13" name="Shape 313"/>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14" name="Shape 314"/>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315" name="Shape 315"/>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왼쪽 코드에서 보는 바와 같이 패딩값을 설정하는데 OnPlatform을 사용하여 IOS, Android, WinPhone의 값을 설정할 수 있습니다. 오른쪽 코드도 같은 코드인데 좀 더 간단하게 설정할 수 있습니다.</a:t>
            </a:r>
          </a:p>
        </p:txBody>
      </p:sp>
      <p:sp>
        <p:nvSpPr>
          <p:cNvPr id="327" name="Shape 327"/>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28" name="Shape 328"/>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29" name="Shape 329"/>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11/27/2016 1:32 AM</a:t>
            </a:r>
          </a:p>
        </p:txBody>
      </p:sp>
      <p:sp>
        <p:nvSpPr>
          <p:cNvPr id="330" name="Shape 330"/>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공통으로 사용되는 자원들만 모아서 따로 설정할 수 있습니다. 컨텐트 페이지에 리소스 속성을 열고 리소스딕셔너리안에 공유할 자원을 설정합니다. 키와 값으로 자원을 설정하고 노란원에서 보이듯이 키값을 활용해 자원을 가져다 쓸 수 있습니다. 여기서 스태틱 리소그가 무엇이냐면 자원을 사용하는 요소를 미리 컴파일 할 때 설정하는 것이고 반대로 다이나믹 리소스도 있는데 다이나믹 리소스는 프로그램이 실행되고 해당 요소를 사용할 때 자원을 할당합니다.</a:t>
            </a:r>
          </a:p>
        </p:txBody>
      </p:sp>
      <p:sp>
        <p:nvSpPr>
          <p:cNvPr id="338" name="Shape 338"/>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39" name="Shape 339"/>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40" name="Shape 340"/>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341" name="Shape 341"/>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4" name="Shape 3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XAML에서 다른 클래스에 있는 자원들을 사용할 수 있는데 자원을 사용하려면 한가지 설정만 해주시면 됩니다. Clr-namespace를 설정해줘야하는데 자신이 사용하려는 자원이 있는 클래스의 네임스페이스를 적어주시면 됩니다. 밑에 소스와 같이 네임스페이스가 자마린언더바프랙티스점뷰모델 이니 XAML에 clr-namespace에 해당하는 네임스페이스를 적으면 됩니다. 그리고 어셈블리는 clr-namespace 일부 또는 전체를 포함하는 어셈블리 입니다. 어셈블리는 일반적인 경로가 아니라 어셈블리의 이름이며 .dll, .exe와 같은 확장명을 표시하지 않습니다. 사용자 지정 클래스를 참조하는 응용 프로그램 코드와 동일한 어셈블리 내에서 clr-namespace 참조를 정의하는 경우에는 어셈블리를 생략할 수 있습니다. 그러면 보시는 바와 같이 local이라는 접두사를 이용해서 백그라운드컬러 및 타이틀폰트등 설정한 자원을 가져다 쓸 수 있습니다. 지금 정의 되어있는 sys와 x도 같은 의미라고 볼 수 있습니다. 여기서 접두사 x는 조금 다른데 x는 XAML 언어 정의의 일부인 내장 항목을 지원합니다. 접두사가 없는건 WPF 클라이언트 / 프레임워크 XAML 네임스페이스를 기본값으로 매핑합니다.</a:t>
            </a:r>
          </a:p>
        </p:txBody>
      </p:sp>
      <p:sp>
        <p:nvSpPr>
          <p:cNvPr id="355" name="Shape 355"/>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56" name="Shape 356"/>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57" name="Shape 357"/>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358" name="Shape 358"/>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lt1"/>
                </a:solidFill>
                <a:latin typeface="Quattrocento Sans"/>
                <a:ea typeface="Quattrocento Sans"/>
                <a:cs typeface="Quattrocento Sans"/>
                <a:sym typeface="Quattrocento Sans"/>
              </a:rPr>
              <a:t>간단하게 목차를 설명 드리자면 유명한 패턴들 MVC, MVP, MVVM에 대한 간략한 설명과 제 세션의 주인 XAML과 XAML을 사용하여 만든 간단한 예제 프로그램이 있습니다.</a:t>
            </a:r>
          </a:p>
        </p:txBody>
      </p:sp>
      <p:sp>
        <p:nvSpPr>
          <p:cNvPr id="160" name="Shape 160"/>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lt1"/>
              </a:solidFill>
              <a:latin typeface="Quattrocento Sans"/>
              <a:ea typeface="Quattrocento Sans"/>
              <a:cs typeface="Quattrocento Sans"/>
              <a:sym typeface="Quattrocento Sans"/>
            </a:endParaRPr>
          </a:p>
        </p:txBody>
      </p:sp>
      <p:sp>
        <p:nvSpPr>
          <p:cNvPr id="161" name="Shape 161"/>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lt1"/>
                </a:solidFill>
                <a:latin typeface="Quattrocento Sans"/>
                <a:ea typeface="Quattrocento Sans"/>
                <a:cs typeface="Quattrocento Sans"/>
                <a:sym typeface="Quattrocento Sans"/>
              </a:rPr>
              <a:t>11/26/2016 11:34 PM</a:t>
            </a:r>
          </a:p>
        </p:txBody>
      </p:sp>
      <p:sp>
        <p:nvSpPr>
          <p:cNvPr id="162" name="Shape 162"/>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Quattrocento Sans"/>
                <a:ea typeface="Quattrocento Sans"/>
                <a:cs typeface="Quattrocento Sans"/>
                <a:sym typeface="Quattrocento Sans"/>
              </a:rPr>
              <a:t>‹#›</a:t>
            </a:fld>
          </a:p>
        </p:txBody>
      </p:sp>
      <p:sp>
        <p:nvSpPr>
          <p:cNvPr id="163" name="Shape 163"/>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lt1"/>
                </a:solidFill>
                <a:latin typeface="Quattrocento Sans"/>
                <a:ea typeface="Quattrocento Sans"/>
                <a:cs typeface="Quattrocento Sans"/>
                <a:sym typeface="Quattrocento Sans"/>
              </a:rPr>
              <a:t>© Microsoft Corporation. All rights reserved.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처음부터 말씀드린 데이터 바인딩에 대해서 말씀 드리겠습니다. 여기서 빨간원은 바인딩 소스에 해당하고 노란원은 바인딩 대상에 해당합니다. 여기서 노란원들은 바인딩 컨텍스트를 통해 슬라이더라는 이름을 가진 요소를 참조하고 있습니다. 그리고 위의 라벨은 슬라이더의 값의 따라 텍스트가 회전하게 됩니다. 어떻게 동작하냐면 슬라이더의 값이 라벨의 로태이션으로 바인되어 있기 때문입니다. 그리고 아래의 라벨은 텍스트가 변경되게 되는데 씨샾에서 자주 사용하는 스트링포맷을 사용의 소수점 이하 0자리까지 슬라이더의 밸류를 가지고 텍스트를 표현합니다.</a:t>
            </a:r>
          </a:p>
          <a:p>
            <a:pPr indent="0" lvl="0" marL="0" marR="0" rtl="0" algn="l">
              <a:lnSpc>
                <a:spcPct val="90000"/>
              </a:lnSpc>
              <a:spcBef>
                <a:spcPts val="34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빨간 원 : 바인딩 소스</a:t>
            </a:r>
          </a:p>
          <a:p>
            <a:pPr indent="0" lvl="0" marL="0" marR="0" rtl="0" algn="l">
              <a:lnSpc>
                <a:spcPct val="90000"/>
              </a:lnSpc>
              <a:spcBef>
                <a:spcPts val="34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노란 원 : 바인딩 대상</a:t>
            </a:r>
          </a:p>
        </p:txBody>
      </p:sp>
      <p:sp>
        <p:nvSpPr>
          <p:cNvPr id="370" name="Shape 370"/>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71" name="Shape 371"/>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72" name="Shape 372"/>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373" name="Shape 373"/>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여기서 좀 더 자세히 알아보자면 바인딩 방향이라는게 존재하는데 OneWay는 바인딩 소스가 변경되면 바인딩 대상이 변경됩니다. TwoWay는 바인딩 대상이 변경되면 바인딩 소스가 변경되고 바인딩 소스가 변경 되어도 바인딩 대상이 변경됩니다. OneWayToSource는 OneWay와 반대라고 생각하시면 편합니다. 바인딩 대상이 변경되면 바인딩 소스가 변경됩니다.</a:t>
            </a:r>
          </a:p>
        </p:txBody>
      </p:sp>
      <p:sp>
        <p:nvSpPr>
          <p:cNvPr id="384" name="Shape 384"/>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85" name="Shape 385"/>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86" name="Shape 386"/>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387" name="Shape 387"/>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간단한 예제를 통해 바인딩 방향에 대해 알아보겠습니다. 첫 사진에 있는 라벨이 바인딩 소스가 되고 두 번째와 세 번째가 바인딩 대상이 됩니다. 두 번째 사진에 있는 슬라이더를 변경하면 텍스트의 크기가 변경이 되고 세 번째 사진에 있는 슬라이더를 변경하면 텍스트가 회전하게 됩니다. 여기서 이상한 점이 있는데 찾으셨습니까? 두 번째 사진의 모드를 TwoWay로 하지않고 OneWayToSource로 해도 정상작동 합니다. TwoWay로 한 이유는 초기값 때문에 그렇습니다. TwoWay는 1로 초기화 하지만 OneWayToSource 같은 경우는 0으로 초기값이 설정됩니다.</a:t>
            </a:r>
          </a:p>
        </p:txBody>
      </p:sp>
      <p:sp>
        <p:nvSpPr>
          <p:cNvPr id="394" name="Shape 394"/>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395" name="Shape 395"/>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396" name="Shape 396"/>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397" name="Shape 397"/>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6" name="Shape 4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제가 이 자료를 준비하면서 참고한 사이트들인데 첫 번째는 자마린 다큐먼트입니다. 여기서 제일 많이 참조했고 이 다큐먼트에 지금 까지 말씀드린것과 다양한 클래스들과 사용법이 있으니 참고하시고 두 번째는 XAML에 대해 아주 기초적인것을 배울 수 있는데 여기는 진짜 기초만 있고 WPF의 사용법이 있습니다. 근데 크게 다른점이 없어서 참조하는것도 나쁘지 않습니다. 하지만 않좋은점이 발번역이라는 점이 입니다. 세 번째는 제가 이 자마린 세션을 준비하면서 처음으로 씨샾을 접해서 책으로 공부할 수 없고 단 기간에 습득이 가능한 곳을 찾다가 발견한 곳인데 씨샾에 대해 자세하게 설명되어 있고 동영상 강의도 있으면 제작자도 활발하게 활동하는거 같습니다.</a:t>
            </a:r>
          </a:p>
        </p:txBody>
      </p:sp>
      <p:sp>
        <p:nvSpPr>
          <p:cNvPr id="407" name="Shape 407"/>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408" name="Shape 408"/>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409" name="Shape 409"/>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11/27/2016 2:31 AM</a:t>
            </a:r>
          </a:p>
        </p:txBody>
      </p:sp>
      <p:sp>
        <p:nvSpPr>
          <p:cNvPr id="410" name="Shape 410"/>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마지막으로 간단한 계산기 어플리케이션을 보고 세션을 마무리 짓도록 하겠습니다.</a:t>
            </a:r>
          </a:p>
        </p:txBody>
      </p:sp>
      <p:sp>
        <p:nvSpPr>
          <p:cNvPr id="417" name="Shape 417"/>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418" name="Shape 418"/>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419" name="Shape 419"/>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11/27/2016 2:35 AM</a:t>
            </a:r>
          </a:p>
        </p:txBody>
      </p:sp>
      <p:sp>
        <p:nvSpPr>
          <p:cNvPr id="420" name="Shape 420"/>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427" name="Shape 427"/>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
        <p:nvSpPr>
          <p:cNvPr id="428" name="Shape 428"/>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429" name="Shape 429"/>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430" name="Shape 430"/>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6" name="Shape 43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437" name="Shape 437"/>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rgbClr val="000000"/>
              </a:solidFill>
              <a:latin typeface="Quattrocento Sans"/>
              <a:ea typeface="Quattrocento Sans"/>
              <a:cs typeface="Quattrocento Sans"/>
              <a:sym typeface="Quattrocento Sans"/>
            </a:endParaRPr>
          </a:p>
        </p:txBody>
      </p:sp>
      <p:sp>
        <p:nvSpPr>
          <p:cNvPr id="438" name="Shape 438"/>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rgbClr val="000000"/>
                </a:solidFill>
                <a:latin typeface="Quattrocento Sans"/>
                <a:ea typeface="Quattrocento Sans"/>
                <a:cs typeface="Quattrocento Sans"/>
                <a:sym typeface="Quattrocento Sans"/>
              </a:rPr>
              <a:t>11/26/2016 11:34 PM</a:t>
            </a:r>
          </a:p>
        </p:txBody>
      </p:sp>
      <p:sp>
        <p:nvSpPr>
          <p:cNvPr id="439" name="Shape 439"/>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rgbClr val="000000"/>
                </a:solidFill>
                <a:latin typeface="Quattrocento Sans"/>
                <a:ea typeface="Quattrocento Sans"/>
                <a:cs typeface="Quattrocento Sans"/>
                <a:sym typeface="Quattrocento Sans"/>
              </a:rPr>
              <a:t>‹#›</a:t>
            </a:fld>
          </a:p>
        </p:txBody>
      </p:sp>
      <p:sp>
        <p:nvSpPr>
          <p:cNvPr id="440" name="Shape 440"/>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7" name="Shape 44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448" name="Shape 448"/>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rgbClr val="000000"/>
              </a:solidFill>
              <a:latin typeface="Quattrocento Sans"/>
              <a:ea typeface="Quattrocento Sans"/>
              <a:cs typeface="Quattrocento Sans"/>
              <a:sym typeface="Quattrocento Sans"/>
            </a:endParaRPr>
          </a:p>
        </p:txBody>
      </p:sp>
      <p:sp>
        <p:nvSpPr>
          <p:cNvPr id="449" name="Shape 449"/>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rgbClr val="000000"/>
                </a:solidFill>
                <a:latin typeface="Quattrocento Sans"/>
                <a:ea typeface="Quattrocento Sans"/>
                <a:cs typeface="Quattrocento Sans"/>
                <a:sym typeface="Quattrocento Sans"/>
              </a:rPr>
              <a:t>11/26/2016 11:34 PM</a:t>
            </a:r>
          </a:p>
        </p:txBody>
      </p:sp>
      <p:sp>
        <p:nvSpPr>
          <p:cNvPr id="450" name="Shape 450"/>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rgbClr val="000000"/>
                </a:solidFill>
                <a:latin typeface="Quattrocento Sans"/>
                <a:ea typeface="Quattrocento Sans"/>
                <a:cs typeface="Quattrocento Sans"/>
                <a:sym typeface="Quattrocento Sans"/>
              </a:rPr>
              <a:t>‹#›</a:t>
            </a:fld>
          </a:p>
        </p:txBody>
      </p:sp>
      <p:sp>
        <p:nvSpPr>
          <p:cNvPr id="451" name="Shape 451"/>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lt1"/>
                </a:solidFill>
                <a:latin typeface="Quattrocento Sans"/>
                <a:ea typeface="Quattrocento Sans"/>
                <a:cs typeface="Quattrocento Sans"/>
                <a:sym typeface="Quattrocento Sans"/>
              </a:rPr>
              <a:t>먼저 패턴설명부터 시작하겠습니다.</a:t>
            </a:r>
          </a:p>
        </p:txBody>
      </p:sp>
      <p:sp>
        <p:nvSpPr>
          <p:cNvPr id="171" name="Shape 17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lt1"/>
              </a:solidFill>
              <a:latin typeface="Quattrocento Sans"/>
              <a:ea typeface="Quattrocento Sans"/>
              <a:cs typeface="Quattrocento Sans"/>
              <a:sym typeface="Quattrocento Sans"/>
            </a:endParaRPr>
          </a:p>
        </p:txBody>
      </p:sp>
      <p:sp>
        <p:nvSpPr>
          <p:cNvPr id="172" name="Shape 172"/>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lt1"/>
                </a:solidFill>
                <a:latin typeface="Quattrocento Sans"/>
                <a:ea typeface="Quattrocento Sans"/>
                <a:cs typeface="Quattrocento Sans"/>
                <a:sym typeface="Quattrocento Sans"/>
              </a:rPr>
              <a:t>11/26/2016 11:34 PM</a:t>
            </a:r>
          </a:p>
        </p:txBody>
      </p:sp>
      <p:sp>
        <p:nvSpPr>
          <p:cNvPr id="173" name="Shape 173"/>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Quattrocento Sans"/>
                <a:ea typeface="Quattrocento Sans"/>
                <a:cs typeface="Quattrocento Sans"/>
                <a:sym typeface="Quattrocento Sans"/>
              </a:rPr>
              <a:t>‹#›</a:t>
            </a:fld>
          </a:p>
        </p:txBody>
      </p:sp>
      <p:sp>
        <p:nvSpPr>
          <p:cNvPr id="174" name="Shape 174"/>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lt1"/>
                </a:solidFill>
                <a:latin typeface="Quattrocento Sans"/>
                <a:ea typeface="Quattrocento Sans"/>
                <a:cs typeface="Quattrocento Sans"/>
                <a:sym typeface="Quattrocento Sans"/>
              </a:rPr>
              <a:t>© Microsoft Corporation. All rights reserved.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프로그래밍을 하다 보면 요구사항이 수시로 바뀌게 됩니다. 개발자도 고객의 요구사항을 한번에 알아듣지 못할 뿐더러 고객도 자신이 원하는 기능이 무엇인지 잘 모를 경우도 있고 개발난이도도 몰라 무작정 요구하는 경우도 있습니다. 그리고 거의 모든 개발은 혼자 진행하지 않습니다. 팀원으로 개발을 진행하게 됩니다. 해당하는 팀에 새로운 멤버가 들어올 때 자신이 만든 코드를 인수인계 작업을 진행하게 됩니다. 여기서 코드를 어렵게 만들면 설명하는 사람도 어렵고 인수자도 여긴어디 나는 누구… 라는 생각들 정도로 알아듣기가 어렵게 될 수 있습니다. 또 코드를 만들다 보면 뒤죽박죽 스파게티 코드가 될 수 도 있습니다. 그렇기 때문에 요구사항 변경에 대한 소스코드 변경을 최소화하고 타인이 알아듣기 쉽도록 범용적인 코드를 작성해야 하며 인수인계 때 인수자가 이해하기 쉬워야합니다.</a:t>
            </a:r>
          </a:p>
        </p:txBody>
      </p:sp>
      <p:sp>
        <p:nvSpPr>
          <p:cNvPr id="181" name="Shape 18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182" name="Shape 18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183" name="Shape 18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184" name="Shape 18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결국 디자인 패턴이란 각 계층 Model, View, Controller(가 될 수 있고 Presenter, ViewModel)로 분리하고 코드의 재활용성을 높이고 불필요한 중복을 막기위해 만들어진게 디자인 패턴이라고 할 수 있습니다.</a:t>
            </a:r>
          </a:p>
        </p:txBody>
      </p:sp>
      <p:sp>
        <p:nvSpPr>
          <p:cNvPr id="191" name="Shape 19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192" name="Shape 19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193" name="Shape 19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11/27/2016 12:08 AM</a:t>
            </a:r>
          </a:p>
        </p:txBody>
      </p:sp>
      <p:sp>
        <p:nvSpPr>
          <p:cNvPr id="194" name="Shape 19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여기서 가장 유명하다 해도 과언이 아닌 패턴들을 살펴보겠습니다. 먼저 MVC패턴인데 Controller가 사용자의 입력을 도 맡아서 진행을 합니다. 사용자의 입력이 들어오면 컨트롤러가 작업을 진행하고 작업이 완료되면 모델을 업데이트진행하고 업데이트된 모델을 통해 뷰를 업데이트합니다. MVC패턴은 구현이 쉽다는 장점이 있지만 뷰와 컨트롤러간의 커플링이 심합니다. 작은 버그하나 잡겠다고 소스코드를 모두 뒤집어 엎을 수 도 있다는 이야기입니다. 생각만해도 끔찍하죠</a:t>
            </a:r>
          </a:p>
          <a:p>
            <a:pPr indent="0" lvl="0" marL="0" marR="0" rtl="0" algn="l">
              <a:lnSpc>
                <a:spcPct val="90000"/>
              </a:lnSpc>
              <a:spcBef>
                <a:spcPts val="34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ㅋㅋ 다음은 MVP패턴인데 MVP패턴은 MVC패턴에 뷰와 컨트롤러간의 커플링을 해소하고자 만들어진 패턴입니다. 특이하다면 특이한데 MVP패턴에서는 뷰에서 사용자의 입력을 받습니다. 뷰에 입력이 들어오면 프레젠터로 전달하고 프레젠터는 넘겨온 값들을 모델로 전달하여 데이터를 처리하고 저장한뒤 결과값을 돌려받아 뷰를 업데이트합니다. 한마디로 말해 프레젠터는 뷰와 모델을 이어주는 징검다리와 같은 역할을 합니다. MVP패턴도 MVC의 커플링 문제를 해결했다고는 했지만 사실 뷰와 프레젠터 사이의 의존성이 강하고 필요에 따라 다른 클래스들이 더 많이 필요할 수도 있습니다. 마지막으로 대망의 MVVM패턴입니다. MVVM패턴도 MVP와 마찬가지로 뷰가 사용자의 입력을 담당합니다. 입력을 받으면 뷰모델에서 데이터를 업데이트하고 모델에 저장합니다. 뷰모델은 뷰를 나타내주는 모델이라고 생각하면 편합니다. 뷰보다는 모델과 비슷하게 작성되며 데이터바인딩과 커맨드를 통해 뷰를 업데이트합니다. MVVM패턴이 좋긴하지만 구현하기가 너무 어렵고 뷰에 대한 처리가 복잡해지면 뷰모델이 오버스펙이 될 가능성이 큽니다. 여러분이 생각하기에 어떤 게 제일 좋은 패턴인가요? 정답은 없습니다. 각각의 패턴에 장단점이 있기 때문에 어느 것이 좋다고 말을 못하고 제작하려고 하는 프로그램마다 특성이 다르기 때문에 어떤 패턴이 좋다고는 말할 수 없습니다.</a:t>
            </a:r>
          </a:p>
        </p:txBody>
      </p:sp>
      <p:sp>
        <p:nvSpPr>
          <p:cNvPr id="201" name="Shape 20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02" name="Shape 20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03" name="Shape 20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04" name="Shape 20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lt1"/>
                </a:solidFill>
                <a:latin typeface="Quattrocento Sans"/>
                <a:ea typeface="Quattrocento Sans"/>
                <a:cs typeface="Quattrocento Sans"/>
                <a:sym typeface="Quattrocento Sans"/>
              </a:rPr>
              <a:t>그럼 이제 본격적으로 XAML에 대한 설명을 시작하도록 하겠습니다. 여기서는 XAML이 무엇인지와 XAML을 어떻게 사용하는지 대해서 알아보도록 하겠습니다.</a:t>
            </a:r>
          </a:p>
        </p:txBody>
      </p:sp>
      <p:sp>
        <p:nvSpPr>
          <p:cNvPr id="211" name="Shape 21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lt1"/>
              </a:solidFill>
              <a:latin typeface="Quattrocento Sans"/>
              <a:ea typeface="Quattrocento Sans"/>
              <a:cs typeface="Quattrocento Sans"/>
              <a:sym typeface="Quattrocento Sans"/>
            </a:endParaRPr>
          </a:p>
        </p:txBody>
      </p:sp>
      <p:sp>
        <p:nvSpPr>
          <p:cNvPr id="212" name="Shape 212"/>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lt1"/>
                </a:solidFill>
                <a:latin typeface="Quattrocento Sans"/>
                <a:ea typeface="Quattrocento Sans"/>
                <a:cs typeface="Quattrocento Sans"/>
                <a:sym typeface="Quattrocento Sans"/>
              </a:rPr>
              <a:t>11/26/2016 11:34 PM</a:t>
            </a:r>
          </a:p>
        </p:txBody>
      </p:sp>
      <p:sp>
        <p:nvSpPr>
          <p:cNvPr id="213" name="Shape 213"/>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Quattrocento Sans"/>
                <a:ea typeface="Quattrocento Sans"/>
                <a:cs typeface="Quattrocento Sans"/>
                <a:sym typeface="Quattrocento Sans"/>
              </a:rPr>
              <a:t>‹#›</a:t>
            </a:fld>
          </a:p>
        </p:txBody>
      </p:sp>
      <p:sp>
        <p:nvSpPr>
          <p:cNvPr id="214" name="Shape 214"/>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lt1"/>
                </a:solidFill>
                <a:latin typeface="Quattrocento Sans"/>
                <a:ea typeface="Quattrocento Sans"/>
                <a:cs typeface="Quattrocento Sans"/>
                <a:sym typeface="Quattrocento Sans"/>
              </a:rPr>
              <a:t>© Microsoft Corporation. All rights reserved.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XAML이란 익스텐시블 어플리케이션 마크업 랭귀지라고 해서 Microsoft에서 개발한 XML 기반 태그 언어입니다. HTML이 웹 페이지를 시각적으로 표시하기 위해 내부적으로 사용되는 언어인 것처럼, XAML은 마이크로소프트 익스프레션 블렌드에서 개발한 응용 프로그램을 시각적으로 표시하기 위해 내부적으로 사용되는 언어입니다. 말씀드린바와 같이 UI 즉 래이아웃을 작성하는 용도로 사용합니다. 읽는 법도 다양합니다. XAML, 자멜, 재믈, 자믈 등이 있습니다. 제가 안드로이드 개발에 관심이 많아서 안드로이드와 비교하자면 래이아웃을 나타내는 XML과 같은 역할을 한다고 생각하시면 됩니다. XAML을 사용하게 되면 씨샾에서 작성된 코드보다 가독성이 좋고 안드로이드 프리뷰처럼 시각적으로 참고가 가능합니다. 아래에 나온 두 가지는 나중에 자료가 있으니 거기서 설명을 해드리도록 하겠습니다.</a:t>
            </a:r>
          </a:p>
        </p:txBody>
      </p:sp>
      <p:sp>
        <p:nvSpPr>
          <p:cNvPr id="221" name="Shape 22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22" name="Shape 22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23" name="Shape 22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24" name="Shape 22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900" u="none" cap="none" strike="noStrike">
                <a:solidFill>
                  <a:schemeClr val="dk1"/>
                </a:solidFill>
                <a:latin typeface="Quattrocento Sans"/>
                <a:ea typeface="Quattrocento Sans"/>
                <a:cs typeface="Quattrocento Sans"/>
                <a:sym typeface="Quattrocento Sans"/>
              </a:rPr>
              <a:t>방금 말씀 드렸던 프리뷰 화면인데 맥이 있어서 사용할 수 있다고 합니다. 역시 개발자는 맥을 사야하는가 봅니다. 이 메뉴는 보기 -&gt; 다른 창 -&gt; Xamarin.Forms Preview에서 켤 수 있습니다. 내가 배치한 요소들을 오른쪽의 화면에서 시각적으로 참고가 가능합니다. 그리고 팁하나 드리자면 이 프리뷰 창말고 보기 -&gt; 다른 창 -&gt; 디바이스 로그가 있습니다. 여기서는 내 핸드폰에 어떤 로그가 찍히는지 참조할 수 있습니다. 여기서 좀 특이한게 원래 새로운 로그가 나타나면 아래로 쭉쭉 늘어나는데 자마린의 디바이스 로그는 로그가 위쪽으로 쭉쭉 쌓이게 됩니다.</a:t>
            </a:r>
          </a:p>
        </p:txBody>
      </p:sp>
      <p:sp>
        <p:nvSpPr>
          <p:cNvPr id="231" name="Shape 231"/>
          <p:cNvSpPr txBox="1"/>
          <p:nvPr>
            <p:ph idx="3" type="hdr"/>
          </p:nvPr>
        </p:nvSpPr>
        <p:spPr>
          <a:xfrm>
            <a:off x="0" y="0"/>
            <a:ext cx="2971799" cy="457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sz="1200">
              <a:solidFill>
                <a:schemeClr val="dk1"/>
              </a:solidFill>
              <a:latin typeface="Quattrocento Sans"/>
              <a:ea typeface="Quattrocento Sans"/>
              <a:cs typeface="Quattrocento Sans"/>
              <a:sym typeface="Quattrocento Sans"/>
            </a:endParaRPr>
          </a:p>
        </p:txBody>
      </p:sp>
      <p:sp>
        <p:nvSpPr>
          <p:cNvPr id="232" name="Shape 232"/>
          <p:cNvSpPr txBox="1"/>
          <p:nvPr>
            <p:ph idx="11" type="ftr"/>
          </p:nvPr>
        </p:nvSpPr>
        <p:spPr>
          <a:xfrm>
            <a:off x="0" y="8686800"/>
            <a:ext cx="5920740" cy="355964"/>
          </a:xfrm>
          <a:prstGeom prst="rect">
            <a:avLst/>
          </a:prstGeom>
          <a:noFill/>
          <a:ln>
            <a:noFill/>
          </a:ln>
        </p:spPr>
        <p:txBody>
          <a:bodyPr anchorCtr="0" anchor="b" bIns="45700" lIns="91425" rIns="91425" tIns="45700">
            <a:noAutofit/>
          </a:bodyPr>
          <a:lstStyle/>
          <a:p>
            <a:pPr indent="-4763" lvl="0" marL="398463" marR="0" rtl="0" algn="l">
              <a:spcBef>
                <a:spcPts val="0"/>
              </a:spcBef>
              <a:buSzPct val="25000"/>
              <a:buNone/>
            </a:pPr>
            <a:r>
              <a:rPr lang="en-US" sz="400">
                <a:solidFill>
                  <a:schemeClr val="dk1"/>
                </a:solidFill>
                <a:latin typeface="Quattrocento Sans"/>
                <a:ea typeface="Quattrocento Sans"/>
                <a:cs typeface="Quattrocento Sans"/>
                <a:sym typeface="Quattrocento Sans"/>
              </a:rPr>
              <a:t>© Microsoft Corporation. All rights reserved. </a:t>
            </a:r>
          </a:p>
        </p:txBody>
      </p:sp>
      <p:sp>
        <p:nvSpPr>
          <p:cNvPr id="233" name="Shape 233"/>
          <p:cNvSpPr txBox="1"/>
          <p:nvPr>
            <p:ph idx="10" type="dt"/>
          </p:nvPr>
        </p:nvSpPr>
        <p:spPr>
          <a:xfrm>
            <a:off x="3884612" y="0"/>
            <a:ext cx="29717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lang="en-US" sz="1200">
                <a:solidFill>
                  <a:schemeClr val="dk1"/>
                </a:solidFill>
                <a:latin typeface="Quattrocento Sans"/>
                <a:ea typeface="Quattrocento Sans"/>
                <a:cs typeface="Quattrocento Sans"/>
                <a:sym typeface="Quattrocento Sans"/>
              </a:rPr>
              <a:t>11/26/2016 11:34 PM</a:t>
            </a:r>
          </a:p>
        </p:txBody>
      </p:sp>
      <p:sp>
        <p:nvSpPr>
          <p:cNvPr id="234" name="Shape 234"/>
          <p:cNvSpPr txBox="1"/>
          <p:nvPr>
            <p:ph idx="12" type="sldNum"/>
          </p:nvPr>
        </p:nvSpPr>
        <p:spPr>
          <a:xfrm>
            <a:off x="5909308" y="8685213"/>
            <a:ext cx="947103"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Quattrocento Sans"/>
                <a:ea typeface="Quattrocento Sans"/>
                <a:cs typeface="Quattrocento Sans"/>
                <a:sym typeface="Quattrocento Sans"/>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3.jpg"/><Relationship Id="rId3" Type="http://schemas.openxmlformats.org/officeDocument/2006/relationships/image" Target="../media/image0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3" name="Shape 13"/>
        <p:cNvGrpSpPr/>
        <p:nvPr/>
      </p:nvGrpSpPr>
      <p:grpSpPr>
        <a:xfrm>
          <a:off x="0" y="0"/>
          <a:ext cx="0" cy="0"/>
          <a:chOff x="0" y="0"/>
          <a:chExt cx="0" cy="0"/>
        </a:xfrm>
      </p:grpSpPr>
      <p:sp>
        <p:nvSpPr>
          <p:cNvPr id="14" name="Shape 14"/>
          <p:cNvSpPr txBox="1"/>
          <p:nvPr>
            <p:ph type="title"/>
          </p:nvPr>
        </p:nvSpPr>
        <p:spPr>
          <a:xfrm>
            <a:off x="274702" y="2125677"/>
            <a:ext cx="9143935" cy="1828786"/>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body"/>
          </p:nvPr>
        </p:nvSpPr>
        <p:spPr>
          <a:xfrm>
            <a:off x="274701" y="3955785"/>
            <a:ext cx="7315137" cy="182800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lt1"/>
              </a:buClr>
              <a:buFont typeface="Arial"/>
              <a:buNone/>
              <a:defRPr b="0" i="0" sz="3200" u="none" cap="none" strike="noStrike">
                <a:solidFill>
                  <a:schemeClr val="lt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grpSp>
        <p:nvGrpSpPr>
          <p:cNvPr id="16" name="Shape 16"/>
          <p:cNvGrpSpPr/>
          <p:nvPr/>
        </p:nvGrpSpPr>
        <p:grpSpPr>
          <a:xfrm>
            <a:off x="457518" y="6161740"/>
            <a:ext cx="1681413" cy="360978"/>
            <a:chOff x="457200" y="1643392"/>
            <a:chExt cx="4492752" cy="964539"/>
          </a:xfrm>
        </p:grpSpPr>
        <p:pic>
          <p:nvPicPr>
            <p:cNvPr id="17" name="Shape 17"/>
            <p:cNvPicPr preferRelativeResize="0"/>
            <p:nvPr/>
          </p:nvPicPr>
          <p:blipFill rotWithShape="1">
            <a:blip r:embed="rId2">
              <a:alphaModFix/>
            </a:blip>
            <a:srcRect b="0" l="0" r="0" t="0"/>
            <a:stretch/>
          </p:blipFill>
          <p:spPr>
            <a:xfrm>
              <a:off x="457200" y="1643392"/>
              <a:ext cx="964539" cy="964539"/>
            </a:xfrm>
            <a:prstGeom prst="rect">
              <a:avLst/>
            </a:prstGeom>
            <a:noFill/>
            <a:ln>
              <a:noFill/>
            </a:ln>
          </p:spPr>
        </p:pic>
        <p:sp>
          <p:nvSpPr>
            <p:cNvPr id="18" name="Shape 18"/>
            <p:cNvSpPr/>
            <p:nvPr/>
          </p:nvSpPr>
          <p:spPr>
            <a:xfrm>
              <a:off x="1703514" y="1792709"/>
              <a:ext cx="3246438" cy="635328"/>
            </a:xfrm>
            <a:custGeom>
              <a:pathLst>
                <a:path extrusionOk="0" h="120000" w="120000">
                  <a:moveTo>
                    <a:pt x="18015" y="8181"/>
                  </a:moveTo>
                  <a:cubicBezTo>
                    <a:pt x="22967" y="8181"/>
                    <a:pt x="22967" y="8181"/>
                    <a:pt x="22967" y="8181"/>
                  </a:cubicBezTo>
                  <a:cubicBezTo>
                    <a:pt x="22967" y="118363"/>
                    <a:pt x="22967" y="118363"/>
                    <a:pt x="22967" y="118363"/>
                  </a:cubicBezTo>
                  <a:cubicBezTo>
                    <a:pt x="19385" y="118363"/>
                    <a:pt x="19385" y="118363"/>
                    <a:pt x="19385" y="118363"/>
                  </a:cubicBezTo>
                  <a:cubicBezTo>
                    <a:pt x="19385" y="48545"/>
                    <a:pt x="19385" y="48545"/>
                    <a:pt x="19385" y="48545"/>
                  </a:cubicBezTo>
                  <a:cubicBezTo>
                    <a:pt x="19385" y="43636"/>
                    <a:pt x="19385" y="36545"/>
                    <a:pt x="19490" y="28363"/>
                  </a:cubicBezTo>
                  <a:cubicBezTo>
                    <a:pt x="19490" y="28363"/>
                    <a:pt x="19490" y="28363"/>
                    <a:pt x="19490" y="28363"/>
                  </a:cubicBezTo>
                  <a:cubicBezTo>
                    <a:pt x="19280" y="31636"/>
                    <a:pt x="19174" y="35454"/>
                    <a:pt x="18964" y="37090"/>
                  </a:cubicBezTo>
                  <a:cubicBezTo>
                    <a:pt x="12642" y="118363"/>
                    <a:pt x="12642" y="118363"/>
                    <a:pt x="12642" y="118363"/>
                  </a:cubicBezTo>
                  <a:cubicBezTo>
                    <a:pt x="10219" y="118363"/>
                    <a:pt x="10219" y="118363"/>
                    <a:pt x="10219" y="118363"/>
                  </a:cubicBezTo>
                  <a:cubicBezTo>
                    <a:pt x="3898" y="38181"/>
                    <a:pt x="3898" y="38181"/>
                    <a:pt x="3898" y="38181"/>
                  </a:cubicBezTo>
                  <a:cubicBezTo>
                    <a:pt x="3792" y="36000"/>
                    <a:pt x="3582" y="32727"/>
                    <a:pt x="3371" y="28363"/>
                  </a:cubicBezTo>
                  <a:cubicBezTo>
                    <a:pt x="3266" y="28363"/>
                    <a:pt x="3266" y="28363"/>
                    <a:pt x="3266" y="28363"/>
                  </a:cubicBezTo>
                  <a:cubicBezTo>
                    <a:pt x="3371" y="30545"/>
                    <a:pt x="3371" y="32727"/>
                    <a:pt x="3371" y="35454"/>
                  </a:cubicBezTo>
                  <a:cubicBezTo>
                    <a:pt x="3476" y="41454"/>
                    <a:pt x="3476" y="46363"/>
                    <a:pt x="3476" y="50727"/>
                  </a:cubicBezTo>
                  <a:cubicBezTo>
                    <a:pt x="3476" y="118363"/>
                    <a:pt x="3476" y="118363"/>
                    <a:pt x="3476" y="118363"/>
                  </a:cubicBezTo>
                  <a:cubicBezTo>
                    <a:pt x="0" y="118363"/>
                    <a:pt x="0" y="118363"/>
                    <a:pt x="0" y="118363"/>
                  </a:cubicBezTo>
                  <a:cubicBezTo>
                    <a:pt x="0" y="8181"/>
                    <a:pt x="0" y="8181"/>
                    <a:pt x="0" y="8181"/>
                  </a:cubicBezTo>
                  <a:cubicBezTo>
                    <a:pt x="5267" y="8181"/>
                    <a:pt x="5267" y="8181"/>
                    <a:pt x="5267" y="8181"/>
                  </a:cubicBezTo>
                  <a:cubicBezTo>
                    <a:pt x="10535" y="77454"/>
                    <a:pt x="10535" y="77454"/>
                    <a:pt x="10535" y="77454"/>
                  </a:cubicBezTo>
                  <a:cubicBezTo>
                    <a:pt x="11062" y="83454"/>
                    <a:pt x="11378" y="88363"/>
                    <a:pt x="11483" y="91636"/>
                  </a:cubicBezTo>
                  <a:cubicBezTo>
                    <a:pt x="11589" y="91636"/>
                    <a:pt x="11589" y="91636"/>
                    <a:pt x="11589" y="91636"/>
                  </a:cubicBezTo>
                  <a:cubicBezTo>
                    <a:pt x="12537" y="77454"/>
                    <a:pt x="12537" y="77454"/>
                    <a:pt x="12537" y="77454"/>
                  </a:cubicBezTo>
                  <a:lnTo>
                    <a:pt x="18015" y="8181"/>
                  </a:lnTo>
                  <a:close/>
                  <a:moveTo>
                    <a:pt x="26444" y="118363"/>
                  </a:moveTo>
                  <a:cubicBezTo>
                    <a:pt x="30026" y="118363"/>
                    <a:pt x="30026" y="118363"/>
                    <a:pt x="30026" y="118363"/>
                  </a:cubicBezTo>
                  <a:cubicBezTo>
                    <a:pt x="30026" y="39272"/>
                    <a:pt x="30026" y="39272"/>
                    <a:pt x="30026" y="39272"/>
                  </a:cubicBezTo>
                  <a:cubicBezTo>
                    <a:pt x="26444" y="39272"/>
                    <a:pt x="26444" y="39272"/>
                    <a:pt x="26444" y="39272"/>
                  </a:cubicBezTo>
                  <a:lnTo>
                    <a:pt x="26444" y="118363"/>
                  </a:lnTo>
                  <a:close/>
                  <a:moveTo>
                    <a:pt x="28340" y="6000"/>
                  </a:moveTo>
                  <a:cubicBezTo>
                    <a:pt x="27708" y="6000"/>
                    <a:pt x="27181" y="7090"/>
                    <a:pt x="26760" y="9272"/>
                  </a:cubicBezTo>
                  <a:cubicBezTo>
                    <a:pt x="26338" y="10909"/>
                    <a:pt x="26128" y="13636"/>
                    <a:pt x="26128" y="16909"/>
                  </a:cubicBezTo>
                  <a:cubicBezTo>
                    <a:pt x="26128" y="19636"/>
                    <a:pt x="26338" y="22363"/>
                    <a:pt x="26760" y="24545"/>
                  </a:cubicBezTo>
                  <a:cubicBezTo>
                    <a:pt x="27181" y="26181"/>
                    <a:pt x="27708" y="27272"/>
                    <a:pt x="28340" y="27272"/>
                  </a:cubicBezTo>
                  <a:cubicBezTo>
                    <a:pt x="28867" y="27272"/>
                    <a:pt x="29394" y="26181"/>
                    <a:pt x="29815" y="24545"/>
                  </a:cubicBezTo>
                  <a:cubicBezTo>
                    <a:pt x="30237" y="22363"/>
                    <a:pt x="30447" y="19636"/>
                    <a:pt x="30447" y="16909"/>
                  </a:cubicBezTo>
                  <a:cubicBezTo>
                    <a:pt x="30447" y="13636"/>
                    <a:pt x="30237" y="11454"/>
                    <a:pt x="29815" y="9272"/>
                  </a:cubicBezTo>
                  <a:cubicBezTo>
                    <a:pt x="29394" y="7090"/>
                    <a:pt x="28867" y="6000"/>
                    <a:pt x="28340" y="6000"/>
                  </a:cubicBezTo>
                  <a:close/>
                  <a:moveTo>
                    <a:pt x="42669" y="38727"/>
                  </a:moveTo>
                  <a:cubicBezTo>
                    <a:pt x="42036" y="37636"/>
                    <a:pt x="41404" y="37636"/>
                    <a:pt x="40667" y="37636"/>
                  </a:cubicBezTo>
                  <a:cubicBezTo>
                    <a:pt x="39086" y="37636"/>
                    <a:pt x="37611" y="39272"/>
                    <a:pt x="36347" y="43090"/>
                  </a:cubicBezTo>
                  <a:cubicBezTo>
                    <a:pt x="35083" y="46363"/>
                    <a:pt x="34135" y="51818"/>
                    <a:pt x="33503" y="58363"/>
                  </a:cubicBezTo>
                  <a:cubicBezTo>
                    <a:pt x="32870" y="64909"/>
                    <a:pt x="32554" y="72545"/>
                    <a:pt x="32554" y="80727"/>
                  </a:cubicBezTo>
                  <a:cubicBezTo>
                    <a:pt x="32554" y="88363"/>
                    <a:pt x="32870" y="94909"/>
                    <a:pt x="33503" y="100909"/>
                  </a:cubicBezTo>
                  <a:cubicBezTo>
                    <a:pt x="34135" y="106909"/>
                    <a:pt x="34978" y="111818"/>
                    <a:pt x="36136" y="115090"/>
                  </a:cubicBezTo>
                  <a:cubicBezTo>
                    <a:pt x="37295" y="118363"/>
                    <a:pt x="38560" y="120000"/>
                    <a:pt x="40035" y="120000"/>
                  </a:cubicBezTo>
                  <a:cubicBezTo>
                    <a:pt x="41720" y="120000"/>
                    <a:pt x="43195" y="118363"/>
                    <a:pt x="44354" y="115090"/>
                  </a:cubicBezTo>
                  <a:cubicBezTo>
                    <a:pt x="44460" y="114545"/>
                    <a:pt x="44460" y="114545"/>
                    <a:pt x="44460" y="114545"/>
                  </a:cubicBezTo>
                  <a:cubicBezTo>
                    <a:pt x="44460" y="97636"/>
                    <a:pt x="44460" y="97636"/>
                    <a:pt x="44460" y="97636"/>
                  </a:cubicBezTo>
                  <a:cubicBezTo>
                    <a:pt x="44249" y="98181"/>
                    <a:pt x="44249" y="98181"/>
                    <a:pt x="44249" y="98181"/>
                  </a:cubicBezTo>
                  <a:cubicBezTo>
                    <a:pt x="43722" y="100363"/>
                    <a:pt x="43195" y="102000"/>
                    <a:pt x="42563" y="103090"/>
                  </a:cubicBezTo>
                  <a:cubicBezTo>
                    <a:pt x="41931" y="104181"/>
                    <a:pt x="41299" y="104727"/>
                    <a:pt x="40772" y="104727"/>
                  </a:cubicBezTo>
                  <a:cubicBezTo>
                    <a:pt x="39402" y="104727"/>
                    <a:pt x="38244" y="102545"/>
                    <a:pt x="37401" y="98181"/>
                  </a:cubicBezTo>
                  <a:cubicBezTo>
                    <a:pt x="36663" y="93272"/>
                    <a:pt x="36242" y="87272"/>
                    <a:pt x="36242" y="79090"/>
                  </a:cubicBezTo>
                  <a:cubicBezTo>
                    <a:pt x="36242" y="71454"/>
                    <a:pt x="36663" y="64909"/>
                    <a:pt x="37506" y="60000"/>
                  </a:cubicBezTo>
                  <a:cubicBezTo>
                    <a:pt x="38349" y="55090"/>
                    <a:pt x="39508" y="52909"/>
                    <a:pt x="40877" y="52909"/>
                  </a:cubicBezTo>
                  <a:cubicBezTo>
                    <a:pt x="42036" y="52909"/>
                    <a:pt x="43195" y="55090"/>
                    <a:pt x="44249" y="58909"/>
                  </a:cubicBezTo>
                  <a:cubicBezTo>
                    <a:pt x="44460" y="59454"/>
                    <a:pt x="44460" y="59454"/>
                    <a:pt x="44460" y="59454"/>
                  </a:cubicBezTo>
                  <a:cubicBezTo>
                    <a:pt x="44460" y="41454"/>
                    <a:pt x="44460" y="41454"/>
                    <a:pt x="44460" y="41454"/>
                  </a:cubicBezTo>
                  <a:cubicBezTo>
                    <a:pt x="44354" y="41454"/>
                    <a:pt x="44354" y="41454"/>
                    <a:pt x="44354" y="41454"/>
                  </a:cubicBezTo>
                  <a:cubicBezTo>
                    <a:pt x="43933" y="40363"/>
                    <a:pt x="43406" y="39272"/>
                    <a:pt x="42669" y="38727"/>
                  </a:cubicBezTo>
                  <a:close/>
                  <a:moveTo>
                    <a:pt x="54468" y="38181"/>
                  </a:moveTo>
                  <a:cubicBezTo>
                    <a:pt x="53625" y="38181"/>
                    <a:pt x="52783" y="39272"/>
                    <a:pt x="52151" y="42545"/>
                  </a:cubicBezTo>
                  <a:cubicBezTo>
                    <a:pt x="51518" y="45272"/>
                    <a:pt x="51097" y="48545"/>
                    <a:pt x="50781" y="52909"/>
                  </a:cubicBezTo>
                  <a:cubicBezTo>
                    <a:pt x="50676" y="52909"/>
                    <a:pt x="50676" y="52909"/>
                    <a:pt x="50676" y="52909"/>
                  </a:cubicBezTo>
                  <a:cubicBezTo>
                    <a:pt x="50676" y="39272"/>
                    <a:pt x="50676" y="39272"/>
                    <a:pt x="50676" y="39272"/>
                  </a:cubicBezTo>
                  <a:cubicBezTo>
                    <a:pt x="47093" y="39272"/>
                    <a:pt x="47093" y="39272"/>
                    <a:pt x="47093" y="39272"/>
                  </a:cubicBezTo>
                  <a:cubicBezTo>
                    <a:pt x="47093" y="118363"/>
                    <a:pt x="47093" y="118363"/>
                    <a:pt x="47093" y="118363"/>
                  </a:cubicBezTo>
                  <a:cubicBezTo>
                    <a:pt x="50676" y="118363"/>
                    <a:pt x="50676" y="118363"/>
                    <a:pt x="50676" y="118363"/>
                  </a:cubicBezTo>
                  <a:cubicBezTo>
                    <a:pt x="50676" y="78000"/>
                    <a:pt x="50676" y="78000"/>
                    <a:pt x="50676" y="78000"/>
                  </a:cubicBezTo>
                  <a:cubicBezTo>
                    <a:pt x="50676" y="70909"/>
                    <a:pt x="50992" y="65454"/>
                    <a:pt x="51624" y="61090"/>
                  </a:cubicBezTo>
                  <a:cubicBezTo>
                    <a:pt x="52151" y="56727"/>
                    <a:pt x="52993" y="54545"/>
                    <a:pt x="53942" y="54545"/>
                  </a:cubicBezTo>
                  <a:cubicBezTo>
                    <a:pt x="54258" y="54545"/>
                    <a:pt x="54574" y="55090"/>
                    <a:pt x="54995" y="55636"/>
                  </a:cubicBezTo>
                  <a:cubicBezTo>
                    <a:pt x="55417" y="56181"/>
                    <a:pt x="55627" y="56727"/>
                    <a:pt x="55838" y="57272"/>
                  </a:cubicBezTo>
                  <a:cubicBezTo>
                    <a:pt x="55943" y="57818"/>
                    <a:pt x="55943" y="57818"/>
                    <a:pt x="55943" y="57818"/>
                  </a:cubicBezTo>
                  <a:cubicBezTo>
                    <a:pt x="55943" y="39272"/>
                    <a:pt x="55943" y="39272"/>
                    <a:pt x="55943" y="39272"/>
                  </a:cubicBezTo>
                  <a:cubicBezTo>
                    <a:pt x="55943" y="39272"/>
                    <a:pt x="55943" y="39272"/>
                    <a:pt x="55943" y="39272"/>
                  </a:cubicBezTo>
                  <a:cubicBezTo>
                    <a:pt x="55627" y="38181"/>
                    <a:pt x="55100" y="38181"/>
                    <a:pt x="54468" y="38181"/>
                  </a:cubicBezTo>
                  <a:close/>
                  <a:moveTo>
                    <a:pt x="69850" y="48545"/>
                  </a:moveTo>
                  <a:cubicBezTo>
                    <a:pt x="71115" y="55636"/>
                    <a:pt x="71852" y="65454"/>
                    <a:pt x="71852" y="78000"/>
                  </a:cubicBezTo>
                  <a:cubicBezTo>
                    <a:pt x="71852" y="90545"/>
                    <a:pt x="71115" y="100909"/>
                    <a:pt x="69640" y="108545"/>
                  </a:cubicBezTo>
                  <a:cubicBezTo>
                    <a:pt x="68270" y="116181"/>
                    <a:pt x="66268" y="120000"/>
                    <a:pt x="63845" y="120000"/>
                  </a:cubicBezTo>
                  <a:cubicBezTo>
                    <a:pt x="61527" y="120000"/>
                    <a:pt x="59631" y="116181"/>
                    <a:pt x="58261" y="109090"/>
                  </a:cubicBezTo>
                  <a:cubicBezTo>
                    <a:pt x="56892" y="102000"/>
                    <a:pt x="56154" y="92181"/>
                    <a:pt x="56154" y="79636"/>
                  </a:cubicBezTo>
                  <a:cubicBezTo>
                    <a:pt x="56154" y="66545"/>
                    <a:pt x="56892" y="56181"/>
                    <a:pt x="58261" y="48545"/>
                  </a:cubicBezTo>
                  <a:cubicBezTo>
                    <a:pt x="59736" y="41454"/>
                    <a:pt x="61738" y="37636"/>
                    <a:pt x="64266" y="37636"/>
                  </a:cubicBezTo>
                  <a:cubicBezTo>
                    <a:pt x="66584" y="37636"/>
                    <a:pt x="68481" y="40909"/>
                    <a:pt x="69850" y="48545"/>
                  </a:cubicBezTo>
                  <a:close/>
                  <a:moveTo>
                    <a:pt x="68059" y="78545"/>
                  </a:moveTo>
                  <a:cubicBezTo>
                    <a:pt x="68059" y="70363"/>
                    <a:pt x="67743" y="63818"/>
                    <a:pt x="67006" y="59454"/>
                  </a:cubicBezTo>
                  <a:cubicBezTo>
                    <a:pt x="66268" y="55090"/>
                    <a:pt x="65320" y="52909"/>
                    <a:pt x="64056" y="52909"/>
                  </a:cubicBezTo>
                  <a:cubicBezTo>
                    <a:pt x="62791" y="52909"/>
                    <a:pt x="61738" y="55090"/>
                    <a:pt x="61000" y="59454"/>
                  </a:cubicBezTo>
                  <a:cubicBezTo>
                    <a:pt x="60263" y="64363"/>
                    <a:pt x="59841" y="70909"/>
                    <a:pt x="59841" y="79090"/>
                  </a:cubicBezTo>
                  <a:cubicBezTo>
                    <a:pt x="59841" y="87272"/>
                    <a:pt x="60263" y="93818"/>
                    <a:pt x="61000" y="98181"/>
                  </a:cubicBezTo>
                  <a:cubicBezTo>
                    <a:pt x="61738" y="102545"/>
                    <a:pt x="62791" y="104727"/>
                    <a:pt x="64056" y="104727"/>
                  </a:cubicBezTo>
                  <a:cubicBezTo>
                    <a:pt x="65425" y="104727"/>
                    <a:pt x="66374" y="102545"/>
                    <a:pt x="67111" y="98181"/>
                  </a:cubicBezTo>
                  <a:cubicBezTo>
                    <a:pt x="67743" y="93818"/>
                    <a:pt x="68059" y="87272"/>
                    <a:pt x="68059" y="78545"/>
                  </a:cubicBezTo>
                  <a:close/>
                  <a:moveTo>
                    <a:pt x="79754" y="72000"/>
                  </a:moveTo>
                  <a:cubicBezTo>
                    <a:pt x="78595" y="69818"/>
                    <a:pt x="77857" y="67636"/>
                    <a:pt x="77647" y="66000"/>
                  </a:cubicBezTo>
                  <a:cubicBezTo>
                    <a:pt x="77330" y="64909"/>
                    <a:pt x="77120" y="62727"/>
                    <a:pt x="77120" y="60000"/>
                  </a:cubicBezTo>
                  <a:cubicBezTo>
                    <a:pt x="77120" y="57818"/>
                    <a:pt x="77330" y="56181"/>
                    <a:pt x="77752" y="54545"/>
                  </a:cubicBezTo>
                  <a:cubicBezTo>
                    <a:pt x="78068" y="52909"/>
                    <a:pt x="78595" y="52363"/>
                    <a:pt x="79227" y="52363"/>
                  </a:cubicBezTo>
                  <a:cubicBezTo>
                    <a:pt x="79859" y="52363"/>
                    <a:pt x="80491" y="52909"/>
                    <a:pt x="81123" y="53454"/>
                  </a:cubicBezTo>
                  <a:cubicBezTo>
                    <a:pt x="81755" y="54545"/>
                    <a:pt x="82282" y="56181"/>
                    <a:pt x="82704" y="57272"/>
                  </a:cubicBezTo>
                  <a:cubicBezTo>
                    <a:pt x="82809" y="57818"/>
                    <a:pt x="82809" y="57818"/>
                    <a:pt x="82809" y="57818"/>
                  </a:cubicBezTo>
                  <a:cubicBezTo>
                    <a:pt x="82809" y="40909"/>
                    <a:pt x="82809" y="40909"/>
                    <a:pt x="82809" y="40909"/>
                  </a:cubicBezTo>
                  <a:cubicBezTo>
                    <a:pt x="82809" y="40909"/>
                    <a:pt x="82809" y="40909"/>
                    <a:pt x="82809" y="40909"/>
                  </a:cubicBezTo>
                  <a:cubicBezTo>
                    <a:pt x="82388" y="39818"/>
                    <a:pt x="81861" y="39272"/>
                    <a:pt x="81123" y="38181"/>
                  </a:cubicBezTo>
                  <a:cubicBezTo>
                    <a:pt x="80491" y="37636"/>
                    <a:pt x="79859" y="37636"/>
                    <a:pt x="79332" y="37636"/>
                  </a:cubicBezTo>
                  <a:cubicBezTo>
                    <a:pt x="77647" y="37636"/>
                    <a:pt x="76277" y="39818"/>
                    <a:pt x="75223" y="44181"/>
                  </a:cubicBezTo>
                  <a:cubicBezTo>
                    <a:pt x="74064" y="48545"/>
                    <a:pt x="73538" y="54545"/>
                    <a:pt x="73538" y="61636"/>
                  </a:cubicBezTo>
                  <a:cubicBezTo>
                    <a:pt x="73538" y="65454"/>
                    <a:pt x="73643" y="68727"/>
                    <a:pt x="73854" y="71454"/>
                  </a:cubicBezTo>
                  <a:cubicBezTo>
                    <a:pt x="74170" y="74181"/>
                    <a:pt x="74486" y="76909"/>
                    <a:pt x="75013" y="78545"/>
                  </a:cubicBezTo>
                  <a:cubicBezTo>
                    <a:pt x="75434" y="80727"/>
                    <a:pt x="76172" y="82909"/>
                    <a:pt x="77225" y="85090"/>
                  </a:cubicBezTo>
                  <a:cubicBezTo>
                    <a:pt x="77963" y="86727"/>
                    <a:pt x="78595" y="88363"/>
                    <a:pt x="79016" y="89454"/>
                  </a:cubicBezTo>
                  <a:cubicBezTo>
                    <a:pt x="79438" y="90545"/>
                    <a:pt x="79648" y="91636"/>
                    <a:pt x="79859" y="93272"/>
                  </a:cubicBezTo>
                  <a:cubicBezTo>
                    <a:pt x="79964" y="94363"/>
                    <a:pt x="80070" y="95454"/>
                    <a:pt x="80070" y="97636"/>
                  </a:cubicBezTo>
                  <a:cubicBezTo>
                    <a:pt x="80070" y="102545"/>
                    <a:pt x="79332" y="105272"/>
                    <a:pt x="77752" y="105272"/>
                  </a:cubicBezTo>
                  <a:cubicBezTo>
                    <a:pt x="77120" y="105272"/>
                    <a:pt x="76488" y="104727"/>
                    <a:pt x="75750" y="103636"/>
                  </a:cubicBezTo>
                  <a:cubicBezTo>
                    <a:pt x="75013" y="102000"/>
                    <a:pt x="74275" y="100363"/>
                    <a:pt x="73748" y="98181"/>
                  </a:cubicBezTo>
                  <a:cubicBezTo>
                    <a:pt x="73538" y="97636"/>
                    <a:pt x="73538" y="97636"/>
                    <a:pt x="73538" y="97636"/>
                  </a:cubicBezTo>
                  <a:cubicBezTo>
                    <a:pt x="73538" y="115636"/>
                    <a:pt x="73538" y="115636"/>
                    <a:pt x="73538" y="115636"/>
                  </a:cubicBezTo>
                  <a:cubicBezTo>
                    <a:pt x="73643" y="115636"/>
                    <a:pt x="73643" y="115636"/>
                    <a:pt x="73643" y="115636"/>
                  </a:cubicBezTo>
                  <a:cubicBezTo>
                    <a:pt x="74064" y="117272"/>
                    <a:pt x="74802" y="117818"/>
                    <a:pt x="75539" y="118909"/>
                  </a:cubicBezTo>
                  <a:cubicBezTo>
                    <a:pt x="76277" y="119454"/>
                    <a:pt x="77014" y="120000"/>
                    <a:pt x="77541" y="120000"/>
                  </a:cubicBezTo>
                  <a:cubicBezTo>
                    <a:pt x="79438" y="120000"/>
                    <a:pt x="80913" y="117818"/>
                    <a:pt x="81966" y="113454"/>
                  </a:cubicBezTo>
                  <a:cubicBezTo>
                    <a:pt x="83125" y="108545"/>
                    <a:pt x="83652" y="102545"/>
                    <a:pt x="83652" y="95454"/>
                  </a:cubicBezTo>
                  <a:cubicBezTo>
                    <a:pt x="83652" y="90000"/>
                    <a:pt x="83336" y="85636"/>
                    <a:pt x="82809" y="81818"/>
                  </a:cubicBezTo>
                  <a:cubicBezTo>
                    <a:pt x="82177" y="78000"/>
                    <a:pt x="81123" y="74727"/>
                    <a:pt x="79754" y="72000"/>
                  </a:cubicBezTo>
                  <a:close/>
                  <a:moveTo>
                    <a:pt x="98823" y="48545"/>
                  </a:moveTo>
                  <a:cubicBezTo>
                    <a:pt x="100193" y="55636"/>
                    <a:pt x="100825" y="65454"/>
                    <a:pt x="100825" y="78000"/>
                  </a:cubicBezTo>
                  <a:cubicBezTo>
                    <a:pt x="100825" y="90545"/>
                    <a:pt x="100193" y="100909"/>
                    <a:pt x="98718" y="108545"/>
                  </a:cubicBezTo>
                  <a:cubicBezTo>
                    <a:pt x="97348" y="116181"/>
                    <a:pt x="95346" y="120000"/>
                    <a:pt x="92923" y="120000"/>
                  </a:cubicBezTo>
                  <a:cubicBezTo>
                    <a:pt x="90605" y="120000"/>
                    <a:pt x="88709" y="116181"/>
                    <a:pt x="87339" y="109090"/>
                  </a:cubicBezTo>
                  <a:cubicBezTo>
                    <a:pt x="85970" y="102000"/>
                    <a:pt x="85232" y="92181"/>
                    <a:pt x="85232" y="79636"/>
                  </a:cubicBezTo>
                  <a:cubicBezTo>
                    <a:pt x="85232" y="66545"/>
                    <a:pt x="85970" y="56181"/>
                    <a:pt x="87339" y="48545"/>
                  </a:cubicBezTo>
                  <a:cubicBezTo>
                    <a:pt x="88814" y="41454"/>
                    <a:pt x="90816" y="37636"/>
                    <a:pt x="93239" y="37636"/>
                  </a:cubicBezTo>
                  <a:cubicBezTo>
                    <a:pt x="95662" y="37636"/>
                    <a:pt x="97559" y="40909"/>
                    <a:pt x="98823" y="48545"/>
                  </a:cubicBezTo>
                  <a:close/>
                  <a:moveTo>
                    <a:pt x="97137" y="78545"/>
                  </a:moveTo>
                  <a:cubicBezTo>
                    <a:pt x="97137" y="70363"/>
                    <a:pt x="96821" y="63818"/>
                    <a:pt x="96084" y="59454"/>
                  </a:cubicBezTo>
                  <a:cubicBezTo>
                    <a:pt x="95346" y="55090"/>
                    <a:pt x="94398" y="52909"/>
                    <a:pt x="93134" y="52909"/>
                  </a:cubicBezTo>
                  <a:cubicBezTo>
                    <a:pt x="91764" y="52909"/>
                    <a:pt x="90816" y="55090"/>
                    <a:pt x="90079" y="59454"/>
                  </a:cubicBezTo>
                  <a:cubicBezTo>
                    <a:pt x="89341" y="64363"/>
                    <a:pt x="88920" y="70909"/>
                    <a:pt x="88920" y="79090"/>
                  </a:cubicBezTo>
                  <a:cubicBezTo>
                    <a:pt x="88920" y="87272"/>
                    <a:pt x="89341" y="93818"/>
                    <a:pt x="90079" y="98181"/>
                  </a:cubicBezTo>
                  <a:cubicBezTo>
                    <a:pt x="90816" y="102545"/>
                    <a:pt x="91764" y="104727"/>
                    <a:pt x="93134" y="104727"/>
                  </a:cubicBezTo>
                  <a:cubicBezTo>
                    <a:pt x="94398" y="104727"/>
                    <a:pt x="95452" y="102545"/>
                    <a:pt x="96084" y="98181"/>
                  </a:cubicBezTo>
                  <a:cubicBezTo>
                    <a:pt x="96821" y="93818"/>
                    <a:pt x="97137" y="87272"/>
                    <a:pt x="97137" y="78545"/>
                  </a:cubicBezTo>
                  <a:close/>
                  <a:moveTo>
                    <a:pt x="120000" y="54545"/>
                  </a:moveTo>
                  <a:cubicBezTo>
                    <a:pt x="120000" y="39272"/>
                    <a:pt x="120000" y="39272"/>
                    <a:pt x="120000" y="39272"/>
                  </a:cubicBezTo>
                  <a:cubicBezTo>
                    <a:pt x="116312" y="39272"/>
                    <a:pt x="116312" y="39272"/>
                    <a:pt x="116312" y="39272"/>
                  </a:cubicBezTo>
                  <a:cubicBezTo>
                    <a:pt x="116312" y="15818"/>
                    <a:pt x="116312" y="15818"/>
                    <a:pt x="116312" y="15818"/>
                  </a:cubicBezTo>
                  <a:cubicBezTo>
                    <a:pt x="116207" y="15818"/>
                    <a:pt x="116207" y="15818"/>
                    <a:pt x="116207" y="15818"/>
                  </a:cubicBezTo>
                  <a:cubicBezTo>
                    <a:pt x="112835" y="21272"/>
                    <a:pt x="112835" y="21272"/>
                    <a:pt x="112835" y="21272"/>
                  </a:cubicBezTo>
                  <a:cubicBezTo>
                    <a:pt x="112730" y="21818"/>
                    <a:pt x="112730" y="21818"/>
                    <a:pt x="112730" y="21818"/>
                  </a:cubicBezTo>
                  <a:cubicBezTo>
                    <a:pt x="112730" y="39272"/>
                    <a:pt x="112730" y="39272"/>
                    <a:pt x="112730" y="39272"/>
                  </a:cubicBezTo>
                  <a:cubicBezTo>
                    <a:pt x="107357" y="39272"/>
                    <a:pt x="107357" y="39272"/>
                    <a:pt x="107357" y="39272"/>
                  </a:cubicBezTo>
                  <a:cubicBezTo>
                    <a:pt x="107357" y="29454"/>
                    <a:pt x="107357" y="29454"/>
                    <a:pt x="107357" y="29454"/>
                  </a:cubicBezTo>
                  <a:cubicBezTo>
                    <a:pt x="107357" y="25090"/>
                    <a:pt x="107568" y="21272"/>
                    <a:pt x="107989" y="19090"/>
                  </a:cubicBezTo>
                  <a:cubicBezTo>
                    <a:pt x="108305" y="16363"/>
                    <a:pt x="108937" y="15272"/>
                    <a:pt x="109569" y="15272"/>
                  </a:cubicBezTo>
                  <a:cubicBezTo>
                    <a:pt x="110096" y="15272"/>
                    <a:pt x="110623" y="15818"/>
                    <a:pt x="111150" y="17454"/>
                  </a:cubicBezTo>
                  <a:cubicBezTo>
                    <a:pt x="111360" y="17454"/>
                    <a:pt x="111360" y="17454"/>
                    <a:pt x="111360" y="17454"/>
                  </a:cubicBezTo>
                  <a:cubicBezTo>
                    <a:pt x="111360" y="1636"/>
                    <a:pt x="111360" y="1636"/>
                    <a:pt x="111360" y="1636"/>
                  </a:cubicBezTo>
                  <a:cubicBezTo>
                    <a:pt x="111255" y="1636"/>
                    <a:pt x="111255" y="1636"/>
                    <a:pt x="111255" y="1636"/>
                  </a:cubicBezTo>
                  <a:cubicBezTo>
                    <a:pt x="110728" y="545"/>
                    <a:pt x="110096" y="0"/>
                    <a:pt x="109253" y="0"/>
                  </a:cubicBezTo>
                  <a:cubicBezTo>
                    <a:pt x="108200" y="0"/>
                    <a:pt x="107251" y="1636"/>
                    <a:pt x="106409" y="3818"/>
                  </a:cubicBezTo>
                  <a:cubicBezTo>
                    <a:pt x="105566" y="6000"/>
                    <a:pt x="104934" y="9272"/>
                    <a:pt x="104407" y="13636"/>
                  </a:cubicBezTo>
                  <a:cubicBezTo>
                    <a:pt x="103985" y="18000"/>
                    <a:pt x="103775" y="22909"/>
                    <a:pt x="103775" y="28363"/>
                  </a:cubicBezTo>
                  <a:cubicBezTo>
                    <a:pt x="103775" y="39272"/>
                    <a:pt x="103775" y="39272"/>
                    <a:pt x="103775" y="39272"/>
                  </a:cubicBezTo>
                  <a:cubicBezTo>
                    <a:pt x="101246" y="39272"/>
                    <a:pt x="101246" y="39272"/>
                    <a:pt x="101246" y="39272"/>
                  </a:cubicBezTo>
                  <a:cubicBezTo>
                    <a:pt x="101246" y="54545"/>
                    <a:pt x="101246" y="54545"/>
                    <a:pt x="101246" y="54545"/>
                  </a:cubicBezTo>
                  <a:cubicBezTo>
                    <a:pt x="103775" y="54545"/>
                    <a:pt x="103775" y="54545"/>
                    <a:pt x="103775" y="54545"/>
                  </a:cubicBezTo>
                  <a:cubicBezTo>
                    <a:pt x="103775" y="118363"/>
                    <a:pt x="103775" y="118363"/>
                    <a:pt x="103775" y="118363"/>
                  </a:cubicBezTo>
                  <a:cubicBezTo>
                    <a:pt x="107357" y="118363"/>
                    <a:pt x="107357" y="118363"/>
                    <a:pt x="107357" y="118363"/>
                  </a:cubicBezTo>
                  <a:cubicBezTo>
                    <a:pt x="107357" y="54545"/>
                    <a:pt x="107357" y="54545"/>
                    <a:pt x="107357" y="54545"/>
                  </a:cubicBezTo>
                  <a:cubicBezTo>
                    <a:pt x="112730" y="54545"/>
                    <a:pt x="112730" y="54545"/>
                    <a:pt x="112730" y="54545"/>
                  </a:cubicBezTo>
                  <a:cubicBezTo>
                    <a:pt x="112730" y="94909"/>
                    <a:pt x="112730" y="94909"/>
                    <a:pt x="112730" y="94909"/>
                  </a:cubicBezTo>
                  <a:cubicBezTo>
                    <a:pt x="112730" y="111818"/>
                    <a:pt x="114205" y="120000"/>
                    <a:pt x="117260" y="120000"/>
                  </a:cubicBezTo>
                  <a:cubicBezTo>
                    <a:pt x="117787" y="120000"/>
                    <a:pt x="118208" y="120000"/>
                    <a:pt x="118735" y="119454"/>
                  </a:cubicBezTo>
                  <a:cubicBezTo>
                    <a:pt x="119367" y="118363"/>
                    <a:pt x="119683" y="117818"/>
                    <a:pt x="119894" y="117272"/>
                  </a:cubicBezTo>
                  <a:cubicBezTo>
                    <a:pt x="120000" y="117272"/>
                    <a:pt x="120000" y="117272"/>
                    <a:pt x="120000" y="117272"/>
                  </a:cubicBezTo>
                  <a:cubicBezTo>
                    <a:pt x="120000" y="102000"/>
                    <a:pt x="120000" y="102000"/>
                    <a:pt x="120000" y="102000"/>
                  </a:cubicBezTo>
                  <a:cubicBezTo>
                    <a:pt x="119789" y="102545"/>
                    <a:pt x="119789" y="102545"/>
                    <a:pt x="119789" y="102545"/>
                  </a:cubicBezTo>
                  <a:cubicBezTo>
                    <a:pt x="119578" y="103090"/>
                    <a:pt x="119367" y="103636"/>
                    <a:pt x="119051" y="104181"/>
                  </a:cubicBezTo>
                  <a:cubicBezTo>
                    <a:pt x="118735" y="104727"/>
                    <a:pt x="118525" y="104727"/>
                    <a:pt x="118314" y="104727"/>
                  </a:cubicBezTo>
                  <a:cubicBezTo>
                    <a:pt x="117682" y="104727"/>
                    <a:pt x="117155" y="103636"/>
                    <a:pt x="116839" y="102000"/>
                  </a:cubicBezTo>
                  <a:cubicBezTo>
                    <a:pt x="116523" y="99818"/>
                    <a:pt x="116312" y="96545"/>
                    <a:pt x="116312" y="91636"/>
                  </a:cubicBezTo>
                  <a:cubicBezTo>
                    <a:pt x="116312" y="54545"/>
                    <a:pt x="116312" y="54545"/>
                    <a:pt x="116312" y="54545"/>
                  </a:cubicBezTo>
                  <a:lnTo>
                    <a:pt x="120000" y="54545"/>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Bullet text">
    <p:spTree>
      <p:nvGrpSpPr>
        <p:cNvPr id="51" name="Shape 51"/>
        <p:cNvGrpSpPr/>
        <p:nvPr/>
      </p:nvGrpSpPr>
      <p:grpSpPr>
        <a:xfrm>
          <a:off x="0" y="0"/>
          <a:ext cx="0" cy="0"/>
          <a:chOff x="0" y="0"/>
          <a:chExt cx="0" cy="0"/>
        </a:xfrm>
      </p:grpSpPr>
      <p:sp>
        <p:nvSpPr>
          <p:cNvPr id="52" name="Shape 52"/>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3" name="Shape 53"/>
          <p:cNvSpPr txBox="1"/>
          <p:nvPr>
            <p:ph idx="1" type="body"/>
          </p:nvPr>
        </p:nvSpPr>
        <p:spPr>
          <a:xfrm>
            <a:off x="274638" y="1212849"/>
            <a:ext cx="5486399" cy="2425278"/>
          </a:xfrm>
          <a:prstGeom prst="rect">
            <a:avLst/>
          </a:prstGeom>
          <a:noFill/>
          <a:ln>
            <a:noFill/>
          </a:ln>
        </p:spPr>
        <p:txBody>
          <a:bodyPr anchorCtr="0" anchor="t" bIns="91425" lIns="91425" rIns="91425" tIns="91425"/>
          <a:lstStyle>
            <a:lvl1pPr indent="-104458" lvl="0" marL="287338" marR="0" rtl="0" algn="l">
              <a:lnSpc>
                <a:spcPct val="90000"/>
              </a:lnSpc>
              <a:spcBef>
                <a:spcPts val="1224"/>
              </a:spcBef>
              <a:spcAft>
                <a:spcPts val="0"/>
              </a:spcAft>
              <a:buClr>
                <a:schemeClr val="lt1"/>
              </a:buClr>
              <a:buSzPct val="90000"/>
              <a:buFont typeface="Arial"/>
              <a:buChar char="•"/>
              <a:defRPr b="0" i="0" sz="3200" u="none" cap="none" strike="noStrike">
                <a:solidFill>
                  <a:schemeClr val="lt1"/>
                </a:solidFill>
                <a:latin typeface="Quattrocento Sans"/>
                <a:ea typeface="Quattrocento Sans"/>
                <a:cs typeface="Quattrocento Sans"/>
                <a:sym typeface="Quattrocento Sans"/>
              </a:defRPr>
            </a:lvl1pPr>
            <a:lvl2pPr indent="-101905" lvl="1" marL="531166"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64585" lvl="2" marL="699585"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79587" lvl="3" marL="880957"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70207" lvl="4" marL="1049377"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4" name="Shape 54"/>
          <p:cNvSpPr txBox="1"/>
          <p:nvPr>
            <p:ph idx="2" type="body"/>
          </p:nvPr>
        </p:nvSpPr>
        <p:spPr>
          <a:xfrm>
            <a:off x="6675439" y="1212849"/>
            <a:ext cx="5486399" cy="2425278"/>
          </a:xfrm>
          <a:prstGeom prst="rect">
            <a:avLst/>
          </a:prstGeom>
          <a:noFill/>
          <a:ln>
            <a:noFill/>
          </a:ln>
        </p:spPr>
        <p:txBody>
          <a:bodyPr anchorCtr="0" anchor="t" bIns="91425" lIns="91425" rIns="91425" tIns="91425"/>
          <a:lstStyle>
            <a:lvl1pPr indent="-104458" lvl="0" marL="287338" marR="0" rtl="0" algn="l">
              <a:lnSpc>
                <a:spcPct val="90000"/>
              </a:lnSpc>
              <a:spcBef>
                <a:spcPts val="1224"/>
              </a:spcBef>
              <a:spcAft>
                <a:spcPts val="0"/>
              </a:spcAft>
              <a:buClr>
                <a:schemeClr val="lt1"/>
              </a:buClr>
              <a:buSzPct val="90000"/>
              <a:buFont typeface="Arial"/>
              <a:buChar char="•"/>
              <a:defRPr b="0" i="0" sz="3200" u="none" cap="none" strike="noStrike">
                <a:solidFill>
                  <a:schemeClr val="lt1"/>
                </a:solidFill>
                <a:latin typeface="Quattrocento Sans"/>
                <a:ea typeface="Quattrocento Sans"/>
                <a:cs typeface="Quattrocento Sans"/>
                <a:sym typeface="Quattrocento Sans"/>
              </a:defRPr>
            </a:lvl1pPr>
            <a:lvl2pPr indent="-101905" lvl="1" marL="531166"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64585" lvl="2" marL="699585"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79587" lvl="3" marL="880957"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70207" lvl="4" marL="1049377"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mo slide">
    <p:bg>
      <p:bgPr>
        <a:solidFill>
          <a:schemeClr val="accent1"/>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274638" y="1209973"/>
            <a:ext cx="10056811"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body"/>
          </p:nvPr>
        </p:nvSpPr>
        <p:spPr>
          <a:xfrm>
            <a:off x="274637" y="3954462"/>
            <a:ext cx="10058401" cy="794063"/>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lt1"/>
              </a:buClr>
              <a:buFont typeface="Arial"/>
              <a:buNone/>
              <a:defRPr b="0" i="0" sz="3600" u="none" cap="none" strike="noStrike">
                <a:solidFill>
                  <a:schemeClr val="lt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ideo slide">
    <p:bg>
      <p:bgPr>
        <a:solidFill>
          <a:schemeClr val="accent2"/>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274638" y="1209973"/>
            <a:ext cx="10056811"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p:spTree>
      <p:nvGrpSpPr>
        <p:cNvPr id="62" name="Shape 62"/>
        <p:cNvGrpSpPr/>
        <p:nvPr/>
      </p:nvGrpSpPr>
      <p:grpSpPr>
        <a:xfrm>
          <a:off x="0" y="0"/>
          <a:ext cx="0" cy="0"/>
          <a:chOff x="0" y="0"/>
          <a:chExt cx="0" cy="0"/>
        </a:xfrm>
      </p:grpSpPr>
      <p:sp>
        <p:nvSpPr>
          <p:cNvPr id="63" name="Shape 63"/>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ccent Color 1">
    <p:bg>
      <p:bgPr>
        <a:solidFill>
          <a:schemeClr val="accent1"/>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ccent Color 2">
    <p:bg>
      <p:bgPr>
        <a:solidFill>
          <a:schemeClr val="accent2"/>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ccent Color 3">
    <p:bg>
      <p:bgPr>
        <a:solidFill>
          <a:schemeClr val="accent3"/>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70" name="Shape 7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ccent Color 1">
    <p:bg>
      <p:bgPr>
        <a:solidFill>
          <a:schemeClr val="accent1"/>
        </a:solidFill>
      </p:bgPr>
    </p:bg>
    <p:spTree>
      <p:nvGrpSpPr>
        <p:cNvPr id="71" name="Shape 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50-50 Right Photo Layout">
    <p:bg>
      <p:bgPr>
        <a:solidFill>
          <a:schemeClr val="dk2"/>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274638" y="1241425"/>
            <a:ext cx="5486399" cy="2012858"/>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66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p:nvPr>
            <p:ph idx="2" type="pic"/>
          </p:nvPr>
        </p:nvSpPr>
        <p:spPr>
          <a:xfrm>
            <a:off x="6219825" y="0"/>
            <a:ext cx="6216650" cy="6992586"/>
          </a:xfrm>
          <a:prstGeom prst="rect">
            <a:avLst/>
          </a:prstGeom>
          <a:blipFill rotWithShape="1">
            <a:blip r:embed="rId2">
              <a:alphaModFix/>
            </a:blip>
            <a:stretch>
              <a:fillRect b="0" l="0" r="0" t="0"/>
            </a:stretch>
          </a:blipFill>
          <a:ln>
            <a:noFill/>
          </a:ln>
        </p:spPr>
        <p:txBody>
          <a:bodyPr anchorCtr="0" anchor="ctr" bIns="91425" lIns="91425" rIns="91425" tIns="91425"/>
          <a:lstStyle>
            <a:lvl1pPr indent="0" lvl="0" marL="0" marR="0" rtl="0" algn="ctr">
              <a:lnSpc>
                <a:spcPct val="90000"/>
              </a:lnSpc>
              <a:spcBef>
                <a:spcPts val="320"/>
              </a:spcBef>
              <a:spcAft>
                <a:spcPts val="0"/>
              </a:spcAft>
              <a:buClr>
                <a:srgbClr val="FFFFFF"/>
              </a:buClr>
              <a:buFont typeface="Arial"/>
              <a:buNone/>
              <a:defRPr b="1" i="0" sz="1600" u="none" cap="none" strike="noStrike">
                <a:solidFill>
                  <a:srgbClr val="FFFFFF"/>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ccent Color 2">
    <p:bg>
      <p:bgPr>
        <a:solidFill>
          <a:schemeClr val="accent2"/>
        </a:solidFill>
      </p:bgPr>
    </p:bg>
    <p:spTree>
      <p:nvGrpSpPr>
        <p:cNvPr id="72" name="Shape 7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ccent Color 3">
    <p:bg>
      <p:bgPr>
        <a:solidFill>
          <a:schemeClr val="accent3"/>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hoto_Option">
    <p:spTree>
      <p:nvGrpSpPr>
        <p:cNvPr id="78" name="Shape 78"/>
        <p:cNvGrpSpPr/>
        <p:nvPr/>
      </p:nvGrpSpPr>
      <p:grpSpPr>
        <a:xfrm>
          <a:off x="0" y="0"/>
          <a:ext cx="0" cy="0"/>
          <a:chOff x="0" y="0"/>
          <a:chExt cx="0" cy="0"/>
        </a:xfrm>
      </p:grpSpPr>
      <p:pic>
        <p:nvPicPr>
          <p:cNvPr id="79" name="Shape 79"/>
          <p:cNvPicPr preferRelativeResize="0"/>
          <p:nvPr/>
        </p:nvPicPr>
        <p:blipFill rotWithShape="1">
          <a:blip r:embed="rId2">
            <a:alphaModFix/>
          </a:blip>
          <a:srcRect b="0" l="0" r="0" t="0"/>
          <a:stretch/>
        </p:blipFill>
        <p:spPr>
          <a:xfrm>
            <a:off x="0" y="-769"/>
            <a:ext cx="12436474" cy="6995517"/>
          </a:xfrm>
          <a:prstGeom prst="rect">
            <a:avLst/>
          </a:prstGeom>
          <a:noFill/>
          <a:ln>
            <a:noFill/>
          </a:ln>
        </p:spPr>
      </p:pic>
      <p:sp>
        <p:nvSpPr>
          <p:cNvPr id="80" name="Shape 80"/>
          <p:cNvSpPr/>
          <p:nvPr/>
        </p:nvSpPr>
        <p:spPr>
          <a:xfrm>
            <a:off x="272986" y="1759921"/>
            <a:ext cx="6402452" cy="3654404"/>
          </a:xfrm>
          <a:prstGeom prst="rect">
            <a:avLst/>
          </a:prstGeom>
          <a:solidFill>
            <a:srgbClr val="0078D7">
              <a:alpha val="89803"/>
            </a:srgbClr>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81" name="Shape 81"/>
          <p:cNvSpPr txBox="1"/>
          <p:nvPr>
            <p:ph type="title"/>
          </p:nvPr>
        </p:nvSpPr>
        <p:spPr>
          <a:xfrm>
            <a:off x="274637" y="1759921"/>
            <a:ext cx="6402387" cy="18288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FFFFFF"/>
              </a:buClr>
              <a:buFont typeface="Quattrocento Sans"/>
              <a:buNone/>
              <a:defRPr b="0" i="0" sz="5400" u="none" cap="none" strike="noStrike">
                <a:solidFill>
                  <a:srgbClr val="FFFFFF"/>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a:off x="272986" y="3588721"/>
            <a:ext cx="6402387" cy="1828778"/>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FFFFFF"/>
              </a:buClr>
              <a:buFont typeface="Arial"/>
              <a:buNone/>
              <a:defRPr b="0" i="0" sz="3200" u="none" cap="none" strike="noStrike">
                <a:solidFill>
                  <a:srgbClr val="FFFFFF"/>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grpSp>
        <p:nvGrpSpPr>
          <p:cNvPr id="83" name="Shape 83"/>
          <p:cNvGrpSpPr/>
          <p:nvPr/>
        </p:nvGrpSpPr>
        <p:grpSpPr>
          <a:xfrm>
            <a:off x="457518" y="6161740"/>
            <a:ext cx="1681413" cy="360978"/>
            <a:chOff x="457200" y="1643392"/>
            <a:chExt cx="4492752" cy="964539"/>
          </a:xfrm>
        </p:grpSpPr>
        <p:pic>
          <p:nvPicPr>
            <p:cNvPr id="84" name="Shape 84"/>
            <p:cNvPicPr preferRelativeResize="0"/>
            <p:nvPr/>
          </p:nvPicPr>
          <p:blipFill rotWithShape="1">
            <a:blip r:embed="rId3">
              <a:alphaModFix/>
            </a:blip>
            <a:srcRect b="0" l="0" r="0" t="0"/>
            <a:stretch/>
          </p:blipFill>
          <p:spPr>
            <a:xfrm>
              <a:off x="457200" y="1643392"/>
              <a:ext cx="964539" cy="964539"/>
            </a:xfrm>
            <a:prstGeom prst="rect">
              <a:avLst/>
            </a:prstGeom>
            <a:noFill/>
            <a:ln>
              <a:noFill/>
            </a:ln>
          </p:spPr>
        </p:pic>
        <p:sp>
          <p:nvSpPr>
            <p:cNvPr id="85" name="Shape 85"/>
            <p:cNvSpPr/>
            <p:nvPr/>
          </p:nvSpPr>
          <p:spPr>
            <a:xfrm>
              <a:off x="1703514" y="1792709"/>
              <a:ext cx="3246438" cy="635328"/>
            </a:xfrm>
            <a:custGeom>
              <a:pathLst>
                <a:path extrusionOk="0" h="120000" w="120000">
                  <a:moveTo>
                    <a:pt x="18015" y="8181"/>
                  </a:moveTo>
                  <a:cubicBezTo>
                    <a:pt x="22967" y="8181"/>
                    <a:pt x="22967" y="8181"/>
                    <a:pt x="22967" y="8181"/>
                  </a:cubicBezTo>
                  <a:cubicBezTo>
                    <a:pt x="22967" y="118363"/>
                    <a:pt x="22967" y="118363"/>
                    <a:pt x="22967" y="118363"/>
                  </a:cubicBezTo>
                  <a:cubicBezTo>
                    <a:pt x="19385" y="118363"/>
                    <a:pt x="19385" y="118363"/>
                    <a:pt x="19385" y="118363"/>
                  </a:cubicBezTo>
                  <a:cubicBezTo>
                    <a:pt x="19385" y="48545"/>
                    <a:pt x="19385" y="48545"/>
                    <a:pt x="19385" y="48545"/>
                  </a:cubicBezTo>
                  <a:cubicBezTo>
                    <a:pt x="19385" y="43636"/>
                    <a:pt x="19385" y="36545"/>
                    <a:pt x="19490" y="28363"/>
                  </a:cubicBezTo>
                  <a:cubicBezTo>
                    <a:pt x="19490" y="28363"/>
                    <a:pt x="19490" y="28363"/>
                    <a:pt x="19490" y="28363"/>
                  </a:cubicBezTo>
                  <a:cubicBezTo>
                    <a:pt x="19280" y="31636"/>
                    <a:pt x="19174" y="35454"/>
                    <a:pt x="18964" y="37090"/>
                  </a:cubicBezTo>
                  <a:cubicBezTo>
                    <a:pt x="12642" y="118363"/>
                    <a:pt x="12642" y="118363"/>
                    <a:pt x="12642" y="118363"/>
                  </a:cubicBezTo>
                  <a:cubicBezTo>
                    <a:pt x="10219" y="118363"/>
                    <a:pt x="10219" y="118363"/>
                    <a:pt x="10219" y="118363"/>
                  </a:cubicBezTo>
                  <a:cubicBezTo>
                    <a:pt x="3898" y="38181"/>
                    <a:pt x="3898" y="38181"/>
                    <a:pt x="3898" y="38181"/>
                  </a:cubicBezTo>
                  <a:cubicBezTo>
                    <a:pt x="3792" y="36000"/>
                    <a:pt x="3582" y="32727"/>
                    <a:pt x="3371" y="28363"/>
                  </a:cubicBezTo>
                  <a:cubicBezTo>
                    <a:pt x="3266" y="28363"/>
                    <a:pt x="3266" y="28363"/>
                    <a:pt x="3266" y="28363"/>
                  </a:cubicBezTo>
                  <a:cubicBezTo>
                    <a:pt x="3371" y="30545"/>
                    <a:pt x="3371" y="32727"/>
                    <a:pt x="3371" y="35454"/>
                  </a:cubicBezTo>
                  <a:cubicBezTo>
                    <a:pt x="3476" y="41454"/>
                    <a:pt x="3476" y="46363"/>
                    <a:pt x="3476" y="50727"/>
                  </a:cubicBezTo>
                  <a:cubicBezTo>
                    <a:pt x="3476" y="118363"/>
                    <a:pt x="3476" y="118363"/>
                    <a:pt x="3476" y="118363"/>
                  </a:cubicBezTo>
                  <a:cubicBezTo>
                    <a:pt x="0" y="118363"/>
                    <a:pt x="0" y="118363"/>
                    <a:pt x="0" y="118363"/>
                  </a:cubicBezTo>
                  <a:cubicBezTo>
                    <a:pt x="0" y="8181"/>
                    <a:pt x="0" y="8181"/>
                    <a:pt x="0" y="8181"/>
                  </a:cubicBezTo>
                  <a:cubicBezTo>
                    <a:pt x="5267" y="8181"/>
                    <a:pt x="5267" y="8181"/>
                    <a:pt x="5267" y="8181"/>
                  </a:cubicBezTo>
                  <a:cubicBezTo>
                    <a:pt x="10535" y="77454"/>
                    <a:pt x="10535" y="77454"/>
                    <a:pt x="10535" y="77454"/>
                  </a:cubicBezTo>
                  <a:cubicBezTo>
                    <a:pt x="11062" y="83454"/>
                    <a:pt x="11378" y="88363"/>
                    <a:pt x="11483" y="91636"/>
                  </a:cubicBezTo>
                  <a:cubicBezTo>
                    <a:pt x="11589" y="91636"/>
                    <a:pt x="11589" y="91636"/>
                    <a:pt x="11589" y="91636"/>
                  </a:cubicBezTo>
                  <a:cubicBezTo>
                    <a:pt x="12537" y="77454"/>
                    <a:pt x="12537" y="77454"/>
                    <a:pt x="12537" y="77454"/>
                  </a:cubicBezTo>
                  <a:lnTo>
                    <a:pt x="18015" y="8181"/>
                  </a:lnTo>
                  <a:close/>
                  <a:moveTo>
                    <a:pt x="26444" y="118363"/>
                  </a:moveTo>
                  <a:cubicBezTo>
                    <a:pt x="30026" y="118363"/>
                    <a:pt x="30026" y="118363"/>
                    <a:pt x="30026" y="118363"/>
                  </a:cubicBezTo>
                  <a:cubicBezTo>
                    <a:pt x="30026" y="39272"/>
                    <a:pt x="30026" y="39272"/>
                    <a:pt x="30026" y="39272"/>
                  </a:cubicBezTo>
                  <a:cubicBezTo>
                    <a:pt x="26444" y="39272"/>
                    <a:pt x="26444" y="39272"/>
                    <a:pt x="26444" y="39272"/>
                  </a:cubicBezTo>
                  <a:lnTo>
                    <a:pt x="26444" y="118363"/>
                  </a:lnTo>
                  <a:close/>
                  <a:moveTo>
                    <a:pt x="28340" y="6000"/>
                  </a:moveTo>
                  <a:cubicBezTo>
                    <a:pt x="27708" y="6000"/>
                    <a:pt x="27181" y="7090"/>
                    <a:pt x="26760" y="9272"/>
                  </a:cubicBezTo>
                  <a:cubicBezTo>
                    <a:pt x="26338" y="10909"/>
                    <a:pt x="26128" y="13636"/>
                    <a:pt x="26128" y="16909"/>
                  </a:cubicBezTo>
                  <a:cubicBezTo>
                    <a:pt x="26128" y="19636"/>
                    <a:pt x="26338" y="22363"/>
                    <a:pt x="26760" y="24545"/>
                  </a:cubicBezTo>
                  <a:cubicBezTo>
                    <a:pt x="27181" y="26181"/>
                    <a:pt x="27708" y="27272"/>
                    <a:pt x="28340" y="27272"/>
                  </a:cubicBezTo>
                  <a:cubicBezTo>
                    <a:pt x="28867" y="27272"/>
                    <a:pt x="29394" y="26181"/>
                    <a:pt x="29815" y="24545"/>
                  </a:cubicBezTo>
                  <a:cubicBezTo>
                    <a:pt x="30237" y="22363"/>
                    <a:pt x="30447" y="19636"/>
                    <a:pt x="30447" y="16909"/>
                  </a:cubicBezTo>
                  <a:cubicBezTo>
                    <a:pt x="30447" y="13636"/>
                    <a:pt x="30237" y="11454"/>
                    <a:pt x="29815" y="9272"/>
                  </a:cubicBezTo>
                  <a:cubicBezTo>
                    <a:pt x="29394" y="7090"/>
                    <a:pt x="28867" y="6000"/>
                    <a:pt x="28340" y="6000"/>
                  </a:cubicBezTo>
                  <a:close/>
                  <a:moveTo>
                    <a:pt x="42669" y="38727"/>
                  </a:moveTo>
                  <a:cubicBezTo>
                    <a:pt x="42036" y="37636"/>
                    <a:pt x="41404" y="37636"/>
                    <a:pt x="40667" y="37636"/>
                  </a:cubicBezTo>
                  <a:cubicBezTo>
                    <a:pt x="39086" y="37636"/>
                    <a:pt x="37611" y="39272"/>
                    <a:pt x="36347" y="43090"/>
                  </a:cubicBezTo>
                  <a:cubicBezTo>
                    <a:pt x="35083" y="46363"/>
                    <a:pt x="34135" y="51818"/>
                    <a:pt x="33503" y="58363"/>
                  </a:cubicBezTo>
                  <a:cubicBezTo>
                    <a:pt x="32870" y="64909"/>
                    <a:pt x="32554" y="72545"/>
                    <a:pt x="32554" y="80727"/>
                  </a:cubicBezTo>
                  <a:cubicBezTo>
                    <a:pt x="32554" y="88363"/>
                    <a:pt x="32870" y="94909"/>
                    <a:pt x="33503" y="100909"/>
                  </a:cubicBezTo>
                  <a:cubicBezTo>
                    <a:pt x="34135" y="106909"/>
                    <a:pt x="34978" y="111818"/>
                    <a:pt x="36136" y="115090"/>
                  </a:cubicBezTo>
                  <a:cubicBezTo>
                    <a:pt x="37295" y="118363"/>
                    <a:pt x="38560" y="120000"/>
                    <a:pt x="40035" y="120000"/>
                  </a:cubicBezTo>
                  <a:cubicBezTo>
                    <a:pt x="41720" y="120000"/>
                    <a:pt x="43195" y="118363"/>
                    <a:pt x="44354" y="115090"/>
                  </a:cubicBezTo>
                  <a:cubicBezTo>
                    <a:pt x="44460" y="114545"/>
                    <a:pt x="44460" y="114545"/>
                    <a:pt x="44460" y="114545"/>
                  </a:cubicBezTo>
                  <a:cubicBezTo>
                    <a:pt x="44460" y="97636"/>
                    <a:pt x="44460" y="97636"/>
                    <a:pt x="44460" y="97636"/>
                  </a:cubicBezTo>
                  <a:cubicBezTo>
                    <a:pt x="44249" y="98181"/>
                    <a:pt x="44249" y="98181"/>
                    <a:pt x="44249" y="98181"/>
                  </a:cubicBezTo>
                  <a:cubicBezTo>
                    <a:pt x="43722" y="100363"/>
                    <a:pt x="43195" y="102000"/>
                    <a:pt x="42563" y="103090"/>
                  </a:cubicBezTo>
                  <a:cubicBezTo>
                    <a:pt x="41931" y="104181"/>
                    <a:pt x="41299" y="104727"/>
                    <a:pt x="40772" y="104727"/>
                  </a:cubicBezTo>
                  <a:cubicBezTo>
                    <a:pt x="39402" y="104727"/>
                    <a:pt x="38244" y="102545"/>
                    <a:pt x="37401" y="98181"/>
                  </a:cubicBezTo>
                  <a:cubicBezTo>
                    <a:pt x="36663" y="93272"/>
                    <a:pt x="36242" y="87272"/>
                    <a:pt x="36242" y="79090"/>
                  </a:cubicBezTo>
                  <a:cubicBezTo>
                    <a:pt x="36242" y="71454"/>
                    <a:pt x="36663" y="64909"/>
                    <a:pt x="37506" y="60000"/>
                  </a:cubicBezTo>
                  <a:cubicBezTo>
                    <a:pt x="38349" y="55090"/>
                    <a:pt x="39508" y="52909"/>
                    <a:pt x="40877" y="52909"/>
                  </a:cubicBezTo>
                  <a:cubicBezTo>
                    <a:pt x="42036" y="52909"/>
                    <a:pt x="43195" y="55090"/>
                    <a:pt x="44249" y="58909"/>
                  </a:cubicBezTo>
                  <a:cubicBezTo>
                    <a:pt x="44460" y="59454"/>
                    <a:pt x="44460" y="59454"/>
                    <a:pt x="44460" y="59454"/>
                  </a:cubicBezTo>
                  <a:cubicBezTo>
                    <a:pt x="44460" y="41454"/>
                    <a:pt x="44460" y="41454"/>
                    <a:pt x="44460" y="41454"/>
                  </a:cubicBezTo>
                  <a:cubicBezTo>
                    <a:pt x="44354" y="41454"/>
                    <a:pt x="44354" y="41454"/>
                    <a:pt x="44354" y="41454"/>
                  </a:cubicBezTo>
                  <a:cubicBezTo>
                    <a:pt x="43933" y="40363"/>
                    <a:pt x="43406" y="39272"/>
                    <a:pt x="42669" y="38727"/>
                  </a:cubicBezTo>
                  <a:close/>
                  <a:moveTo>
                    <a:pt x="54468" y="38181"/>
                  </a:moveTo>
                  <a:cubicBezTo>
                    <a:pt x="53625" y="38181"/>
                    <a:pt x="52783" y="39272"/>
                    <a:pt x="52151" y="42545"/>
                  </a:cubicBezTo>
                  <a:cubicBezTo>
                    <a:pt x="51518" y="45272"/>
                    <a:pt x="51097" y="48545"/>
                    <a:pt x="50781" y="52909"/>
                  </a:cubicBezTo>
                  <a:cubicBezTo>
                    <a:pt x="50676" y="52909"/>
                    <a:pt x="50676" y="52909"/>
                    <a:pt x="50676" y="52909"/>
                  </a:cubicBezTo>
                  <a:cubicBezTo>
                    <a:pt x="50676" y="39272"/>
                    <a:pt x="50676" y="39272"/>
                    <a:pt x="50676" y="39272"/>
                  </a:cubicBezTo>
                  <a:cubicBezTo>
                    <a:pt x="47093" y="39272"/>
                    <a:pt x="47093" y="39272"/>
                    <a:pt x="47093" y="39272"/>
                  </a:cubicBezTo>
                  <a:cubicBezTo>
                    <a:pt x="47093" y="118363"/>
                    <a:pt x="47093" y="118363"/>
                    <a:pt x="47093" y="118363"/>
                  </a:cubicBezTo>
                  <a:cubicBezTo>
                    <a:pt x="50676" y="118363"/>
                    <a:pt x="50676" y="118363"/>
                    <a:pt x="50676" y="118363"/>
                  </a:cubicBezTo>
                  <a:cubicBezTo>
                    <a:pt x="50676" y="78000"/>
                    <a:pt x="50676" y="78000"/>
                    <a:pt x="50676" y="78000"/>
                  </a:cubicBezTo>
                  <a:cubicBezTo>
                    <a:pt x="50676" y="70909"/>
                    <a:pt x="50992" y="65454"/>
                    <a:pt x="51624" y="61090"/>
                  </a:cubicBezTo>
                  <a:cubicBezTo>
                    <a:pt x="52151" y="56727"/>
                    <a:pt x="52993" y="54545"/>
                    <a:pt x="53942" y="54545"/>
                  </a:cubicBezTo>
                  <a:cubicBezTo>
                    <a:pt x="54258" y="54545"/>
                    <a:pt x="54574" y="55090"/>
                    <a:pt x="54995" y="55636"/>
                  </a:cubicBezTo>
                  <a:cubicBezTo>
                    <a:pt x="55417" y="56181"/>
                    <a:pt x="55627" y="56727"/>
                    <a:pt x="55838" y="57272"/>
                  </a:cubicBezTo>
                  <a:cubicBezTo>
                    <a:pt x="55943" y="57818"/>
                    <a:pt x="55943" y="57818"/>
                    <a:pt x="55943" y="57818"/>
                  </a:cubicBezTo>
                  <a:cubicBezTo>
                    <a:pt x="55943" y="39272"/>
                    <a:pt x="55943" y="39272"/>
                    <a:pt x="55943" y="39272"/>
                  </a:cubicBezTo>
                  <a:cubicBezTo>
                    <a:pt x="55943" y="39272"/>
                    <a:pt x="55943" y="39272"/>
                    <a:pt x="55943" y="39272"/>
                  </a:cubicBezTo>
                  <a:cubicBezTo>
                    <a:pt x="55627" y="38181"/>
                    <a:pt x="55100" y="38181"/>
                    <a:pt x="54468" y="38181"/>
                  </a:cubicBezTo>
                  <a:close/>
                  <a:moveTo>
                    <a:pt x="69850" y="48545"/>
                  </a:moveTo>
                  <a:cubicBezTo>
                    <a:pt x="71115" y="55636"/>
                    <a:pt x="71852" y="65454"/>
                    <a:pt x="71852" y="78000"/>
                  </a:cubicBezTo>
                  <a:cubicBezTo>
                    <a:pt x="71852" y="90545"/>
                    <a:pt x="71115" y="100909"/>
                    <a:pt x="69640" y="108545"/>
                  </a:cubicBezTo>
                  <a:cubicBezTo>
                    <a:pt x="68270" y="116181"/>
                    <a:pt x="66268" y="120000"/>
                    <a:pt x="63845" y="120000"/>
                  </a:cubicBezTo>
                  <a:cubicBezTo>
                    <a:pt x="61527" y="120000"/>
                    <a:pt x="59631" y="116181"/>
                    <a:pt x="58261" y="109090"/>
                  </a:cubicBezTo>
                  <a:cubicBezTo>
                    <a:pt x="56892" y="102000"/>
                    <a:pt x="56154" y="92181"/>
                    <a:pt x="56154" y="79636"/>
                  </a:cubicBezTo>
                  <a:cubicBezTo>
                    <a:pt x="56154" y="66545"/>
                    <a:pt x="56892" y="56181"/>
                    <a:pt x="58261" y="48545"/>
                  </a:cubicBezTo>
                  <a:cubicBezTo>
                    <a:pt x="59736" y="41454"/>
                    <a:pt x="61738" y="37636"/>
                    <a:pt x="64266" y="37636"/>
                  </a:cubicBezTo>
                  <a:cubicBezTo>
                    <a:pt x="66584" y="37636"/>
                    <a:pt x="68481" y="40909"/>
                    <a:pt x="69850" y="48545"/>
                  </a:cubicBezTo>
                  <a:close/>
                  <a:moveTo>
                    <a:pt x="68059" y="78545"/>
                  </a:moveTo>
                  <a:cubicBezTo>
                    <a:pt x="68059" y="70363"/>
                    <a:pt x="67743" y="63818"/>
                    <a:pt x="67006" y="59454"/>
                  </a:cubicBezTo>
                  <a:cubicBezTo>
                    <a:pt x="66268" y="55090"/>
                    <a:pt x="65320" y="52909"/>
                    <a:pt x="64056" y="52909"/>
                  </a:cubicBezTo>
                  <a:cubicBezTo>
                    <a:pt x="62791" y="52909"/>
                    <a:pt x="61738" y="55090"/>
                    <a:pt x="61000" y="59454"/>
                  </a:cubicBezTo>
                  <a:cubicBezTo>
                    <a:pt x="60263" y="64363"/>
                    <a:pt x="59841" y="70909"/>
                    <a:pt x="59841" y="79090"/>
                  </a:cubicBezTo>
                  <a:cubicBezTo>
                    <a:pt x="59841" y="87272"/>
                    <a:pt x="60263" y="93818"/>
                    <a:pt x="61000" y="98181"/>
                  </a:cubicBezTo>
                  <a:cubicBezTo>
                    <a:pt x="61738" y="102545"/>
                    <a:pt x="62791" y="104727"/>
                    <a:pt x="64056" y="104727"/>
                  </a:cubicBezTo>
                  <a:cubicBezTo>
                    <a:pt x="65425" y="104727"/>
                    <a:pt x="66374" y="102545"/>
                    <a:pt x="67111" y="98181"/>
                  </a:cubicBezTo>
                  <a:cubicBezTo>
                    <a:pt x="67743" y="93818"/>
                    <a:pt x="68059" y="87272"/>
                    <a:pt x="68059" y="78545"/>
                  </a:cubicBezTo>
                  <a:close/>
                  <a:moveTo>
                    <a:pt x="79754" y="72000"/>
                  </a:moveTo>
                  <a:cubicBezTo>
                    <a:pt x="78595" y="69818"/>
                    <a:pt x="77857" y="67636"/>
                    <a:pt x="77647" y="66000"/>
                  </a:cubicBezTo>
                  <a:cubicBezTo>
                    <a:pt x="77330" y="64909"/>
                    <a:pt x="77120" y="62727"/>
                    <a:pt x="77120" y="60000"/>
                  </a:cubicBezTo>
                  <a:cubicBezTo>
                    <a:pt x="77120" y="57818"/>
                    <a:pt x="77330" y="56181"/>
                    <a:pt x="77752" y="54545"/>
                  </a:cubicBezTo>
                  <a:cubicBezTo>
                    <a:pt x="78068" y="52909"/>
                    <a:pt x="78595" y="52363"/>
                    <a:pt x="79227" y="52363"/>
                  </a:cubicBezTo>
                  <a:cubicBezTo>
                    <a:pt x="79859" y="52363"/>
                    <a:pt x="80491" y="52909"/>
                    <a:pt x="81123" y="53454"/>
                  </a:cubicBezTo>
                  <a:cubicBezTo>
                    <a:pt x="81755" y="54545"/>
                    <a:pt x="82282" y="56181"/>
                    <a:pt x="82704" y="57272"/>
                  </a:cubicBezTo>
                  <a:cubicBezTo>
                    <a:pt x="82809" y="57818"/>
                    <a:pt x="82809" y="57818"/>
                    <a:pt x="82809" y="57818"/>
                  </a:cubicBezTo>
                  <a:cubicBezTo>
                    <a:pt x="82809" y="40909"/>
                    <a:pt x="82809" y="40909"/>
                    <a:pt x="82809" y="40909"/>
                  </a:cubicBezTo>
                  <a:cubicBezTo>
                    <a:pt x="82809" y="40909"/>
                    <a:pt x="82809" y="40909"/>
                    <a:pt x="82809" y="40909"/>
                  </a:cubicBezTo>
                  <a:cubicBezTo>
                    <a:pt x="82388" y="39818"/>
                    <a:pt x="81861" y="39272"/>
                    <a:pt x="81123" y="38181"/>
                  </a:cubicBezTo>
                  <a:cubicBezTo>
                    <a:pt x="80491" y="37636"/>
                    <a:pt x="79859" y="37636"/>
                    <a:pt x="79332" y="37636"/>
                  </a:cubicBezTo>
                  <a:cubicBezTo>
                    <a:pt x="77647" y="37636"/>
                    <a:pt x="76277" y="39818"/>
                    <a:pt x="75223" y="44181"/>
                  </a:cubicBezTo>
                  <a:cubicBezTo>
                    <a:pt x="74064" y="48545"/>
                    <a:pt x="73538" y="54545"/>
                    <a:pt x="73538" y="61636"/>
                  </a:cubicBezTo>
                  <a:cubicBezTo>
                    <a:pt x="73538" y="65454"/>
                    <a:pt x="73643" y="68727"/>
                    <a:pt x="73854" y="71454"/>
                  </a:cubicBezTo>
                  <a:cubicBezTo>
                    <a:pt x="74170" y="74181"/>
                    <a:pt x="74486" y="76909"/>
                    <a:pt x="75013" y="78545"/>
                  </a:cubicBezTo>
                  <a:cubicBezTo>
                    <a:pt x="75434" y="80727"/>
                    <a:pt x="76172" y="82909"/>
                    <a:pt x="77225" y="85090"/>
                  </a:cubicBezTo>
                  <a:cubicBezTo>
                    <a:pt x="77963" y="86727"/>
                    <a:pt x="78595" y="88363"/>
                    <a:pt x="79016" y="89454"/>
                  </a:cubicBezTo>
                  <a:cubicBezTo>
                    <a:pt x="79438" y="90545"/>
                    <a:pt x="79648" y="91636"/>
                    <a:pt x="79859" y="93272"/>
                  </a:cubicBezTo>
                  <a:cubicBezTo>
                    <a:pt x="79964" y="94363"/>
                    <a:pt x="80070" y="95454"/>
                    <a:pt x="80070" y="97636"/>
                  </a:cubicBezTo>
                  <a:cubicBezTo>
                    <a:pt x="80070" y="102545"/>
                    <a:pt x="79332" y="105272"/>
                    <a:pt x="77752" y="105272"/>
                  </a:cubicBezTo>
                  <a:cubicBezTo>
                    <a:pt x="77120" y="105272"/>
                    <a:pt x="76488" y="104727"/>
                    <a:pt x="75750" y="103636"/>
                  </a:cubicBezTo>
                  <a:cubicBezTo>
                    <a:pt x="75013" y="102000"/>
                    <a:pt x="74275" y="100363"/>
                    <a:pt x="73748" y="98181"/>
                  </a:cubicBezTo>
                  <a:cubicBezTo>
                    <a:pt x="73538" y="97636"/>
                    <a:pt x="73538" y="97636"/>
                    <a:pt x="73538" y="97636"/>
                  </a:cubicBezTo>
                  <a:cubicBezTo>
                    <a:pt x="73538" y="115636"/>
                    <a:pt x="73538" y="115636"/>
                    <a:pt x="73538" y="115636"/>
                  </a:cubicBezTo>
                  <a:cubicBezTo>
                    <a:pt x="73643" y="115636"/>
                    <a:pt x="73643" y="115636"/>
                    <a:pt x="73643" y="115636"/>
                  </a:cubicBezTo>
                  <a:cubicBezTo>
                    <a:pt x="74064" y="117272"/>
                    <a:pt x="74802" y="117818"/>
                    <a:pt x="75539" y="118909"/>
                  </a:cubicBezTo>
                  <a:cubicBezTo>
                    <a:pt x="76277" y="119454"/>
                    <a:pt x="77014" y="120000"/>
                    <a:pt x="77541" y="120000"/>
                  </a:cubicBezTo>
                  <a:cubicBezTo>
                    <a:pt x="79438" y="120000"/>
                    <a:pt x="80913" y="117818"/>
                    <a:pt x="81966" y="113454"/>
                  </a:cubicBezTo>
                  <a:cubicBezTo>
                    <a:pt x="83125" y="108545"/>
                    <a:pt x="83652" y="102545"/>
                    <a:pt x="83652" y="95454"/>
                  </a:cubicBezTo>
                  <a:cubicBezTo>
                    <a:pt x="83652" y="90000"/>
                    <a:pt x="83336" y="85636"/>
                    <a:pt x="82809" y="81818"/>
                  </a:cubicBezTo>
                  <a:cubicBezTo>
                    <a:pt x="82177" y="78000"/>
                    <a:pt x="81123" y="74727"/>
                    <a:pt x="79754" y="72000"/>
                  </a:cubicBezTo>
                  <a:close/>
                  <a:moveTo>
                    <a:pt x="98823" y="48545"/>
                  </a:moveTo>
                  <a:cubicBezTo>
                    <a:pt x="100193" y="55636"/>
                    <a:pt x="100825" y="65454"/>
                    <a:pt x="100825" y="78000"/>
                  </a:cubicBezTo>
                  <a:cubicBezTo>
                    <a:pt x="100825" y="90545"/>
                    <a:pt x="100193" y="100909"/>
                    <a:pt x="98718" y="108545"/>
                  </a:cubicBezTo>
                  <a:cubicBezTo>
                    <a:pt x="97348" y="116181"/>
                    <a:pt x="95346" y="120000"/>
                    <a:pt x="92923" y="120000"/>
                  </a:cubicBezTo>
                  <a:cubicBezTo>
                    <a:pt x="90605" y="120000"/>
                    <a:pt x="88709" y="116181"/>
                    <a:pt x="87339" y="109090"/>
                  </a:cubicBezTo>
                  <a:cubicBezTo>
                    <a:pt x="85970" y="102000"/>
                    <a:pt x="85232" y="92181"/>
                    <a:pt x="85232" y="79636"/>
                  </a:cubicBezTo>
                  <a:cubicBezTo>
                    <a:pt x="85232" y="66545"/>
                    <a:pt x="85970" y="56181"/>
                    <a:pt x="87339" y="48545"/>
                  </a:cubicBezTo>
                  <a:cubicBezTo>
                    <a:pt x="88814" y="41454"/>
                    <a:pt x="90816" y="37636"/>
                    <a:pt x="93239" y="37636"/>
                  </a:cubicBezTo>
                  <a:cubicBezTo>
                    <a:pt x="95662" y="37636"/>
                    <a:pt x="97559" y="40909"/>
                    <a:pt x="98823" y="48545"/>
                  </a:cubicBezTo>
                  <a:close/>
                  <a:moveTo>
                    <a:pt x="97137" y="78545"/>
                  </a:moveTo>
                  <a:cubicBezTo>
                    <a:pt x="97137" y="70363"/>
                    <a:pt x="96821" y="63818"/>
                    <a:pt x="96084" y="59454"/>
                  </a:cubicBezTo>
                  <a:cubicBezTo>
                    <a:pt x="95346" y="55090"/>
                    <a:pt x="94398" y="52909"/>
                    <a:pt x="93134" y="52909"/>
                  </a:cubicBezTo>
                  <a:cubicBezTo>
                    <a:pt x="91764" y="52909"/>
                    <a:pt x="90816" y="55090"/>
                    <a:pt x="90079" y="59454"/>
                  </a:cubicBezTo>
                  <a:cubicBezTo>
                    <a:pt x="89341" y="64363"/>
                    <a:pt x="88920" y="70909"/>
                    <a:pt x="88920" y="79090"/>
                  </a:cubicBezTo>
                  <a:cubicBezTo>
                    <a:pt x="88920" y="87272"/>
                    <a:pt x="89341" y="93818"/>
                    <a:pt x="90079" y="98181"/>
                  </a:cubicBezTo>
                  <a:cubicBezTo>
                    <a:pt x="90816" y="102545"/>
                    <a:pt x="91764" y="104727"/>
                    <a:pt x="93134" y="104727"/>
                  </a:cubicBezTo>
                  <a:cubicBezTo>
                    <a:pt x="94398" y="104727"/>
                    <a:pt x="95452" y="102545"/>
                    <a:pt x="96084" y="98181"/>
                  </a:cubicBezTo>
                  <a:cubicBezTo>
                    <a:pt x="96821" y="93818"/>
                    <a:pt x="97137" y="87272"/>
                    <a:pt x="97137" y="78545"/>
                  </a:cubicBezTo>
                  <a:close/>
                  <a:moveTo>
                    <a:pt x="120000" y="54545"/>
                  </a:moveTo>
                  <a:cubicBezTo>
                    <a:pt x="120000" y="39272"/>
                    <a:pt x="120000" y="39272"/>
                    <a:pt x="120000" y="39272"/>
                  </a:cubicBezTo>
                  <a:cubicBezTo>
                    <a:pt x="116312" y="39272"/>
                    <a:pt x="116312" y="39272"/>
                    <a:pt x="116312" y="39272"/>
                  </a:cubicBezTo>
                  <a:cubicBezTo>
                    <a:pt x="116312" y="15818"/>
                    <a:pt x="116312" y="15818"/>
                    <a:pt x="116312" y="15818"/>
                  </a:cubicBezTo>
                  <a:cubicBezTo>
                    <a:pt x="116207" y="15818"/>
                    <a:pt x="116207" y="15818"/>
                    <a:pt x="116207" y="15818"/>
                  </a:cubicBezTo>
                  <a:cubicBezTo>
                    <a:pt x="112835" y="21272"/>
                    <a:pt x="112835" y="21272"/>
                    <a:pt x="112835" y="21272"/>
                  </a:cubicBezTo>
                  <a:cubicBezTo>
                    <a:pt x="112730" y="21818"/>
                    <a:pt x="112730" y="21818"/>
                    <a:pt x="112730" y="21818"/>
                  </a:cubicBezTo>
                  <a:cubicBezTo>
                    <a:pt x="112730" y="39272"/>
                    <a:pt x="112730" y="39272"/>
                    <a:pt x="112730" y="39272"/>
                  </a:cubicBezTo>
                  <a:cubicBezTo>
                    <a:pt x="107357" y="39272"/>
                    <a:pt x="107357" y="39272"/>
                    <a:pt x="107357" y="39272"/>
                  </a:cubicBezTo>
                  <a:cubicBezTo>
                    <a:pt x="107357" y="29454"/>
                    <a:pt x="107357" y="29454"/>
                    <a:pt x="107357" y="29454"/>
                  </a:cubicBezTo>
                  <a:cubicBezTo>
                    <a:pt x="107357" y="25090"/>
                    <a:pt x="107568" y="21272"/>
                    <a:pt x="107989" y="19090"/>
                  </a:cubicBezTo>
                  <a:cubicBezTo>
                    <a:pt x="108305" y="16363"/>
                    <a:pt x="108937" y="15272"/>
                    <a:pt x="109569" y="15272"/>
                  </a:cubicBezTo>
                  <a:cubicBezTo>
                    <a:pt x="110096" y="15272"/>
                    <a:pt x="110623" y="15818"/>
                    <a:pt x="111150" y="17454"/>
                  </a:cubicBezTo>
                  <a:cubicBezTo>
                    <a:pt x="111360" y="17454"/>
                    <a:pt x="111360" y="17454"/>
                    <a:pt x="111360" y="17454"/>
                  </a:cubicBezTo>
                  <a:cubicBezTo>
                    <a:pt x="111360" y="1636"/>
                    <a:pt x="111360" y="1636"/>
                    <a:pt x="111360" y="1636"/>
                  </a:cubicBezTo>
                  <a:cubicBezTo>
                    <a:pt x="111255" y="1636"/>
                    <a:pt x="111255" y="1636"/>
                    <a:pt x="111255" y="1636"/>
                  </a:cubicBezTo>
                  <a:cubicBezTo>
                    <a:pt x="110728" y="545"/>
                    <a:pt x="110096" y="0"/>
                    <a:pt x="109253" y="0"/>
                  </a:cubicBezTo>
                  <a:cubicBezTo>
                    <a:pt x="108200" y="0"/>
                    <a:pt x="107251" y="1636"/>
                    <a:pt x="106409" y="3818"/>
                  </a:cubicBezTo>
                  <a:cubicBezTo>
                    <a:pt x="105566" y="6000"/>
                    <a:pt x="104934" y="9272"/>
                    <a:pt x="104407" y="13636"/>
                  </a:cubicBezTo>
                  <a:cubicBezTo>
                    <a:pt x="103985" y="18000"/>
                    <a:pt x="103775" y="22909"/>
                    <a:pt x="103775" y="28363"/>
                  </a:cubicBezTo>
                  <a:cubicBezTo>
                    <a:pt x="103775" y="39272"/>
                    <a:pt x="103775" y="39272"/>
                    <a:pt x="103775" y="39272"/>
                  </a:cubicBezTo>
                  <a:cubicBezTo>
                    <a:pt x="101246" y="39272"/>
                    <a:pt x="101246" y="39272"/>
                    <a:pt x="101246" y="39272"/>
                  </a:cubicBezTo>
                  <a:cubicBezTo>
                    <a:pt x="101246" y="54545"/>
                    <a:pt x="101246" y="54545"/>
                    <a:pt x="101246" y="54545"/>
                  </a:cubicBezTo>
                  <a:cubicBezTo>
                    <a:pt x="103775" y="54545"/>
                    <a:pt x="103775" y="54545"/>
                    <a:pt x="103775" y="54545"/>
                  </a:cubicBezTo>
                  <a:cubicBezTo>
                    <a:pt x="103775" y="118363"/>
                    <a:pt x="103775" y="118363"/>
                    <a:pt x="103775" y="118363"/>
                  </a:cubicBezTo>
                  <a:cubicBezTo>
                    <a:pt x="107357" y="118363"/>
                    <a:pt x="107357" y="118363"/>
                    <a:pt x="107357" y="118363"/>
                  </a:cubicBezTo>
                  <a:cubicBezTo>
                    <a:pt x="107357" y="54545"/>
                    <a:pt x="107357" y="54545"/>
                    <a:pt x="107357" y="54545"/>
                  </a:cubicBezTo>
                  <a:cubicBezTo>
                    <a:pt x="112730" y="54545"/>
                    <a:pt x="112730" y="54545"/>
                    <a:pt x="112730" y="54545"/>
                  </a:cubicBezTo>
                  <a:cubicBezTo>
                    <a:pt x="112730" y="94909"/>
                    <a:pt x="112730" y="94909"/>
                    <a:pt x="112730" y="94909"/>
                  </a:cubicBezTo>
                  <a:cubicBezTo>
                    <a:pt x="112730" y="111818"/>
                    <a:pt x="114205" y="120000"/>
                    <a:pt x="117260" y="120000"/>
                  </a:cubicBezTo>
                  <a:cubicBezTo>
                    <a:pt x="117787" y="120000"/>
                    <a:pt x="118208" y="120000"/>
                    <a:pt x="118735" y="119454"/>
                  </a:cubicBezTo>
                  <a:cubicBezTo>
                    <a:pt x="119367" y="118363"/>
                    <a:pt x="119683" y="117818"/>
                    <a:pt x="119894" y="117272"/>
                  </a:cubicBezTo>
                  <a:cubicBezTo>
                    <a:pt x="120000" y="117272"/>
                    <a:pt x="120000" y="117272"/>
                    <a:pt x="120000" y="117272"/>
                  </a:cubicBezTo>
                  <a:cubicBezTo>
                    <a:pt x="120000" y="102000"/>
                    <a:pt x="120000" y="102000"/>
                    <a:pt x="120000" y="102000"/>
                  </a:cubicBezTo>
                  <a:cubicBezTo>
                    <a:pt x="119789" y="102545"/>
                    <a:pt x="119789" y="102545"/>
                    <a:pt x="119789" y="102545"/>
                  </a:cubicBezTo>
                  <a:cubicBezTo>
                    <a:pt x="119578" y="103090"/>
                    <a:pt x="119367" y="103636"/>
                    <a:pt x="119051" y="104181"/>
                  </a:cubicBezTo>
                  <a:cubicBezTo>
                    <a:pt x="118735" y="104727"/>
                    <a:pt x="118525" y="104727"/>
                    <a:pt x="118314" y="104727"/>
                  </a:cubicBezTo>
                  <a:cubicBezTo>
                    <a:pt x="117682" y="104727"/>
                    <a:pt x="117155" y="103636"/>
                    <a:pt x="116839" y="102000"/>
                  </a:cubicBezTo>
                  <a:cubicBezTo>
                    <a:pt x="116523" y="99818"/>
                    <a:pt x="116312" y="96545"/>
                    <a:pt x="116312" y="91636"/>
                  </a:cubicBezTo>
                  <a:cubicBezTo>
                    <a:pt x="116312" y="54545"/>
                    <a:pt x="116312" y="54545"/>
                    <a:pt x="116312" y="54545"/>
                  </a:cubicBezTo>
                  <a:lnTo>
                    <a:pt x="120000" y="54545"/>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제목 슬라이드">
    <p:spTree>
      <p:nvGrpSpPr>
        <p:cNvPr id="86" name="Shape 86"/>
        <p:cNvGrpSpPr/>
        <p:nvPr/>
      </p:nvGrpSpPr>
      <p:grpSpPr>
        <a:xfrm>
          <a:off x="0" y="0"/>
          <a:ext cx="0" cy="0"/>
          <a:chOff x="0" y="0"/>
          <a:chExt cx="0" cy="0"/>
        </a:xfrm>
      </p:grpSpPr>
      <p:sp>
        <p:nvSpPr>
          <p:cNvPr id="87" name="Shape 87"/>
          <p:cNvSpPr txBox="1"/>
          <p:nvPr>
            <p:ph idx="1" type="body"/>
          </p:nvPr>
        </p:nvSpPr>
        <p:spPr>
          <a:xfrm>
            <a:off x="276539" y="3954457"/>
            <a:ext cx="6399212" cy="1830388"/>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dk1"/>
              </a:buClr>
              <a:buFont typeface="Arial"/>
              <a:buNone/>
              <a:defRPr b="0" i="0" sz="3200" u="none" cap="none" strike="noStrike">
                <a:solidFill>
                  <a:schemeClr val="dk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8" name="Shape 88"/>
          <p:cNvSpPr txBox="1"/>
          <p:nvPr>
            <p:ph type="title"/>
          </p:nvPr>
        </p:nvSpPr>
        <p:spPr>
          <a:xfrm>
            <a:off x="274702" y="2117165"/>
            <a:ext cx="8229535" cy="1837297"/>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attrocento Sans"/>
              <a:buNone/>
              <a:defRPr b="0" i="0" sz="5400" u="none" cap="none" strike="noStrike">
                <a:solidFill>
                  <a:schemeClr val="dk2"/>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89" name="Shape 89"/>
          <p:cNvPicPr preferRelativeResize="0"/>
          <p:nvPr/>
        </p:nvPicPr>
        <p:blipFill rotWithShape="1">
          <a:blip r:embed="rId2">
            <a:alphaModFix/>
          </a:blip>
          <a:srcRect b="0" l="0" r="0" t="0"/>
          <a:stretch/>
        </p:blipFill>
        <p:spPr>
          <a:xfrm>
            <a:off x="457518" y="6161442"/>
            <a:ext cx="1645920" cy="35365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2-color Non-bulleted text">
    <p:spTree>
      <p:nvGrpSpPr>
        <p:cNvPr id="90" name="Shape 90"/>
        <p:cNvGrpSpPr/>
        <p:nvPr/>
      </p:nvGrpSpPr>
      <p:grpSpPr>
        <a:xfrm>
          <a:off x="0" y="0"/>
          <a:ext cx="0" cy="0"/>
          <a:chOff x="0" y="0"/>
          <a:chExt cx="0" cy="0"/>
        </a:xfrm>
      </p:grpSpPr>
      <p:sp>
        <p:nvSpPr>
          <p:cNvPr id="91" name="Shape 91"/>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2" name="Shape 92"/>
          <p:cNvSpPr txBox="1"/>
          <p:nvPr>
            <p:ph idx="1" type="body"/>
          </p:nvPr>
        </p:nvSpPr>
        <p:spPr>
          <a:xfrm>
            <a:off x="274637" y="1212850"/>
            <a:ext cx="11887199" cy="2025170"/>
          </a:xfrm>
          <a:prstGeom prst="rect">
            <a:avLst/>
          </a:prstGeom>
          <a:noFill/>
          <a:ln>
            <a:noFill/>
          </a:ln>
        </p:spPr>
        <p:txBody>
          <a:bodyPr anchorCtr="0" anchor="t" bIns="91425" lIns="91425" rIns="91425" tIns="91425"/>
          <a:lstStyle>
            <a:lvl1pPr indent="0" lvl="0" marL="0" marR="0" rtl="0" algn="l">
              <a:lnSpc>
                <a:spcPct val="90000"/>
              </a:lnSpc>
              <a:spcBef>
                <a:spcPts val="800"/>
              </a:spcBef>
              <a:spcAft>
                <a:spcPts val="0"/>
              </a:spcAft>
              <a:buClr>
                <a:schemeClr val="dk2"/>
              </a:buClr>
              <a:buFont typeface="Arial"/>
              <a:buNone/>
              <a:defRPr b="0" i="0" sz="4000" u="none" cap="none" strike="noStrike">
                <a:solidFill>
                  <a:schemeClr val="dk2"/>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2pPr>
            <a:lvl3pPr indent="0" lvl="2" marL="22860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3pPr>
            <a:lvl4pPr indent="0" lvl="3" marL="4572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Non-bulleted text">
    <p:spTree>
      <p:nvGrpSpPr>
        <p:cNvPr id="93" name="Shape 93"/>
        <p:cNvGrpSpPr/>
        <p:nvPr/>
      </p:nvGrpSpPr>
      <p:grpSpPr>
        <a:xfrm>
          <a:off x="0" y="0"/>
          <a:ext cx="0" cy="0"/>
          <a:chOff x="0" y="0"/>
          <a:chExt cx="0" cy="0"/>
        </a:xfrm>
      </p:grpSpPr>
      <p:sp>
        <p:nvSpPr>
          <p:cNvPr id="94" name="Shape 94"/>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a:off x="274637" y="1212850"/>
            <a:ext cx="11887199" cy="2025170"/>
          </a:xfrm>
          <a:prstGeom prst="rect">
            <a:avLst/>
          </a:prstGeom>
          <a:noFill/>
          <a:ln>
            <a:noFill/>
          </a:ln>
        </p:spPr>
        <p:txBody>
          <a:bodyPr anchorCtr="0" anchor="t" bIns="91425" lIns="91425" rIns="91425" tIns="91425"/>
          <a:lstStyle>
            <a:lvl1pPr indent="0" lvl="0" marL="0" marR="0" rtl="0" algn="l">
              <a:lnSpc>
                <a:spcPct val="90000"/>
              </a:lnSpc>
              <a:spcBef>
                <a:spcPts val="800"/>
              </a:spcBef>
              <a:spcAft>
                <a:spcPts val="0"/>
              </a:spcAft>
              <a:buClr>
                <a:schemeClr val="dk1"/>
              </a:buClr>
              <a:buFont typeface="Arial"/>
              <a:buNone/>
              <a:defRPr b="0" i="0" sz="4000" u="none" cap="none" strike="noStrike">
                <a:solidFill>
                  <a:schemeClr val="dk1"/>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2pPr>
            <a:lvl3pPr indent="0" lvl="2" marL="22860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3pPr>
            <a:lvl4pPr indent="0" lvl="3" marL="4572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1st level color text">
    <p:spTree>
      <p:nvGrpSpPr>
        <p:cNvPr id="96" name="Shape 96"/>
        <p:cNvGrpSpPr/>
        <p:nvPr/>
      </p:nvGrpSpPr>
      <p:grpSpPr>
        <a:xfrm>
          <a:off x="0" y="0"/>
          <a:ext cx="0" cy="0"/>
          <a:chOff x="0" y="0"/>
          <a:chExt cx="0" cy="0"/>
        </a:xfrm>
      </p:grpSpPr>
      <p:sp>
        <p:nvSpPr>
          <p:cNvPr id="97" name="Shape 97"/>
          <p:cNvSpPr txBox="1"/>
          <p:nvPr>
            <p:ph idx="1" type="body"/>
          </p:nvPr>
        </p:nvSpPr>
        <p:spPr>
          <a:xfrm>
            <a:off x="274637" y="1212850"/>
            <a:ext cx="11887199" cy="2025170"/>
          </a:xfrm>
          <a:prstGeom prst="rect">
            <a:avLst/>
          </a:prstGeom>
          <a:noFill/>
          <a:ln>
            <a:noFill/>
          </a:ln>
        </p:spPr>
        <p:txBody>
          <a:bodyPr anchorCtr="0" anchor="t" bIns="91425" lIns="91425" rIns="91425" tIns="91425"/>
          <a:lstStyle>
            <a:lvl1pPr indent="-137159" lvl="0" marL="342900" marR="0" rtl="0" algn="l">
              <a:lnSpc>
                <a:spcPct val="90000"/>
              </a:lnSpc>
              <a:spcBef>
                <a:spcPts val="720"/>
              </a:spcBef>
              <a:spcAft>
                <a:spcPts val="0"/>
              </a:spcAft>
              <a:buClr>
                <a:schemeClr val="dk2"/>
              </a:buClr>
              <a:buSzPct val="90000"/>
              <a:buFont typeface="Arial"/>
              <a:buChar char="•"/>
              <a:defRPr b="0" i="0" sz="3600" u="none" cap="none" strike="noStrike">
                <a:solidFill>
                  <a:schemeClr val="dk2"/>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98" name="Shape 98"/>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제목 및 내용">
    <p:spTree>
      <p:nvGrpSpPr>
        <p:cNvPr id="99" name="Shape 99"/>
        <p:cNvGrpSpPr/>
        <p:nvPr/>
      </p:nvGrpSpPr>
      <p:grpSpPr>
        <a:xfrm>
          <a:off x="0" y="0"/>
          <a:ext cx="0" cy="0"/>
          <a:chOff x="0" y="0"/>
          <a:chExt cx="0" cy="0"/>
        </a:xfrm>
      </p:grpSpPr>
      <p:sp>
        <p:nvSpPr>
          <p:cNvPr id="100" name="Shape 100"/>
          <p:cNvSpPr txBox="1"/>
          <p:nvPr>
            <p:ph idx="1" type="body"/>
          </p:nvPr>
        </p:nvSpPr>
        <p:spPr>
          <a:xfrm>
            <a:off x="274637" y="1212850"/>
            <a:ext cx="11887199" cy="2025170"/>
          </a:xfrm>
          <a:prstGeom prst="rect">
            <a:avLst/>
          </a:prstGeom>
          <a:noFill/>
          <a:ln>
            <a:noFill/>
          </a:ln>
        </p:spPr>
        <p:txBody>
          <a:bodyPr anchorCtr="0" anchor="t" bIns="91425" lIns="91425" rIns="91425" tIns="91425"/>
          <a:lstStyle>
            <a:lvl1pPr indent="-137159" lvl="0" marL="342900" marR="0" rtl="0" algn="l">
              <a:lnSpc>
                <a:spcPct val="90000"/>
              </a:lnSpc>
              <a:spcBef>
                <a:spcPts val="720"/>
              </a:spcBef>
              <a:spcAft>
                <a:spcPts val="0"/>
              </a:spcAft>
              <a:buClr>
                <a:schemeClr val="dk1"/>
              </a:buClr>
              <a:buSzPct val="90000"/>
              <a:buFont typeface="Arial"/>
              <a:buChar char="•"/>
              <a:defRPr b="0" i="0" sz="3600" u="none" cap="none" strike="noStrike">
                <a:solidFill>
                  <a:schemeClr val="dk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1" name="Shape 101"/>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2-color Non-bulleted">
    <p:spTree>
      <p:nvGrpSpPr>
        <p:cNvPr id="102" name="Shape 102"/>
        <p:cNvGrpSpPr/>
        <p:nvPr/>
      </p:nvGrpSpPr>
      <p:grpSpPr>
        <a:xfrm>
          <a:off x="0" y="0"/>
          <a:ext cx="0" cy="0"/>
          <a:chOff x="0" y="0"/>
          <a:chExt cx="0" cy="0"/>
        </a:xfrm>
      </p:grpSpPr>
      <p:sp>
        <p:nvSpPr>
          <p:cNvPr id="103" name="Shape 103"/>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4" name="Shape 104"/>
          <p:cNvSpPr txBox="1"/>
          <p:nvPr>
            <p:ph idx="1" type="body"/>
          </p:nvPr>
        </p:nvSpPr>
        <p:spPr>
          <a:xfrm>
            <a:off x="274638" y="1212849"/>
            <a:ext cx="5486399" cy="2468367"/>
          </a:xfrm>
          <a:prstGeom prst="rect">
            <a:avLst/>
          </a:prstGeom>
          <a:noFill/>
          <a:ln>
            <a:noFill/>
          </a:ln>
        </p:spPr>
        <p:txBody>
          <a:bodyPr anchorCtr="0" anchor="t" bIns="91425" lIns="91425" rIns="91425" tIns="91425"/>
          <a:lstStyle>
            <a:lvl1pPr indent="0" lvl="0" marL="0" marR="0" rtl="0" algn="l">
              <a:lnSpc>
                <a:spcPct val="90000"/>
              </a:lnSpc>
              <a:spcBef>
                <a:spcPts val="1224"/>
              </a:spcBef>
              <a:spcAft>
                <a:spcPts val="0"/>
              </a:spcAft>
              <a:buClr>
                <a:schemeClr val="dk2"/>
              </a:buClr>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2pPr>
            <a:lvl3pPr indent="-3175" lvl="2" marL="231775"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3pPr>
            <a:lvl4pPr indent="-3175" lvl="3" marL="460375"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5" name="Shape 105"/>
          <p:cNvSpPr txBox="1"/>
          <p:nvPr>
            <p:ph idx="2" type="body"/>
          </p:nvPr>
        </p:nvSpPr>
        <p:spPr>
          <a:xfrm>
            <a:off x="6675439" y="1212849"/>
            <a:ext cx="5486399" cy="2468367"/>
          </a:xfrm>
          <a:prstGeom prst="rect">
            <a:avLst/>
          </a:prstGeom>
          <a:noFill/>
          <a:ln>
            <a:noFill/>
          </a:ln>
        </p:spPr>
        <p:txBody>
          <a:bodyPr anchorCtr="0" anchor="t" bIns="91425" lIns="91425" rIns="91425" tIns="91425"/>
          <a:lstStyle>
            <a:lvl1pPr indent="0" lvl="0" marL="0" marR="0" rtl="0" algn="l">
              <a:lnSpc>
                <a:spcPct val="90000"/>
              </a:lnSpc>
              <a:spcBef>
                <a:spcPts val="1224"/>
              </a:spcBef>
              <a:spcAft>
                <a:spcPts val="0"/>
              </a:spcAft>
              <a:buClr>
                <a:schemeClr val="dk2"/>
              </a:buClr>
              <a:buFont typeface="Noto Sans Symbols"/>
              <a:buNone/>
              <a:defRPr b="0" i="0" sz="3600" u="none" cap="none" strike="noStrike">
                <a:solidFill>
                  <a:schemeClr val="dk2"/>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2pPr>
            <a:lvl3pPr indent="-3175" lvl="2" marL="231775"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3pPr>
            <a:lvl4pPr indent="-3175" lvl="3" marL="460375"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Non-bulleted text">
    <p:spTree>
      <p:nvGrpSpPr>
        <p:cNvPr id="106" name="Shape 106"/>
        <p:cNvGrpSpPr/>
        <p:nvPr/>
      </p:nvGrpSpPr>
      <p:grpSpPr>
        <a:xfrm>
          <a:off x="0" y="0"/>
          <a:ext cx="0" cy="0"/>
          <a:chOff x="0" y="0"/>
          <a:chExt cx="0" cy="0"/>
        </a:xfrm>
      </p:grpSpPr>
      <p:sp>
        <p:nvSpPr>
          <p:cNvPr id="107" name="Shape 107"/>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8" name="Shape 108"/>
          <p:cNvSpPr txBox="1"/>
          <p:nvPr>
            <p:ph idx="1" type="body"/>
          </p:nvPr>
        </p:nvSpPr>
        <p:spPr>
          <a:xfrm>
            <a:off x="274638" y="1212849"/>
            <a:ext cx="5486399" cy="2468367"/>
          </a:xfrm>
          <a:prstGeom prst="rect">
            <a:avLst/>
          </a:prstGeom>
          <a:noFill/>
          <a:ln>
            <a:noFill/>
          </a:ln>
        </p:spPr>
        <p:txBody>
          <a:bodyPr anchorCtr="0" anchor="t" bIns="91425" lIns="91425" rIns="91425" tIns="91425"/>
          <a:lstStyle>
            <a:lvl1pPr indent="0" lvl="0" marL="0" marR="0" rtl="0" algn="l">
              <a:lnSpc>
                <a:spcPct val="90000"/>
              </a:lnSpc>
              <a:spcBef>
                <a:spcPts val="1224"/>
              </a:spcBef>
              <a:spcAft>
                <a:spcPts val="0"/>
              </a:spcAft>
              <a:buClr>
                <a:schemeClr val="dk1"/>
              </a:buClr>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2pPr>
            <a:lvl3pPr indent="-3175" lvl="2" marL="231775"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3pPr>
            <a:lvl4pPr indent="-3175" lvl="3" marL="460375"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9" name="Shape 109"/>
          <p:cNvSpPr txBox="1"/>
          <p:nvPr>
            <p:ph idx="2" type="body"/>
          </p:nvPr>
        </p:nvSpPr>
        <p:spPr>
          <a:xfrm>
            <a:off x="6675439" y="1212849"/>
            <a:ext cx="5486399" cy="2468367"/>
          </a:xfrm>
          <a:prstGeom prst="rect">
            <a:avLst/>
          </a:prstGeom>
          <a:noFill/>
          <a:ln>
            <a:noFill/>
          </a:ln>
        </p:spPr>
        <p:txBody>
          <a:bodyPr anchorCtr="0" anchor="t" bIns="91425" lIns="91425" rIns="91425" tIns="91425"/>
          <a:lstStyle>
            <a:lvl1pPr indent="0" lvl="0" marL="0" marR="0" rtl="0" algn="l">
              <a:lnSpc>
                <a:spcPct val="90000"/>
              </a:lnSpc>
              <a:spcBef>
                <a:spcPts val="1224"/>
              </a:spcBef>
              <a:spcAft>
                <a:spcPts val="0"/>
              </a:spcAft>
              <a:buClr>
                <a:schemeClr val="dk1"/>
              </a:buClr>
              <a:buFont typeface="Noto Sans Symbols"/>
              <a:buNone/>
              <a:defRPr b="0" i="0" sz="3600" u="none" cap="none" strike="noStrike">
                <a:solidFill>
                  <a:schemeClr val="dk1"/>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2pPr>
            <a:lvl3pPr indent="-3175" lvl="2" marL="231775" marR="0" rtl="0" algn="l">
              <a:lnSpc>
                <a:spcPct val="90000"/>
              </a:lnSpc>
              <a:spcBef>
                <a:spcPts val="400"/>
              </a:spcBef>
              <a:spcAft>
                <a:spcPts val="0"/>
              </a:spcAft>
              <a:buClr>
                <a:schemeClr val="dk1"/>
              </a:buClr>
              <a:buFont typeface="Arial"/>
              <a:buNone/>
              <a:defRPr b="0" i="0" sz="2000" u="none" cap="none" strike="noStrike">
                <a:solidFill>
                  <a:schemeClr val="dk1"/>
                </a:solidFill>
                <a:latin typeface="Quattrocento Sans"/>
                <a:ea typeface="Quattrocento Sans"/>
                <a:cs typeface="Quattrocento Sans"/>
                <a:sym typeface="Quattrocento Sans"/>
              </a:defRPr>
            </a:lvl3pPr>
            <a:lvl4pPr indent="-3175" lvl="3" marL="460375"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dk1"/>
              </a:buClr>
              <a:buFont typeface="Arial"/>
              <a:buNone/>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veloper Code Layout">
    <p:spTree>
      <p:nvGrpSpPr>
        <p:cNvPr id="22" name="Shape 22"/>
        <p:cNvGrpSpPr/>
        <p:nvPr/>
      </p:nvGrpSpPr>
      <p:grpSpPr>
        <a:xfrm>
          <a:off x="0" y="0"/>
          <a:ext cx="0" cy="0"/>
          <a:chOff x="0" y="0"/>
          <a:chExt cx="0" cy="0"/>
        </a:xfrm>
      </p:grpSpPr>
      <p:sp>
        <p:nvSpPr>
          <p:cNvPr id="23" name="Shape 23"/>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p:nvPr/>
        </p:nvSpPr>
        <p:spPr>
          <a:xfrm>
            <a:off x="0" y="1212849"/>
            <a:ext cx="12436474" cy="5781676"/>
          </a:xfrm>
          <a:prstGeom prst="rect">
            <a:avLst/>
          </a:prstGeom>
          <a:solidFill>
            <a:srgbClr val="FFFFFF"/>
          </a:solidFill>
          <a:ln>
            <a:noFill/>
          </a:ln>
        </p:spPr>
        <p:txBody>
          <a:bodyPr anchorCtr="0" anchor="ctr" bIns="46625" lIns="46625" rIns="46625"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25" name="Shape 25"/>
          <p:cNvSpPr txBox="1"/>
          <p:nvPr>
            <p:ph idx="1" type="body"/>
          </p:nvPr>
        </p:nvSpPr>
        <p:spPr>
          <a:xfrm>
            <a:off x="274637" y="1221157"/>
            <a:ext cx="11887199" cy="1995930"/>
          </a:xfrm>
          <a:prstGeom prst="rect">
            <a:avLst/>
          </a:prstGeom>
          <a:noFill/>
          <a:ln>
            <a:noFill/>
          </a:ln>
        </p:spPr>
        <p:txBody>
          <a:bodyPr anchorCtr="0" anchor="t" bIns="91425" lIns="91425" rIns="91425" tIns="91425"/>
          <a:lstStyle>
            <a:lvl1pPr indent="0" lvl="0" marL="0" marR="0" rtl="0" algn="l">
              <a:lnSpc>
                <a:spcPct val="90000"/>
              </a:lnSpc>
              <a:spcBef>
                <a:spcPts val="660"/>
              </a:spcBef>
              <a:spcAft>
                <a:spcPts val="0"/>
              </a:spcAft>
              <a:buClr>
                <a:srgbClr val="000000"/>
              </a:buClr>
              <a:buFont typeface="Arial"/>
              <a:buNone/>
              <a:defRPr b="0" i="0" sz="3300" u="none" cap="none" strike="noStrike">
                <a:solidFill>
                  <a:srgbClr val="000000"/>
                </a:solidFill>
                <a:latin typeface="Consolas"/>
                <a:ea typeface="Consolas"/>
                <a:cs typeface="Consolas"/>
                <a:sym typeface="Consolas"/>
              </a:defRPr>
            </a:lvl1pPr>
            <a:lvl2pPr indent="-3652" lvl="1" marL="346553" marR="0" rtl="0" algn="l">
              <a:lnSpc>
                <a:spcPct val="90000"/>
              </a:lnSpc>
              <a:spcBef>
                <a:spcPts val="480"/>
              </a:spcBef>
              <a:spcAft>
                <a:spcPts val="0"/>
              </a:spcAft>
              <a:buClr>
                <a:srgbClr val="000000"/>
              </a:buClr>
              <a:buFont typeface="Arial"/>
              <a:buNone/>
              <a:defRPr b="0" i="0" sz="2400" u="none" cap="none" strike="noStrike">
                <a:solidFill>
                  <a:srgbClr val="000000"/>
                </a:solidFill>
                <a:latin typeface="Consolas"/>
                <a:ea typeface="Consolas"/>
                <a:cs typeface="Consolas"/>
                <a:sym typeface="Consolas"/>
              </a:defRPr>
            </a:lvl2pPr>
            <a:lvl3pPr indent="-407" lvl="2" marL="584607" marR="0" rtl="0" algn="l">
              <a:lnSpc>
                <a:spcPct val="90000"/>
              </a:lnSpc>
              <a:spcBef>
                <a:spcPts val="400"/>
              </a:spcBef>
              <a:spcAft>
                <a:spcPts val="0"/>
              </a:spcAft>
              <a:buClr>
                <a:srgbClr val="000000"/>
              </a:buClr>
              <a:buFont typeface="Arial"/>
              <a:buNone/>
              <a:defRPr b="0" i="0" sz="2000" u="none" cap="none" strike="noStrike">
                <a:solidFill>
                  <a:srgbClr val="000000"/>
                </a:solidFill>
                <a:latin typeface="Consolas"/>
                <a:ea typeface="Consolas"/>
                <a:cs typeface="Consolas"/>
                <a:sym typeface="Consolas"/>
              </a:defRPr>
            </a:lvl3pPr>
            <a:lvl4pPr indent="-1762" lvl="3" marL="814563" marR="0" rtl="0" algn="l">
              <a:lnSpc>
                <a:spcPct val="90000"/>
              </a:lnSpc>
              <a:spcBef>
                <a:spcPts val="360"/>
              </a:spcBef>
              <a:spcAft>
                <a:spcPts val="0"/>
              </a:spcAft>
              <a:buClr>
                <a:srgbClr val="000000"/>
              </a:buClr>
              <a:buFont typeface="Arial"/>
              <a:buNone/>
              <a:defRPr b="0" i="0" sz="1800" u="none" cap="none" strike="noStrike">
                <a:solidFill>
                  <a:srgbClr val="000000"/>
                </a:solidFill>
                <a:latin typeface="Consolas"/>
                <a:ea typeface="Consolas"/>
                <a:cs typeface="Consolas"/>
                <a:sym typeface="Consolas"/>
              </a:defRPr>
            </a:lvl4pPr>
            <a:lvl5pPr indent="-9596" lvl="4" marL="1050997" marR="0" rtl="0" algn="l">
              <a:lnSpc>
                <a:spcPct val="90000"/>
              </a:lnSpc>
              <a:spcBef>
                <a:spcPts val="360"/>
              </a:spcBef>
              <a:spcAft>
                <a:spcPts val="0"/>
              </a:spcAft>
              <a:buClr>
                <a:srgbClr val="000000"/>
              </a:buClr>
              <a:buFont typeface="Arial"/>
              <a:buNone/>
              <a:defRPr b="0" i="0" sz="1800" u="none" cap="none" strike="noStrike">
                <a:solidFill>
                  <a:srgbClr val="000000"/>
                </a:solidFill>
                <a:latin typeface="Consolas"/>
                <a:ea typeface="Consolas"/>
                <a:cs typeface="Consolas"/>
                <a:sym typeface="Consola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Bullet text 1st level color">
    <p:spTree>
      <p:nvGrpSpPr>
        <p:cNvPr id="110" name="Shape 110"/>
        <p:cNvGrpSpPr/>
        <p:nvPr/>
      </p:nvGrpSpPr>
      <p:grpSpPr>
        <a:xfrm>
          <a:off x="0" y="0"/>
          <a:ext cx="0" cy="0"/>
          <a:chOff x="0" y="0"/>
          <a:chExt cx="0" cy="0"/>
        </a:xfrm>
      </p:grpSpPr>
      <p:sp>
        <p:nvSpPr>
          <p:cNvPr id="111" name="Shape 111"/>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2" name="Shape 112"/>
          <p:cNvSpPr txBox="1"/>
          <p:nvPr>
            <p:ph idx="1" type="body"/>
          </p:nvPr>
        </p:nvSpPr>
        <p:spPr>
          <a:xfrm>
            <a:off x="274638" y="1212849"/>
            <a:ext cx="5486399" cy="2425278"/>
          </a:xfrm>
          <a:prstGeom prst="rect">
            <a:avLst/>
          </a:prstGeom>
          <a:noFill/>
          <a:ln>
            <a:noFill/>
          </a:ln>
        </p:spPr>
        <p:txBody>
          <a:bodyPr anchorCtr="0" anchor="t" bIns="91425" lIns="91425" rIns="91425" tIns="91425"/>
          <a:lstStyle>
            <a:lvl1pPr indent="-104458" lvl="0" marL="287338" marR="0" rtl="0" algn="l">
              <a:lnSpc>
                <a:spcPct val="90000"/>
              </a:lnSpc>
              <a:spcBef>
                <a:spcPts val="1224"/>
              </a:spcBef>
              <a:spcAft>
                <a:spcPts val="0"/>
              </a:spcAft>
              <a:buClr>
                <a:schemeClr val="dk2"/>
              </a:buClr>
              <a:buSzPct val="90000"/>
              <a:buFont typeface="Arial"/>
              <a:buChar char="•"/>
              <a:defRPr b="0" i="0" sz="3200" u="none" cap="none" strike="noStrike">
                <a:solidFill>
                  <a:schemeClr val="dk2"/>
                </a:solidFill>
                <a:latin typeface="Quattrocento Sans"/>
                <a:ea typeface="Quattrocento Sans"/>
                <a:cs typeface="Quattrocento Sans"/>
                <a:sym typeface="Quattrocento Sans"/>
              </a:defRPr>
            </a:lvl1pPr>
            <a:lvl2pPr indent="-101905" lvl="1" marL="531166"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64585" lvl="2" marL="699585"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79587" lvl="3" marL="88095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70207" lvl="4" marL="104937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13" name="Shape 113"/>
          <p:cNvSpPr txBox="1"/>
          <p:nvPr>
            <p:ph idx="2" type="body"/>
          </p:nvPr>
        </p:nvSpPr>
        <p:spPr>
          <a:xfrm>
            <a:off x="6675439" y="1212849"/>
            <a:ext cx="5486399" cy="2425278"/>
          </a:xfrm>
          <a:prstGeom prst="rect">
            <a:avLst/>
          </a:prstGeom>
          <a:noFill/>
          <a:ln>
            <a:noFill/>
          </a:ln>
        </p:spPr>
        <p:txBody>
          <a:bodyPr anchorCtr="0" anchor="t" bIns="91425" lIns="91425" rIns="91425" tIns="91425"/>
          <a:lstStyle>
            <a:lvl1pPr indent="-104458" lvl="0" marL="287338" marR="0" rtl="0" algn="l">
              <a:lnSpc>
                <a:spcPct val="90000"/>
              </a:lnSpc>
              <a:spcBef>
                <a:spcPts val="1224"/>
              </a:spcBef>
              <a:spcAft>
                <a:spcPts val="0"/>
              </a:spcAft>
              <a:buClr>
                <a:schemeClr val="dk2"/>
              </a:buClr>
              <a:buSzPct val="90000"/>
              <a:buFont typeface="Arial"/>
              <a:buChar char="•"/>
              <a:defRPr b="0" i="0" sz="3200" u="none" cap="none" strike="noStrike">
                <a:solidFill>
                  <a:schemeClr val="dk2"/>
                </a:solidFill>
                <a:latin typeface="Quattrocento Sans"/>
                <a:ea typeface="Quattrocento Sans"/>
                <a:cs typeface="Quattrocento Sans"/>
                <a:sym typeface="Quattrocento Sans"/>
              </a:defRPr>
            </a:lvl1pPr>
            <a:lvl2pPr indent="-101905" lvl="1" marL="531166"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64585" lvl="2" marL="699585"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79587" lvl="3" marL="88095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70207" lvl="4" marL="104937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Bullet text">
    <p:spTree>
      <p:nvGrpSpPr>
        <p:cNvPr id="114" name="Shape 114"/>
        <p:cNvGrpSpPr/>
        <p:nvPr/>
      </p:nvGrpSpPr>
      <p:grpSpPr>
        <a:xfrm>
          <a:off x="0" y="0"/>
          <a:ext cx="0" cy="0"/>
          <a:chOff x="0" y="0"/>
          <a:chExt cx="0" cy="0"/>
        </a:xfrm>
      </p:grpSpPr>
      <p:sp>
        <p:nvSpPr>
          <p:cNvPr id="115" name="Shape 115"/>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274638" y="1212849"/>
            <a:ext cx="5486399" cy="2425278"/>
          </a:xfrm>
          <a:prstGeom prst="rect">
            <a:avLst/>
          </a:prstGeom>
          <a:noFill/>
          <a:ln>
            <a:noFill/>
          </a:ln>
        </p:spPr>
        <p:txBody>
          <a:bodyPr anchorCtr="0" anchor="t" bIns="91425" lIns="91425" rIns="91425" tIns="91425"/>
          <a:lstStyle>
            <a:lvl1pPr indent="-104458" lvl="0" marL="287338" marR="0" rtl="0" algn="l">
              <a:lnSpc>
                <a:spcPct val="90000"/>
              </a:lnSpc>
              <a:spcBef>
                <a:spcPts val="1224"/>
              </a:spcBef>
              <a:spcAft>
                <a:spcPts val="0"/>
              </a:spcAft>
              <a:buClr>
                <a:schemeClr val="dk1"/>
              </a:buClr>
              <a:buSzPct val="900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101905" lvl="1" marL="531166"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64585" lvl="2" marL="699585"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79587" lvl="3" marL="88095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70207" lvl="4" marL="104937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17" name="Shape 117"/>
          <p:cNvSpPr txBox="1"/>
          <p:nvPr>
            <p:ph idx="2" type="body"/>
          </p:nvPr>
        </p:nvSpPr>
        <p:spPr>
          <a:xfrm>
            <a:off x="6675439" y="1212849"/>
            <a:ext cx="5486399" cy="2425278"/>
          </a:xfrm>
          <a:prstGeom prst="rect">
            <a:avLst/>
          </a:prstGeom>
          <a:noFill/>
          <a:ln>
            <a:noFill/>
          </a:ln>
        </p:spPr>
        <p:txBody>
          <a:bodyPr anchorCtr="0" anchor="t" bIns="91425" lIns="91425" rIns="91425" tIns="91425"/>
          <a:lstStyle>
            <a:lvl1pPr indent="-104458" lvl="0" marL="287338" marR="0" rtl="0" algn="l">
              <a:lnSpc>
                <a:spcPct val="90000"/>
              </a:lnSpc>
              <a:spcBef>
                <a:spcPts val="1224"/>
              </a:spcBef>
              <a:spcAft>
                <a:spcPts val="0"/>
              </a:spcAft>
              <a:buClr>
                <a:schemeClr val="dk1"/>
              </a:buClr>
              <a:buSzPct val="900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101905" lvl="1" marL="531166"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64585" lvl="2" marL="699585"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79587" lvl="3" marL="88095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70207" lvl="4" marL="1049377"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제목만">
    <p:spTree>
      <p:nvGrpSpPr>
        <p:cNvPr id="118" name="Shape 118"/>
        <p:cNvGrpSpPr/>
        <p:nvPr/>
      </p:nvGrpSpPr>
      <p:grpSpPr>
        <a:xfrm>
          <a:off x="0" y="0"/>
          <a:ext cx="0" cy="0"/>
          <a:chOff x="0" y="0"/>
          <a:chExt cx="0" cy="0"/>
        </a:xfrm>
      </p:grpSpPr>
      <p:sp>
        <p:nvSpPr>
          <p:cNvPr id="119" name="Shape 119"/>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mo slide">
    <p:bg>
      <p:bgPr>
        <a:solidFill>
          <a:schemeClr val="accent1"/>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274638" y="1209973"/>
            <a:ext cx="10056811" cy="2751698"/>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2" name="Shape 122"/>
          <p:cNvSpPr txBox="1"/>
          <p:nvPr>
            <p:ph idx="1" type="body"/>
          </p:nvPr>
        </p:nvSpPr>
        <p:spPr>
          <a:xfrm>
            <a:off x="274637" y="3954462"/>
            <a:ext cx="10058401" cy="1829593"/>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lt1"/>
              </a:buClr>
              <a:buFont typeface="Arial"/>
              <a:buNone/>
              <a:defRPr b="0" i="0" sz="3600" u="none" cap="none" strike="noStrike">
                <a:solidFill>
                  <a:schemeClr val="lt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ideo slide">
    <p:bg>
      <p:bgPr>
        <a:solidFill>
          <a:schemeClr val="accent2"/>
        </a:solidFill>
      </p:bgPr>
    </p:bg>
    <p:spTree>
      <p:nvGrpSpPr>
        <p:cNvPr id="123" name="Shape 123"/>
        <p:cNvGrpSpPr/>
        <p:nvPr/>
      </p:nvGrpSpPr>
      <p:grpSpPr>
        <a:xfrm>
          <a:off x="0" y="0"/>
          <a:ext cx="0" cy="0"/>
          <a:chOff x="0" y="0"/>
          <a:chExt cx="0" cy="0"/>
        </a:xfrm>
      </p:grpSpPr>
      <p:sp>
        <p:nvSpPr>
          <p:cNvPr id="124" name="Shape 124"/>
          <p:cNvSpPr txBox="1"/>
          <p:nvPr>
            <p:ph type="title"/>
          </p:nvPr>
        </p:nvSpPr>
        <p:spPr>
          <a:xfrm>
            <a:off x="274638" y="1209973"/>
            <a:ext cx="10056811" cy="2751698"/>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ccent Color 1">
    <p:bg>
      <p:bgPr>
        <a:solidFill>
          <a:schemeClr val="accen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ccent Color 2">
    <p:bg>
      <p:bgPr>
        <a:solidFill>
          <a:schemeClr val="accent2"/>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ccent Color 3">
    <p:bg>
      <p:bgPr>
        <a:solidFill>
          <a:schemeClr val="accent3"/>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274637" y="2125661"/>
            <a:ext cx="11887199" cy="118186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72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빈 화면">
    <p:spTree>
      <p:nvGrpSpPr>
        <p:cNvPr id="131" name="Shape 13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ccent Color 1">
    <p:bg>
      <p:bgPr>
        <a:solidFill>
          <a:schemeClr val="accent1"/>
        </a:solidFill>
      </p:bgPr>
    </p:bg>
    <p:spTree>
      <p:nvGrpSpPr>
        <p:cNvPr id="132" name="Shape 1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ck Notes slide Layout">
    <p:bg>
      <p:bgPr>
        <a:solidFill>
          <a:srgbClr val="000000"/>
        </a:solidFill>
      </p:bgPr>
    </p:bg>
    <p:spTree>
      <p:nvGrpSpPr>
        <p:cNvPr id="26" name="Shape 26"/>
        <p:cNvGrpSpPr/>
        <p:nvPr/>
      </p:nvGrpSpPr>
      <p:grpSpPr>
        <a:xfrm>
          <a:off x="0" y="0"/>
          <a:ext cx="0" cy="0"/>
          <a:chOff x="0" y="0"/>
          <a:chExt cx="0" cy="0"/>
        </a:xfrm>
      </p:grpSpPr>
      <p:sp>
        <p:nvSpPr>
          <p:cNvPr id="27" name="Shape 27"/>
          <p:cNvSpPr txBox="1"/>
          <p:nvPr>
            <p:ph idx="1" type="body"/>
          </p:nvPr>
        </p:nvSpPr>
        <p:spPr>
          <a:xfrm>
            <a:off x="274637" y="1212850"/>
            <a:ext cx="11887199" cy="2443745"/>
          </a:xfrm>
          <a:prstGeom prst="rect">
            <a:avLst/>
          </a:prstGeom>
          <a:noFill/>
          <a:ln>
            <a:noFill/>
          </a:ln>
        </p:spPr>
        <p:txBody>
          <a:bodyPr anchorCtr="0" anchor="t" bIns="91425" lIns="91425" rIns="91425" tIns="91425"/>
          <a:lstStyle>
            <a:lvl1pPr indent="-84773" lvl="0" marL="290513" marR="0" rtl="0" algn="l">
              <a:lnSpc>
                <a:spcPct val="90000"/>
              </a:lnSpc>
              <a:spcBef>
                <a:spcPts val="720"/>
              </a:spcBef>
              <a:spcAft>
                <a:spcPts val="0"/>
              </a:spcAft>
              <a:buClr>
                <a:schemeClr val="lt1"/>
              </a:buClr>
              <a:buSzPct val="9000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109219" lvl="1" marL="571500" marR="0" rtl="0" algn="l">
              <a:lnSpc>
                <a:spcPct val="90000"/>
              </a:lnSpc>
              <a:spcBef>
                <a:spcPts val="640"/>
              </a:spcBef>
              <a:spcAft>
                <a:spcPts val="0"/>
              </a:spcAft>
              <a:buClr>
                <a:schemeClr val="lt1"/>
              </a:buClr>
              <a:buSzPct val="9000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130493" lvl="2" marL="862013" marR="0" rtl="0" algn="l">
              <a:lnSpc>
                <a:spcPct val="90000"/>
              </a:lnSpc>
              <a:spcBef>
                <a:spcPts val="560"/>
              </a:spcBef>
              <a:spcAft>
                <a:spcPts val="0"/>
              </a:spcAft>
              <a:buClr>
                <a:schemeClr val="lt1"/>
              </a:buClr>
              <a:buSzPct val="9000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102552" lvl="3" marL="1090613"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125412" lvl="4" marL="1319213"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8" name="Shape 28"/>
          <p:cNvSpPr txBox="1"/>
          <p:nvPr>
            <p:ph idx="2" type="body"/>
          </p:nvPr>
        </p:nvSpPr>
        <p:spPr>
          <a:xfrm>
            <a:off x="0" y="6363076"/>
            <a:ext cx="12436476" cy="631449"/>
          </a:xfrm>
          <a:prstGeom prst="rect">
            <a:avLst/>
          </a:prstGeom>
          <a:solidFill>
            <a:srgbClr val="FFFF99"/>
          </a:solidFill>
          <a:ln>
            <a:noFill/>
          </a:ln>
        </p:spPr>
        <p:txBody>
          <a:bodyPr anchorCtr="0" anchor="b" bIns="91425" lIns="91425" rIns="91425" tIns="91425"/>
          <a:lstStyle>
            <a:lvl1pPr indent="-342900" lvl="0" marL="342900" marR="0" rtl="0" algn="r">
              <a:lnSpc>
                <a:spcPct val="90000"/>
              </a:lnSpc>
              <a:spcBef>
                <a:spcPts val="740"/>
              </a:spcBef>
              <a:spcAft>
                <a:spcPts val="0"/>
              </a:spcAft>
              <a:buClr>
                <a:srgbClr val="000000"/>
              </a:buClr>
              <a:buFont typeface="Arial"/>
              <a:buNone/>
              <a:defRPr b="0" i="0" sz="3700" u="none" cap="none" strike="noStrike">
                <a:solidFill>
                  <a:srgbClr val="000000"/>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29" name="Shape 29"/>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ccent Color 2">
    <p:bg>
      <p:bgPr>
        <a:solidFill>
          <a:schemeClr val="accent2"/>
        </a:solidFill>
      </p:bgPr>
    </p:bg>
    <p:spTree>
      <p:nvGrpSpPr>
        <p:cNvPr id="133" name="Shape 133"/>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Accent Color 3">
    <p:bg>
      <p:bgPr>
        <a:solidFill>
          <a:schemeClr val="accent3"/>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veloper Code Layout">
    <p:spTree>
      <p:nvGrpSpPr>
        <p:cNvPr id="135" name="Shape 135"/>
        <p:cNvGrpSpPr/>
        <p:nvPr/>
      </p:nvGrpSpPr>
      <p:grpSpPr>
        <a:xfrm>
          <a:off x="0" y="0"/>
          <a:ext cx="0" cy="0"/>
          <a:chOff x="0" y="0"/>
          <a:chExt cx="0" cy="0"/>
        </a:xfrm>
      </p:grpSpPr>
      <p:sp>
        <p:nvSpPr>
          <p:cNvPr id="136" name="Shape 136"/>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nvSpPr>
        <p:spPr>
          <a:xfrm>
            <a:off x="0" y="1212849"/>
            <a:ext cx="12436474" cy="5781676"/>
          </a:xfrm>
          <a:prstGeom prst="rect">
            <a:avLst/>
          </a:prstGeom>
          <a:solidFill>
            <a:srgbClr val="FFFFFF"/>
          </a:solidFill>
          <a:ln>
            <a:noFill/>
          </a:ln>
        </p:spPr>
        <p:txBody>
          <a:bodyPr anchorCtr="0" anchor="ctr" bIns="46625" lIns="46625" rIns="46625" tIns="46625">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38" name="Shape 138"/>
          <p:cNvSpPr txBox="1"/>
          <p:nvPr>
            <p:ph idx="1" type="body"/>
          </p:nvPr>
        </p:nvSpPr>
        <p:spPr>
          <a:xfrm>
            <a:off x="274637" y="1221157"/>
            <a:ext cx="11887199" cy="1995930"/>
          </a:xfrm>
          <a:prstGeom prst="rect">
            <a:avLst/>
          </a:prstGeom>
          <a:noFill/>
          <a:ln>
            <a:noFill/>
          </a:ln>
        </p:spPr>
        <p:txBody>
          <a:bodyPr anchorCtr="0" anchor="t" bIns="91425" lIns="91425" rIns="91425" tIns="91425"/>
          <a:lstStyle>
            <a:lvl1pPr indent="0" lvl="0" marL="0" marR="0" rtl="0" algn="l">
              <a:lnSpc>
                <a:spcPct val="90000"/>
              </a:lnSpc>
              <a:spcBef>
                <a:spcPts val="660"/>
              </a:spcBef>
              <a:spcAft>
                <a:spcPts val="0"/>
              </a:spcAft>
              <a:buClr>
                <a:srgbClr val="000000"/>
              </a:buClr>
              <a:buFont typeface="Arial"/>
              <a:buNone/>
              <a:defRPr b="0" i="0" sz="3300" u="none" cap="none" strike="noStrike">
                <a:solidFill>
                  <a:srgbClr val="000000"/>
                </a:solidFill>
                <a:latin typeface="Consolas"/>
                <a:ea typeface="Consolas"/>
                <a:cs typeface="Consolas"/>
                <a:sym typeface="Consolas"/>
              </a:defRPr>
            </a:lvl1pPr>
            <a:lvl2pPr indent="-3652" lvl="1" marL="346553" marR="0" rtl="0" algn="l">
              <a:lnSpc>
                <a:spcPct val="90000"/>
              </a:lnSpc>
              <a:spcBef>
                <a:spcPts val="480"/>
              </a:spcBef>
              <a:spcAft>
                <a:spcPts val="0"/>
              </a:spcAft>
              <a:buClr>
                <a:srgbClr val="000000"/>
              </a:buClr>
              <a:buFont typeface="Arial"/>
              <a:buNone/>
              <a:defRPr b="0" i="0" sz="2400" u="none" cap="none" strike="noStrike">
                <a:solidFill>
                  <a:srgbClr val="000000"/>
                </a:solidFill>
                <a:latin typeface="Consolas"/>
                <a:ea typeface="Consolas"/>
                <a:cs typeface="Consolas"/>
                <a:sym typeface="Consolas"/>
              </a:defRPr>
            </a:lvl2pPr>
            <a:lvl3pPr indent="-407" lvl="2" marL="584607" marR="0" rtl="0" algn="l">
              <a:lnSpc>
                <a:spcPct val="90000"/>
              </a:lnSpc>
              <a:spcBef>
                <a:spcPts val="400"/>
              </a:spcBef>
              <a:spcAft>
                <a:spcPts val="0"/>
              </a:spcAft>
              <a:buClr>
                <a:srgbClr val="000000"/>
              </a:buClr>
              <a:buFont typeface="Arial"/>
              <a:buNone/>
              <a:defRPr b="0" i="0" sz="2000" u="none" cap="none" strike="noStrike">
                <a:solidFill>
                  <a:srgbClr val="000000"/>
                </a:solidFill>
                <a:latin typeface="Consolas"/>
                <a:ea typeface="Consolas"/>
                <a:cs typeface="Consolas"/>
                <a:sym typeface="Consolas"/>
              </a:defRPr>
            </a:lvl3pPr>
            <a:lvl4pPr indent="-1762" lvl="3" marL="814563" marR="0" rtl="0" algn="l">
              <a:lnSpc>
                <a:spcPct val="90000"/>
              </a:lnSpc>
              <a:spcBef>
                <a:spcPts val="360"/>
              </a:spcBef>
              <a:spcAft>
                <a:spcPts val="0"/>
              </a:spcAft>
              <a:buClr>
                <a:srgbClr val="000000"/>
              </a:buClr>
              <a:buFont typeface="Arial"/>
              <a:buNone/>
              <a:defRPr b="0" i="0" sz="1800" u="none" cap="none" strike="noStrike">
                <a:solidFill>
                  <a:srgbClr val="000000"/>
                </a:solidFill>
                <a:latin typeface="Consolas"/>
                <a:ea typeface="Consolas"/>
                <a:cs typeface="Consolas"/>
                <a:sym typeface="Consolas"/>
              </a:defRPr>
            </a:lvl4pPr>
            <a:lvl5pPr indent="-9596" lvl="4" marL="1050997" marR="0" rtl="0" algn="l">
              <a:lnSpc>
                <a:spcPct val="90000"/>
              </a:lnSpc>
              <a:spcBef>
                <a:spcPts val="360"/>
              </a:spcBef>
              <a:spcAft>
                <a:spcPts val="0"/>
              </a:spcAft>
              <a:buClr>
                <a:srgbClr val="000000"/>
              </a:buClr>
              <a:buFont typeface="Arial"/>
              <a:buNone/>
              <a:defRPr b="0" i="0" sz="1800" u="none" cap="none" strike="noStrike">
                <a:solidFill>
                  <a:srgbClr val="000000"/>
                </a:solidFill>
                <a:latin typeface="Consolas"/>
                <a:ea typeface="Consolas"/>
                <a:cs typeface="Consolas"/>
                <a:sym typeface="Consola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logo slide">
    <p:spTree>
      <p:nvGrpSpPr>
        <p:cNvPr id="139" name="Shape 139"/>
        <p:cNvGrpSpPr/>
        <p:nvPr/>
      </p:nvGrpSpPr>
      <p:grpSpPr>
        <a:xfrm>
          <a:off x="0" y="0"/>
          <a:ext cx="0" cy="0"/>
          <a:chOff x="0" y="0"/>
          <a:chExt cx="0" cy="0"/>
        </a:xfrm>
      </p:grpSpPr>
      <p:sp>
        <p:nvSpPr>
          <p:cNvPr id="140" name="Shape 140"/>
          <p:cNvSpPr txBox="1"/>
          <p:nvPr/>
        </p:nvSpPr>
        <p:spPr>
          <a:xfrm>
            <a:off x="274637" y="6292887"/>
            <a:ext cx="11856403" cy="403187"/>
          </a:xfrm>
          <a:prstGeom prst="rect">
            <a:avLst/>
          </a:prstGeom>
          <a:noFill/>
          <a:ln>
            <a:noFill/>
          </a:ln>
        </p:spPr>
        <p:txBody>
          <a:bodyPr anchorCtr="0" anchor="t" bIns="146300" lIns="182875" rIns="182875" tIns="146300">
            <a:noAutofit/>
          </a:bodyPr>
          <a:lstStyle/>
          <a:p>
            <a:pPr indent="0" lvl="0" marL="0" marR="0" rtl="0" algn="l">
              <a:spcBef>
                <a:spcPts val="0"/>
              </a:spcBef>
              <a:buSzPct val="25000"/>
              <a:buNone/>
            </a:pPr>
            <a:r>
              <a:rPr lang="en-US" sz="700">
                <a:solidFill>
                  <a:schemeClr val="dk1"/>
                </a:solidFill>
                <a:latin typeface="Quattrocento Sans"/>
                <a:ea typeface="Quattrocento Sans"/>
                <a:cs typeface="Quattrocento Sans"/>
                <a:sym typeface="Quattrocento Sans"/>
              </a:rPr>
              <a:t>©</a:t>
            </a:r>
            <a:r>
              <a:rPr lang="en-US" sz="700">
                <a:solidFill>
                  <a:schemeClr val="dk1"/>
                </a:solidFill>
                <a:latin typeface="Quattrocento Sans"/>
                <a:ea typeface="Quattrocento Sans"/>
                <a:cs typeface="Quattrocento Sans"/>
                <a:sym typeface="Quattrocento Sans"/>
              </a:rPr>
              <a:t> Copyright</a:t>
            </a:r>
            <a:r>
              <a:rPr lang="en-US" sz="700">
                <a:solidFill>
                  <a:schemeClr val="dk1"/>
                </a:solidFill>
                <a:latin typeface="Quattrocento Sans"/>
                <a:ea typeface="Quattrocento Sans"/>
                <a:cs typeface="Quattrocento Sans"/>
                <a:sym typeface="Quattrocento Sans"/>
              </a:rPr>
              <a:t> Microsoft Corporation. All rights reserved. </a:t>
            </a:r>
          </a:p>
        </p:txBody>
      </p:sp>
      <p:pic>
        <p:nvPicPr>
          <p:cNvPr id="141" name="Shape 141"/>
          <p:cNvPicPr preferRelativeResize="0"/>
          <p:nvPr/>
        </p:nvPicPr>
        <p:blipFill rotWithShape="1">
          <a:blip r:embed="rId2">
            <a:alphaModFix/>
          </a:blip>
          <a:srcRect b="0" l="0" r="0" t="0"/>
          <a:stretch/>
        </p:blipFill>
        <p:spPr>
          <a:xfrm>
            <a:off x="459229" y="3145040"/>
            <a:ext cx="3288505" cy="70444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ck Notes slide Layout">
    <p:bg>
      <p:bgPr>
        <a:solidFill>
          <a:srgbClr val="000000"/>
        </a:solidFill>
      </p:bgPr>
    </p:bg>
    <p:spTree>
      <p:nvGrpSpPr>
        <p:cNvPr id="142" name="Shape 142"/>
        <p:cNvGrpSpPr/>
        <p:nvPr/>
      </p:nvGrpSpPr>
      <p:grpSpPr>
        <a:xfrm>
          <a:off x="0" y="0"/>
          <a:ext cx="0" cy="0"/>
          <a:chOff x="0" y="0"/>
          <a:chExt cx="0" cy="0"/>
        </a:xfrm>
      </p:grpSpPr>
      <p:sp>
        <p:nvSpPr>
          <p:cNvPr id="143" name="Shape 143"/>
          <p:cNvSpPr txBox="1"/>
          <p:nvPr>
            <p:ph idx="1" type="body"/>
          </p:nvPr>
        </p:nvSpPr>
        <p:spPr>
          <a:xfrm>
            <a:off x="274637" y="1212850"/>
            <a:ext cx="11887199" cy="2443745"/>
          </a:xfrm>
          <a:prstGeom prst="rect">
            <a:avLst/>
          </a:prstGeom>
          <a:noFill/>
          <a:ln>
            <a:noFill/>
          </a:ln>
        </p:spPr>
        <p:txBody>
          <a:bodyPr anchorCtr="0" anchor="t" bIns="91425" lIns="91425" rIns="91425" tIns="91425"/>
          <a:lstStyle>
            <a:lvl1pPr indent="-84773" lvl="0" marL="290513" marR="0" rtl="0" algn="l">
              <a:lnSpc>
                <a:spcPct val="90000"/>
              </a:lnSpc>
              <a:spcBef>
                <a:spcPts val="720"/>
              </a:spcBef>
              <a:spcAft>
                <a:spcPts val="0"/>
              </a:spcAft>
              <a:buClr>
                <a:schemeClr val="lt1"/>
              </a:buClr>
              <a:buSzPct val="9000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109219" lvl="1" marL="571500" marR="0" rtl="0" algn="l">
              <a:lnSpc>
                <a:spcPct val="90000"/>
              </a:lnSpc>
              <a:spcBef>
                <a:spcPts val="640"/>
              </a:spcBef>
              <a:spcAft>
                <a:spcPts val="0"/>
              </a:spcAft>
              <a:buClr>
                <a:schemeClr val="lt1"/>
              </a:buClr>
              <a:buSzPct val="90000"/>
              <a:buFont typeface="Arial"/>
              <a:buChar char="•"/>
              <a:defRPr b="0" i="0" sz="3200" u="none" cap="none" strike="noStrike">
                <a:solidFill>
                  <a:schemeClr val="lt1"/>
                </a:solidFill>
                <a:latin typeface="Quattrocento Sans"/>
                <a:ea typeface="Quattrocento Sans"/>
                <a:cs typeface="Quattrocento Sans"/>
                <a:sym typeface="Quattrocento Sans"/>
              </a:defRPr>
            </a:lvl2pPr>
            <a:lvl3pPr indent="-130493" lvl="2" marL="862013" marR="0" rtl="0" algn="l">
              <a:lnSpc>
                <a:spcPct val="90000"/>
              </a:lnSpc>
              <a:spcBef>
                <a:spcPts val="560"/>
              </a:spcBef>
              <a:spcAft>
                <a:spcPts val="0"/>
              </a:spcAft>
              <a:buClr>
                <a:schemeClr val="lt1"/>
              </a:buClr>
              <a:buSzPct val="90000"/>
              <a:buFont typeface="Arial"/>
              <a:buChar char="•"/>
              <a:defRPr b="0" i="0" sz="2800" u="none" cap="none" strike="noStrike">
                <a:solidFill>
                  <a:schemeClr val="lt1"/>
                </a:solidFill>
                <a:latin typeface="Quattrocento Sans"/>
                <a:ea typeface="Quattrocento Sans"/>
                <a:cs typeface="Quattrocento Sans"/>
                <a:sym typeface="Quattrocento Sans"/>
              </a:defRPr>
            </a:lvl3pPr>
            <a:lvl4pPr indent="-102552" lvl="3" marL="1090613"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4pPr>
            <a:lvl5pPr indent="-125412" lvl="4" marL="1319213"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4" name="Shape 144"/>
          <p:cNvSpPr txBox="1"/>
          <p:nvPr>
            <p:ph idx="2" type="body"/>
          </p:nvPr>
        </p:nvSpPr>
        <p:spPr>
          <a:xfrm>
            <a:off x="0" y="6363076"/>
            <a:ext cx="12436476" cy="631449"/>
          </a:xfrm>
          <a:prstGeom prst="rect">
            <a:avLst/>
          </a:prstGeom>
          <a:solidFill>
            <a:srgbClr val="FFFF99"/>
          </a:solidFill>
          <a:ln>
            <a:noFill/>
          </a:ln>
        </p:spPr>
        <p:txBody>
          <a:bodyPr anchorCtr="0" anchor="b" bIns="91425" lIns="91425" rIns="91425" tIns="91425"/>
          <a:lstStyle>
            <a:lvl1pPr indent="-342900" lvl="0" marL="342900" marR="0" rtl="0" algn="r">
              <a:lnSpc>
                <a:spcPct val="90000"/>
              </a:lnSpc>
              <a:spcBef>
                <a:spcPts val="740"/>
              </a:spcBef>
              <a:spcAft>
                <a:spcPts val="0"/>
              </a:spcAft>
              <a:buClr>
                <a:srgbClr val="000000"/>
              </a:buClr>
              <a:buFont typeface="Arial"/>
              <a:buNone/>
              <a:defRPr b="0" i="0" sz="3700" u="none" cap="none" strike="noStrike">
                <a:solidFill>
                  <a:srgbClr val="000000"/>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5" name="Shape 145"/>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logo slide">
    <p:spTree>
      <p:nvGrpSpPr>
        <p:cNvPr id="30" name="Shape 30"/>
        <p:cNvGrpSpPr/>
        <p:nvPr/>
      </p:nvGrpSpPr>
      <p:grpSpPr>
        <a:xfrm>
          <a:off x="0" y="0"/>
          <a:ext cx="0" cy="0"/>
          <a:chOff x="0" y="0"/>
          <a:chExt cx="0" cy="0"/>
        </a:xfrm>
      </p:grpSpPr>
      <p:sp>
        <p:nvSpPr>
          <p:cNvPr id="31" name="Shape 31"/>
          <p:cNvSpPr txBox="1"/>
          <p:nvPr/>
        </p:nvSpPr>
        <p:spPr>
          <a:xfrm>
            <a:off x="274637" y="6294476"/>
            <a:ext cx="11887199" cy="403187"/>
          </a:xfrm>
          <a:prstGeom prst="rect">
            <a:avLst/>
          </a:prstGeom>
          <a:noFill/>
          <a:ln>
            <a:noFill/>
          </a:ln>
        </p:spPr>
        <p:txBody>
          <a:bodyPr anchorCtr="0" anchor="t" bIns="146300" lIns="182875" rIns="182875" tIns="146300">
            <a:noAutofit/>
          </a:bodyPr>
          <a:lstStyle/>
          <a:p>
            <a:pPr indent="0" lvl="0" marL="0" marR="0" rtl="0" algn="l">
              <a:spcBef>
                <a:spcPts val="0"/>
              </a:spcBef>
              <a:buSzPct val="25000"/>
              <a:buNone/>
            </a:pPr>
            <a:r>
              <a:rPr lang="en-US" sz="700">
                <a:solidFill>
                  <a:schemeClr val="lt1"/>
                </a:solidFill>
                <a:latin typeface="Quattrocento Sans"/>
                <a:ea typeface="Quattrocento Sans"/>
                <a:cs typeface="Quattrocento Sans"/>
                <a:sym typeface="Quattrocento Sans"/>
              </a:rPr>
              <a:t>© Copyright Microsoft Corporation. All rights reserved. </a:t>
            </a:r>
          </a:p>
        </p:txBody>
      </p:sp>
      <p:pic>
        <p:nvPicPr>
          <p:cNvPr id="32" name="Shape 32"/>
          <p:cNvPicPr preferRelativeResize="0"/>
          <p:nvPr/>
        </p:nvPicPr>
        <p:blipFill rotWithShape="1">
          <a:blip r:embed="rId2">
            <a:alphaModFix/>
          </a:blip>
          <a:srcRect b="0" l="0" r="0" t="0"/>
          <a:stretch/>
        </p:blipFill>
        <p:spPr>
          <a:xfrm>
            <a:off x="459229" y="3145040"/>
            <a:ext cx="3288505" cy="70444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hoto_Option">
    <p:spTree>
      <p:nvGrpSpPr>
        <p:cNvPr id="33" name="Shape 33"/>
        <p:cNvGrpSpPr/>
        <p:nvPr/>
      </p:nvGrpSpPr>
      <p:grpSpPr>
        <a:xfrm>
          <a:off x="0" y="0"/>
          <a:ext cx="0" cy="0"/>
          <a:chOff x="0" y="0"/>
          <a:chExt cx="0" cy="0"/>
        </a:xfrm>
      </p:grpSpPr>
      <p:pic>
        <p:nvPicPr>
          <p:cNvPr id="34" name="Shape 34"/>
          <p:cNvPicPr preferRelativeResize="0"/>
          <p:nvPr/>
        </p:nvPicPr>
        <p:blipFill rotWithShape="1">
          <a:blip r:embed="rId2">
            <a:alphaModFix/>
          </a:blip>
          <a:srcRect b="0" l="0" r="0" t="0"/>
          <a:stretch/>
        </p:blipFill>
        <p:spPr>
          <a:xfrm>
            <a:off x="0" y="-769"/>
            <a:ext cx="12436474" cy="6995517"/>
          </a:xfrm>
          <a:prstGeom prst="rect">
            <a:avLst/>
          </a:prstGeom>
          <a:noFill/>
          <a:ln>
            <a:noFill/>
          </a:ln>
        </p:spPr>
      </p:pic>
      <p:sp>
        <p:nvSpPr>
          <p:cNvPr id="35" name="Shape 35"/>
          <p:cNvSpPr/>
          <p:nvPr/>
        </p:nvSpPr>
        <p:spPr>
          <a:xfrm>
            <a:off x="272986" y="1759921"/>
            <a:ext cx="6402452" cy="3654404"/>
          </a:xfrm>
          <a:prstGeom prst="rect">
            <a:avLst/>
          </a:prstGeom>
          <a:solidFill>
            <a:srgbClr val="0078D7">
              <a:alpha val="89803"/>
            </a:srgbClr>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6" name="Shape 36"/>
          <p:cNvSpPr txBox="1"/>
          <p:nvPr>
            <p:ph type="title"/>
          </p:nvPr>
        </p:nvSpPr>
        <p:spPr>
          <a:xfrm>
            <a:off x="274702" y="1763075"/>
            <a:ext cx="6429375" cy="18288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FFFFFF"/>
              </a:buClr>
              <a:buFont typeface="Quattrocento Sans"/>
              <a:buNone/>
              <a:defRPr b="0" i="0" sz="5400" u="none" cap="none" strike="noStrike">
                <a:solidFill>
                  <a:srgbClr val="FFFFFF"/>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272986" y="3588701"/>
            <a:ext cx="6402387" cy="18288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FFFFFF"/>
              </a:buClr>
              <a:buFont typeface="Arial"/>
              <a:buNone/>
              <a:defRPr b="0" i="0" sz="3200" u="none" cap="none" strike="noStrike">
                <a:solidFill>
                  <a:srgbClr val="FFFFFF"/>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grpSp>
        <p:nvGrpSpPr>
          <p:cNvPr id="38" name="Shape 38"/>
          <p:cNvGrpSpPr/>
          <p:nvPr/>
        </p:nvGrpSpPr>
        <p:grpSpPr>
          <a:xfrm>
            <a:off x="457518" y="6161740"/>
            <a:ext cx="1681413" cy="360978"/>
            <a:chOff x="457200" y="1643392"/>
            <a:chExt cx="4492752" cy="964539"/>
          </a:xfrm>
        </p:grpSpPr>
        <p:pic>
          <p:nvPicPr>
            <p:cNvPr id="39" name="Shape 39"/>
            <p:cNvPicPr preferRelativeResize="0"/>
            <p:nvPr/>
          </p:nvPicPr>
          <p:blipFill rotWithShape="1">
            <a:blip r:embed="rId3">
              <a:alphaModFix/>
            </a:blip>
            <a:srcRect b="0" l="0" r="0" t="0"/>
            <a:stretch/>
          </p:blipFill>
          <p:spPr>
            <a:xfrm>
              <a:off x="457200" y="1643392"/>
              <a:ext cx="964539" cy="964539"/>
            </a:xfrm>
            <a:prstGeom prst="rect">
              <a:avLst/>
            </a:prstGeom>
            <a:noFill/>
            <a:ln>
              <a:noFill/>
            </a:ln>
          </p:spPr>
        </p:pic>
        <p:sp>
          <p:nvSpPr>
            <p:cNvPr id="40" name="Shape 40"/>
            <p:cNvSpPr/>
            <p:nvPr/>
          </p:nvSpPr>
          <p:spPr>
            <a:xfrm>
              <a:off x="1703514" y="1792709"/>
              <a:ext cx="3246438" cy="635328"/>
            </a:xfrm>
            <a:custGeom>
              <a:pathLst>
                <a:path extrusionOk="0" h="120000" w="120000">
                  <a:moveTo>
                    <a:pt x="18015" y="8181"/>
                  </a:moveTo>
                  <a:cubicBezTo>
                    <a:pt x="22967" y="8181"/>
                    <a:pt x="22967" y="8181"/>
                    <a:pt x="22967" y="8181"/>
                  </a:cubicBezTo>
                  <a:cubicBezTo>
                    <a:pt x="22967" y="118363"/>
                    <a:pt x="22967" y="118363"/>
                    <a:pt x="22967" y="118363"/>
                  </a:cubicBezTo>
                  <a:cubicBezTo>
                    <a:pt x="19385" y="118363"/>
                    <a:pt x="19385" y="118363"/>
                    <a:pt x="19385" y="118363"/>
                  </a:cubicBezTo>
                  <a:cubicBezTo>
                    <a:pt x="19385" y="48545"/>
                    <a:pt x="19385" y="48545"/>
                    <a:pt x="19385" y="48545"/>
                  </a:cubicBezTo>
                  <a:cubicBezTo>
                    <a:pt x="19385" y="43636"/>
                    <a:pt x="19385" y="36545"/>
                    <a:pt x="19490" y="28363"/>
                  </a:cubicBezTo>
                  <a:cubicBezTo>
                    <a:pt x="19490" y="28363"/>
                    <a:pt x="19490" y="28363"/>
                    <a:pt x="19490" y="28363"/>
                  </a:cubicBezTo>
                  <a:cubicBezTo>
                    <a:pt x="19280" y="31636"/>
                    <a:pt x="19174" y="35454"/>
                    <a:pt x="18964" y="37090"/>
                  </a:cubicBezTo>
                  <a:cubicBezTo>
                    <a:pt x="12642" y="118363"/>
                    <a:pt x="12642" y="118363"/>
                    <a:pt x="12642" y="118363"/>
                  </a:cubicBezTo>
                  <a:cubicBezTo>
                    <a:pt x="10219" y="118363"/>
                    <a:pt x="10219" y="118363"/>
                    <a:pt x="10219" y="118363"/>
                  </a:cubicBezTo>
                  <a:cubicBezTo>
                    <a:pt x="3898" y="38181"/>
                    <a:pt x="3898" y="38181"/>
                    <a:pt x="3898" y="38181"/>
                  </a:cubicBezTo>
                  <a:cubicBezTo>
                    <a:pt x="3792" y="36000"/>
                    <a:pt x="3582" y="32727"/>
                    <a:pt x="3371" y="28363"/>
                  </a:cubicBezTo>
                  <a:cubicBezTo>
                    <a:pt x="3266" y="28363"/>
                    <a:pt x="3266" y="28363"/>
                    <a:pt x="3266" y="28363"/>
                  </a:cubicBezTo>
                  <a:cubicBezTo>
                    <a:pt x="3371" y="30545"/>
                    <a:pt x="3371" y="32727"/>
                    <a:pt x="3371" y="35454"/>
                  </a:cubicBezTo>
                  <a:cubicBezTo>
                    <a:pt x="3476" y="41454"/>
                    <a:pt x="3476" y="46363"/>
                    <a:pt x="3476" y="50727"/>
                  </a:cubicBezTo>
                  <a:cubicBezTo>
                    <a:pt x="3476" y="118363"/>
                    <a:pt x="3476" y="118363"/>
                    <a:pt x="3476" y="118363"/>
                  </a:cubicBezTo>
                  <a:cubicBezTo>
                    <a:pt x="0" y="118363"/>
                    <a:pt x="0" y="118363"/>
                    <a:pt x="0" y="118363"/>
                  </a:cubicBezTo>
                  <a:cubicBezTo>
                    <a:pt x="0" y="8181"/>
                    <a:pt x="0" y="8181"/>
                    <a:pt x="0" y="8181"/>
                  </a:cubicBezTo>
                  <a:cubicBezTo>
                    <a:pt x="5267" y="8181"/>
                    <a:pt x="5267" y="8181"/>
                    <a:pt x="5267" y="8181"/>
                  </a:cubicBezTo>
                  <a:cubicBezTo>
                    <a:pt x="10535" y="77454"/>
                    <a:pt x="10535" y="77454"/>
                    <a:pt x="10535" y="77454"/>
                  </a:cubicBezTo>
                  <a:cubicBezTo>
                    <a:pt x="11062" y="83454"/>
                    <a:pt x="11378" y="88363"/>
                    <a:pt x="11483" y="91636"/>
                  </a:cubicBezTo>
                  <a:cubicBezTo>
                    <a:pt x="11589" y="91636"/>
                    <a:pt x="11589" y="91636"/>
                    <a:pt x="11589" y="91636"/>
                  </a:cubicBezTo>
                  <a:cubicBezTo>
                    <a:pt x="12537" y="77454"/>
                    <a:pt x="12537" y="77454"/>
                    <a:pt x="12537" y="77454"/>
                  </a:cubicBezTo>
                  <a:lnTo>
                    <a:pt x="18015" y="8181"/>
                  </a:lnTo>
                  <a:close/>
                  <a:moveTo>
                    <a:pt x="26444" y="118363"/>
                  </a:moveTo>
                  <a:cubicBezTo>
                    <a:pt x="30026" y="118363"/>
                    <a:pt x="30026" y="118363"/>
                    <a:pt x="30026" y="118363"/>
                  </a:cubicBezTo>
                  <a:cubicBezTo>
                    <a:pt x="30026" y="39272"/>
                    <a:pt x="30026" y="39272"/>
                    <a:pt x="30026" y="39272"/>
                  </a:cubicBezTo>
                  <a:cubicBezTo>
                    <a:pt x="26444" y="39272"/>
                    <a:pt x="26444" y="39272"/>
                    <a:pt x="26444" y="39272"/>
                  </a:cubicBezTo>
                  <a:lnTo>
                    <a:pt x="26444" y="118363"/>
                  </a:lnTo>
                  <a:close/>
                  <a:moveTo>
                    <a:pt x="28340" y="6000"/>
                  </a:moveTo>
                  <a:cubicBezTo>
                    <a:pt x="27708" y="6000"/>
                    <a:pt x="27181" y="7090"/>
                    <a:pt x="26760" y="9272"/>
                  </a:cubicBezTo>
                  <a:cubicBezTo>
                    <a:pt x="26338" y="10909"/>
                    <a:pt x="26128" y="13636"/>
                    <a:pt x="26128" y="16909"/>
                  </a:cubicBezTo>
                  <a:cubicBezTo>
                    <a:pt x="26128" y="19636"/>
                    <a:pt x="26338" y="22363"/>
                    <a:pt x="26760" y="24545"/>
                  </a:cubicBezTo>
                  <a:cubicBezTo>
                    <a:pt x="27181" y="26181"/>
                    <a:pt x="27708" y="27272"/>
                    <a:pt x="28340" y="27272"/>
                  </a:cubicBezTo>
                  <a:cubicBezTo>
                    <a:pt x="28867" y="27272"/>
                    <a:pt x="29394" y="26181"/>
                    <a:pt x="29815" y="24545"/>
                  </a:cubicBezTo>
                  <a:cubicBezTo>
                    <a:pt x="30237" y="22363"/>
                    <a:pt x="30447" y="19636"/>
                    <a:pt x="30447" y="16909"/>
                  </a:cubicBezTo>
                  <a:cubicBezTo>
                    <a:pt x="30447" y="13636"/>
                    <a:pt x="30237" y="11454"/>
                    <a:pt x="29815" y="9272"/>
                  </a:cubicBezTo>
                  <a:cubicBezTo>
                    <a:pt x="29394" y="7090"/>
                    <a:pt x="28867" y="6000"/>
                    <a:pt x="28340" y="6000"/>
                  </a:cubicBezTo>
                  <a:close/>
                  <a:moveTo>
                    <a:pt x="42669" y="38727"/>
                  </a:moveTo>
                  <a:cubicBezTo>
                    <a:pt x="42036" y="37636"/>
                    <a:pt x="41404" y="37636"/>
                    <a:pt x="40667" y="37636"/>
                  </a:cubicBezTo>
                  <a:cubicBezTo>
                    <a:pt x="39086" y="37636"/>
                    <a:pt x="37611" y="39272"/>
                    <a:pt x="36347" y="43090"/>
                  </a:cubicBezTo>
                  <a:cubicBezTo>
                    <a:pt x="35083" y="46363"/>
                    <a:pt x="34135" y="51818"/>
                    <a:pt x="33503" y="58363"/>
                  </a:cubicBezTo>
                  <a:cubicBezTo>
                    <a:pt x="32870" y="64909"/>
                    <a:pt x="32554" y="72545"/>
                    <a:pt x="32554" y="80727"/>
                  </a:cubicBezTo>
                  <a:cubicBezTo>
                    <a:pt x="32554" y="88363"/>
                    <a:pt x="32870" y="94909"/>
                    <a:pt x="33503" y="100909"/>
                  </a:cubicBezTo>
                  <a:cubicBezTo>
                    <a:pt x="34135" y="106909"/>
                    <a:pt x="34978" y="111818"/>
                    <a:pt x="36136" y="115090"/>
                  </a:cubicBezTo>
                  <a:cubicBezTo>
                    <a:pt x="37295" y="118363"/>
                    <a:pt x="38560" y="120000"/>
                    <a:pt x="40035" y="120000"/>
                  </a:cubicBezTo>
                  <a:cubicBezTo>
                    <a:pt x="41720" y="120000"/>
                    <a:pt x="43195" y="118363"/>
                    <a:pt x="44354" y="115090"/>
                  </a:cubicBezTo>
                  <a:cubicBezTo>
                    <a:pt x="44460" y="114545"/>
                    <a:pt x="44460" y="114545"/>
                    <a:pt x="44460" y="114545"/>
                  </a:cubicBezTo>
                  <a:cubicBezTo>
                    <a:pt x="44460" y="97636"/>
                    <a:pt x="44460" y="97636"/>
                    <a:pt x="44460" y="97636"/>
                  </a:cubicBezTo>
                  <a:cubicBezTo>
                    <a:pt x="44249" y="98181"/>
                    <a:pt x="44249" y="98181"/>
                    <a:pt x="44249" y="98181"/>
                  </a:cubicBezTo>
                  <a:cubicBezTo>
                    <a:pt x="43722" y="100363"/>
                    <a:pt x="43195" y="102000"/>
                    <a:pt x="42563" y="103090"/>
                  </a:cubicBezTo>
                  <a:cubicBezTo>
                    <a:pt x="41931" y="104181"/>
                    <a:pt x="41299" y="104727"/>
                    <a:pt x="40772" y="104727"/>
                  </a:cubicBezTo>
                  <a:cubicBezTo>
                    <a:pt x="39402" y="104727"/>
                    <a:pt x="38244" y="102545"/>
                    <a:pt x="37401" y="98181"/>
                  </a:cubicBezTo>
                  <a:cubicBezTo>
                    <a:pt x="36663" y="93272"/>
                    <a:pt x="36242" y="87272"/>
                    <a:pt x="36242" y="79090"/>
                  </a:cubicBezTo>
                  <a:cubicBezTo>
                    <a:pt x="36242" y="71454"/>
                    <a:pt x="36663" y="64909"/>
                    <a:pt x="37506" y="60000"/>
                  </a:cubicBezTo>
                  <a:cubicBezTo>
                    <a:pt x="38349" y="55090"/>
                    <a:pt x="39508" y="52909"/>
                    <a:pt x="40877" y="52909"/>
                  </a:cubicBezTo>
                  <a:cubicBezTo>
                    <a:pt x="42036" y="52909"/>
                    <a:pt x="43195" y="55090"/>
                    <a:pt x="44249" y="58909"/>
                  </a:cubicBezTo>
                  <a:cubicBezTo>
                    <a:pt x="44460" y="59454"/>
                    <a:pt x="44460" y="59454"/>
                    <a:pt x="44460" y="59454"/>
                  </a:cubicBezTo>
                  <a:cubicBezTo>
                    <a:pt x="44460" y="41454"/>
                    <a:pt x="44460" y="41454"/>
                    <a:pt x="44460" y="41454"/>
                  </a:cubicBezTo>
                  <a:cubicBezTo>
                    <a:pt x="44354" y="41454"/>
                    <a:pt x="44354" y="41454"/>
                    <a:pt x="44354" y="41454"/>
                  </a:cubicBezTo>
                  <a:cubicBezTo>
                    <a:pt x="43933" y="40363"/>
                    <a:pt x="43406" y="39272"/>
                    <a:pt x="42669" y="38727"/>
                  </a:cubicBezTo>
                  <a:close/>
                  <a:moveTo>
                    <a:pt x="54468" y="38181"/>
                  </a:moveTo>
                  <a:cubicBezTo>
                    <a:pt x="53625" y="38181"/>
                    <a:pt x="52783" y="39272"/>
                    <a:pt x="52151" y="42545"/>
                  </a:cubicBezTo>
                  <a:cubicBezTo>
                    <a:pt x="51518" y="45272"/>
                    <a:pt x="51097" y="48545"/>
                    <a:pt x="50781" y="52909"/>
                  </a:cubicBezTo>
                  <a:cubicBezTo>
                    <a:pt x="50676" y="52909"/>
                    <a:pt x="50676" y="52909"/>
                    <a:pt x="50676" y="52909"/>
                  </a:cubicBezTo>
                  <a:cubicBezTo>
                    <a:pt x="50676" y="39272"/>
                    <a:pt x="50676" y="39272"/>
                    <a:pt x="50676" y="39272"/>
                  </a:cubicBezTo>
                  <a:cubicBezTo>
                    <a:pt x="47093" y="39272"/>
                    <a:pt x="47093" y="39272"/>
                    <a:pt x="47093" y="39272"/>
                  </a:cubicBezTo>
                  <a:cubicBezTo>
                    <a:pt x="47093" y="118363"/>
                    <a:pt x="47093" y="118363"/>
                    <a:pt x="47093" y="118363"/>
                  </a:cubicBezTo>
                  <a:cubicBezTo>
                    <a:pt x="50676" y="118363"/>
                    <a:pt x="50676" y="118363"/>
                    <a:pt x="50676" y="118363"/>
                  </a:cubicBezTo>
                  <a:cubicBezTo>
                    <a:pt x="50676" y="78000"/>
                    <a:pt x="50676" y="78000"/>
                    <a:pt x="50676" y="78000"/>
                  </a:cubicBezTo>
                  <a:cubicBezTo>
                    <a:pt x="50676" y="70909"/>
                    <a:pt x="50992" y="65454"/>
                    <a:pt x="51624" y="61090"/>
                  </a:cubicBezTo>
                  <a:cubicBezTo>
                    <a:pt x="52151" y="56727"/>
                    <a:pt x="52993" y="54545"/>
                    <a:pt x="53942" y="54545"/>
                  </a:cubicBezTo>
                  <a:cubicBezTo>
                    <a:pt x="54258" y="54545"/>
                    <a:pt x="54574" y="55090"/>
                    <a:pt x="54995" y="55636"/>
                  </a:cubicBezTo>
                  <a:cubicBezTo>
                    <a:pt x="55417" y="56181"/>
                    <a:pt x="55627" y="56727"/>
                    <a:pt x="55838" y="57272"/>
                  </a:cubicBezTo>
                  <a:cubicBezTo>
                    <a:pt x="55943" y="57818"/>
                    <a:pt x="55943" y="57818"/>
                    <a:pt x="55943" y="57818"/>
                  </a:cubicBezTo>
                  <a:cubicBezTo>
                    <a:pt x="55943" y="39272"/>
                    <a:pt x="55943" y="39272"/>
                    <a:pt x="55943" y="39272"/>
                  </a:cubicBezTo>
                  <a:cubicBezTo>
                    <a:pt x="55943" y="39272"/>
                    <a:pt x="55943" y="39272"/>
                    <a:pt x="55943" y="39272"/>
                  </a:cubicBezTo>
                  <a:cubicBezTo>
                    <a:pt x="55627" y="38181"/>
                    <a:pt x="55100" y="38181"/>
                    <a:pt x="54468" y="38181"/>
                  </a:cubicBezTo>
                  <a:close/>
                  <a:moveTo>
                    <a:pt x="69850" y="48545"/>
                  </a:moveTo>
                  <a:cubicBezTo>
                    <a:pt x="71115" y="55636"/>
                    <a:pt x="71852" y="65454"/>
                    <a:pt x="71852" y="78000"/>
                  </a:cubicBezTo>
                  <a:cubicBezTo>
                    <a:pt x="71852" y="90545"/>
                    <a:pt x="71115" y="100909"/>
                    <a:pt x="69640" y="108545"/>
                  </a:cubicBezTo>
                  <a:cubicBezTo>
                    <a:pt x="68270" y="116181"/>
                    <a:pt x="66268" y="120000"/>
                    <a:pt x="63845" y="120000"/>
                  </a:cubicBezTo>
                  <a:cubicBezTo>
                    <a:pt x="61527" y="120000"/>
                    <a:pt x="59631" y="116181"/>
                    <a:pt x="58261" y="109090"/>
                  </a:cubicBezTo>
                  <a:cubicBezTo>
                    <a:pt x="56892" y="102000"/>
                    <a:pt x="56154" y="92181"/>
                    <a:pt x="56154" y="79636"/>
                  </a:cubicBezTo>
                  <a:cubicBezTo>
                    <a:pt x="56154" y="66545"/>
                    <a:pt x="56892" y="56181"/>
                    <a:pt x="58261" y="48545"/>
                  </a:cubicBezTo>
                  <a:cubicBezTo>
                    <a:pt x="59736" y="41454"/>
                    <a:pt x="61738" y="37636"/>
                    <a:pt x="64266" y="37636"/>
                  </a:cubicBezTo>
                  <a:cubicBezTo>
                    <a:pt x="66584" y="37636"/>
                    <a:pt x="68481" y="40909"/>
                    <a:pt x="69850" y="48545"/>
                  </a:cubicBezTo>
                  <a:close/>
                  <a:moveTo>
                    <a:pt x="68059" y="78545"/>
                  </a:moveTo>
                  <a:cubicBezTo>
                    <a:pt x="68059" y="70363"/>
                    <a:pt x="67743" y="63818"/>
                    <a:pt x="67006" y="59454"/>
                  </a:cubicBezTo>
                  <a:cubicBezTo>
                    <a:pt x="66268" y="55090"/>
                    <a:pt x="65320" y="52909"/>
                    <a:pt x="64056" y="52909"/>
                  </a:cubicBezTo>
                  <a:cubicBezTo>
                    <a:pt x="62791" y="52909"/>
                    <a:pt x="61738" y="55090"/>
                    <a:pt x="61000" y="59454"/>
                  </a:cubicBezTo>
                  <a:cubicBezTo>
                    <a:pt x="60263" y="64363"/>
                    <a:pt x="59841" y="70909"/>
                    <a:pt x="59841" y="79090"/>
                  </a:cubicBezTo>
                  <a:cubicBezTo>
                    <a:pt x="59841" y="87272"/>
                    <a:pt x="60263" y="93818"/>
                    <a:pt x="61000" y="98181"/>
                  </a:cubicBezTo>
                  <a:cubicBezTo>
                    <a:pt x="61738" y="102545"/>
                    <a:pt x="62791" y="104727"/>
                    <a:pt x="64056" y="104727"/>
                  </a:cubicBezTo>
                  <a:cubicBezTo>
                    <a:pt x="65425" y="104727"/>
                    <a:pt x="66374" y="102545"/>
                    <a:pt x="67111" y="98181"/>
                  </a:cubicBezTo>
                  <a:cubicBezTo>
                    <a:pt x="67743" y="93818"/>
                    <a:pt x="68059" y="87272"/>
                    <a:pt x="68059" y="78545"/>
                  </a:cubicBezTo>
                  <a:close/>
                  <a:moveTo>
                    <a:pt x="79754" y="72000"/>
                  </a:moveTo>
                  <a:cubicBezTo>
                    <a:pt x="78595" y="69818"/>
                    <a:pt x="77857" y="67636"/>
                    <a:pt x="77647" y="66000"/>
                  </a:cubicBezTo>
                  <a:cubicBezTo>
                    <a:pt x="77330" y="64909"/>
                    <a:pt x="77120" y="62727"/>
                    <a:pt x="77120" y="60000"/>
                  </a:cubicBezTo>
                  <a:cubicBezTo>
                    <a:pt x="77120" y="57818"/>
                    <a:pt x="77330" y="56181"/>
                    <a:pt x="77752" y="54545"/>
                  </a:cubicBezTo>
                  <a:cubicBezTo>
                    <a:pt x="78068" y="52909"/>
                    <a:pt x="78595" y="52363"/>
                    <a:pt x="79227" y="52363"/>
                  </a:cubicBezTo>
                  <a:cubicBezTo>
                    <a:pt x="79859" y="52363"/>
                    <a:pt x="80491" y="52909"/>
                    <a:pt x="81123" y="53454"/>
                  </a:cubicBezTo>
                  <a:cubicBezTo>
                    <a:pt x="81755" y="54545"/>
                    <a:pt x="82282" y="56181"/>
                    <a:pt x="82704" y="57272"/>
                  </a:cubicBezTo>
                  <a:cubicBezTo>
                    <a:pt x="82809" y="57818"/>
                    <a:pt x="82809" y="57818"/>
                    <a:pt x="82809" y="57818"/>
                  </a:cubicBezTo>
                  <a:cubicBezTo>
                    <a:pt x="82809" y="40909"/>
                    <a:pt x="82809" y="40909"/>
                    <a:pt x="82809" y="40909"/>
                  </a:cubicBezTo>
                  <a:cubicBezTo>
                    <a:pt x="82809" y="40909"/>
                    <a:pt x="82809" y="40909"/>
                    <a:pt x="82809" y="40909"/>
                  </a:cubicBezTo>
                  <a:cubicBezTo>
                    <a:pt x="82388" y="39818"/>
                    <a:pt x="81861" y="39272"/>
                    <a:pt x="81123" y="38181"/>
                  </a:cubicBezTo>
                  <a:cubicBezTo>
                    <a:pt x="80491" y="37636"/>
                    <a:pt x="79859" y="37636"/>
                    <a:pt x="79332" y="37636"/>
                  </a:cubicBezTo>
                  <a:cubicBezTo>
                    <a:pt x="77647" y="37636"/>
                    <a:pt x="76277" y="39818"/>
                    <a:pt x="75223" y="44181"/>
                  </a:cubicBezTo>
                  <a:cubicBezTo>
                    <a:pt x="74064" y="48545"/>
                    <a:pt x="73538" y="54545"/>
                    <a:pt x="73538" y="61636"/>
                  </a:cubicBezTo>
                  <a:cubicBezTo>
                    <a:pt x="73538" y="65454"/>
                    <a:pt x="73643" y="68727"/>
                    <a:pt x="73854" y="71454"/>
                  </a:cubicBezTo>
                  <a:cubicBezTo>
                    <a:pt x="74170" y="74181"/>
                    <a:pt x="74486" y="76909"/>
                    <a:pt x="75013" y="78545"/>
                  </a:cubicBezTo>
                  <a:cubicBezTo>
                    <a:pt x="75434" y="80727"/>
                    <a:pt x="76172" y="82909"/>
                    <a:pt x="77225" y="85090"/>
                  </a:cubicBezTo>
                  <a:cubicBezTo>
                    <a:pt x="77963" y="86727"/>
                    <a:pt x="78595" y="88363"/>
                    <a:pt x="79016" y="89454"/>
                  </a:cubicBezTo>
                  <a:cubicBezTo>
                    <a:pt x="79438" y="90545"/>
                    <a:pt x="79648" y="91636"/>
                    <a:pt x="79859" y="93272"/>
                  </a:cubicBezTo>
                  <a:cubicBezTo>
                    <a:pt x="79964" y="94363"/>
                    <a:pt x="80070" y="95454"/>
                    <a:pt x="80070" y="97636"/>
                  </a:cubicBezTo>
                  <a:cubicBezTo>
                    <a:pt x="80070" y="102545"/>
                    <a:pt x="79332" y="105272"/>
                    <a:pt x="77752" y="105272"/>
                  </a:cubicBezTo>
                  <a:cubicBezTo>
                    <a:pt x="77120" y="105272"/>
                    <a:pt x="76488" y="104727"/>
                    <a:pt x="75750" y="103636"/>
                  </a:cubicBezTo>
                  <a:cubicBezTo>
                    <a:pt x="75013" y="102000"/>
                    <a:pt x="74275" y="100363"/>
                    <a:pt x="73748" y="98181"/>
                  </a:cubicBezTo>
                  <a:cubicBezTo>
                    <a:pt x="73538" y="97636"/>
                    <a:pt x="73538" y="97636"/>
                    <a:pt x="73538" y="97636"/>
                  </a:cubicBezTo>
                  <a:cubicBezTo>
                    <a:pt x="73538" y="115636"/>
                    <a:pt x="73538" y="115636"/>
                    <a:pt x="73538" y="115636"/>
                  </a:cubicBezTo>
                  <a:cubicBezTo>
                    <a:pt x="73643" y="115636"/>
                    <a:pt x="73643" y="115636"/>
                    <a:pt x="73643" y="115636"/>
                  </a:cubicBezTo>
                  <a:cubicBezTo>
                    <a:pt x="74064" y="117272"/>
                    <a:pt x="74802" y="117818"/>
                    <a:pt x="75539" y="118909"/>
                  </a:cubicBezTo>
                  <a:cubicBezTo>
                    <a:pt x="76277" y="119454"/>
                    <a:pt x="77014" y="120000"/>
                    <a:pt x="77541" y="120000"/>
                  </a:cubicBezTo>
                  <a:cubicBezTo>
                    <a:pt x="79438" y="120000"/>
                    <a:pt x="80913" y="117818"/>
                    <a:pt x="81966" y="113454"/>
                  </a:cubicBezTo>
                  <a:cubicBezTo>
                    <a:pt x="83125" y="108545"/>
                    <a:pt x="83652" y="102545"/>
                    <a:pt x="83652" y="95454"/>
                  </a:cubicBezTo>
                  <a:cubicBezTo>
                    <a:pt x="83652" y="90000"/>
                    <a:pt x="83336" y="85636"/>
                    <a:pt x="82809" y="81818"/>
                  </a:cubicBezTo>
                  <a:cubicBezTo>
                    <a:pt x="82177" y="78000"/>
                    <a:pt x="81123" y="74727"/>
                    <a:pt x="79754" y="72000"/>
                  </a:cubicBezTo>
                  <a:close/>
                  <a:moveTo>
                    <a:pt x="98823" y="48545"/>
                  </a:moveTo>
                  <a:cubicBezTo>
                    <a:pt x="100193" y="55636"/>
                    <a:pt x="100825" y="65454"/>
                    <a:pt x="100825" y="78000"/>
                  </a:cubicBezTo>
                  <a:cubicBezTo>
                    <a:pt x="100825" y="90545"/>
                    <a:pt x="100193" y="100909"/>
                    <a:pt x="98718" y="108545"/>
                  </a:cubicBezTo>
                  <a:cubicBezTo>
                    <a:pt x="97348" y="116181"/>
                    <a:pt x="95346" y="120000"/>
                    <a:pt x="92923" y="120000"/>
                  </a:cubicBezTo>
                  <a:cubicBezTo>
                    <a:pt x="90605" y="120000"/>
                    <a:pt x="88709" y="116181"/>
                    <a:pt x="87339" y="109090"/>
                  </a:cubicBezTo>
                  <a:cubicBezTo>
                    <a:pt x="85970" y="102000"/>
                    <a:pt x="85232" y="92181"/>
                    <a:pt x="85232" y="79636"/>
                  </a:cubicBezTo>
                  <a:cubicBezTo>
                    <a:pt x="85232" y="66545"/>
                    <a:pt x="85970" y="56181"/>
                    <a:pt x="87339" y="48545"/>
                  </a:cubicBezTo>
                  <a:cubicBezTo>
                    <a:pt x="88814" y="41454"/>
                    <a:pt x="90816" y="37636"/>
                    <a:pt x="93239" y="37636"/>
                  </a:cubicBezTo>
                  <a:cubicBezTo>
                    <a:pt x="95662" y="37636"/>
                    <a:pt x="97559" y="40909"/>
                    <a:pt x="98823" y="48545"/>
                  </a:cubicBezTo>
                  <a:close/>
                  <a:moveTo>
                    <a:pt x="97137" y="78545"/>
                  </a:moveTo>
                  <a:cubicBezTo>
                    <a:pt x="97137" y="70363"/>
                    <a:pt x="96821" y="63818"/>
                    <a:pt x="96084" y="59454"/>
                  </a:cubicBezTo>
                  <a:cubicBezTo>
                    <a:pt x="95346" y="55090"/>
                    <a:pt x="94398" y="52909"/>
                    <a:pt x="93134" y="52909"/>
                  </a:cubicBezTo>
                  <a:cubicBezTo>
                    <a:pt x="91764" y="52909"/>
                    <a:pt x="90816" y="55090"/>
                    <a:pt x="90079" y="59454"/>
                  </a:cubicBezTo>
                  <a:cubicBezTo>
                    <a:pt x="89341" y="64363"/>
                    <a:pt x="88920" y="70909"/>
                    <a:pt x="88920" y="79090"/>
                  </a:cubicBezTo>
                  <a:cubicBezTo>
                    <a:pt x="88920" y="87272"/>
                    <a:pt x="89341" y="93818"/>
                    <a:pt x="90079" y="98181"/>
                  </a:cubicBezTo>
                  <a:cubicBezTo>
                    <a:pt x="90816" y="102545"/>
                    <a:pt x="91764" y="104727"/>
                    <a:pt x="93134" y="104727"/>
                  </a:cubicBezTo>
                  <a:cubicBezTo>
                    <a:pt x="94398" y="104727"/>
                    <a:pt x="95452" y="102545"/>
                    <a:pt x="96084" y="98181"/>
                  </a:cubicBezTo>
                  <a:cubicBezTo>
                    <a:pt x="96821" y="93818"/>
                    <a:pt x="97137" y="87272"/>
                    <a:pt x="97137" y="78545"/>
                  </a:cubicBezTo>
                  <a:close/>
                  <a:moveTo>
                    <a:pt x="120000" y="54545"/>
                  </a:moveTo>
                  <a:cubicBezTo>
                    <a:pt x="120000" y="39272"/>
                    <a:pt x="120000" y="39272"/>
                    <a:pt x="120000" y="39272"/>
                  </a:cubicBezTo>
                  <a:cubicBezTo>
                    <a:pt x="116312" y="39272"/>
                    <a:pt x="116312" y="39272"/>
                    <a:pt x="116312" y="39272"/>
                  </a:cubicBezTo>
                  <a:cubicBezTo>
                    <a:pt x="116312" y="15818"/>
                    <a:pt x="116312" y="15818"/>
                    <a:pt x="116312" y="15818"/>
                  </a:cubicBezTo>
                  <a:cubicBezTo>
                    <a:pt x="116207" y="15818"/>
                    <a:pt x="116207" y="15818"/>
                    <a:pt x="116207" y="15818"/>
                  </a:cubicBezTo>
                  <a:cubicBezTo>
                    <a:pt x="112835" y="21272"/>
                    <a:pt x="112835" y="21272"/>
                    <a:pt x="112835" y="21272"/>
                  </a:cubicBezTo>
                  <a:cubicBezTo>
                    <a:pt x="112730" y="21818"/>
                    <a:pt x="112730" y="21818"/>
                    <a:pt x="112730" y="21818"/>
                  </a:cubicBezTo>
                  <a:cubicBezTo>
                    <a:pt x="112730" y="39272"/>
                    <a:pt x="112730" y="39272"/>
                    <a:pt x="112730" y="39272"/>
                  </a:cubicBezTo>
                  <a:cubicBezTo>
                    <a:pt x="107357" y="39272"/>
                    <a:pt x="107357" y="39272"/>
                    <a:pt x="107357" y="39272"/>
                  </a:cubicBezTo>
                  <a:cubicBezTo>
                    <a:pt x="107357" y="29454"/>
                    <a:pt x="107357" y="29454"/>
                    <a:pt x="107357" y="29454"/>
                  </a:cubicBezTo>
                  <a:cubicBezTo>
                    <a:pt x="107357" y="25090"/>
                    <a:pt x="107568" y="21272"/>
                    <a:pt x="107989" y="19090"/>
                  </a:cubicBezTo>
                  <a:cubicBezTo>
                    <a:pt x="108305" y="16363"/>
                    <a:pt x="108937" y="15272"/>
                    <a:pt x="109569" y="15272"/>
                  </a:cubicBezTo>
                  <a:cubicBezTo>
                    <a:pt x="110096" y="15272"/>
                    <a:pt x="110623" y="15818"/>
                    <a:pt x="111150" y="17454"/>
                  </a:cubicBezTo>
                  <a:cubicBezTo>
                    <a:pt x="111360" y="17454"/>
                    <a:pt x="111360" y="17454"/>
                    <a:pt x="111360" y="17454"/>
                  </a:cubicBezTo>
                  <a:cubicBezTo>
                    <a:pt x="111360" y="1636"/>
                    <a:pt x="111360" y="1636"/>
                    <a:pt x="111360" y="1636"/>
                  </a:cubicBezTo>
                  <a:cubicBezTo>
                    <a:pt x="111255" y="1636"/>
                    <a:pt x="111255" y="1636"/>
                    <a:pt x="111255" y="1636"/>
                  </a:cubicBezTo>
                  <a:cubicBezTo>
                    <a:pt x="110728" y="545"/>
                    <a:pt x="110096" y="0"/>
                    <a:pt x="109253" y="0"/>
                  </a:cubicBezTo>
                  <a:cubicBezTo>
                    <a:pt x="108200" y="0"/>
                    <a:pt x="107251" y="1636"/>
                    <a:pt x="106409" y="3818"/>
                  </a:cubicBezTo>
                  <a:cubicBezTo>
                    <a:pt x="105566" y="6000"/>
                    <a:pt x="104934" y="9272"/>
                    <a:pt x="104407" y="13636"/>
                  </a:cubicBezTo>
                  <a:cubicBezTo>
                    <a:pt x="103985" y="18000"/>
                    <a:pt x="103775" y="22909"/>
                    <a:pt x="103775" y="28363"/>
                  </a:cubicBezTo>
                  <a:cubicBezTo>
                    <a:pt x="103775" y="39272"/>
                    <a:pt x="103775" y="39272"/>
                    <a:pt x="103775" y="39272"/>
                  </a:cubicBezTo>
                  <a:cubicBezTo>
                    <a:pt x="101246" y="39272"/>
                    <a:pt x="101246" y="39272"/>
                    <a:pt x="101246" y="39272"/>
                  </a:cubicBezTo>
                  <a:cubicBezTo>
                    <a:pt x="101246" y="54545"/>
                    <a:pt x="101246" y="54545"/>
                    <a:pt x="101246" y="54545"/>
                  </a:cubicBezTo>
                  <a:cubicBezTo>
                    <a:pt x="103775" y="54545"/>
                    <a:pt x="103775" y="54545"/>
                    <a:pt x="103775" y="54545"/>
                  </a:cubicBezTo>
                  <a:cubicBezTo>
                    <a:pt x="103775" y="118363"/>
                    <a:pt x="103775" y="118363"/>
                    <a:pt x="103775" y="118363"/>
                  </a:cubicBezTo>
                  <a:cubicBezTo>
                    <a:pt x="107357" y="118363"/>
                    <a:pt x="107357" y="118363"/>
                    <a:pt x="107357" y="118363"/>
                  </a:cubicBezTo>
                  <a:cubicBezTo>
                    <a:pt x="107357" y="54545"/>
                    <a:pt x="107357" y="54545"/>
                    <a:pt x="107357" y="54545"/>
                  </a:cubicBezTo>
                  <a:cubicBezTo>
                    <a:pt x="112730" y="54545"/>
                    <a:pt x="112730" y="54545"/>
                    <a:pt x="112730" y="54545"/>
                  </a:cubicBezTo>
                  <a:cubicBezTo>
                    <a:pt x="112730" y="94909"/>
                    <a:pt x="112730" y="94909"/>
                    <a:pt x="112730" y="94909"/>
                  </a:cubicBezTo>
                  <a:cubicBezTo>
                    <a:pt x="112730" y="111818"/>
                    <a:pt x="114205" y="120000"/>
                    <a:pt x="117260" y="120000"/>
                  </a:cubicBezTo>
                  <a:cubicBezTo>
                    <a:pt x="117787" y="120000"/>
                    <a:pt x="118208" y="120000"/>
                    <a:pt x="118735" y="119454"/>
                  </a:cubicBezTo>
                  <a:cubicBezTo>
                    <a:pt x="119367" y="118363"/>
                    <a:pt x="119683" y="117818"/>
                    <a:pt x="119894" y="117272"/>
                  </a:cubicBezTo>
                  <a:cubicBezTo>
                    <a:pt x="120000" y="117272"/>
                    <a:pt x="120000" y="117272"/>
                    <a:pt x="120000" y="117272"/>
                  </a:cubicBezTo>
                  <a:cubicBezTo>
                    <a:pt x="120000" y="102000"/>
                    <a:pt x="120000" y="102000"/>
                    <a:pt x="120000" y="102000"/>
                  </a:cubicBezTo>
                  <a:cubicBezTo>
                    <a:pt x="119789" y="102545"/>
                    <a:pt x="119789" y="102545"/>
                    <a:pt x="119789" y="102545"/>
                  </a:cubicBezTo>
                  <a:cubicBezTo>
                    <a:pt x="119578" y="103090"/>
                    <a:pt x="119367" y="103636"/>
                    <a:pt x="119051" y="104181"/>
                  </a:cubicBezTo>
                  <a:cubicBezTo>
                    <a:pt x="118735" y="104727"/>
                    <a:pt x="118525" y="104727"/>
                    <a:pt x="118314" y="104727"/>
                  </a:cubicBezTo>
                  <a:cubicBezTo>
                    <a:pt x="117682" y="104727"/>
                    <a:pt x="117155" y="103636"/>
                    <a:pt x="116839" y="102000"/>
                  </a:cubicBezTo>
                  <a:cubicBezTo>
                    <a:pt x="116523" y="99818"/>
                    <a:pt x="116312" y="96545"/>
                    <a:pt x="116312" y="91636"/>
                  </a:cubicBezTo>
                  <a:cubicBezTo>
                    <a:pt x="116312" y="54545"/>
                    <a:pt x="116312" y="54545"/>
                    <a:pt x="116312" y="54545"/>
                  </a:cubicBezTo>
                  <a:lnTo>
                    <a:pt x="120000" y="54545"/>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Non-bulleted text">
    <p:spTree>
      <p:nvGrpSpPr>
        <p:cNvPr id="41" name="Shape 41"/>
        <p:cNvGrpSpPr/>
        <p:nvPr/>
      </p:nvGrpSpPr>
      <p:grpSpPr>
        <a:xfrm>
          <a:off x="0" y="0"/>
          <a:ext cx="0" cy="0"/>
          <a:chOff x="0" y="0"/>
          <a:chExt cx="0" cy="0"/>
        </a:xfrm>
      </p:grpSpPr>
      <p:sp>
        <p:nvSpPr>
          <p:cNvPr id="42" name="Shape 42"/>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274637" y="1212850"/>
            <a:ext cx="11887199" cy="2025170"/>
          </a:xfrm>
          <a:prstGeom prst="rect">
            <a:avLst/>
          </a:prstGeom>
          <a:noFill/>
          <a:ln>
            <a:noFill/>
          </a:ln>
        </p:spPr>
        <p:txBody>
          <a:bodyPr anchorCtr="0" anchor="t" bIns="91425" lIns="91425" rIns="91425" tIns="91425"/>
          <a:lstStyle>
            <a:lvl1pPr indent="0" lvl="0" marL="0" marR="0" rtl="0" algn="l">
              <a:lnSpc>
                <a:spcPct val="90000"/>
              </a:lnSpc>
              <a:spcBef>
                <a:spcPts val="800"/>
              </a:spcBef>
              <a:spcAft>
                <a:spcPts val="0"/>
              </a:spcAft>
              <a:buClr>
                <a:schemeClr val="lt1"/>
              </a:buClr>
              <a:buFont typeface="Arial"/>
              <a:buNone/>
              <a:defRPr b="0" i="0" sz="4000" u="none" cap="none" strike="noStrike">
                <a:solidFill>
                  <a:schemeClr val="lt1"/>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lt1"/>
              </a:buClr>
              <a:buFont typeface="Arial"/>
              <a:buNone/>
              <a:defRPr b="0" i="0" sz="2000" u="none" cap="none" strike="noStrike">
                <a:solidFill>
                  <a:schemeClr val="lt1"/>
                </a:solidFill>
                <a:latin typeface="Quattrocento Sans"/>
                <a:ea typeface="Quattrocento Sans"/>
                <a:cs typeface="Quattrocento Sans"/>
                <a:sym typeface="Quattrocento Sans"/>
              </a:defRPr>
            </a:lvl2pPr>
            <a:lvl3pPr indent="0" lvl="2" marL="228600" marR="0" rtl="0" algn="l">
              <a:lnSpc>
                <a:spcPct val="90000"/>
              </a:lnSpc>
              <a:spcBef>
                <a:spcPts val="400"/>
              </a:spcBef>
              <a:spcAft>
                <a:spcPts val="0"/>
              </a:spcAft>
              <a:buClr>
                <a:schemeClr val="lt1"/>
              </a:buClr>
              <a:buFont typeface="Arial"/>
              <a:buNone/>
              <a:defRPr b="0" i="0" sz="2000" u="none" cap="none" strike="noStrike">
                <a:solidFill>
                  <a:schemeClr val="lt1"/>
                </a:solidFill>
                <a:latin typeface="Quattrocento Sans"/>
                <a:ea typeface="Quattrocento Sans"/>
                <a:cs typeface="Quattrocento Sans"/>
                <a:sym typeface="Quattrocento Sans"/>
              </a:defRPr>
            </a:lvl3pPr>
            <a:lvl4pPr indent="0" lvl="3" marL="457200" marR="0" rtl="0" algn="l">
              <a:lnSpc>
                <a:spcPct val="90000"/>
              </a:lnSpc>
              <a:spcBef>
                <a:spcPts val="360"/>
              </a:spcBef>
              <a:spcAft>
                <a:spcPts val="0"/>
              </a:spcAft>
              <a:buClr>
                <a:schemeClr val="lt1"/>
              </a:buClr>
              <a:buFont typeface="Arial"/>
              <a:buNone/>
              <a:defRPr b="0" i="0" sz="1800" u="none" cap="none" strike="noStrike">
                <a:solidFill>
                  <a:schemeClr val="lt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lt1"/>
              </a:buClr>
              <a:buFont typeface="Arial"/>
              <a:buNone/>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44" name="Shape 44"/>
        <p:cNvGrpSpPr/>
        <p:nvPr/>
      </p:nvGrpSpPr>
      <p:grpSpPr>
        <a:xfrm>
          <a:off x="0" y="0"/>
          <a:ext cx="0" cy="0"/>
          <a:chOff x="0" y="0"/>
          <a:chExt cx="0" cy="0"/>
        </a:xfrm>
      </p:grpSpPr>
      <p:sp>
        <p:nvSpPr>
          <p:cNvPr id="45" name="Shape 45"/>
          <p:cNvSpPr txBox="1"/>
          <p:nvPr>
            <p:ph idx="1" type="body"/>
          </p:nvPr>
        </p:nvSpPr>
        <p:spPr>
          <a:xfrm>
            <a:off x="274637" y="1212850"/>
            <a:ext cx="11887199" cy="2025170"/>
          </a:xfrm>
          <a:prstGeom prst="rect">
            <a:avLst/>
          </a:prstGeom>
          <a:noFill/>
          <a:ln>
            <a:noFill/>
          </a:ln>
        </p:spPr>
        <p:txBody>
          <a:bodyPr anchorCtr="0" anchor="t" bIns="91425" lIns="91425" rIns="91425" tIns="91425"/>
          <a:lstStyle>
            <a:lvl1pPr indent="-137159" lvl="0" marL="342900" marR="0" rtl="0" algn="l">
              <a:lnSpc>
                <a:spcPct val="90000"/>
              </a:lnSpc>
              <a:spcBef>
                <a:spcPts val="720"/>
              </a:spcBef>
              <a:spcAft>
                <a:spcPts val="0"/>
              </a:spcAft>
              <a:buClr>
                <a:schemeClr val="lt1"/>
              </a:buClr>
              <a:buSzPct val="90000"/>
              <a:buFont typeface="Arial"/>
              <a:buChar char="•"/>
              <a:defRPr b="0" i="0" sz="3600" u="none" cap="none" strike="noStrike">
                <a:solidFill>
                  <a:schemeClr val="lt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46" name="Shape 46"/>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 Non-bulleted text">
    <p:spTree>
      <p:nvGrpSpPr>
        <p:cNvPr id="47" name="Shape 47"/>
        <p:cNvGrpSpPr/>
        <p:nvPr/>
      </p:nvGrpSpPr>
      <p:grpSpPr>
        <a:xfrm>
          <a:off x="0" y="0"/>
          <a:ext cx="0" cy="0"/>
          <a:chOff x="0" y="0"/>
          <a:chExt cx="0" cy="0"/>
        </a:xfrm>
      </p:grpSpPr>
      <p:sp>
        <p:nvSpPr>
          <p:cNvPr id="48" name="Shape 48"/>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274638" y="1212849"/>
            <a:ext cx="5486399" cy="1914370"/>
          </a:xfrm>
          <a:prstGeom prst="rect">
            <a:avLst/>
          </a:prstGeom>
          <a:noFill/>
          <a:ln>
            <a:noFill/>
          </a:ln>
        </p:spPr>
        <p:txBody>
          <a:bodyPr anchorCtr="0" anchor="t" bIns="91425" lIns="91425" rIns="91425" tIns="91425"/>
          <a:lstStyle>
            <a:lvl1pPr indent="0" lvl="0" marL="0" marR="0" rtl="0" algn="l">
              <a:lnSpc>
                <a:spcPct val="90000"/>
              </a:lnSpc>
              <a:spcBef>
                <a:spcPts val="1224"/>
              </a:spcBef>
              <a:spcAft>
                <a:spcPts val="0"/>
              </a:spcAft>
              <a:buClr>
                <a:schemeClr val="lt1"/>
              </a:buClr>
              <a:buFont typeface="Noto Sans Symbols"/>
              <a:buNone/>
              <a:defRPr b="0" i="0" sz="3200" u="none" cap="none" strike="noStrike">
                <a:solidFill>
                  <a:schemeClr val="lt1"/>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lt1"/>
              </a:buClr>
              <a:buFont typeface="Arial"/>
              <a:buNone/>
              <a:defRPr b="0" i="0" sz="2000" u="none" cap="none" strike="noStrike">
                <a:solidFill>
                  <a:schemeClr val="lt1"/>
                </a:solidFill>
                <a:latin typeface="Quattrocento Sans"/>
                <a:ea typeface="Quattrocento Sans"/>
                <a:cs typeface="Quattrocento Sans"/>
                <a:sym typeface="Quattrocento Sans"/>
              </a:defRPr>
            </a:lvl2pPr>
            <a:lvl3pPr indent="-3175" lvl="2" marL="231775" marR="0" rtl="0" algn="l">
              <a:lnSpc>
                <a:spcPct val="90000"/>
              </a:lnSpc>
              <a:spcBef>
                <a:spcPts val="400"/>
              </a:spcBef>
              <a:spcAft>
                <a:spcPts val="0"/>
              </a:spcAft>
              <a:buClr>
                <a:schemeClr val="lt1"/>
              </a:buClr>
              <a:buFont typeface="Arial"/>
              <a:buNone/>
              <a:defRPr b="0" i="0" sz="2000" u="none" cap="none" strike="noStrike">
                <a:solidFill>
                  <a:schemeClr val="lt1"/>
                </a:solidFill>
                <a:latin typeface="Quattrocento Sans"/>
                <a:ea typeface="Quattrocento Sans"/>
                <a:cs typeface="Quattrocento Sans"/>
                <a:sym typeface="Quattrocento Sans"/>
              </a:defRPr>
            </a:lvl3pPr>
            <a:lvl4pPr indent="-3175" lvl="3" marL="460375" marR="0" rtl="0" algn="l">
              <a:lnSpc>
                <a:spcPct val="90000"/>
              </a:lnSpc>
              <a:spcBef>
                <a:spcPts val="360"/>
              </a:spcBef>
              <a:spcAft>
                <a:spcPts val="0"/>
              </a:spcAft>
              <a:buClr>
                <a:schemeClr val="lt1"/>
              </a:buClr>
              <a:buFont typeface="Arial"/>
              <a:buNone/>
              <a:defRPr b="0" i="0" sz="1800" u="none" cap="none" strike="noStrike">
                <a:solidFill>
                  <a:schemeClr val="lt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lt1"/>
              </a:buClr>
              <a:buFont typeface="Arial"/>
              <a:buNone/>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50" name="Shape 50"/>
          <p:cNvSpPr txBox="1"/>
          <p:nvPr>
            <p:ph idx="2" type="body"/>
          </p:nvPr>
        </p:nvSpPr>
        <p:spPr>
          <a:xfrm>
            <a:off x="6675439" y="1212849"/>
            <a:ext cx="5486399" cy="1914370"/>
          </a:xfrm>
          <a:prstGeom prst="rect">
            <a:avLst/>
          </a:prstGeom>
          <a:noFill/>
          <a:ln>
            <a:noFill/>
          </a:ln>
        </p:spPr>
        <p:txBody>
          <a:bodyPr anchorCtr="0" anchor="t" bIns="91425" lIns="91425" rIns="91425" tIns="91425"/>
          <a:lstStyle>
            <a:lvl1pPr indent="0" lvl="0" marL="0" marR="0" rtl="0" algn="l">
              <a:lnSpc>
                <a:spcPct val="90000"/>
              </a:lnSpc>
              <a:spcBef>
                <a:spcPts val="1224"/>
              </a:spcBef>
              <a:spcAft>
                <a:spcPts val="0"/>
              </a:spcAft>
              <a:buClr>
                <a:schemeClr val="lt1"/>
              </a:buClr>
              <a:buFont typeface="Noto Sans Symbols"/>
              <a:buNone/>
              <a:defRPr b="0" i="0" sz="3200" u="none" cap="none" strike="noStrike">
                <a:solidFill>
                  <a:schemeClr val="lt1"/>
                </a:solidFill>
                <a:latin typeface="Quattrocento Sans"/>
                <a:ea typeface="Quattrocento Sans"/>
                <a:cs typeface="Quattrocento Sans"/>
                <a:sym typeface="Quattrocento Sans"/>
              </a:defRPr>
            </a:lvl1pPr>
            <a:lvl2pPr indent="0" lvl="1" marL="0" marR="0" rtl="0" algn="l">
              <a:lnSpc>
                <a:spcPct val="90000"/>
              </a:lnSpc>
              <a:spcBef>
                <a:spcPts val="400"/>
              </a:spcBef>
              <a:spcAft>
                <a:spcPts val="0"/>
              </a:spcAft>
              <a:buClr>
                <a:schemeClr val="lt1"/>
              </a:buClr>
              <a:buFont typeface="Arial"/>
              <a:buNone/>
              <a:defRPr b="0" i="0" sz="2000" u="none" cap="none" strike="noStrike">
                <a:solidFill>
                  <a:schemeClr val="lt1"/>
                </a:solidFill>
                <a:latin typeface="Quattrocento Sans"/>
                <a:ea typeface="Quattrocento Sans"/>
                <a:cs typeface="Quattrocento Sans"/>
                <a:sym typeface="Quattrocento Sans"/>
              </a:defRPr>
            </a:lvl2pPr>
            <a:lvl3pPr indent="-3175" lvl="2" marL="231775" marR="0" rtl="0" algn="l">
              <a:lnSpc>
                <a:spcPct val="90000"/>
              </a:lnSpc>
              <a:spcBef>
                <a:spcPts val="400"/>
              </a:spcBef>
              <a:spcAft>
                <a:spcPts val="0"/>
              </a:spcAft>
              <a:buClr>
                <a:schemeClr val="lt1"/>
              </a:buClr>
              <a:buFont typeface="Arial"/>
              <a:buNone/>
              <a:defRPr b="0" i="0" sz="2000" u="none" cap="none" strike="noStrike">
                <a:solidFill>
                  <a:schemeClr val="lt1"/>
                </a:solidFill>
                <a:latin typeface="Quattrocento Sans"/>
                <a:ea typeface="Quattrocento Sans"/>
                <a:cs typeface="Quattrocento Sans"/>
                <a:sym typeface="Quattrocento Sans"/>
              </a:defRPr>
            </a:lvl3pPr>
            <a:lvl4pPr indent="-3175" lvl="3" marL="460375" marR="0" rtl="0" algn="l">
              <a:lnSpc>
                <a:spcPct val="90000"/>
              </a:lnSpc>
              <a:spcBef>
                <a:spcPts val="360"/>
              </a:spcBef>
              <a:spcAft>
                <a:spcPts val="0"/>
              </a:spcAft>
              <a:buClr>
                <a:schemeClr val="lt1"/>
              </a:buClr>
              <a:buFont typeface="Arial"/>
              <a:buNone/>
              <a:defRPr b="0" i="0" sz="1800" u="none" cap="none" strike="noStrike">
                <a:solidFill>
                  <a:schemeClr val="lt1"/>
                </a:solidFill>
                <a:latin typeface="Quattrocento Sans"/>
                <a:ea typeface="Quattrocento Sans"/>
                <a:cs typeface="Quattrocento Sans"/>
                <a:sym typeface="Quattrocento Sans"/>
              </a:defRPr>
            </a:lvl4pPr>
            <a:lvl5pPr indent="0" lvl="4" marL="685800" marR="0" rtl="0" algn="l">
              <a:lnSpc>
                <a:spcPct val="90000"/>
              </a:lnSpc>
              <a:spcBef>
                <a:spcPts val="360"/>
              </a:spcBef>
              <a:spcAft>
                <a:spcPts val="0"/>
              </a:spcAft>
              <a:buClr>
                <a:schemeClr val="lt1"/>
              </a:buClr>
              <a:buFont typeface="Arial"/>
              <a:buNone/>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0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22" Type="http://schemas.openxmlformats.org/officeDocument/2006/relationships/slideLayout" Target="../slideLayouts/slideLayout42.xml"/><Relationship Id="rId21" Type="http://schemas.openxmlformats.org/officeDocument/2006/relationships/slideLayout" Target="../slideLayouts/slideLayout41.xml"/><Relationship Id="rId24" Type="http://schemas.openxmlformats.org/officeDocument/2006/relationships/slideLayout" Target="../slideLayouts/slideLayout44.xml"/><Relationship Id="rId23" Type="http://schemas.openxmlformats.org/officeDocument/2006/relationships/slideLayout" Target="../slideLayouts/slideLayout43.xml"/><Relationship Id="rId1" Type="http://schemas.openxmlformats.org/officeDocument/2006/relationships/image" Target="../media/image05.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25" Type="http://schemas.openxmlformats.org/officeDocument/2006/relationships/theme" Target="../theme/theme3.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9" Type="http://schemas.openxmlformats.org/officeDocument/2006/relationships/slideLayout" Target="../slideLayouts/slideLayout39.xml"/><Relationship Id="rId1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lt1"/>
              </a:buClr>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274639" y="1212850"/>
            <a:ext cx="11887197" cy="2092881"/>
          </a:xfrm>
          <a:prstGeom prst="rect">
            <a:avLst/>
          </a:prstGeom>
          <a:noFill/>
          <a:ln>
            <a:noFill/>
          </a:ln>
        </p:spPr>
        <p:txBody>
          <a:bodyPr anchorCtr="0" anchor="t" bIns="91425" lIns="91425" rIns="91425" tIns="91425"/>
          <a:lstStyle>
            <a:lvl1pPr indent="-114300" lvl="0" marL="342900" marR="0" rtl="0" algn="l">
              <a:lnSpc>
                <a:spcPct val="90000"/>
              </a:lnSpc>
              <a:spcBef>
                <a:spcPts val="800"/>
              </a:spcBef>
              <a:spcAft>
                <a:spcPts val="0"/>
              </a:spcAft>
              <a:buClr>
                <a:schemeClr val="lt1"/>
              </a:buClr>
              <a:buSzPct val="900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lt1"/>
              </a:buClr>
              <a:buSzPct val="900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lt1"/>
              </a:buClr>
              <a:buSzPct val="90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lt1"/>
              </a:buClr>
              <a:buSzPct val="900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113939" lvl="5" marL="2565040"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110412" lvl="6" marL="3031412"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106883" lvl="7" marL="3497783"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116054" lvl="8" marL="3964155" marR="0" rtl="0" algn="l">
              <a:spcBef>
                <a:spcPts val="400"/>
              </a:spcBef>
              <a:buClr>
                <a:schemeClr val="lt1"/>
              </a:buClr>
              <a:buSzPct val="100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id="12" name="Shape 12"/>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274638" y="295273"/>
            <a:ext cx="11889563" cy="91757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Quattrocento Sans"/>
              <a:buNone/>
              <a:defRPr b="0" i="0" sz="4800" u="none" cap="none" strike="noStrike">
                <a:solidFill>
                  <a:schemeClr val="dk1"/>
                </a:solidFill>
                <a:latin typeface="Quattrocento Sans"/>
                <a:ea typeface="Quattrocento Sans"/>
                <a:cs typeface="Quattrocento Sans"/>
                <a:sym typeface="Quattrocento San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274639" y="1212850"/>
            <a:ext cx="11887197" cy="2092881"/>
          </a:xfrm>
          <a:prstGeom prst="rect">
            <a:avLst/>
          </a:prstGeom>
          <a:noFill/>
          <a:ln>
            <a:noFill/>
          </a:ln>
        </p:spPr>
        <p:txBody>
          <a:bodyPr anchorCtr="0" anchor="t" bIns="91425" lIns="91425" rIns="91425" tIns="91425"/>
          <a:lstStyle>
            <a:lvl1pPr indent="-114300" lvl="0" marL="342900" marR="0" rtl="0" algn="l">
              <a:lnSpc>
                <a:spcPct val="90000"/>
              </a:lnSpc>
              <a:spcBef>
                <a:spcPts val="800"/>
              </a:spcBef>
              <a:spcAft>
                <a:spcPts val="0"/>
              </a:spcAft>
              <a:buClr>
                <a:schemeClr val="dk1"/>
              </a:buClr>
              <a:buSzPct val="900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104140" lvl="1" marL="584200" marR="0" rtl="0" algn="l">
              <a:lnSpc>
                <a:spcPct val="90000"/>
              </a:lnSpc>
              <a:spcBef>
                <a:spcPts val="480"/>
              </a:spcBef>
              <a:spcAft>
                <a:spcPts val="0"/>
              </a:spcAft>
              <a:buClr>
                <a:schemeClr val="dk1"/>
              </a:buClr>
              <a:buSzPct val="900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114300" lvl="2" marL="800100" marR="0" rtl="0" algn="l">
              <a:lnSpc>
                <a:spcPct val="90000"/>
              </a:lnSpc>
              <a:spcBef>
                <a:spcPts val="400"/>
              </a:spcBef>
              <a:spcAft>
                <a:spcPts val="0"/>
              </a:spcAft>
              <a:buClr>
                <a:schemeClr val="dk1"/>
              </a:buClr>
              <a:buSzPct val="90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125730" lvl="3" marL="10287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125730" lvl="4" marL="1257300" marR="0" rtl="0" algn="l">
              <a:lnSpc>
                <a:spcPct val="90000"/>
              </a:lnSpc>
              <a:spcBef>
                <a:spcPts val="360"/>
              </a:spcBef>
              <a:spcAft>
                <a:spcPts val="0"/>
              </a:spcAft>
              <a:buClr>
                <a:schemeClr val="dk1"/>
              </a:buClr>
              <a:buSzPct val="900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113939" lvl="5" marL="2565040"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110412" lvl="6" marL="3031412"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106883" lvl="7" marL="3497783"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116054" lvl="8" marL="3964155" marR="0" rtl="0" algn="l">
              <a:spcBef>
                <a:spcPts val="400"/>
              </a:spcBef>
              <a:buClr>
                <a:schemeClr val="dk1"/>
              </a:buClr>
              <a:buSzPct val="100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77" name="Shape 77"/>
          <p:cNvPicPr preferRelativeResize="0"/>
          <p:nvPr/>
        </p:nvPicPr>
        <p:blipFill rotWithShape="1">
          <a:blip r:embed="rId1">
            <a:alphaModFix/>
          </a:blip>
          <a:srcRect b="0" l="0" r="0" t="0"/>
          <a:stretch/>
        </p:blipFill>
        <p:spPr>
          <a:xfrm rot="5400000">
            <a:off x="9393898" y="3050513"/>
            <a:ext cx="6995160" cy="8941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xamarin.com/?cs=1" TargetMode="External"/><Relationship Id="rId4" Type="http://schemas.openxmlformats.org/officeDocument/2006/relationships/hyperlink" Target="http://www.w3ii.com/ko/xaml/default.html" TargetMode="External"/><Relationship Id="rId5" Type="http://schemas.openxmlformats.org/officeDocument/2006/relationships/hyperlink" Target="http://www.csharpstudy.com/default.asp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github.com/KimBoWoon/Xamarin-Practi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jpg"/><Relationship Id="rId4"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3" name="Shape 153"/>
        <p:cNvGrpSpPr/>
        <p:nvPr/>
      </p:nvGrpSpPr>
      <p:grpSpPr>
        <a:xfrm>
          <a:off x="0" y="0"/>
          <a:ext cx="0" cy="0"/>
          <a:chOff x="0" y="0"/>
          <a:chExt cx="0" cy="0"/>
        </a:xfrm>
      </p:grpSpPr>
      <p:sp>
        <p:nvSpPr>
          <p:cNvPr id="154" name="Shape 154"/>
          <p:cNvSpPr/>
          <p:nvPr/>
        </p:nvSpPr>
        <p:spPr>
          <a:xfrm>
            <a:off x="169565" y="1769069"/>
            <a:ext cx="5871527" cy="4104456"/>
          </a:xfrm>
          <a:prstGeom prst="rect">
            <a:avLst/>
          </a:prstGeom>
          <a:solidFill>
            <a:schemeClr val="accent1">
              <a:alpha val="80784"/>
            </a:schemeClr>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55" name="Shape 155"/>
          <p:cNvSpPr txBox="1"/>
          <p:nvPr>
            <p:ph type="title"/>
          </p:nvPr>
        </p:nvSpPr>
        <p:spPr>
          <a:xfrm>
            <a:off x="274702" y="2125677"/>
            <a:ext cx="5655503" cy="1828786"/>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5400" u="none" cap="none" strike="noStrike">
                <a:solidFill>
                  <a:schemeClr val="lt1"/>
                </a:solidFill>
                <a:latin typeface="Quattrocento Sans"/>
                <a:ea typeface="Quattrocento Sans"/>
                <a:cs typeface="Quattrocento Sans"/>
                <a:sym typeface="Quattrocento Sans"/>
              </a:rPr>
              <a:t>XAML</a:t>
            </a:r>
          </a:p>
        </p:txBody>
      </p:sp>
      <p:sp>
        <p:nvSpPr>
          <p:cNvPr id="156" name="Shape 156"/>
          <p:cNvSpPr txBox="1"/>
          <p:nvPr>
            <p:ph idx="1" type="body"/>
          </p:nvPr>
        </p:nvSpPr>
        <p:spPr>
          <a:xfrm>
            <a:off x="274702" y="3955785"/>
            <a:ext cx="5655503" cy="1828006"/>
          </a:xfrm>
          <a:prstGeom prst="rect">
            <a:avLst/>
          </a:prstGeom>
          <a:noFill/>
          <a:ln>
            <a:noFill/>
          </a:ln>
        </p:spPr>
        <p:txBody>
          <a:bodyPr anchorCtr="0" anchor="t" bIns="109725" lIns="146300" rIns="146300" tIns="109725">
            <a:noAutofit/>
          </a:bodyPr>
          <a:lstStyle/>
          <a:p>
            <a:pPr indent="0" lvl="0" marL="0" marR="0" rtl="0" algn="l">
              <a:lnSpc>
                <a:spcPct val="90000"/>
              </a:lnSpc>
              <a:spcBef>
                <a:spcPts val="0"/>
              </a:spcBef>
              <a:spcAft>
                <a:spcPts val="0"/>
              </a:spcAft>
              <a:buClr>
                <a:schemeClr val="lt1"/>
              </a:buClr>
              <a:buSzPct val="25000"/>
              <a:buFont typeface="Arial"/>
              <a:buNone/>
            </a:pPr>
            <a:r>
              <a:rPr b="0" i="0" lang="en-US" sz="3200" u="none" cap="none" strike="noStrike">
                <a:solidFill>
                  <a:schemeClr val="lt1"/>
                </a:solidFill>
                <a:latin typeface="Quattrocento Sans"/>
                <a:ea typeface="Quattrocento Sans"/>
                <a:cs typeface="Quattrocento Sans"/>
                <a:sym typeface="Quattrocento Sans"/>
              </a:rPr>
              <a:t>Microsoft Student Partners</a:t>
            </a:r>
          </a:p>
          <a:p>
            <a:pPr indent="0" lvl="0" marL="0" marR="0" rtl="0" algn="l">
              <a:lnSpc>
                <a:spcPct val="90000"/>
              </a:lnSpc>
              <a:spcBef>
                <a:spcPts val="0"/>
              </a:spcBef>
              <a:spcAft>
                <a:spcPts val="0"/>
              </a:spcAft>
              <a:buClr>
                <a:schemeClr val="lt1"/>
              </a:buClr>
              <a:buSzPct val="25000"/>
              <a:buFont typeface="Arial"/>
              <a:buNone/>
            </a:pPr>
            <a:r>
              <a:rPr b="0" i="0" lang="en-US" sz="3200" u="none" cap="none" strike="noStrike">
                <a:solidFill>
                  <a:schemeClr val="lt1"/>
                </a:solidFill>
                <a:latin typeface="Quattrocento Sans"/>
                <a:ea typeface="Quattrocento Sans"/>
                <a:cs typeface="Quattrocento Sans"/>
                <a:sym typeface="Quattrocento Sans"/>
              </a:rPr>
              <a:t>김보운</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XAML Compile</a:t>
            </a:r>
          </a:p>
        </p:txBody>
      </p:sp>
      <p:pic>
        <p:nvPicPr>
          <p:cNvPr id="247" name="Shape 247"/>
          <p:cNvPicPr preferRelativeResize="0"/>
          <p:nvPr/>
        </p:nvPicPr>
        <p:blipFill rotWithShape="1">
          <a:blip r:embed="rId3">
            <a:alphaModFix/>
          </a:blip>
          <a:srcRect b="0" l="0" r="0" t="0"/>
          <a:stretch/>
        </p:blipFill>
        <p:spPr>
          <a:xfrm>
            <a:off x="1753741" y="2633166"/>
            <a:ext cx="9096292" cy="2592287"/>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Layout</a:t>
            </a:r>
          </a:p>
        </p:txBody>
      </p:sp>
      <p:pic>
        <p:nvPicPr>
          <p:cNvPr id="257" name="Shape 257"/>
          <p:cNvPicPr preferRelativeResize="0"/>
          <p:nvPr/>
        </p:nvPicPr>
        <p:blipFill rotWithShape="1">
          <a:blip r:embed="rId3">
            <a:alphaModFix/>
          </a:blip>
          <a:srcRect b="0" l="0" r="0" t="0"/>
          <a:stretch/>
        </p:blipFill>
        <p:spPr>
          <a:xfrm>
            <a:off x="-9515" y="2345133"/>
            <a:ext cx="12436474" cy="2970364"/>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Page</a:t>
            </a:r>
          </a:p>
        </p:txBody>
      </p:sp>
      <p:pic>
        <p:nvPicPr>
          <p:cNvPr id="267" name="Shape 267"/>
          <p:cNvPicPr preferRelativeResize="0"/>
          <p:nvPr/>
        </p:nvPicPr>
        <p:blipFill rotWithShape="1">
          <a:blip r:embed="rId3">
            <a:alphaModFix/>
          </a:blip>
          <a:srcRect b="0" l="0" r="0" t="0"/>
          <a:stretch/>
        </p:blipFill>
        <p:spPr>
          <a:xfrm>
            <a:off x="0" y="2290308"/>
            <a:ext cx="12436474" cy="3457673"/>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코드</a:t>
            </a:r>
          </a:p>
        </p:txBody>
      </p:sp>
      <p:pic>
        <p:nvPicPr>
          <p:cNvPr id="277" name="Shape 277"/>
          <p:cNvPicPr preferRelativeResize="0"/>
          <p:nvPr/>
        </p:nvPicPr>
        <p:blipFill rotWithShape="1">
          <a:blip r:embed="rId3">
            <a:alphaModFix/>
          </a:blip>
          <a:srcRect b="0" l="0" r="0" t="0"/>
          <a:stretch/>
        </p:blipFill>
        <p:spPr>
          <a:xfrm>
            <a:off x="1177676" y="1409029"/>
            <a:ext cx="4248472" cy="5437510"/>
          </a:xfrm>
          <a:prstGeom prst="rect">
            <a:avLst/>
          </a:prstGeom>
          <a:noFill/>
          <a:ln>
            <a:noFill/>
          </a:ln>
        </p:spPr>
      </p:pic>
      <p:pic>
        <p:nvPicPr>
          <p:cNvPr id="278" name="Shape 278"/>
          <p:cNvPicPr preferRelativeResize="0"/>
          <p:nvPr/>
        </p:nvPicPr>
        <p:blipFill rotWithShape="1">
          <a:blip r:embed="rId4">
            <a:alphaModFix/>
          </a:blip>
          <a:srcRect b="0" l="0" r="0" t="0"/>
          <a:stretch/>
        </p:blipFill>
        <p:spPr>
          <a:xfrm>
            <a:off x="6434260" y="1409029"/>
            <a:ext cx="3888432" cy="3393721"/>
          </a:xfrm>
          <a:prstGeom prst="rect">
            <a:avLst/>
          </a:prstGeom>
          <a:noFill/>
          <a:ln>
            <a:noFill/>
          </a:ln>
        </p:spPr>
      </p:pic>
      <p:sp>
        <p:nvSpPr>
          <p:cNvPr id="279" name="Shape 279"/>
          <p:cNvSpPr txBox="1"/>
          <p:nvPr/>
        </p:nvSpPr>
        <p:spPr>
          <a:xfrm>
            <a:off x="5858196" y="5441478"/>
            <a:ext cx="6451124" cy="780214"/>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3500">
                <a:solidFill>
                  <a:srgbClr val="000000"/>
                </a:solidFill>
                <a:latin typeface="Quattrocento Sans"/>
                <a:ea typeface="Quattrocento Sans"/>
                <a:cs typeface="Quattrocento Sans"/>
                <a:sym typeface="Quattrocento Sans"/>
              </a:rPr>
              <a:t>어느 쪽이 더 보기 좋으신가요?</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기본</a:t>
            </a:r>
          </a:p>
        </p:txBody>
      </p:sp>
      <p:pic>
        <p:nvPicPr>
          <p:cNvPr id="289" name="Shape 289"/>
          <p:cNvPicPr preferRelativeResize="0"/>
          <p:nvPr/>
        </p:nvPicPr>
        <p:blipFill rotWithShape="1">
          <a:blip r:embed="rId3">
            <a:alphaModFix/>
          </a:blip>
          <a:srcRect b="0" l="0" r="0" t="0"/>
          <a:stretch/>
        </p:blipFill>
        <p:spPr>
          <a:xfrm>
            <a:off x="1321692" y="1767916"/>
            <a:ext cx="4686706" cy="3467399"/>
          </a:xfrm>
          <a:prstGeom prst="rect">
            <a:avLst/>
          </a:prstGeom>
          <a:noFill/>
          <a:ln>
            <a:noFill/>
          </a:ln>
        </p:spPr>
      </p:pic>
      <p:pic>
        <p:nvPicPr>
          <p:cNvPr id="290" name="Shape 290"/>
          <p:cNvPicPr preferRelativeResize="0"/>
          <p:nvPr/>
        </p:nvPicPr>
        <p:blipFill rotWithShape="1">
          <a:blip r:embed="rId4">
            <a:alphaModFix/>
          </a:blip>
          <a:srcRect b="0" l="0" r="0" t="0"/>
          <a:stretch/>
        </p:blipFill>
        <p:spPr>
          <a:xfrm>
            <a:off x="6722292" y="2103225"/>
            <a:ext cx="4846739" cy="2796782"/>
          </a:xfrm>
          <a:prstGeom prst="rect">
            <a:avLst/>
          </a:prstGeom>
          <a:noFill/>
          <a:ln>
            <a:noFill/>
          </a:ln>
        </p:spPr>
      </p:pic>
      <p:sp>
        <p:nvSpPr>
          <p:cNvPr id="291" name="Shape 291"/>
          <p:cNvSpPr/>
          <p:nvPr/>
        </p:nvSpPr>
        <p:spPr>
          <a:xfrm>
            <a:off x="4634060" y="2921198"/>
            <a:ext cx="2088232" cy="144016"/>
          </a:xfrm>
          <a:prstGeom prst="rightArrow">
            <a:avLst>
              <a:gd fmla="val 50000" name="adj1"/>
              <a:gd fmla="val 50000" name="adj2"/>
            </a:avLst>
          </a:prstGeom>
          <a:solidFill>
            <a:srgbClr val="FF0000"/>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292" name="Shape 292"/>
          <p:cNvSpPr/>
          <p:nvPr/>
        </p:nvSpPr>
        <p:spPr>
          <a:xfrm rot="-833830">
            <a:off x="3888642" y="4353240"/>
            <a:ext cx="2930994" cy="146217"/>
          </a:xfrm>
          <a:prstGeom prst="rightArrow">
            <a:avLst>
              <a:gd fmla="val 50000" name="adj1"/>
              <a:gd fmla="val 50000" name="adj2"/>
            </a:avLst>
          </a:prstGeom>
          <a:solidFill>
            <a:srgbClr val="FF0000"/>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속성 정의</a:t>
            </a:r>
          </a:p>
        </p:txBody>
      </p:sp>
      <p:pic>
        <p:nvPicPr>
          <p:cNvPr id="302" name="Shape 302"/>
          <p:cNvPicPr preferRelativeResize="0"/>
          <p:nvPr/>
        </p:nvPicPr>
        <p:blipFill rotWithShape="1">
          <a:blip r:embed="rId3">
            <a:alphaModFix/>
          </a:blip>
          <a:srcRect b="0" l="0" r="0" t="0"/>
          <a:stretch/>
        </p:blipFill>
        <p:spPr>
          <a:xfrm>
            <a:off x="1105669" y="1697061"/>
            <a:ext cx="5604927" cy="4944865"/>
          </a:xfrm>
          <a:prstGeom prst="rect">
            <a:avLst/>
          </a:prstGeom>
          <a:noFill/>
          <a:ln>
            <a:noFill/>
          </a:ln>
        </p:spPr>
      </p:pic>
      <p:sp>
        <p:nvSpPr>
          <p:cNvPr id="303" name="Shape 303"/>
          <p:cNvSpPr/>
          <p:nvPr/>
        </p:nvSpPr>
        <p:spPr>
          <a:xfrm>
            <a:off x="1393700" y="2633166"/>
            <a:ext cx="2592287" cy="936103"/>
          </a:xfrm>
          <a:prstGeom prst="ellipse">
            <a:avLst/>
          </a:prstGeom>
          <a:noFill/>
          <a:ln cap="flat" cmpd="sng" w="28575">
            <a:solidFill>
              <a:srgbClr val="FF0000"/>
            </a:solidFill>
            <a:prstDash val="solid"/>
            <a:round/>
            <a:headEnd len="med" w="med" type="none"/>
            <a:tailEnd len="med" w="med" type="none"/>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04" name="Shape 304"/>
          <p:cNvSpPr/>
          <p:nvPr/>
        </p:nvSpPr>
        <p:spPr>
          <a:xfrm>
            <a:off x="3985989" y="3011208"/>
            <a:ext cx="3600399" cy="126014"/>
          </a:xfrm>
          <a:prstGeom prst="rightArrow">
            <a:avLst>
              <a:gd fmla="val 50000" name="adj1"/>
              <a:gd fmla="val 50000" name="adj2"/>
            </a:avLst>
          </a:prstGeom>
          <a:solidFill>
            <a:srgbClr val="FF0000"/>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05" name="Shape 305"/>
          <p:cNvSpPr txBox="1"/>
          <p:nvPr/>
        </p:nvSpPr>
        <p:spPr>
          <a:xfrm>
            <a:off x="7442372" y="2823290"/>
            <a:ext cx="3309239" cy="627864"/>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간단하게 표현이 가능</a:t>
            </a:r>
          </a:p>
        </p:txBody>
      </p:sp>
      <p:sp>
        <p:nvSpPr>
          <p:cNvPr id="306" name="Shape 306"/>
          <p:cNvSpPr/>
          <p:nvPr/>
        </p:nvSpPr>
        <p:spPr>
          <a:xfrm>
            <a:off x="1393700" y="3641278"/>
            <a:ext cx="2160240" cy="2592287"/>
          </a:xfrm>
          <a:prstGeom prst="ellipse">
            <a:avLst/>
          </a:prstGeom>
          <a:noFill/>
          <a:ln cap="flat" cmpd="sng" w="28575">
            <a:solidFill>
              <a:srgbClr val="FFFF00"/>
            </a:solidFill>
            <a:prstDash val="solid"/>
            <a:round/>
            <a:headEnd len="med" w="med" type="none"/>
            <a:tailEnd len="med" w="med" type="none"/>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07" name="Shape 307"/>
          <p:cNvSpPr/>
          <p:nvPr/>
        </p:nvSpPr>
        <p:spPr>
          <a:xfrm>
            <a:off x="3553941" y="4870550"/>
            <a:ext cx="3600399" cy="126014"/>
          </a:xfrm>
          <a:prstGeom prst="rightArrow">
            <a:avLst>
              <a:gd fmla="val 50000" name="adj1"/>
              <a:gd fmla="val 50000" name="adj2"/>
            </a:avLst>
          </a:prstGeom>
          <a:solidFill>
            <a:srgbClr val="FFFF00"/>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08" name="Shape 308"/>
          <p:cNvSpPr txBox="1"/>
          <p:nvPr/>
        </p:nvSpPr>
        <p:spPr>
          <a:xfrm>
            <a:off x="7006185" y="4682632"/>
            <a:ext cx="5018040" cy="627864"/>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속성값이 복잡하게 전개될 때 유용</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디바이스 구별</a:t>
            </a:r>
          </a:p>
        </p:txBody>
      </p:sp>
      <p:pic>
        <p:nvPicPr>
          <p:cNvPr id="318" name="Shape 318"/>
          <p:cNvPicPr preferRelativeResize="0"/>
          <p:nvPr/>
        </p:nvPicPr>
        <p:blipFill rotWithShape="1">
          <a:blip r:embed="rId3">
            <a:alphaModFix/>
          </a:blip>
          <a:srcRect b="0" l="0" r="0" t="0"/>
          <a:stretch/>
        </p:blipFill>
        <p:spPr>
          <a:xfrm>
            <a:off x="1456920" y="1769069"/>
            <a:ext cx="9524999" cy="4752974"/>
          </a:xfrm>
          <a:prstGeom prst="rect">
            <a:avLst/>
          </a:prstGeom>
          <a:noFill/>
          <a:ln>
            <a:noFill/>
          </a:ln>
        </p:spPr>
      </p:pic>
      <p:sp>
        <p:nvSpPr>
          <p:cNvPr id="319" name="Shape 319"/>
          <p:cNvSpPr/>
          <p:nvPr/>
        </p:nvSpPr>
        <p:spPr>
          <a:xfrm>
            <a:off x="2617836" y="2561158"/>
            <a:ext cx="1728191" cy="3168351"/>
          </a:xfrm>
          <a:prstGeom prst="rect">
            <a:avLst/>
          </a:prstGeom>
          <a:solidFill>
            <a:schemeClr val="accent1"/>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SzPct val="25000"/>
              <a:buNone/>
            </a:pPr>
            <a:r>
              <a:rPr lang="en-US" sz="2400">
                <a:solidFill>
                  <a:srgbClr val="FFFFFF"/>
                </a:solidFill>
                <a:latin typeface="Quattrocento Sans"/>
                <a:ea typeface="Quattrocento Sans"/>
                <a:cs typeface="Quattrocento Sans"/>
                <a:sym typeface="Quattrocento Sans"/>
              </a:rPr>
              <a:t>내용</a:t>
            </a:r>
          </a:p>
        </p:txBody>
      </p:sp>
      <p:sp>
        <p:nvSpPr>
          <p:cNvPr id="320" name="Shape 320"/>
          <p:cNvSpPr/>
          <p:nvPr/>
        </p:nvSpPr>
        <p:spPr>
          <a:xfrm>
            <a:off x="5210125" y="2273125"/>
            <a:ext cx="2088232" cy="504056"/>
          </a:xfrm>
          <a:prstGeom prst="rect">
            <a:avLst/>
          </a:prstGeom>
          <a:solidFill>
            <a:schemeClr val="accent1"/>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SzPct val="25000"/>
              <a:buNone/>
            </a:pPr>
            <a:r>
              <a:rPr lang="en-US" sz="2400">
                <a:solidFill>
                  <a:srgbClr val="FFFFFF"/>
                </a:solidFill>
                <a:latin typeface="Quattrocento Sans"/>
                <a:ea typeface="Quattrocento Sans"/>
                <a:cs typeface="Quattrocento Sans"/>
                <a:sym typeface="Quattrocento Sans"/>
              </a:rPr>
              <a:t>액션바</a:t>
            </a:r>
          </a:p>
        </p:txBody>
      </p:sp>
      <p:sp>
        <p:nvSpPr>
          <p:cNvPr id="321" name="Shape 321"/>
          <p:cNvSpPr/>
          <p:nvPr/>
        </p:nvSpPr>
        <p:spPr>
          <a:xfrm>
            <a:off x="5210125" y="2849190"/>
            <a:ext cx="2088232" cy="2808311"/>
          </a:xfrm>
          <a:prstGeom prst="rect">
            <a:avLst/>
          </a:prstGeom>
          <a:solidFill>
            <a:schemeClr val="accent1"/>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SzPct val="25000"/>
              <a:buNone/>
            </a:pPr>
            <a:r>
              <a:rPr lang="en-US" sz="2400">
                <a:solidFill>
                  <a:srgbClr val="FFFFFF"/>
                </a:solidFill>
                <a:latin typeface="Quattrocento Sans"/>
                <a:ea typeface="Quattrocento Sans"/>
                <a:cs typeface="Quattrocento Sans"/>
                <a:sym typeface="Quattrocento Sans"/>
              </a:rPr>
              <a:t>내용</a:t>
            </a:r>
          </a:p>
        </p:txBody>
      </p:sp>
      <p:sp>
        <p:nvSpPr>
          <p:cNvPr id="322" name="Shape 322"/>
          <p:cNvSpPr/>
          <p:nvPr/>
        </p:nvSpPr>
        <p:spPr>
          <a:xfrm>
            <a:off x="8060018" y="2273125"/>
            <a:ext cx="2088232" cy="504056"/>
          </a:xfrm>
          <a:prstGeom prst="rect">
            <a:avLst/>
          </a:prstGeom>
          <a:solidFill>
            <a:schemeClr val="accent1"/>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SzPct val="25000"/>
              <a:buNone/>
            </a:pPr>
            <a:r>
              <a:rPr lang="en-US" sz="2400">
                <a:solidFill>
                  <a:srgbClr val="FFFFFF"/>
                </a:solidFill>
                <a:latin typeface="Quattrocento Sans"/>
                <a:ea typeface="Quattrocento Sans"/>
                <a:cs typeface="Quattrocento Sans"/>
                <a:sym typeface="Quattrocento Sans"/>
              </a:rPr>
              <a:t>액션바</a:t>
            </a:r>
          </a:p>
        </p:txBody>
      </p:sp>
      <p:sp>
        <p:nvSpPr>
          <p:cNvPr id="323" name="Shape 323"/>
          <p:cNvSpPr/>
          <p:nvPr/>
        </p:nvSpPr>
        <p:spPr>
          <a:xfrm>
            <a:off x="8060018" y="2849190"/>
            <a:ext cx="2088232" cy="2808311"/>
          </a:xfrm>
          <a:prstGeom prst="rect">
            <a:avLst/>
          </a:prstGeom>
          <a:solidFill>
            <a:schemeClr val="accent1"/>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SzPct val="25000"/>
              <a:buNone/>
            </a:pPr>
            <a:r>
              <a:rPr lang="en-US" sz="2400">
                <a:solidFill>
                  <a:srgbClr val="FFFFFF"/>
                </a:solidFill>
                <a:latin typeface="Quattrocento Sans"/>
                <a:ea typeface="Quattrocento Sans"/>
                <a:cs typeface="Quattrocento Sans"/>
                <a:sym typeface="Quattrocento Sans"/>
              </a:rPr>
              <a:t>내용</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디바이스 구별</a:t>
            </a:r>
          </a:p>
        </p:txBody>
      </p:sp>
      <p:pic>
        <p:nvPicPr>
          <p:cNvPr id="333" name="Shape 333"/>
          <p:cNvPicPr preferRelativeResize="0"/>
          <p:nvPr/>
        </p:nvPicPr>
        <p:blipFill rotWithShape="1">
          <a:blip r:embed="rId3">
            <a:alphaModFix/>
          </a:blip>
          <a:srcRect b="0" l="0" r="0" t="0"/>
          <a:stretch/>
        </p:blipFill>
        <p:spPr>
          <a:xfrm>
            <a:off x="601612" y="1625054"/>
            <a:ext cx="5483837" cy="3819305"/>
          </a:xfrm>
          <a:prstGeom prst="rect">
            <a:avLst/>
          </a:prstGeom>
          <a:noFill/>
          <a:ln>
            <a:noFill/>
          </a:ln>
        </p:spPr>
      </p:pic>
      <p:pic>
        <p:nvPicPr>
          <p:cNvPr id="334" name="Shape 334"/>
          <p:cNvPicPr preferRelativeResize="0"/>
          <p:nvPr/>
        </p:nvPicPr>
        <p:blipFill rotWithShape="1">
          <a:blip r:embed="rId4">
            <a:alphaModFix/>
          </a:blip>
          <a:srcRect b="0" l="0" r="0" t="0"/>
          <a:stretch/>
        </p:blipFill>
        <p:spPr>
          <a:xfrm>
            <a:off x="6362251" y="1625054"/>
            <a:ext cx="5748639" cy="2736303"/>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자원 공유</a:t>
            </a:r>
          </a:p>
        </p:txBody>
      </p:sp>
      <p:pic>
        <p:nvPicPr>
          <p:cNvPr id="344" name="Shape 344"/>
          <p:cNvPicPr preferRelativeResize="0"/>
          <p:nvPr/>
        </p:nvPicPr>
        <p:blipFill rotWithShape="1">
          <a:blip r:embed="rId3">
            <a:alphaModFix/>
          </a:blip>
          <a:srcRect b="0" l="0" r="0" t="0"/>
          <a:stretch/>
        </p:blipFill>
        <p:spPr>
          <a:xfrm>
            <a:off x="457597" y="1409029"/>
            <a:ext cx="4608512" cy="5428017"/>
          </a:xfrm>
          <a:prstGeom prst="rect">
            <a:avLst/>
          </a:prstGeom>
          <a:noFill/>
          <a:ln>
            <a:noFill/>
          </a:ln>
        </p:spPr>
      </p:pic>
      <p:sp>
        <p:nvSpPr>
          <p:cNvPr id="345" name="Shape 345"/>
          <p:cNvSpPr/>
          <p:nvPr/>
        </p:nvSpPr>
        <p:spPr>
          <a:xfrm>
            <a:off x="2185789" y="2345133"/>
            <a:ext cx="3600399" cy="144016"/>
          </a:xfrm>
          <a:prstGeom prst="rightArrow">
            <a:avLst>
              <a:gd fmla="val 50000" name="adj1"/>
              <a:gd fmla="val 50000" name="adj2"/>
            </a:avLst>
          </a:prstGeom>
          <a:solidFill>
            <a:srgbClr val="FF0000"/>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46" name="Shape 346"/>
          <p:cNvSpPr txBox="1"/>
          <p:nvPr/>
        </p:nvSpPr>
        <p:spPr>
          <a:xfrm>
            <a:off x="5671726" y="1898536"/>
            <a:ext cx="6501460" cy="1037207"/>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ContentPage에 Resources라는 요소에 공유할</a:t>
            </a:r>
          </a:p>
          <a:p>
            <a:pPr indent="0" lvl="0" marL="0" marR="0" rtl="0" algn="l">
              <a:lnSpc>
                <a:spcPct val="90000"/>
              </a:lnSpc>
              <a:spcBef>
                <a:spcPts val="600"/>
              </a:spcBef>
              <a:spcAft>
                <a:spcPts val="0"/>
              </a:spcAft>
              <a:buSzPct val="25000"/>
              <a:buNone/>
            </a:pPr>
            <a:r>
              <a:rPr lang="en-US" sz="2400">
                <a:solidFill>
                  <a:srgbClr val="000000"/>
                </a:solidFill>
                <a:latin typeface="Quattrocento Sans"/>
                <a:ea typeface="Quattrocento Sans"/>
                <a:cs typeface="Quattrocento Sans"/>
                <a:sym typeface="Quattrocento Sans"/>
              </a:rPr>
              <a:t>자원을 설정</a:t>
            </a:r>
          </a:p>
        </p:txBody>
      </p:sp>
      <p:sp>
        <p:nvSpPr>
          <p:cNvPr id="347" name="Shape 347"/>
          <p:cNvSpPr/>
          <p:nvPr/>
        </p:nvSpPr>
        <p:spPr>
          <a:xfrm>
            <a:off x="673620" y="5369469"/>
            <a:ext cx="3672407" cy="1152128"/>
          </a:xfrm>
          <a:prstGeom prst="ellipse">
            <a:avLst/>
          </a:prstGeom>
          <a:noFill/>
          <a:ln cap="flat" cmpd="sng" w="28575">
            <a:solidFill>
              <a:srgbClr val="FFFF00"/>
            </a:solidFill>
            <a:prstDash val="solid"/>
            <a:round/>
            <a:headEnd len="med" w="med" type="none"/>
            <a:tailEnd len="med" w="med" type="none"/>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48" name="Shape 348"/>
          <p:cNvSpPr/>
          <p:nvPr/>
        </p:nvSpPr>
        <p:spPr>
          <a:xfrm>
            <a:off x="4346028" y="5873526"/>
            <a:ext cx="1008112" cy="144016"/>
          </a:xfrm>
          <a:prstGeom prst="rightArrow">
            <a:avLst>
              <a:gd fmla="val 50000" name="adj1"/>
              <a:gd fmla="val 50000" name="adj2"/>
            </a:avLst>
          </a:prstGeom>
          <a:solidFill>
            <a:srgbClr val="FFFF00"/>
          </a:solidFill>
          <a:ln>
            <a:noFill/>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49" name="Shape 349"/>
          <p:cNvSpPr txBox="1"/>
          <p:nvPr/>
        </p:nvSpPr>
        <p:spPr>
          <a:xfrm>
            <a:off x="5282132" y="5631601"/>
            <a:ext cx="6726840" cy="627864"/>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자원을 사용할 때는 키값을 사용해 자원을 사용</a:t>
            </a:r>
          </a:p>
        </p:txBody>
      </p:sp>
      <p:sp>
        <p:nvSpPr>
          <p:cNvPr id="350" name="Shape 350"/>
          <p:cNvSpPr/>
          <p:nvPr/>
        </p:nvSpPr>
        <p:spPr>
          <a:xfrm>
            <a:off x="3985989" y="2633166"/>
            <a:ext cx="1512167" cy="2304256"/>
          </a:xfrm>
          <a:prstGeom prst="rightBrace">
            <a:avLst>
              <a:gd fmla="val 8333" name="adj1"/>
              <a:gd fmla="val 50000" name="adj2"/>
            </a:avLst>
          </a:prstGeom>
          <a:noFill/>
          <a:ln cap="flat" cmpd="sng" w="28575">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Quattrocento Sans"/>
              <a:ea typeface="Quattrocento Sans"/>
              <a:cs typeface="Quattrocento Sans"/>
              <a:sym typeface="Quattrocento Sans"/>
            </a:endParaRPr>
          </a:p>
        </p:txBody>
      </p:sp>
      <p:sp>
        <p:nvSpPr>
          <p:cNvPr id="351" name="Shape 351"/>
          <p:cNvSpPr txBox="1"/>
          <p:nvPr/>
        </p:nvSpPr>
        <p:spPr>
          <a:xfrm>
            <a:off x="5354141" y="3495175"/>
            <a:ext cx="5102999" cy="627864"/>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키 값 형식으로 공유할 자원을 정의</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외부 참조</a:t>
            </a:r>
          </a:p>
        </p:txBody>
      </p:sp>
      <p:pic>
        <p:nvPicPr>
          <p:cNvPr id="361" name="Shape 361"/>
          <p:cNvPicPr preferRelativeResize="0"/>
          <p:nvPr/>
        </p:nvPicPr>
        <p:blipFill rotWithShape="1">
          <a:blip r:embed="rId3">
            <a:alphaModFix/>
          </a:blip>
          <a:srcRect b="0" l="0" r="0" t="0"/>
          <a:stretch/>
        </p:blipFill>
        <p:spPr>
          <a:xfrm>
            <a:off x="529604" y="1553045"/>
            <a:ext cx="6508044" cy="1988991"/>
          </a:xfrm>
          <a:prstGeom prst="rect">
            <a:avLst/>
          </a:prstGeom>
          <a:noFill/>
          <a:ln>
            <a:noFill/>
          </a:ln>
        </p:spPr>
      </p:pic>
      <p:pic>
        <p:nvPicPr>
          <p:cNvPr id="362" name="Shape 362"/>
          <p:cNvPicPr preferRelativeResize="0"/>
          <p:nvPr/>
        </p:nvPicPr>
        <p:blipFill rotWithShape="1">
          <a:blip r:embed="rId4">
            <a:alphaModFix/>
          </a:blip>
          <a:srcRect b="0" l="0" r="0" t="0"/>
          <a:stretch/>
        </p:blipFill>
        <p:spPr>
          <a:xfrm>
            <a:off x="529604" y="3785294"/>
            <a:ext cx="6005079" cy="2804402"/>
          </a:xfrm>
          <a:prstGeom prst="rect">
            <a:avLst/>
          </a:prstGeom>
          <a:noFill/>
          <a:ln>
            <a:noFill/>
          </a:ln>
        </p:spPr>
      </p:pic>
      <p:sp>
        <p:nvSpPr>
          <p:cNvPr id="363" name="Shape 363"/>
          <p:cNvSpPr txBox="1"/>
          <p:nvPr/>
        </p:nvSpPr>
        <p:spPr>
          <a:xfrm>
            <a:off x="7037649" y="1553045"/>
            <a:ext cx="5517292" cy="1037207"/>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clr-namespace : 자원 공유할 클래스가</a:t>
            </a:r>
          </a:p>
          <a:p>
            <a:pPr indent="0" lvl="0" marL="0" marR="0" rtl="0" algn="l">
              <a:lnSpc>
                <a:spcPct val="90000"/>
              </a:lnSpc>
              <a:spcBef>
                <a:spcPts val="600"/>
              </a:spcBef>
              <a:spcAft>
                <a:spcPts val="0"/>
              </a:spcAft>
              <a:buSzPct val="25000"/>
              <a:buNone/>
            </a:pPr>
            <a:r>
              <a:rPr lang="en-US" sz="2400">
                <a:solidFill>
                  <a:srgbClr val="000000"/>
                </a:solidFill>
                <a:latin typeface="Quattrocento Sans"/>
                <a:ea typeface="Quattrocento Sans"/>
                <a:cs typeface="Quattrocento Sans"/>
                <a:sym typeface="Quattrocento Sans"/>
              </a:rPr>
              <a:t>속한 namespace를 명시</a:t>
            </a:r>
          </a:p>
        </p:txBody>
      </p:sp>
      <p:sp>
        <p:nvSpPr>
          <p:cNvPr id="364" name="Shape 364"/>
          <p:cNvSpPr/>
          <p:nvPr/>
        </p:nvSpPr>
        <p:spPr>
          <a:xfrm>
            <a:off x="6534685" y="4145333"/>
            <a:ext cx="502963" cy="2304256"/>
          </a:xfrm>
          <a:prstGeom prst="rightBrace">
            <a:avLst>
              <a:gd fmla="val 8333" name="adj1"/>
              <a:gd fmla="val 49600" name="adj2"/>
            </a:avLst>
          </a:prstGeom>
          <a:noFill/>
          <a:ln cap="flat" cmpd="sng" w="28575">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Quattrocento Sans"/>
              <a:ea typeface="Quattrocento Sans"/>
              <a:cs typeface="Quattrocento Sans"/>
              <a:sym typeface="Quattrocento Sans"/>
            </a:endParaRPr>
          </a:p>
        </p:txBody>
      </p:sp>
      <p:sp>
        <p:nvSpPr>
          <p:cNvPr id="365" name="Shape 365"/>
          <p:cNvSpPr txBox="1"/>
          <p:nvPr/>
        </p:nvSpPr>
        <p:spPr>
          <a:xfrm>
            <a:off x="6823457" y="4983530"/>
            <a:ext cx="3001463" cy="627864"/>
          </a:xfrm>
          <a:prstGeom prst="rect">
            <a:avLst/>
          </a:prstGeom>
          <a:noFill/>
          <a:ln>
            <a:noFill/>
          </a:ln>
        </p:spPr>
        <p:txBody>
          <a:bodyPr anchorCtr="0" anchor="t" bIns="146300" lIns="182875" rIns="182875" tIns="146300">
            <a:noAutofit/>
          </a:bodyPr>
          <a:lstStyle/>
          <a:p>
            <a:pPr indent="0" lvl="0" marL="0" marR="0" rtl="0" algn="l">
              <a:lnSpc>
                <a:spcPct val="90000"/>
              </a:lnSpc>
              <a:spcBef>
                <a:spcPts val="0"/>
              </a:spcBef>
              <a:spcAft>
                <a:spcPts val="0"/>
              </a:spcAft>
              <a:buSzPct val="25000"/>
              <a:buNone/>
            </a:pPr>
            <a:r>
              <a:rPr lang="en-US" sz="2400">
                <a:solidFill>
                  <a:srgbClr val="000000"/>
                </a:solidFill>
                <a:latin typeface="Quattrocento Sans"/>
                <a:ea typeface="Quattrocento Sans"/>
                <a:cs typeface="Quattrocento Sans"/>
                <a:sym typeface="Quattrocento Sans"/>
              </a:rPr>
              <a:t>필요한 자원들 정의</a:t>
            </a:r>
          </a:p>
        </p:txBody>
      </p:sp>
      <p:cxnSp>
        <p:nvCxnSpPr>
          <p:cNvPr id="366" name="Shape 366"/>
          <p:cNvCxnSpPr/>
          <p:nvPr/>
        </p:nvCxnSpPr>
        <p:spPr>
          <a:xfrm>
            <a:off x="1465708" y="2201117"/>
            <a:ext cx="5571939"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274638" y="1241425"/>
            <a:ext cx="5486399" cy="2012858"/>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6600" u="none" cap="none" strike="noStrike">
                <a:solidFill>
                  <a:schemeClr val="lt1"/>
                </a:solidFill>
                <a:latin typeface="Quattrocento Sans"/>
                <a:ea typeface="Quattrocento Sans"/>
                <a:cs typeface="Quattrocento Sans"/>
                <a:sym typeface="Quattrocento Sans"/>
              </a:rPr>
              <a:t>목차</a:t>
            </a:r>
          </a:p>
        </p:txBody>
      </p:sp>
      <p:sp>
        <p:nvSpPr>
          <p:cNvPr id="166" name="Shape 166"/>
          <p:cNvSpPr/>
          <p:nvPr>
            <p:ph idx="2" type="pic"/>
          </p:nvPr>
        </p:nvSpPr>
        <p:spPr>
          <a:xfrm>
            <a:off x="6219825" y="0"/>
            <a:ext cx="6216650" cy="6992586"/>
          </a:xfrm>
          <a:prstGeom prst="rect">
            <a:avLst/>
          </a:prstGeom>
          <a:blipFill rotWithShape="1">
            <a:blip r:embed="rId3">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
        <p:nvSpPr>
          <p:cNvPr id="167" name="Shape 167"/>
          <p:cNvSpPr txBox="1"/>
          <p:nvPr>
            <p:ph idx="4294967295" type="body"/>
          </p:nvPr>
        </p:nvSpPr>
        <p:spPr>
          <a:xfrm>
            <a:off x="0" y="3236258"/>
            <a:ext cx="6002213" cy="1854353"/>
          </a:xfrm>
          <a:prstGeom prst="rect">
            <a:avLst/>
          </a:prstGeom>
          <a:noFill/>
          <a:ln>
            <a:noFill/>
          </a:ln>
        </p:spPr>
        <p:txBody>
          <a:bodyPr anchorCtr="0" anchor="t" bIns="91425" lIns="146300" rIns="146300" tIns="91425">
            <a:noAutofit/>
          </a:bodyPr>
          <a:lstStyle/>
          <a:p>
            <a:pPr indent="-342900" lvl="0" marL="342900" marR="0" rtl="0" algn="l">
              <a:lnSpc>
                <a:spcPct val="90000"/>
              </a:lnSpc>
              <a:spcBef>
                <a:spcPts val="0"/>
              </a:spcBef>
              <a:spcAft>
                <a:spcPts val="0"/>
              </a:spcAft>
              <a:buClr>
                <a:schemeClr val="lt1"/>
              </a:buClr>
              <a:buSzPct val="90000"/>
              <a:buFont typeface="Arial"/>
              <a:buChar char="•"/>
            </a:pPr>
            <a:r>
              <a:rPr b="0" i="0" lang="en-US" sz="3500" u="none" cap="none" strike="noStrike">
                <a:solidFill>
                  <a:schemeClr val="lt1"/>
                </a:solidFill>
                <a:latin typeface="Quattrocento Sans"/>
                <a:ea typeface="Quattrocento Sans"/>
                <a:cs typeface="Quattrocento Sans"/>
                <a:sym typeface="Quattrocento Sans"/>
              </a:rPr>
              <a:t>MVC, MVP, MVVM Pattern</a:t>
            </a:r>
          </a:p>
          <a:p>
            <a:pPr indent="-342900" lvl="0" marL="342900" marR="0" rtl="0" algn="l">
              <a:lnSpc>
                <a:spcPct val="90000"/>
              </a:lnSpc>
              <a:spcBef>
                <a:spcPts val="700"/>
              </a:spcBef>
              <a:spcAft>
                <a:spcPts val="0"/>
              </a:spcAft>
              <a:buClr>
                <a:schemeClr val="lt1"/>
              </a:buClr>
              <a:buSzPct val="90000"/>
              <a:buFont typeface="Arial"/>
              <a:buChar char="•"/>
            </a:pPr>
            <a:r>
              <a:rPr b="0" i="0" lang="en-US" sz="3500" u="none" cap="none" strike="noStrike">
                <a:solidFill>
                  <a:schemeClr val="lt1"/>
                </a:solidFill>
                <a:latin typeface="Quattrocento Sans"/>
                <a:ea typeface="Quattrocento Sans"/>
                <a:cs typeface="Quattrocento Sans"/>
                <a:sym typeface="Quattrocento Sans"/>
              </a:rPr>
              <a:t>XAML</a:t>
            </a:r>
          </a:p>
          <a:p>
            <a:pPr indent="-342900" lvl="0" marL="342900" marR="0" rtl="0" algn="l">
              <a:lnSpc>
                <a:spcPct val="90000"/>
              </a:lnSpc>
              <a:spcBef>
                <a:spcPts val="700"/>
              </a:spcBef>
              <a:spcAft>
                <a:spcPts val="0"/>
              </a:spcAft>
              <a:buClr>
                <a:schemeClr val="lt1"/>
              </a:buClr>
              <a:buSzPct val="90000"/>
              <a:buFont typeface="Arial"/>
              <a:buChar char="•"/>
            </a:pPr>
            <a:r>
              <a:rPr b="0" i="0" lang="en-US" sz="3500" u="none" cap="none" strike="noStrike">
                <a:solidFill>
                  <a:schemeClr val="lt1"/>
                </a:solidFill>
                <a:latin typeface="Quattrocento Sans"/>
                <a:ea typeface="Quattrocento Sans"/>
                <a:cs typeface="Quattrocento Sans"/>
                <a:sym typeface="Quattrocento Sans"/>
              </a:rPr>
              <a:t>간단한 예제</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데이터 바인딩</a:t>
            </a:r>
          </a:p>
        </p:txBody>
      </p:sp>
      <p:pic>
        <p:nvPicPr>
          <p:cNvPr id="376" name="Shape 376"/>
          <p:cNvPicPr preferRelativeResize="0"/>
          <p:nvPr/>
        </p:nvPicPr>
        <p:blipFill rotWithShape="1">
          <a:blip r:embed="rId3">
            <a:alphaModFix/>
          </a:blip>
          <a:srcRect b="0" l="0" r="0" t="0"/>
          <a:stretch/>
        </p:blipFill>
        <p:spPr>
          <a:xfrm>
            <a:off x="1321692" y="1409029"/>
            <a:ext cx="5616623" cy="5426040"/>
          </a:xfrm>
          <a:prstGeom prst="rect">
            <a:avLst/>
          </a:prstGeom>
          <a:noFill/>
          <a:ln>
            <a:noFill/>
          </a:ln>
        </p:spPr>
      </p:pic>
      <p:sp>
        <p:nvSpPr>
          <p:cNvPr id="377" name="Shape 377"/>
          <p:cNvSpPr/>
          <p:nvPr/>
        </p:nvSpPr>
        <p:spPr>
          <a:xfrm>
            <a:off x="1537716" y="4159103"/>
            <a:ext cx="3771293" cy="786556"/>
          </a:xfrm>
          <a:prstGeom prst="ellipse">
            <a:avLst/>
          </a:prstGeom>
          <a:noFill/>
          <a:ln cap="flat" cmpd="sng" w="38100">
            <a:solidFill>
              <a:srgbClr val="FF0000"/>
            </a:solidFill>
            <a:prstDash val="solid"/>
            <a:round/>
            <a:headEnd len="med" w="med" type="none"/>
            <a:tailEnd len="med" w="med" type="none"/>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8" name="Shape 378"/>
          <p:cNvSpPr/>
          <p:nvPr/>
        </p:nvSpPr>
        <p:spPr>
          <a:xfrm>
            <a:off x="1521763" y="2705175"/>
            <a:ext cx="4336433" cy="1490038"/>
          </a:xfrm>
          <a:prstGeom prst="ellipse">
            <a:avLst/>
          </a:prstGeom>
          <a:noFill/>
          <a:ln cap="flat" cmpd="sng" w="28575">
            <a:solidFill>
              <a:srgbClr val="FFFF00"/>
            </a:solidFill>
            <a:prstDash val="solid"/>
            <a:round/>
            <a:headEnd len="med" w="med" type="none"/>
            <a:tailEnd len="med" w="med" type="none"/>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79" name="Shape 379"/>
          <p:cNvSpPr/>
          <p:nvPr/>
        </p:nvSpPr>
        <p:spPr>
          <a:xfrm>
            <a:off x="1609725" y="4952203"/>
            <a:ext cx="5328591" cy="1425377"/>
          </a:xfrm>
          <a:prstGeom prst="ellipse">
            <a:avLst/>
          </a:prstGeom>
          <a:noFill/>
          <a:ln cap="flat" cmpd="sng" w="28575">
            <a:solidFill>
              <a:srgbClr val="FFFF00"/>
            </a:solidFill>
            <a:prstDash val="solid"/>
            <a:round/>
            <a:headEnd len="med" w="med" type="none"/>
            <a:tailEnd len="med" w="med" type="none"/>
          </a:ln>
        </p:spPr>
        <p:txBody>
          <a:bodyPr anchorCtr="0" anchor="t" bIns="146300" lIns="182875" rIns="182875"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380" name="Shape 380"/>
          <p:cNvPicPr preferRelativeResize="0"/>
          <p:nvPr/>
        </p:nvPicPr>
        <p:blipFill rotWithShape="1">
          <a:blip r:embed="rId4">
            <a:alphaModFix/>
          </a:blip>
          <a:srcRect b="0" l="0" r="0" t="0"/>
          <a:stretch/>
        </p:blipFill>
        <p:spPr>
          <a:xfrm>
            <a:off x="7874421" y="1528470"/>
            <a:ext cx="2880320" cy="5120569"/>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바인딩 방향</a:t>
            </a:r>
          </a:p>
        </p:txBody>
      </p:sp>
      <p:pic>
        <p:nvPicPr>
          <p:cNvPr id="390" name="Shape 390"/>
          <p:cNvPicPr preferRelativeResize="0"/>
          <p:nvPr/>
        </p:nvPicPr>
        <p:blipFill rotWithShape="1">
          <a:blip r:embed="rId3">
            <a:alphaModFix/>
          </a:blip>
          <a:srcRect b="0" l="0" r="0" t="0"/>
          <a:stretch/>
        </p:blipFill>
        <p:spPr>
          <a:xfrm>
            <a:off x="1252570" y="2777182"/>
            <a:ext cx="9933701" cy="2880320"/>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바인딩 방향 예제</a:t>
            </a:r>
          </a:p>
        </p:txBody>
      </p:sp>
      <p:pic>
        <p:nvPicPr>
          <p:cNvPr id="400" name="Shape 400"/>
          <p:cNvPicPr preferRelativeResize="0"/>
          <p:nvPr/>
        </p:nvPicPr>
        <p:blipFill rotWithShape="1">
          <a:blip r:embed="rId3">
            <a:alphaModFix/>
          </a:blip>
          <a:srcRect b="0" l="0" r="0" t="0"/>
          <a:stretch/>
        </p:blipFill>
        <p:spPr>
          <a:xfrm>
            <a:off x="1031804" y="3158774"/>
            <a:ext cx="5666529" cy="1626194"/>
          </a:xfrm>
          <a:prstGeom prst="rect">
            <a:avLst/>
          </a:prstGeom>
          <a:noFill/>
          <a:ln>
            <a:noFill/>
          </a:ln>
        </p:spPr>
      </p:pic>
      <p:pic>
        <p:nvPicPr>
          <p:cNvPr id="401" name="Shape 401"/>
          <p:cNvPicPr preferRelativeResize="0"/>
          <p:nvPr/>
        </p:nvPicPr>
        <p:blipFill rotWithShape="1">
          <a:blip r:embed="rId4">
            <a:alphaModFix/>
          </a:blip>
          <a:srcRect b="0" l="0" r="0" t="0"/>
          <a:stretch/>
        </p:blipFill>
        <p:spPr>
          <a:xfrm>
            <a:off x="529604" y="5153446"/>
            <a:ext cx="6812097" cy="1625054"/>
          </a:xfrm>
          <a:prstGeom prst="rect">
            <a:avLst/>
          </a:prstGeom>
          <a:noFill/>
          <a:ln>
            <a:noFill/>
          </a:ln>
        </p:spPr>
      </p:pic>
      <p:pic>
        <p:nvPicPr>
          <p:cNvPr id="402" name="Shape 402"/>
          <p:cNvPicPr preferRelativeResize="0"/>
          <p:nvPr/>
        </p:nvPicPr>
        <p:blipFill rotWithShape="1">
          <a:blip r:embed="rId5">
            <a:alphaModFix/>
          </a:blip>
          <a:srcRect b="0" l="0" r="0" t="0"/>
          <a:stretch/>
        </p:blipFill>
        <p:spPr>
          <a:xfrm>
            <a:off x="1296458" y="1409030"/>
            <a:ext cx="5062822" cy="1346839"/>
          </a:xfrm>
          <a:prstGeom prst="rect">
            <a:avLst/>
          </a:prstGeom>
          <a:noFill/>
          <a:ln>
            <a:noFill/>
          </a:ln>
        </p:spPr>
      </p:pic>
      <p:pic>
        <p:nvPicPr>
          <p:cNvPr id="403" name="Shape 403"/>
          <p:cNvPicPr preferRelativeResize="0"/>
          <p:nvPr/>
        </p:nvPicPr>
        <p:blipFill rotWithShape="1">
          <a:blip r:embed="rId6">
            <a:alphaModFix/>
          </a:blip>
          <a:srcRect b="0" l="0" r="0" t="0"/>
          <a:stretch/>
        </p:blipFill>
        <p:spPr>
          <a:xfrm>
            <a:off x="8522492" y="1508590"/>
            <a:ext cx="2901494" cy="5158210"/>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참고 페이지 목록</a:t>
            </a:r>
          </a:p>
        </p:txBody>
      </p:sp>
      <p:sp>
        <p:nvSpPr>
          <p:cNvPr id="413" name="Shape 413"/>
          <p:cNvSpPr txBox="1"/>
          <p:nvPr>
            <p:ph idx="1" type="body"/>
          </p:nvPr>
        </p:nvSpPr>
        <p:spPr>
          <a:xfrm>
            <a:off x="274637" y="1221157"/>
            <a:ext cx="11887199" cy="3536353"/>
          </a:xfrm>
          <a:prstGeom prst="rect">
            <a:avLst/>
          </a:prstGeom>
          <a:noFill/>
          <a:ln>
            <a:noFill/>
          </a:ln>
        </p:spPr>
        <p:txBody>
          <a:bodyPr anchorCtr="0" anchor="t" bIns="91425" lIns="146300" rIns="146300" tIns="91425">
            <a:noAutofit/>
          </a:bodyPr>
          <a:lstStyle/>
          <a:p>
            <a:pPr indent="-457200" lvl="0" marL="457200" marR="0" rtl="0" algn="l">
              <a:lnSpc>
                <a:spcPct val="90000"/>
              </a:lnSpc>
              <a:spcBef>
                <a:spcPts val="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Xamarin Document</a:t>
            </a:r>
          </a:p>
          <a:p>
            <a:pPr indent="-460853" lvl="1" marL="803753" marR="0" rtl="0" algn="l">
              <a:lnSpc>
                <a:spcPct val="90000"/>
              </a:lnSpc>
              <a:spcBef>
                <a:spcPts val="480"/>
              </a:spcBef>
              <a:spcAft>
                <a:spcPts val="0"/>
              </a:spcAft>
              <a:buClr>
                <a:srgbClr val="000000"/>
              </a:buClr>
              <a:buSzPct val="90000"/>
              <a:buFont typeface="Arial"/>
              <a:buChar char="•"/>
            </a:pPr>
            <a:r>
              <a:rPr b="0" i="0" lang="en-US" sz="2400" u="sng" cap="none" strike="noStrike">
                <a:solidFill>
                  <a:schemeClr val="hlink"/>
                </a:solidFill>
                <a:latin typeface="Consolas"/>
                <a:ea typeface="Consolas"/>
                <a:cs typeface="Consolas"/>
                <a:sym typeface="Consolas"/>
                <a:hlinkClick r:id="rId3"/>
              </a:rPr>
              <a:t>https://developer.xamarin.com/?cs=1</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XAML</a:t>
            </a:r>
          </a:p>
          <a:p>
            <a:pPr indent="-460853" lvl="1" marL="803753" marR="0" rtl="0" algn="l">
              <a:lnSpc>
                <a:spcPct val="90000"/>
              </a:lnSpc>
              <a:spcBef>
                <a:spcPts val="480"/>
              </a:spcBef>
              <a:spcAft>
                <a:spcPts val="0"/>
              </a:spcAft>
              <a:buClr>
                <a:srgbClr val="000000"/>
              </a:buClr>
              <a:buSzPct val="90000"/>
              <a:buFont typeface="Arial"/>
              <a:buChar char="•"/>
            </a:pPr>
            <a:r>
              <a:rPr b="0" i="0" lang="en-US" sz="2400" u="sng" cap="none" strike="noStrike">
                <a:solidFill>
                  <a:schemeClr val="hlink"/>
                </a:solidFill>
                <a:latin typeface="Consolas"/>
                <a:ea typeface="Consolas"/>
                <a:cs typeface="Consolas"/>
                <a:sym typeface="Consolas"/>
                <a:hlinkClick r:id="rId4"/>
              </a:rPr>
              <a:t>http://www.w3ii.com/ko/xaml/default.html</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C#</a:t>
            </a:r>
          </a:p>
          <a:p>
            <a:pPr indent="-460853" lvl="1" marL="803753" marR="0" rtl="0" algn="l">
              <a:lnSpc>
                <a:spcPct val="90000"/>
              </a:lnSpc>
              <a:spcBef>
                <a:spcPts val="480"/>
              </a:spcBef>
              <a:spcAft>
                <a:spcPts val="0"/>
              </a:spcAft>
              <a:buClr>
                <a:srgbClr val="000000"/>
              </a:buClr>
              <a:buSzPct val="90000"/>
              <a:buFont typeface="Arial"/>
              <a:buChar char="•"/>
            </a:pPr>
            <a:r>
              <a:rPr b="0" i="0" lang="en-US" sz="2400" u="sng" cap="none" strike="noStrike">
                <a:solidFill>
                  <a:schemeClr val="hlink"/>
                </a:solidFill>
                <a:latin typeface="Consolas"/>
                <a:ea typeface="Consolas"/>
                <a:cs typeface="Consolas"/>
                <a:sym typeface="Consolas"/>
                <a:hlinkClick r:id="rId5"/>
              </a:rPr>
              <a:t>http://www.csharpstudy.com/default.aspx</a:t>
            </a:r>
          </a:p>
          <a:p>
            <a:pPr indent="-457200" lvl="0" marL="457200" marR="0" rtl="0" algn="l">
              <a:lnSpc>
                <a:spcPct val="90000"/>
              </a:lnSpc>
              <a:spcBef>
                <a:spcPts val="660"/>
              </a:spcBef>
              <a:spcAft>
                <a:spcPts val="0"/>
              </a:spcAft>
              <a:buClr>
                <a:srgbClr val="000000"/>
              </a:buClr>
              <a:buSzPct val="90000"/>
              <a:buFont typeface="Arial"/>
              <a:buNone/>
            </a:pPr>
            <a:r>
              <a:t/>
            </a:r>
            <a:endParaRPr b="0" i="0" sz="3300" u="none" cap="none" strike="noStrike">
              <a:solidFill>
                <a:srgbClr val="000000"/>
              </a:solidFill>
              <a:latin typeface="Consolas"/>
              <a:ea typeface="Consolas"/>
              <a:cs typeface="Consolas"/>
              <a:sym typeface="Consolas"/>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274702" y="2125677"/>
            <a:ext cx="9143935" cy="1828786"/>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5400" u="none" cap="none" strike="noStrike">
                <a:solidFill>
                  <a:schemeClr val="lt1"/>
                </a:solidFill>
                <a:latin typeface="Quattrocento Sans"/>
                <a:ea typeface="Quattrocento Sans"/>
                <a:cs typeface="Quattrocento Sans"/>
                <a:sym typeface="Quattrocento Sans"/>
              </a:rPr>
              <a:t>간단한 예제</a:t>
            </a:r>
          </a:p>
        </p:txBody>
      </p:sp>
      <p:sp>
        <p:nvSpPr>
          <p:cNvPr id="423" name="Shape 423"/>
          <p:cNvSpPr txBox="1"/>
          <p:nvPr>
            <p:ph idx="1" type="body"/>
          </p:nvPr>
        </p:nvSpPr>
        <p:spPr>
          <a:xfrm>
            <a:off x="274701" y="3955785"/>
            <a:ext cx="8751847" cy="1828006"/>
          </a:xfrm>
          <a:prstGeom prst="rect">
            <a:avLst/>
          </a:prstGeom>
          <a:noFill/>
          <a:ln>
            <a:noFill/>
          </a:ln>
        </p:spPr>
        <p:txBody>
          <a:bodyPr anchorCtr="0" anchor="t" bIns="109725" lIns="146300" rIns="146300" tIns="109725">
            <a:noAutofit/>
          </a:bodyPr>
          <a:lstStyle/>
          <a:p>
            <a:pPr indent="0" lvl="0" marL="0" marR="0" rtl="0" algn="l">
              <a:lnSpc>
                <a:spcPct val="90000"/>
              </a:lnSpc>
              <a:spcBef>
                <a:spcPts val="0"/>
              </a:spcBef>
              <a:spcAft>
                <a:spcPts val="0"/>
              </a:spcAft>
              <a:buClr>
                <a:schemeClr val="lt1"/>
              </a:buClr>
              <a:buSzPct val="25000"/>
              <a:buFont typeface="Arial"/>
              <a:buNone/>
            </a:pPr>
            <a:r>
              <a:rPr b="0" i="0" lang="en-US" sz="3200" u="none" cap="none" strike="noStrike">
                <a:solidFill>
                  <a:schemeClr val="lt1"/>
                </a:solidFill>
                <a:latin typeface="Quattrocento Sans"/>
                <a:ea typeface="Quattrocento Sans"/>
                <a:cs typeface="Quattrocento Sans"/>
                <a:sym typeface="Quattrocento Sans"/>
              </a:rPr>
              <a:t>Source Code</a:t>
            </a:r>
          </a:p>
          <a:p>
            <a:pPr indent="0" lvl="0" marL="0" marR="0" rtl="0" algn="l">
              <a:lnSpc>
                <a:spcPct val="90000"/>
              </a:lnSpc>
              <a:spcBef>
                <a:spcPts val="0"/>
              </a:spcBef>
              <a:spcAft>
                <a:spcPts val="0"/>
              </a:spcAft>
              <a:buClr>
                <a:schemeClr val="lt1"/>
              </a:buClr>
              <a:buSzPct val="25000"/>
              <a:buFont typeface="Arial"/>
              <a:buNone/>
            </a:pPr>
            <a:r>
              <a:rPr b="0" i="0" lang="en-US" sz="3200" u="sng" cap="none" strike="noStrike">
                <a:solidFill>
                  <a:schemeClr val="hlink"/>
                </a:solidFill>
                <a:latin typeface="Quattrocento Sans"/>
                <a:ea typeface="Quattrocento Sans"/>
                <a:cs typeface="Quattrocento Sans"/>
                <a:sym typeface="Quattrocento Sans"/>
                <a:hlinkClick r:id="rId3"/>
              </a:rPr>
              <a:t>https://github.com/KimBoWoon/Xamarin-Practice</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31" name="Shape 431"/>
        <p:cNvGrpSpPr/>
        <p:nvPr/>
      </p:nvGrpSpPr>
      <p:grpSpPr>
        <a:xfrm>
          <a:off x="0" y="0"/>
          <a:ext cx="0" cy="0"/>
          <a:chOff x="0" y="0"/>
          <a:chExt cx="0" cy="0"/>
        </a:xfrm>
      </p:grpSpPr>
      <p:sp>
        <p:nvSpPr>
          <p:cNvPr id="432" name="Shape 432"/>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Software code slide</a:t>
            </a:r>
          </a:p>
        </p:txBody>
      </p:sp>
      <p:sp>
        <p:nvSpPr>
          <p:cNvPr id="433" name="Shape 433"/>
          <p:cNvSpPr txBox="1"/>
          <p:nvPr>
            <p:ph idx="1" type="body"/>
          </p:nvPr>
        </p:nvSpPr>
        <p:spPr>
          <a:xfrm>
            <a:off x="274637" y="1221157"/>
            <a:ext cx="11887199" cy="1995930"/>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spcAft>
                <a:spcPts val="0"/>
              </a:spcAft>
              <a:buClr>
                <a:srgbClr val="000000"/>
              </a:buClr>
              <a:buSzPct val="25000"/>
              <a:buFont typeface="Arial"/>
              <a:buNone/>
            </a:pPr>
            <a:r>
              <a:rPr b="0" i="0" lang="en-US" sz="3300" u="none" cap="none" strike="noStrike">
                <a:solidFill>
                  <a:srgbClr val="000000"/>
                </a:solidFill>
                <a:latin typeface="Consolas"/>
                <a:ea typeface="Consolas"/>
                <a:cs typeface="Consolas"/>
                <a:sym typeface="Consolas"/>
              </a:rPr>
              <a:t>This slide layout uses Consolas, a monotype font which is ideal for showing software code. </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idx="1" type="body"/>
          </p:nvPr>
        </p:nvSpPr>
        <p:spPr>
          <a:xfrm>
            <a:off x="274637" y="1212850"/>
            <a:ext cx="11887199" cy="2443745"/>
          </a:xfrm>
          <a:prstGeom prst="rect">
            <a:avLst/>
          </a:prstGeom>
          <a:noFill/>
          <a:ln>
            <a:noFill/>
          </a:ln>
        </p:spPr>
        <p:txBody>
          <a:bodyPr anchorCtr="0" anchor="t" bIns="91425" lIns="146300" rIns="146300" tIns="91425">
            <a:noAutofit/>
          </a:bodyPr>
          <a:lstStyle/>
          <a:p>
            <a:pPr indent="-290513" lvl="0" marL="290513" marR="0" rtl="0" algn="l">
              <a:lnSpc>
                <a:spcPct val="90000"/>
              </a:lnSpc>
              <a:spcBef>
                <a:spcPts val="0"/>
              </a:spcBef>
              <a:spcAft>
                <a:spcPts val="0"/>
              </a:spcAft>
              <a:buClr>
                <a:schemeClr val="lt1"/>
              </a:buClr>
              <a:buSzPct val="90000"/>
              <a:buFont typeface="Arial"/>
              <a:buChar char="•"/>
            </a:pPr>
            <a:r>
              <a:rPr b="0" i="0" lang="en-US" sz="3600" u="none" cap="none" strike="noStrike">
                <a:solidFill>
                  <a:schemeClr val="lt1"/>
                </a:solidFill>
                <a:latin typeface="Quattrocento Sans"/>
                <a:ea typeface="Quattrocento Sans"/>
                <a:cs typeface="Quattrocento Sans"/>
                <a:sym typeface="Quattrocento Sans"/>
              </a:rPr>
              <a:t>Some speakers at Microsoft like to use this slide for hidden “notes slides”. </a:t>
            </a:r>
          </a:p>
          <a:p>
            <a:pPr indent="-290513" lvl="0" marL="290513" marR="0" rtl="0" algn="l">
              <a:lnSpc>
                <a:spcPct val="90000"/>
              </a:lnSpc>
              <a:spcBef>
                <a:spcPts val="720"/>
              </a:spcBef>
              <a:spcAft>
                <a:spcPts val="0"/>
              </a:spcAft>
              <a:buClr>
                <a:schemeClr val="lt1"/>
              </a:buClr>
              <a:buSzPct val="90000"/>
              <a:buFont typeface="Arial"/>
              <a:buChar char="•"/>
            </a:pPr>
            <a:r>
              <a:rPr b="0" i="0" lang="en-US" sz="3600" u="none" cap="none" strike="noStrike">
                <a:solidFill>
                  <a:schemeClr val="lt1"/>
                </a:solidFill>
                <a:latin typeface="Quattrocento Sans"/>
                <a:ea typeface="Quattrocento Sans"/>
                <a:cs typeface="Quattrocento Sans"/>
                <a:sym typeface="Quattrocento Sans"/>
              </a:rPr>
              <a:t>Delete it if you don’t want to use it.</a:t>
            </a:r>
          </a:p>
        </p:txBody>
      </p:sp>
      <p:sp>
        <p:nvSpPr>
          <p:cNvPr id="443" name="Shape 443"/>
          <p:cNvSpPr txBox="1"/>
          <p:nvPr>
            <p:ph idx="2" type="body"/>
          </p:nvPr>
        </p:nvSpPr>
        <p:spPr>
          <a:xfrm>
            <a:off x="0" y="6363076"/>
            <a:ext cx="12436476" cy="631449"/>
          </a:xfrm>
          <a:prstGeom prst="rect">
            <a:avLst/>
          </a:prstGeom>
          <a:solidFill>
            <a:srgbClr val="FFFF99"/>
          </a:solidFill>
          <a:ln>
            <a:noFill/>
          </a:ln>
        </p:spPr>
        <p:txBody>
          <a:bodyPr anchorCtr="0" anchor="b" bIns="77725" lIns="155450" rIns="155450" tIns="77725">
            <a:noAutofit/>
          </a:bodyPr>
          <a:lstStyle/>
          <a:p>
            <a:pPr indent="-342900" lvl="0" marL="342900" marR="0" rtl="0" algn="r">
              <a:lnSpc>
                <a:spcPct val="90000"/>
              </a:lnSpc>
              <a:spcBef>
                <a:spcPts val="0"/>
              </a:spcBef>
              <a:spcAft>
                <a:spcPts val="0"/>
              </a:spcAft>
              <a:buClr>
                <a:srgbClr val="000000"/>
              </a:buClr>
              <a:buSzPct val="25000"/>
              <a:buFont typeface="Arial"/>
              <a:buNone/>
            </a:pPr>
            <a:r>
              <a:rPr b="0" i="0" lang="en-US" sz="3700" u="none" cap="none" strike="noStrike">
                <a:solidFill>
                  <a:srgbClr val="000000"/>
                </a:solidFill>
                <a:latin typeface="Quattrocento Sans"/>
                <a:ea typeface="Quattrocento Sans"/>
                <a:cs typeface="Quattrocento Sans"/>
                <a:sym typeface="Quattrocento Sans"/>
              </a:rPr>
              <a:t>NEXT: &lt;next slide title&gt;</a:t>
            </a:r>
          </a:p>
        </p:txBody>
      </p:sp>
      <p:sp>
        <p:nvSpPr>
          <p:cNvPr id="444" name="Shape 444"/>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Notes (hidden)</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52" name="Shape 452"/>
        <p:cNvGrpSpPr/>
        <p:nvPr/>
      </p:nvGrpSpPr>
      <p:grpSpPr>
        <a:xfrm>
          <a:off x="0" y="0"/>
          <a:ext cx="0" cy="0"/>
          <a:chOff x="0" y="0"/>
          <a:chExt cx="0" cy="0"/>
        </a:xfrm>
      </p:grpSpPr>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175" name="Shape 175"/>
        <p:cNvGrpSpPr/>
        <p:nvPr/>
      </p:nvGrpSpPr>
      <p:grpSpPr>
        <a:xfrm>
          <a:off x="0" y="0"/>
          <a:ext cx="0" cy="0"/>
          <a:chOff x="0" y="0"/>
          <a:chExt cx="0" cy="0"/>
        </a:xfrm>
      </p:grpSpPr>
      <p:sp>
        <p:nvSpPr>
          <p:cNvPr id="176" name="Shape 176"/>
          <p:cNvSpPr txBox="1"/>
          <p:nvPr>
            <p:ph type="title"/>
          </p:nvPr>
        </p:nvSpPr>
        <p:spPr>
          <a:xfrm>
            <a:off x="274638" y="1241425"/>
            <a:ext cx="5486399" cy="292695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6600" u="none" cap="none" strike="noStrike">
                <a:solidFill>
                  <a:schemeClr val="lt1"/>
                </a:solidFill>
                <a:latin typeface="Quattrocento Sans"/>
                <a:ea typeface="Quattrocento Sans"/>
                <a:cs typeface="Quattrocento Sans"/>
                <a:sym typeface="Quattrocento Sans"/>
              </a:rPr>
              <a:t>MVC</a:t>
            </a:r>
            <a:br>
              <a:rPr b="0" i="0" lang="en-US" sz="6600" u="none" cap="none" strike="noStrike">
                <a:solidFill>
                  <a:schemeClr val="lt1"/>
                </a:solidFill>
                <a:latin typeface="Quattrocento Sans"/>
                <a:ea typeface="Quattrocento Sans"/>
                <a:cs typeface="Quattrocento Sans"/>
                <a:sym typeface="Quattrocento Sans"/>
              </a:rPr>
            </a:br>
            <a:r>
              <a:rPr b="0" i="0" lang="en-US" sz="6600" u="none" cap="none" strike="noStrike">
                <a:solidFill>
                  <a:schemeClr val="lt1"/>
                </a:solidFill>
                <a:latin typeface="Quattrocento Sans"/>
                <a:ea typeface="Quattrocento Sans"/>
                <a:cs typeface="Quattrocento Sans"/>
                <a:sym typeface="Quattrocento Sans"/>
              </a:rPr>
              <a:t>MVP</a:t>
            </a:r>
            <a:br>
              <a:rPr b="0" i="0" lang="en-US" sz="6600" u="none" cap="none" strike="noStrike">
                <a:solidFill>
                  <a:schemeClr val="lt1"/>
                </a:solidFill>
                <a:latin typeface="Quattrocento Sans"/>
                <a:ea typeface="Quattrocento Sans"/>
                <a:cs typeface="Quattrocento Sans"/>
                <a:sym typeface="Quattrocento Sans"/>
              </a:rPr>
            </a:br>
            <a:r>
              <a:rPr b="0" i="0" lang="en-US" sz="6600" u="none" cap="none" strike="noStrike">
                <a:solidFill>
                  <a:schemeClr val="lt1"/>
                </a:solidFill>
                <a:latin typeface="Quattrocento Sans"/>
                <a:ea typeface="Quattrocento Sans"/>
                <a:cs typeface="Quattrocento Sans"/>
                <a:sym typeface="Quattrocento Sans"/>
              </a:rPr>
              <a:t>MVVM</a:t>
            </a:r>
          </a:p>
        </p:txBody>
      </p:sp>
      <p:pic>
        <p:nvPicPr>
          <p:cNvPr id="177" name="Shape 177"/>
          <p:cNvPicPr preferRelativeResize="0"/>
          <p:nvPr>
            <p:ph idx="2" type="pic"/>
          </p:nvPr>
        </p:nvPicPr>
        <p:blipFill rotWithShape="1">
          <a:blip r:embed="rId3">
            <a:alphaModFix/>
          </a:blip>
          <a:srcRect b="2463" l="6924" r="0" t="2463"/>
          <a:stretch/>
        </p:blipFill>
        <p:spPr>
          <a:xfrm>
            <a:off x="6650285" y="0"/>
            <a:ext cx="5786190" cy="6992586"/>
          </a:xfrm>
          <a:prstGeom prst="rect">
            <a:avLst/>
          </a:prstGeom>
          <a:blipFill rotWithShape="1">
            <a:blip r:embed="rId4">
              <a:alphaModFix/>
            </a:blip>
            <a:stretch>
              <a:fillRect b="0" l="0" r="0" t="0"/>
            </a:stretch>
          </a:blip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Design Pattern?</a:t>
            </a:r>
          </a:p>
        </p:txBody>
      </p:sp>
      <p:sp>
        <p:nvSpPr>
          <p:cNvPr id="187" name="Shape 187"/>
          <p:cNvSpPr txBox="1"/>
          <p:nvPr>
            <p:ph idx="1" type="body"/>
          </p:nvPr>
        </p:nvSpPr>
        <p:spPr>
          <a:xfrm>
            <a:off x="274637" y="1221157"/>
            <a:ext cx="11887199" cy="4782847"/>
          </a:xfrm>
          <a:prstGeom prst="rect">
            <a:avLst/>
          </a:prstGeom>
          <a:noFill/>
          <a:ln>
            <a:noFill/>
          </a:ln>
        </p:spPr>
        <p:txBody>
          <a:bodyPr anchorCtr="0" anchor="t" bIns="91425" lIns="146300" rIns="146300" tIns="91425">
            <a:noAutofit/>
          </a:bodyPr>
          <a:lstStyle/>
          <a:p>
            <a:pPr indent="-457200" lvl="0" marL="457200" marR="0" rtl="0" algn="l">
              <a:lnSpc>
                <a:spcPct val="90000"/>
              </a:lnSpc>
              <a:spcBef>
                <a:spcPts val="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프로그래밍을 하다 보면…</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요구사항이 수시로 바뀐다.</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타인과 함께 코딩 하는 경우가 생긴다.</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때에 따라 인수인계를 받거나 해줄 수 있다.</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스파게티 코드가 된다.</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그렇기 때문에…</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요구사항 변경에 대한 소스코드 변경을 최소화</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타인과 함께 코딩 하는 경우를 고려하여 범용적인 코딩 스타일 적용.</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인수인계 할 때 인수자가 코드를 빨리 이해할 수 있도록 범용적이며 직관적인 코드 사용. </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스파게티 코드를 만들지 않기 위해</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5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5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5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5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Effect filter="fade" transition="in">
                                      <p:cBhvr>
                                        <p:cTn dur="500"/>
                                        <p:tgtEl>
                                          <p:spTgt spid="1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Effect filter="fade" transition="in">
                                      <p:cBhvr>
                                        <p:cTn dur="500"/>
                                        <p:tgtEl>
                                          <p:spTgt spid="1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animEffect filter="fade" transition="in">
                                      <p:cBhvr>
                                        <p:cTn dur="500"/>
                                        <p:tgtEl>
                                          <p:spTgt spid="1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animEffect filter="fade" transition="in">
                                      <p:cBhvr>
                                        <p:cTn dur="500"/>
                                        <p:tgtEl>
                                          <p:spTgt spid="18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Design Pattern</a:t>
            </a:r>
          </a:p>
        </p:txBody>
      </p:sp>
      <p:sp>
        <p:nvSpPr>
          <p:cNvPr id="197" name="Shape 197"/>
          <p:cNvSpPr txBox="1"/>
          <p:nvPr>
            <p:ph idx="1" type="body"/>
          </p:nvPr>
        </p:nvSpPr>
        <p:spPr>
          <a:xfrm>
            <a:off x="274637" y="1193005"/>
            <a:ext cx="11887199" cy="2266773"/>
          </a:xfrm>
          <a:prstGeom prst="rect">
            <a:avLst/>
          </a:prstGeom>
          <a:noFill/>
          <a:ln>
            <a:noFill/>
          </a:ln>
        </p:spPr>
        <p:txBody>
          <a:bodyPr anchorCtr="0" anchor="t" bIns="91425" lIns="146300" rIns="146300" tIns="91425">
            <a:noAutofit/>
          </a:bodyPr>
          <a:lstStyle/>
          <a:p>
            <a:pPr indent="-457200" lvl="0" marL="457200" marR="0" rtl="0" algn="l">
              <a:lnSpc>
                <a:spcPct val="90000"/>
              </a:lnSpc>
              <a:spcBef>
                <a:spcPts val="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결국 디자인 패턴이란 </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각 계층을 분리</a:t>
            </a:r>
          </a:p>
          <a:p>
            <a:pPr indent="-457606" lvl="2" marL="1041806" marR="0" rtl="0" algn="l">
              <a:lnSpc>
                <a:spcPct val="90000"/>
              </a:lnSpc>
              <a:spcBef>
                <a:spcPts val="400"/>
              </a:spcBef>
              <a:spcAft>
                <a:spcPts val="0"/>
              </a:spcAft>
              <a:buClr>
                <a:srgbClr val="000000"/>
              </a:buClr>
              <a:buSzPct val="90000"/>
              <a:buFont typeface="Arial"/>
              <a:buChar char="•"/>
            </a:pPr>
            <a:r>
              <a:rPr b="0" i="0" lang="en-US" sz="2000" u="none" cap="none" strike="noStrike">
                <a:solidFill>
                  <a:srgbClr val="000000"/>
                </a:solidFill>
                <a:latin typeface="Consolas"/>
                <a:ea typeface="Consolas"/>
                <a:cs typeface="Consolas"/>
                <a:sym typeface="Consolas"/>
              </a:rPr>
              <a:t>Model, View, Controller</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코드의 재활용성을 높이고</a:t>
            </a:r>
          </a:p>
          <a:p>
            <a:pPr indent="-460853" lvl="1" marL="803753" marR="0" rtl="0" algn="l">
              <a:lnSpc>
                <a:spcPct val="90000"/>
              </a:lnSpc>
              <a:spcBef>
                <a:spcPts val="480"/>
              </a:spcBef>
              <a:spcAft>
                <a:spcPts val="0"/>
              </a:spcAft>
              <a:buClr>
                <a:srgbClr val="000000"/>
              </a:buClr>
              <a:buSzPct val="90000"/>
              <a:buFont typeface="Arial"/>
              <a:buChar char="•"/>
            </a:pPr>
            <a:r>
              <a:rPr b="0" i="0" lang="en-US" sz="2400" u="none" cap="none" strike="noStrike">
                <a:solidFill>
                  <a:srgbClr val="000000"/>
                </a:solidFill>
                <a:latin typeface="Consolas"/>
                <a:ea typeface="Consolas"/>
                <a:cs typeface="Consolas"/>
                <a:sym typeface="Consolas"/>
              </a:rPr>
              <a:t>불필요한 중복을 막는다</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Pattern</a:t>
            </a:r>
          </a:p>
        </p:txBody>
      </p:sp>
      <p:pic>
        <p:nvPicPr>
          <p:cNvPr id="207" name="Shape 207"/>
          <p:cNvPicPr preferRelativeResize="0"/>
          <p:nvPr/>
        </p:nvPicPr>
        <p:blipFill rotWithShape="1">
          <a:blip r:embed="rId3">
            <a:alphaModFix/>
          </a:blip>
          <a:srcRect b="0" l="0" r="0" t="0"/>
          <a:stretch/>
        </p:blipFill>
        <p:spPr>
          <a:xfrm>
            <a:off x="2366992" y="1481037"/>
            <a:ext cx="7704855" cy="5110363"/>
          </a:xfrm>
          <a:prstGeom prst="rect">
            <a:avLst/>
          </a:prstGeom>
          <a:solidFill>
            <a:schemeClr val="lt1"/>
          </a:solid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15" name="Shape 215"/>
        <p:cNvGrpSpPr/>
        <p:nvPr/>
      </p:nvGrpSpPr>
      <p:grpSpPr>
        <a:xfrm>
          <a:off x="0" y="0"/>
          <a:ext cx="0" cy="0"/>
          <a:chOff x="0" y="0"/>
          <a:chExt cx="0" cy="0"/>
        </a:xfrm>
      </p:grpSpPr>
      <p:sp>
        <p:nvSpPr>
          <p:cNvPr id="216" name="Shape 216"/>
          <p:cNvSpPr txBox="1"/>
          <p:nvPr>
            <p:ph type="title"/>
          </p:nvPr>
        </p:nvSpPr>
        <p:spPr>
          <a:xfrm>
            <a:off x="274638" y="1241425"/>
            <a:ext cx="5486399" cy="1181862"/>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7200" u="none" cap="none" strike="noStrike">
                <a:solidFill>
                  <a:schemeClr val="lt1"/>
                </a:solidFill>
                <a:latin typeface="Quattrocento Sans"/>
                <a:ea typeface="Quattrocento Sans"/>
                <a:cs typeface="Quattrocento Sans"/>
                <a:sym typeface="Quattrocento Sans"/>
              </a:rPr>
              <a:t>XAML</a:t>
            </a:r>
          </a:p>
        </p:txBody>
      </p:sp>
      <p:sp>
        <p:nvSpPr>
          <p:cNvPr id="217" name="Shape 217"/>
          <p:cNvSpPr/>
          <p:nvPr>
            <p:ph idx="2" type="pic"/>
          </p:nvPr>
        </p:nvSpPr>
        <p:spPr>
          <a:xfrm>
            <a:off x="6219825" y="0"/>
            <a:ext cx="6216650" cy="6992586"/>
          </a:xfrm>
          <a:prstGeom prst="rect">
            <a:avLst/>
          </a:prstGeom>
          <a:blipFill rotWithShape="1">
            <a:blip r:embed="rId3">
              <a:alphaModFix/>
            </a:blip>
            <a:stretch>
              <a:fillRect b="0" l="0" r="0" t="0"/>
            </a:stretch>
          </a:blip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XAML?</a:t>
            </a:r>
          </a:p>
        </p:txBody>
      </p:sp>
      <p:sp>
        <p:nvSpPr>
          <p:cNvPr id="227" name="Shape 227"/>
          <p:cNvSpPr txBox="1"/>
          <p:nvPr>
            <p:ph idx="1" type="body"/>
          </p:nvPr>
        </p:nvSpPr>
        <p:spPr>
          <a:xfrm>
            <a:off x="274638" y="1625054"/>
            <a:ext cx="11887199" cy="3434786"/>
          </a:xfrm>
          <a:prstGeom prst="rect">
            <a:avLst/>
          </a:prstGeom>
          <a:noFill/>
          <a:ln>
            <a:noFill/>
          </a:ln>
        </p:spPr>
        <p:txBody>
          <a:bodyPr anchorCtr="0" anchor="t" bIns="91425" lIns="146300" rIns="146300" tIns="91425">
            <a:noAutofit/>
          </a:bodyPr>
          <a:lstStyle/>
          <a:p>
            <a:pPr indent="-457200" lvl="0" marL="457200" marR="0" rtl="0" algn="l">
              <a:lnSpc>
                <a:spcPct val="90000"/>
              </a:lnSpc>
              <a:spcBef>
                <a:spcPts val="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XAML : eXtensible Application Markup Language</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Layout을 작성하는 용도로 사용함</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Android에서 XML과 비슷한 역할</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C#에 작성된 코드보다 가독성이 좋음</a:t>
            </a:r>
          </a:p>
          <a:p>
            <a:pPr indent="-457200" lvl="0" marL="457200" marR="0" rtl="0" algn="l">
              <a:lnSpc>
                <a:spcPct val="90000"/>
              </a:lnSpc>
              <a:spcBef>
                <a:spcPts val="660"/>
              </a:spcBef>
              <a:spcAft>
                <a:spcPts val="0"/>
              </a:spcAft>
              <a:buClr>
                <a:srgbClr val="000000"/>
              </a:buClr>
              <a:buSzPct val="90000"/>
              <a:buFont typeface="Arial"/>
              <a:buChar char="•"/>
            </a:pPr>
            <a:r>
              <a:rPr b="0" i="0" lang="en-US" sz="3300" u="none" cap="none" strike="noStrike">
                <a:solidFill>
                  <a:srgbClr val="000000"/>
                </a:solidFill>
                <a:latin typeface="Consolas"/>
                <a:ea typeface="Consolas"/>
                <a:cs typeface="Consolas"/>
                <a:sym typeface="Consolas"/>
              </a:rPr>
              <a:t>시각적으로 참고 가능</a:t>
            </a:r>
          </a:p>
          <a:p>
            <a:pPr indent="0" lvl="0" marL="0" marR="0" rtl="0" algn="l">
              <a:lnSpc>
                <a:spcPct val="90000"/>
              </a:lnSpc>
              <a:spcBef>
                <a:spcPts val="660"/>
              </a:spcBef>
              <a:spcAft>
                <a:spcPts val="0"/>
              </a:spcAft>
              <a:buClr>
                <a:srgbClr val="000000"/>
              </a:buClr>
              <a:buSzPct val="25000"/>
              <a:buFont typeface="Arial"/>
              <a:buNone/>
            </a:pPr>
            <a:r>
              <a:t/>
            </a:r>
            <a:endParaRPr b="0" i="0" sz="3300" u="none" cap="none" strike="noStrike">
              <a:solidFill>
                <a:srgbClr val="000000"/>
              </a:solidFill>
              <a:latin typeface="Consolas"/>
              <a:ea typeface="Consolas"/>
              <a:cs typeface="Consolas"/>
              <a:sym typeface="Consola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274638" y="295273"/>
            <a:ext cx="11889563" cy="917575"/>
          </a:xfrm>
          <a:prstGeom prst="rect">
            <a:avLst/>
          </a:prstGeom>
          <a:noFill/>
          <a:ln>
            <a:noFill/>
          </a:ln>
        </p:spPr>
        <p:txBody>
          <a:bodyPr anchorCtr="0" anchor="t" bIns="91425" lIns="146300" rIns="146300" tIns="91425">
            <a:noAutofit/>
          </a:bodyPr>
          <a:lstStyle/>
          <a:p>
            <a:pPr indent="0" lvl="0" marL="0" marR="0" rtl="0" algn="l">
              <a:lnSpc>
                <a:spcPct val="90000"/>
              </a:lnSpc>
              <a:spcBef>
                <a:spcPts val="0"/>
              </a:spcBef>
              <a:buClr>
                <a:schemeClr val="lt1"/>
              </a:buClr>
              <a:buSzPct val="250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XAML Preview</a:t>
            </a:r>
          </a:p>
        </p:txBody>
      </p:sp>
      <p:pic>
        <p:nvPicPr>
          <p:cNvPr id="237" name="Shape 237"/>
          <p:cNvPicPr preferRelativeResize="0"/>
          <p:nvPr/>
        </p:nvPicPr>
        <p:blipFill rotWithShape="1">
          <a:blip r:embed="rId3">
            <a:alphaModFix/>
          </a:blip>
          <a:srcRect b="0" l="0" r="0" t="0"/>
          <a:stretch/>
        </p:blipFill>
        <p:spPr>
          <a:xfrm>
            <a:off x="1849769" y="1212849"/>
            <a:ext cx="8472923" cy="5764311"/>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