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82" r:id="rId4"/>
    <p:sldMasterId id="2147484229" r:id="rId5"/>
  </p:sldMasterIdLst>
  <p:notesMasterIdLst>
    <p:notesMasterId r:id="rId16"/>
  </p:notesMasterIdLst>
  <p:handoutMasterIdLst>
    <p:handoutMasterId r:id="rId17"/>
  </p:handoutMasterIdLst>
  <p:sldIdLst>
    <p:sldId id="1334" r:id="rId6"/>
    <p:sldId id="1335" r:id="rId7"/>
    <p:sldId id="1339" r:id="rId8"/>
    <p:sldId id="1336" r:id="rId9"/>
    <p:sldId id="1322" r:id="rId10"/>
    <p:sldId id="1338" r:id="rId11"/>
    <p:sldId id="1341" r:id="rId12"/>
    <p:sldId id="1324" r:id="rId13"/>
    <p:sldId id="1325" r:id="rId14"/>
    <p:sldId id="1326" r:id="rId15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xmlns="" userId="S-1-5-21-2127521184-1604012920-1887927527-2598260" providerId="AD"/>
      </p:ext>
    </p:extLst>
  </p:cmAuthor>
  <p:cmAuthor id="3" name="Mary Feil-Jacobs" initials="MF" lastIdx="22" clrIdx="3">
    <p:extLst>
      <p:ext uri="{19B8F6BF-5375-455C-9EA6-DF929625EA0E}">
        <p15:presenceInfo xmlns:p15="http://schemas.microsoft.com/office/powerpoint/2012/main" xmlns="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5252"/>
    <a:srgbClr val="FFFFFF"/>
    <a:srgbClr val="0078D7"/>
    <a:srgbClr val="B4009E"/>
    <a:srgbClr val="E3008C"/>
    <a:srgbClr val="107C10"/>
    <a:srgbClr val="004B50"/>
    <a:srgbClr val="D83B01"/>
    <a:srgbClr val="5C005C"/>
    <a:srgbClr val="002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86" autoAdjust="0"/>
    <p:restoredTop sz="75951" autoAdjust="0"/>
  </p:normalViewPr>
  <p:slideViewPr>
    <p:cSldViewPr>
      <p:cViewPr>
        <p:scale>
          <a:sx n="50" d="100"/>
          <a:sy n="50" d="100"/>
        </p:scale>
        <p:origin x="-1733" y="-384"/>
      </p:cViewPr>
      <p:guideLst>
        <p:guide orient="horz" pos="2203"/>
        <p:guide pos="39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7" d="100"/>
          <a:sy n="67" d="100"/>
        </p:scale>
        <p:origin x="3043" y="43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ED9401-EE8D-4EE1-B291-5BF7DCDA3C5A}" type="datetime8">
              <a:rPr lang="en-US" smtClean="0">
                <a:latin typeface="Segoe UI" pitchFamily="34" charset="0"/>
              </a:rPr>
              <a:t>11/16/2016 2:37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marL="398463" defTabSz="914099" eaLnBrk="0" hangingPunct="0"/>
            <a:r>
              <a:rPr lang="en-US" sz="4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61B0BD91-A332-4638-9D55-E1550E13BA63}" type="datetime8">
              <a:rPr lang="en-US" smtClean="0"/>
              <a:t>11/16/2016 2:37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그 동안 앞 세션에서 </a:t>
            </a:r>
            <a:r>
              <a:rPr lang="ko-KR" altLang="en-US" dirty="0" err="1" smtClean="0"/>
              <a:t>자마린이</a:t>
            </a:r>
            <a:r>
              <a:rPr lang="ko-KR" altLang="en-US" dirty="0" smtClean="0"/>
              <a:t> 어떻게 작동하는지 대략적인 구조와 패턴 그리고 장점 등에 대해서 설명을 들었을 텐데요</a:t>
            </a:r>
            <a:r>
              <a:rPr lang="en-US" altLang="ko-KR" dirty="0" smtClean="0"/>
              <a:t>.</a:t>
            </a:r>
          </a:p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이번 세션에서는 그러한 </a:t>
            </a:r>
            <a:r>
              <a:rPr lang="ko-KR" altLang="en-US" dirty="0" err="1" smtClean="0"/>
              <a:t>자마린을</a:t>
            </a:r>
            <a:r>
              <a:rPr lang="ko-KR" altLang="en-US" dirty="0" smtClean="0"/>
              <a:t> 실제로 어떻게 구현하는지에 대해 살펴보는 시간을 갖도록 하겠습니다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날짜 개체 틀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61B0BD91-A332-4638-9D55-E1550E13BA63}" type="datetime8">
              <a:rPr lang="en-US" smtClean="0"/>
              <a:t>11/16/2016 9:42 PM</a:t>
            </a:fld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7818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DD875688-27E4-4A9B-8379-1C488EED6ABA}" type="datetime8">
              <a:rPr lang="en-US" smtClean="0">
                <a:solidFill>
                  <a:prstClr val="black"/>
                </a:solidFill>
              </a:rPr>
              <a:t>11/16/2016 2:37 PM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498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ko-KR" dirty="0" smtClean="0"/>
              <a:t>Android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Forms</a:t>
            </a:r>
            <a:r>
              <a:rPr lang="ko-KR" altLang="en-US" dirty="0" smtClean="0"/>
              <a:t>에 대해서 볼 것이다</a:t>
            </a:r>
            <a:r>
              <a:rPr lang="en-US" altLang="ko-KR" dirty="0" smtClean="0"/>
              <a:t>.</a:t>
            </a:r>
          </a:p>
          <a:p>
            <a:pPr marL="228600" indent="-228600">
              <a:buAutoNum type="arabicPeriod"/>
            </a:pPr>
            <a:r>
              <a:rPr lang="en-US" altLang="ko-KR" dirty="0" smtClean="0"/>
              <a:t>Forms</a:t>
            </a:r>
            <a:r>
              <a:rPr lang="ko-KR" altLang="en-US" dirty="0" smtClean="0"/>
              <a:t>가 아닌 </a:t>
            </a:r>
            <a:r>
              <a:rPr lang="en-US" altLang="ko-KR" dirty="0" smtClean="0"/>
              <a:t>android</a:t>
            </a:r>
            <a:r>
              <a:rPr lang="ko-KR" altLang="en-US" dirty="0" smtClean="0"/>
              <a:t>를 먼저 보는 이유</a:t>
            </a:r>
            <a:endParaRPr lang="en-US" altLang="ko-KR" dirty="0" smtClean="0"/>
          </a:p>
          <a:p>
            <a:pPr marL="445862" lvl="1" indent="-228600">
              <a:buAutoNum type="arabicPeriod"/>
            </a:pPr>
            <a:r>
              <a:rPr lang="en-US" altLang="ko-KR" dirty="0" smtClean="0"/>
              <a:t>Forms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Portable</a:t>
            </a:r>
            <a:r>
              <a:rPr lang="ko-KR" altLang="en-US" dirty="0" smtClean="0"/>
              <a:t>한 구조를 갖기 때문에 계속 프로젝트를 </a:t>
            </a:r>
            <a:r>
              <a:rPr lang="ko-KR" altLang="en-US" dirty="0" err="1" smtClean="0"/>
              <a:t>왔다갔다</a:t>
            </a:r>
            <a:r>
              <a:rPr lang="ko-KR" altLang="en-US" dirty="0" smtClean="0"/>
              <a:t> 하게 되는데 처음에는 </a:t>
            </a:r>
            <a:r>
              <a:rPr lang="ko-KR" altLang="en-US" dirty="0" err="1" smtClean="0"/>
              <a:t>안드로이드</a:t>
            </a:r>
            <a:r>
              <a:rPr lang="ko-KR" altLang="en-US" dirty="0" smtClean="0"/>
              <a:t> 하나만 보면서 이해하는 것이 편하다</a:t>
            </a:r>
            <a:endParaRPr lang="en-US" altLang="ko-KR" dirty="0" smtClean="0"/>
          </a:p>
          <a:p>
            <a:pPr marL="228600" lvl="0" indent="-228600">
              <a:buAutoNum type="arabicPeriod"/>
            </a:pPr>
            <a:r>
              <a:rPr lang="en-US" altLang="ko-KR" dirty="0" err="1" smtClean="0"/>
              <a:t>Ios</a:t>
            </a:r>
            <a:endParaRPr lang="en-US" altLang="ko-KR" dirty="0" smtClean="0"/>
          </a:p>
          <a:p>
            <a:pPr marL="445862" lvl="1" indent="-228600">
              <a:buAutoNum type="arabicPeriod"/>
            </a:pPr>
            <a:r>
              <a:rPr lang="en-US" altLang="ko-KR" dirty="0" err="1" smtClean="0"/>
              <a:t>Ios</a:t>
            </a:r>
            <a:r>
              <a:rPr lang="ko-KR" altLang="en-US" dirty="0" smtClean="0"/>
              <a:t>가 가능은 하다</a:t>
            </a:r>
            <a:endParaRPr lang="en-US" altLang="ko-KR" dirty="0" smtClean="0"/>
          </a:p>
          <a:p>
            <a:pPr marL="445862" lvl="1" indent="-228600">
              <a:buAutoNum type="arabicPeriod"/>
            </a:pPr>
            <a:r>
              <a:rPr lang="ko-KR" altLang="en-US" dirty="0" smtClean="0"/>
              <a:t>현재 </a:t>
            </a:r>
            <a:r>
              <a:rPr lang="en-US" altLang="ko-KR" dirty="0" smtClean="0"/>
              <a:t>Mac</a:t>
            </a:r>
            <a:r>
              <a:rPr lang="ko-KR" altLang="en-US" dirty="0" smtClean="0"/>
              <a:t>이 없기 때문에 시연이 불가</a:t>
            </a:r>
            <a:r>
              <a:rPr lang="en-US" altLang="ko-KR" dirty="0" smtClean="0"/>
              <a:t>…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4642C870-B5FF-45B8-8C16-E6C55C8E825A}" type="datetime8">
              <a:rPr lang="en-US" smtClean="0"/>
              <a:t>11/16/2016 9:43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3695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세션은 </a:t>
            </a:r>
            <a:r>
              <a:rPr lang="ko-KR" altLang="en-US" baseline="0" dirty="0" smtClean="0"/>
              <a:t>주로 </a:t>
            </a:r>
            <a:r>
              <a:rPr lang="ko-KR" altLang="en-US" dirty="0" smtClean="0"/>
              <a:t>시연으로 진행할 예정이고 </a:t>
            </a:r>
            <a:r>
              <a:rPr lang="en-US" altLang="ko-KR" dirty="0" smtClean="0"/>
              <a:t>(PPT</a:t>
            </a:r>
            <a:r>
              <a:rPr lang="ko-KR" altLang="en-US" dirty="0" smtClean="0"/>
              <a:t>는 일부분에서만 사용할 예정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 smtClean="0"/>
              <a:t>안드로이드</a:t>
            </a:r>
            <a:r>
              <a:rPr lang="ko-KR" altLang="en-US" dirty="0" smtClean="0"/>
              <a:t> 핸드폰의 카메라나 통화기능 등의 기능을 시연하기 위해서 시뮬레이터가 아니라</a:t>
            </a:r>
            <a:r>
              <a:rPr lang="ko-KR" altLang="en-US" baseline="0" dirty="0" smtClean="0"/>
              <a:t> 실제 핸드폰을 연결한 다음에</a:t>
            </a:r>
            <a:endParaRPr lang="en-US" altLang="ko-KR" baseline="0" dirty="0" smtClean="0"/>
          </a:p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 smtClean="0"/>
              <a:t>모비즌을</a:t>
            </a:r>
            <a:r>
              <a:rPr lang="ko-KR" altLang="en-US" dirty="0" smtClean="0"/>
              <a:t> 사용해서 시연 예정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직접 코드를 짜면서 시연할 예정이므로 에러가 나거나 </a:t>
            </a:r>
            <a:r>
              <a:rPr lang="ko-KR" altLang="en-US" dirty="0" err="1" smtClean="0"/>
              <a:t>빌드</a:t>
            </a:r>
            <a:r>
              <a:rPr lang="ko-KR" altLang="en-US" dirty="0" smtClean="0"/>
              <a:t> 하는데 시간이 조금 걸리더라도 양해 </a:t>
            </a:r>
            <a:r>
              <a:rPr lang="ko-KR" altLang="en-US" dirty="0" err="1" smtClean="0"/>
              <a:t>부탁드립니다</a:t>
            </a:r>
            <a:r>
              <a:rPr lang="en-US" altLang="ko-KR" dirty="0" smtClean="0"/>
              <a:t>.^^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4CA4E6B4-BC9C-4C90-9189-77829FFF4C2D}" type="datetime8">
              <a:rPr lang="en-US" smtClean="0"/>
              <a:t>11/16/2016 11:53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6561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Xamarin</a:t>
            </a:r>
            <a:r>
              <a:rPr lang="ko-KR" altLang="en-US" baseline="0" dirty="0" smtClean="0"/>
              <a:t> 발표를 준비하면서 걸린 시간의 대부분이 </a:t>
            </a:r>
            <a:r>
              <a:rPr lang="en-US" altLang="ko-KR" baseline="0" dirty="0" err="1" smtClean="0"/>
              <a:t>xamarin</a:t>
            </a:r>
            <a:r>
              <a:rPr lang="en-US" altLang="ko-KR" baseline="0" dirty="0" smtClean="0"/>
              <a:t> setting</a:t>
            </a:r>
            <a:r>
              <a:rPr lang="ko-KR" altLang="en-US" baseline="0" dirty="0" smtClean="0"/>
              <a:t>과 구조에 대한 이해</a:t>
            </a:r>
            <a:endParaRPr lang="en-US" altLang="ko-KR" baseline="0" dirty="0" smtClean="0"/>
          </a:p>
          <a:p>
            <a:r>
              <a:rPr lang="ko-KR" altLang="en-US" dirty="0" smtClean="0"/>
              <a:t>아마 실제</a:t>
            </a:r>
            <a:r>
              <a:rPr lang="ko-KR" altLang="en-US" baseline="0" dirty="0" smtClean="0"/>
              <a:t> </a:t>
            </a:r>
            <a:r>
              <a:rPr lang="en-US" altLang="ko-KR" baseline="0" dirty="0" err="1" smtClean="0"/>
              <a:t>xamarin</a:t>
            </a:r>
            <a:r>
              <a:rPr lang="ko-KR" altLang="en-US" baseline="0" dirty="0" smtClean="0"/>
              <a:t>을 써보시면 처음 </a:t>
            </a:r>
            <a:r>
              <a:rPr lang="en-US" altLang="ko-KR" baseline="0" dirty="0" smtClean="0"/>
              <a:t>setting</a:t>
            </a:r>
            <a:r>
              <a:rPr lang="ko-KR" altLang="en-US" baseline="0" dirty="0" smtClean="0"/>
              <a:t>하는데 에러가 나올 것이다</a:t>
            </a:r>
            <a:r>
              <a:rPr lang="en-US" altLang="ko-KR" baseline="0" dirty="0" smtClean="0"/>
              <a:t>.</a:t>
            </a:r>
          </a:p>
          <a:p>
            <a:endParaRPr lang="en-US" baseline="0" dirty="0" smtClean="0"/>
          </a:p>
          <a:p>
            <a:r>
              <a:rPr lang="ko-KR" altLang="en-US" baseline="0" dirty="0" smtClean="0"/>
              <a:t>실제 </a:t>
            </a:r>
            <a:r>
              <a:rPr lang="en-US" altLang="ko-KR" baseline="0" dirty="0" smtClean="0"/>
              <a:t>visual studio</a:t>
            </a:r>
            <a:r>
              <a:rPr lang="ko-KR" altLang="en-US" baseline="0" dirty="0" smtClean="0"/>
              <a:t>를 띄워서 </a:t>
            </a:r>
            <a:r>
              <a:rPr lang="en-US" altLang="ko-KR" baseline="0" dirty="0" smtClean="0"/>
              <a:t>forms version</a:t>
            </a:r>
            <a:r>
              <a:rPr lang="ko-KR" altLang="en-US" baseline="0" dirty="0" smtClean="0"/>
              <a:t>에 해당하는 오류 소개</a:t>
            </a:r>
            <a:endParaRPr lang="en-US" altLang="ko-KR" baseline="0" dirty="0" smtClean="0"/>
          </a:p>
          <a:p>
            <a:r>
              <a:rPr lang="en-US" altLang="ko-KR" baseline="0" dirty="0" err="1" smtClean="0"/>
              <a:t>Nuget</a:t>
            </a:r>
            <a:r>
              <a:rPr lang="ko-KR" altLang="en-US" baseline="0" dirty="0" smtClean="0"/>
              <a:t>에서 </a:t>
            </a:r>
            <a:r>
              <a:rPr lang="en-US" altLang="ko-KR" baseline="0" dirty="0" err="1" smtClean="0"/>
              <a:t>xamarin.forms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업데이트시</a:t>
            </a:r>
            <a:r>
              <a:rPr lang="ko-KR" altLang="en-US" baseline="0" dirty="0" smtClean="0"/>
              <a:t> 지원하는 </a:t>
            </a:r>
            <a:r>
              <a:rPr lang="en-US" altLang="ko-KR" baseline="0" dirty="0" smtClean="0"/>
              <a:t>version</a:t>
            </a:r>
            <a:r>
              <a:rPr lang="ko-KR" altLang="en-US" baseline="0" dirty="0" smtClean="0"/>
              <a:t>이 어디에 적혀 있는지 소개</a:t>
            </a:r>
            <a:endParaRPr lang="en-US" altLang="ko-KR" baseline="0" dirty="0" smtClean="0"/>
          </a:p>
          <a:p>
            <a:r>
              <a:rPr lang="en-US" altLang="ko-KR" baseline="0" dirty="0" smtClean="0"/>
              <a:t>(</a:t>
            </a:r>
            <a:r>
              <a:rPr lang="en-US" altLang="ko-KR" baseline="0" dirty="0" err="1" smtClean="0"/>
              <a:t>Foms</a:t>
            </a:r>
            <a:r>
              <a:rPr lang="ko-KR" altLang="en-US" baseline="0" dirty="0" smtClean="0"/>
              <a:t>의 버전이 최신버전이라고 해서 항상 완벽히 호환되는 것이 아님</a:t>
            </a:r>
            <a:r>
              <a:rPr lang="en-US" altLang="ko-KR" baseline="0" dirty="0" smtClean="0"/>
              <a:t>….)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499C1E17-0FE1-4CC4-A135-6A738D4D4B79}" type="datetime8">
              <a:rPr lang="en-US" smtClean="0"/>
              <a:t>11/16/2016 10:04 PM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7951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2EA1B2AD-0E5E-4F5F-AC11-46FE43A85EB1}" type="datetime8">
              <a:rPr lang="en-US" smtClean="0"/>
              <a:t>11/16/2016 2:37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7108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Visual</a:t>
            </a:r>
            <a:r>
              <a:rPr lang="en-US" baseline="0" dirty="0" smtClean="0"/>
              <a:t> studio</a:t>
            </a:r>
            <a:r>
              <a:rPr lang="ko-KR" altLang="en-US" baseline="0" dirty="0" smtClean="0"/>
              <a:t>에서 </a:t>
            </a:r>
            <a:r>
              <a:rPr lang="en-US" altLang="ko-KR" baseline="0" dirty="0" smtClean="0"/>
              <a:t>layout </a:t>
            </a:r>
            <a:r>
              <a:rPr lang="ko-KR" altLang="en-US" baseline="0" dirty="0" smtClean="0"/>
              <a:t>사용하기</a:t>
            </a:r>
            <a:endParaRPr lang="en-US" altLang="ko-KR" baseline="0" dirty="0" smtClean="0"/>
          </a:p>
          <a:p>
            <a:r>
              <a:rPr lang="en-US" altLang="ko-KR" baseline="0" dirty="0" err="1" smtClean="0"/>
              <a:t>Axml</a:t>
            </a:r>
            <a:r>
              <a:rPr lang="ko-KR" altLang="en-US" baseline="0" dirty="0" smtClean="0"/>
              <a:t>에 있는 </a:t>
            </a:r>
            <a:r>
              <a:rPr lang="ko-KR" altLang="en-US" baseline="0" dirty="0" err="1" smtClean="0"/>
              <a:t>여러가지</a:t>
            </a:r>
            <a:r>
              <a:rPr lang="ko-KR" altLang="en-US" baseline="0" dirty="0" smtClean="0"/>
              <a:t> 버튼이나 값들을 </a:t>
            </a:r>
            <a:r>
              <a:rPr lang="en-US" altLang="ko-KR" baseline="0" dirty="0" smtClean="0"/>
              <a:t>id</a:t>
            </a:r>
            <a:r>
              <a:rPr lang="ko-KR" altLang="en-US" baseline="0" dirty="0" smtClean="0"/>
              <a:t>를 이용해서 가져온 뒤 구현한 </a:t>
            </a:r>
            <a:r>
              <a:rPr lang="en-US" altLang="ko-KR" baseline="0" dirty="0" err="1" smtClean="0"/>
              <a:t>func</a:t>
            </a:r>
            <a:r>
              <a:rPr lang="ko-KR" altLang="en-US" baseline="0" dirty="0" smtClean="0"/>
              <a:t>과 연결해서 사용하는 방법</a:t>
            </a:r>
            <a:endParaRPr lang="en-US" altLang="ko-KR" baseline="0" dirty="0" smtClean="0"/>
          </a:p>
          <a:p>
            <a:r>
              <a:rPr lang="en-US" altLang="ko-KR" baseline="0" dirty="0" smtClean="0"/>
              <a:t>Intent</a:t>
            </a:r>
            <a:r>
              <a:rPr lang="ko-KR" altLang="en-US" baseline="0" dirty="0" smtClean="0"/>
              <a:t>를 사용하여 </a:t>
            </a:r>
            <a:r>
              <a:rPr lang="en-US" altLang="ko-KR" baseline="0" dirty="0" smtClean="0"/>
              <a:t>android </a:t>
            </a:r>
            <a:r>
              <a:rPr lang="ko-KR" altLang="en-US" baseline="0" dirty="0" smtClean="0"/>
              <a:t>기능 이용</a:t>
            </a:r>
            <a:endParaRPr lang="en-US" altLang="ko-KR" baseline="0" dirty="0" smtClean="0"/>
          </a:p>
          <a:p>
            <a:r>
              <a:rPr lang="en-US" altLang="ko-KR" baseline="0" dirty="0" smtClean="0"/>
              <a:t> - permission option </a:t>
            </a:r>
            <a:r>
              <a:rPr lang="ko-KR" altLang="en-US" baseline="0" dirty="0" smtClean="0"/>
              <a:t>필요</a:t>
            </a:r>
            <a:endParaRPr lang="en-US" altLang="ko-KR" baseline="0" dirty="0" smtClean="0"/>
          </a:p>
          <a:p>
            <a:endParaRPr lang="en-US" altLang="ko-KR" baseline="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499C1E17-0FE1-4CC4-A135-6A738D4D4B79}" type="datetime8">
              <a:rPr lang="en-US" smtClean="0"/>
              <a:t>11/16/2016 10:02 PM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7951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2EA1B2AD-0E5E-4F5F-AC11-46FE43A85EB1}" type="datetime8">
              <a:rPr lang="en-US" smtClean="0"/>
              <a:t>11/17/2016 8:27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7108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Interface</a:t>
            </a:r>
            <a:r>
              <a:rPr lang="ko-KR" altLang="en-US" dirty="0" smtClean="0"/>
              <a:t>를 이용하여 </a:t>
            </a:r>
            <a:r>
              <a:rPr lang="en-US" altLang="ko-KR" dirty="0" smtClean="0"/>
              <a:t>forms</a:t>
            </a:r>
            <a:r>
              <a:rPr lang="ko-KR" altLang="en-US" dirty="0" smtClean="0"/>
              <a:t>에서 선언한 함수를 </a:t>
            </a:r>
            <a:r>
              <a:rPr lang="en-US" altLang="ko-KR" dirty="0" smtClean="0"/>
              <a:t>android</a:t>
            </a:r>
            <a:r>
              <a:rPr lang="ko-KR" altLang="en-US" dirty="0" smtClean="0"/>
              <a:t>에서 받아서 정의하는 방법</a:t>
            </a:r>
            <a:endParaRPr lang="en-US" altLang="ko-KR" dirty="0" smtClean="0"/>
          </a:p>
          <a:p>
            <a:endParaRPr lang="en-US" dirty="0" smtClean="0"/>
          </a:p>
          <a:p>
            <a:r>
              <a:rPr lang="en-US" dirty="0" err="1" smtClean="0"/>
              <a:t>Sqlite</a:t>
            </a:r>
            <a:r>
              <a:rPr lang="ko-KR" altLang="en-US" dirty="0" smtClean="0"/>
              <a:t>를 이용해 </a:t>
            </a:r>
            <a:r>
              <a:rPr lang="en-US" altLang="ko-KR" dirty="0" smtClean="0"/>
              <a:t>local </a:t>
            </a:r>
            <a:r>
              <a:rPr lang="en-US" altLang="ko-KR" dirty="0" err="1" smtClean="0"/>
              <a:t>db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endParaRPr lang="en-US" dirty="0" smtClean="0"/>
          </a:p>
          <a:p>
            <a:r>
              <a:rPr lang="ko-KR" altLang="en-US" dirty="0" smtClean="0"/>
              <a:t>위 </a:t>
            </a:r>
            <a:r>
              <a:rPr lang="ko-KR" altLang="en-US" dirty="0" err="1" smtClean="0"/>
              <a:t>두가지</a:t>
            </a:r>
            <a:r>
              <a:rPr lang="ko-KR" altLang="en-US" dirty="0" smtClean="0"/>
              <a:t> 기능을 사용해 만든 </a:t>
            </a:r>
            <a:r>
              <a:rPr lang="en-US" altLang="ko-KR" dirty="0" smtClean="0"/>
              <a:t>Note App</a:t>
            </a:r>
            <a:r>
              <a:rPr lang="ko-KR" altLang="en-US" dirty="0" smtClean="0"/>
              <a:t>의 코드를 살펴본다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이 부분은 간단하게 설명만 하면서 끝낼 예정</a:t>
            </a:r>
            <a:r>
              <a:rPr lang="en-US" altLang="ko-KR" dirty="0" smtClean="0"/>
              <a:t>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499C1E17-0FE1-4CC4-A135-6A738D4D4B79}" type="datetime8">
              <a:rPr lang="en-US" smtClean="0"/>
              <a:t>11/17/2016 8:52 AM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7951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57D83A81-7FCB-4E00-98D8-75390B6DE0ED}" type="datetime8">
              <a:rPr lang="en-US" smtClean="0">
                <a:solidFill>
                  <a:prstClr val="black"/>
                </a:solidFill>
              </a:rPr>
              <a:t>11/16/2016 2:37 PM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398463" defTabSz="914099" eaLnBrk="0" hangingPunct="0"/>
            <a:r>
              <a:rPr lang="en-US" sz="40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3928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-770"/>
            <a:ext cx="12436475" cy="6995517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 bwMode="auto">
          <a:xfrm>
            <a:off x="272986" y="1759921"/>
            <a:ext cx="6402452" cy="3654405"/>
          </a:xfrm>
          <a:prstGeom prst="rect">
            <a:avLst/>
          </a:prstGeom>
          <a:solidFill>
            <a:srgbClr val="0078D7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638" y="1759921"/>
            <a:ext cx="6402388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76250">
                      <a:srgbClr val="FFFFFF"/>
                    </a:gs>
                    <a:gs pos="51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2986" y="3588721"/>
            <a:ext cx="6402388" cy="1828779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76250">
                      <a:srgbClr val="FFFFFF"/>
                    </a:gs>
                    <a:gs pos="51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grpSp>
        <p:nvGrpSpPr>
          <p:cNvPr id="8" name="Group 7"/>
          <p:cNvGrpSpPr>
            <a:grpSpLocks noChangeAspect="1"/>
          </p:cNvGrpSpPr>
          <p:nvPr userDrawn="1"/>
        </p:nvGrpSpPr>
        <p:grpSpPr bwMode="gray">
          <a:xfrm>
            <a:off x="457518" y="6161741"/>
            <a:ext cx="1681413" cy="360979"/>
            <a:chOff x="457200" y="1643393"/>
            <a:chExt cx="4492753" cy="964540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2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94675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625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1357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2751698"/>
          </a:xfrm>
          <a:noFill/>
        </p:spPr>
        <p:txBody>
          <a:bodyPr tIns="91440" bIns="91440" anchor="t" anchorCtr="0"/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1829593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9238619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2751698"/>
          </a:xfrm>
          <a:noFill/>
        </p:spPr>
        <p:txBody>
          <a:bodyPr tIns="91440" bIns="91440" anchor="t" anchorCtr="0"/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 smtClean="0"/>
              <a:t>Video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4122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3572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5369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2716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95268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84507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93445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6540" y="3954457"/>
            <a:ext cx="6399213" cy="1830388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17165"/>
            <a:ext cx="8229535" cy="1837298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3333">
                      <a:schemeClr val="tx2"/>
                    </a:gs>
                    <a:gs pos="3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7518" y="6161442"/>
            <a:ext cx="1645920" cy="353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05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69283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Slide for developer code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577389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2888"/>
            <a:ext cx="11856403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</a:t>
            </a:r>
            <a:r>
              <a:rPr lang="en-US" sz="700" baseline="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 Copyright</a:t>
            </a:r>
            <a:r>
              <a:rPr lang="en-US" sz="7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 </a:t>
            </a:r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Microsoft Corporation. All rights reserved.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9230" y="3145040"/>
            <a:ext cx="3288506" cy="70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3587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9969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-770"/>
            <a:ext cx="12436475" cy="6995517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 bwMode="auto">
          <a:xfrm>
            <a:off x="272986" y="1759921"/>
            <a:ext cx="6402452" cy="3654405"/>
          </a:xfrm>
          <a:prstGeom prst="rect">
            <a:avLst/>
          </a:prstGeom>
          <a:solidFill>
            <a:srgbClr val="0078D7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1763076"/>
            <a:ext cx="6429376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76250">
                      <a:srgbClr val="FFFFFF"/>
                    </a:gs>
                    <a:gs pos="51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2986" y="3588701"/>
            <a:ext cx="6402388" cy="1828800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76250">
                      <a:srgbClr val="FFFFFF"/>
                    </a:gs>
                    <a:gs pos="51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grpSp>
        <p:nvGrpSpPr>
          <p:cNvPr id="8" name="Group 7"/>
          <p:cNvGrpSpPr>
            <a:grpSpLocks noChangeAspect="1"/>
          </p:cNvGrpSpPr>
          <p:nvPr userDrawn="1"/>
        </p:nvGrpSpPr>
        <p:grpSpPr bwMode="gray">
          <a:xfrm>
            <a:off x="457518" y="6161741"/>
            <a:ext cx="1681413" cy="360979"/>
            <a:chOff x="457200" y="1643393"/>
            <a:chExt cx="4492753" cy="964540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2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49949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grpSp>
        <p:nvGrpSpPr>
          <p:cNvPr id="6" name="Group 5"/>
          <p:cNvGrpSpPr>
            <a:grpSpLocks noChangeAspect="1"/>
          </p:cNvGrpSpPr>
          <p:nvPr userDrawn="1"/>
        </p:nvGrpSpPr>
        <p:grpSpPr bwMode="gray">
          <a:xfrm>
            <a:off x="457518" y="6161741"/>
            <a:ext cx="1681413" cy="360979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8231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599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8168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940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 smtClean="0"/>
              <a:t>Video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825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8490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6985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2911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50/50 photo layout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0706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9852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1599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23907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Slide for developer code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9230" y="3145040"/>
            <a:ext cx="3288506" cy="70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39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9419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/>
            </a:lvl1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1968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5340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6836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6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8398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3713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27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0" r:id="rId1"/>
    <p:sldLayoutId id="2147484167" r:id="rId2"/>
    <p:sldLayoutId id="2147484087" r:id="rId3"/>
    <p:sldLayoutId id="2147484098" r:id="rId4"/>
    <p:sldLayoutId id="2147484107" r:id="rId5"/>
    <p:sldLayoutId id="2147484086" r:id="rId6"/>
    <p:sldLayoutId id="2147484099" r:id="rId7"/>
    <p:sldLayoutId id="2147484100" r:id="rId8"/>
    <p:sldLayoutId id="2147484106" r:id="rId9"/>
    <p:sldLayoutId id="2147484089" r:id="rId10"/>
    <p:sldLayoutId id="2147484092" r:id="rId11"/>
    <p:sldLayoutId id="2147484105" r:id="rId12"/>
    <p:sldLayoutId id="2147484182" r:id="rId13"/>
    <p:sldLayoutId id="2147484130" r:id="rId14"/>
    <p:sldLayoutId id="2147484101" r:id="rId15"/>
    <p:sldLayoutId id="2147484102" r:id="rId16"/>
    <p:sldLayoutId id="2147484093" r:id="rId17"/>
    <p:sldLayoutId id="2147484127" r:id="rId18"/>
    <p:sldLayoutId id="2147484128" r:id="rId19"/>
    <p:sldLayoutId id="2147484129" r:id="rId20"/>
    <p:sldLayoutId id="2147484094" r:id="rId21"/>
    <p:sldLayoutId id="2147484195" r:id="rId22"/>
    <p:sldLayoutId id="2147484096" r:id="rId23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32742" rtl="0" eaLnBrk="1" latinLnBrk="1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1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1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1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1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1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66" r:id="rId1"/>
    <p:sldLayoutId id="2147484236" r:id="rId2"/>
    <p:sldLayoutId id="2147484240" r:id="rId3"/>
    <p:sldLayoutId id="2147484241" r:id="rId4"/>
    <p:sldLayoutId id="2147484244" r:id="rId5"/>
    <p:sldLayoutId id="2147484245" r:id="rId6"/>
    <p:sldLayoutId id="2147484247" r:id="rId7"/>
    <p:sldLayoutId id="2147484249" r:id="rId8"/>
    <p:sldLayoutId id="2147484250" r:id="rId9"/>
    <p:sldLayoutId id="2147484264" r:id="rId10"/>
    <p:sldLayoutId id="2147484251" r:id="rId11"/>
    <p:sldLayoutId id="2147484252" r:id="rId12"/>
    <p:sldLayoutId id="2147484253" r:id="rId13"/>
    <p:sldLayoutId id="2147484267" r:id="rId14"/>
    <p:sldLayoutId id="2147484256" r:id="rId15"/>
    <p:sldLayoutId id="2147484257" r:id="rId16"/>
    <p:sldLayoutId id="2147484258" r:id="rId17"/>
    <p:sldLayoutId id="2147484259" r:id="rId18"/>
    <p:sldLayoutId id="2147484260" r:id="rId19"/>
    <p:sldLayoutId id="2147484261" r:id="rId20"/>
    <p:sldLayoutId id="2147484263" r:id="rId2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169565" y="1769070"/>
            <a:ext cx="5871528" cy="4104456"/>
          </a:xfrm>
          <a:prstGeom prst="rect">
            <a:avLst/>
          </a:prstGeom>
          <a:solidFill>
            <a:schemeClr val="bg2">
              <a:alpha val="8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4702" y="2125678"/>
            <a:ext cx="5655503" cy="1828786"/>
          </a:xfrm>
        </p:spPr>
        <p:txBody>
          <a:bodyPr/>
          <a:lstStyle/>
          <a:p>
            <a:r>
              <a:rPr lang="ko-KR" altLang="en-US" dirty="0" smtClean="0"/>
              <a:t>코드로 보는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Xamarin</a:t>
            </a:r>
            <a:r>
              <a:rPr lang="en-US" altLang="ko-KR" dirty="0" smtClean="0"/>
              <a:t> </a:t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>
          <a:xfrm>
            <a:off x="274702" y="3955786"/>
            <a:ext cx="5655504" cy="1828007"/>
          </a:xfrm>
        </p:spPr>
        <p:txBody>
          <a:bodyPr/>
          <a:lstStyle/>
          <a:p>
            <a:r>
              <a:rPr lang="en-US" altLang="ko-KR" dirty="0"/>
              <a:t>Microsoft Student Partners</a:t>
            </a:r>
          </a:p>
          <a:p>
            <a:r>
              <a:rPr lang="ko-KR" altLang="en-US" dirty="0" smtClean="0"/>
              <a:t>신도현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9822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6074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</a:t>
            </a:r>
            <a:r>
              <a:rPr lang="ko-KR" altLang="en-US" dirty="0"/>
              <a:t>차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5139869"/>
          </a:xfrm>
        </p:spPr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Xamarin.Android</a:t>
            </a:r>
            <a:endParaRPr lang="en-US" dirty="0" smtClean="0"/>
          </a:p>
          <a:p>
            <a:pPr lvl="1"/>
            <a:r>
              <a:rPr lang="en-US" dirty="0" err="1" smtClean="0"/>
              <a:t>Xamarin</a:t>
            </a:r>
            <a:r>
              <a:rPr lang="en-US" dirty="0" smtClean="0"/>
              <a:t> template </a:t>
            </a:r>
            <a:r>
              <a:rPr lang="ko-KR" altLang="en-US" dirty="0" smtClean="0"/>
              <a:t>구조 파악</a:t>
            </a:r>
            <a:endParaRPr lang="en-US" altLang="ko-KR" dirty="0" smtClean="0"/>
          </a:p>
          <a:p>
            <a:pPr lvl="1"/>
            <a:r>
              <a:rPr lang="en-US" dirty="0" smtClean="0"/>
              <a:t>Android </a:t>
            </a:r>
            <a:r>
              <a:rPr lang="ko-KR" altLang="en-US" dirty="0" smtClean="0"/>
              <a:t>기능 사용하기 </a:t>
            </a:r>
            <a:r>
              <a:rPr lang="en-US" altLang="ko-KR" dirty="0" smtClean="0"/>
              <a:t>(</a:t>
            </a:r>
            <a:r>
              <a:rPr lang="en-US" altLang="ko-KR" dirty="0" smtClean="0"/>
              <a:t>Intent)</a:t>
            </a:r>
            <a:endParaRPr lang="en-US" altLang="ko-KR" dirty="0" smtClean="0"/>
          </a:p>
          <a:p>
            <a:pPr lvl="1"/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ko-KR" altLang="en-US" dirty="0" smtClean="0"/>
              <a:t>통화기능</a:t>
            </a:r>
            <a:endParaRPr lang="en-US" altLang="ko-KR" dirty="0"/>
          </a:p>
          <a:p>
            <a:pPr lvl="1"/>
            <a:r>
              <a:rPr lang="en-US" altLang="ko-KR" dirty="0" smtClean="0"/>
              <a:t> - Camera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2. </a:t>
            </a:r>
            <a:r>
              <a:rPr lang="en-US" dirty="0" err="1" smtClean="0"/>
              <a:t>Xamarin.forms</a:t>
            </a:r>
            <a:endParaRPr lang="en-US" dirty="0" smtClean="0"/>
          </a:p>
          <a:p>
            <a:pPr lvl="1"/>
            <a:r>
              <a:rPr lang="en-US" dirty="0" smtClean="0"/>
              <a:t>Interface </a:t>
            </a:r>
            <a:r>
              <a:rPr lang="ko-KR" altLang="en-US" dirty="0" smtClean="0"/>
              <a:t>기능 적용하기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SQLite </a:t>
            </a:r>
            <a:r>
              <a:rPr lang="ko-KR" altLang="en-US" dirty="0" smtClean="0"/>
              <a:t>사용하기</a:t>
            </a:r>
            <a:endParaRPr lang="en-US" altLang="ko-KR" dirty="0" smtClean="0"/>
          </a:p>
          <a:p>
            <a:pPr lvl="1"/>
            <a:r>
              <a:rPr lang="en-US" dirty="0" smtClean="0"/>
              <a:t>Note App </a:t>
            </a:r>
            <a:r>
              <a:rPr lang="ko-KR" altLang="en-US" dirty="0" smtClean="0"/>
              <a:t>살펴보기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036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9" y="1241426"/>
            <a:ext cx="5486399" cy="738664"/>
          </a:xfrm>
        </p:spPr>
        <p:txBody>
          <a:bodyPr/>
          <a:lstStyle/>
          <a:p>
            <a:r>
              <a:rPr lang="ko-KR" altLang="en-US" sz="4000" dirty="0"/>
              <a:t>시연을 시작하기 전에</a:t>
            </a:r>
            <a:r>
              <a:rPr lang="en-US" altLang="ko-KR" sz="4000" dirty="0"/>
              <a:t>….</a:t>
            </a:r>
            <a:endParaRPr lang="en-US" sz="4000" dirty="0"/>
          </a:p>
        </p:txBody>
      </p:sp>
      <p:pic>
        <p:nvPicPr>
          <p:cNvPr id="4" name="그림 개체 틀 3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4" t="2463" b="2463"/>
          <a:stretch/>
        </p:blipFill>
        <p:spPr>
          <a:xfrm>
            <a:off x="6650285" y="0"/>
            <a:ext cx="5786190" cy="6992587"/>
          </a:xfrm>
        </p:spPr>
      </p:pic>
    </p:spTree>
    <p:extLst>
      <p:ext uri="{BB962C8B-B14F-4D97-AF65-F5344CB8AC3E}">
        <p14:creationId xmlns:p14="http://schemas.microsoft.com/office/powerpoint/2010/main" val="4717416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Xamarin</a:t>
            </a:r>
            <a:r>
              <a:rPr lang="en-US" altLang="ko-KR" dirty="0" smtClean="0"/>
              <a:t> Setting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3891835"/>
          </a:xfrm>
        </p:spPr>
        <p:txBody>
          <a:bodyPr/>
          <a:lstStyle/>
          <a:p>
            <a:r>
              <a:rPr lang="en-US" dirty="0" err="1" smtClean="0"/>
              <a:t>Xamarin</a:t>
            </a:r>
            <a:r>
              <a:rPr lang="ko-KR" altLang="en-US" dirty="0" smtClean="0"/>
              <a:t>을 처음 설치하고 </a:t>
            </a:r>
            <a:r>
              <a:rPr lang="en-US" altLang="ko-KR" dirty="0" smtClean="0"/>
              <a:t>build</a:t>
            </a:r>
            <a:r>
              <a:rPr lang="ko-KR" altLang="en-US" dirty="0" smtClean="0"/>
              <a:t>할 경우 바로 실행되지 않는 경우가 대부분</a:t>
            </a:r>
            <a:r>
              <a:rPr lang="en-US" altLang="ko-KR" dirty="0" smtClean="0"/>
              <a:t>…</a:t>
            </a:r>
          </a:p>
          <a:p>
            <a:endParaRPr lang="en-US" dirty="0" smtClean="0"/>
          </a:p>
          <a:p>
            <a:r>
              <a:rPr lang="en-US" altLang="ko-KR" dirty="0" smtClean="0"/>
              <a:t>Android SDK</a:t>
            </a:r>
            <a:r>
              <a:rPr lang="ko-KR" altLang="en-US" dirty="0" smtClean="0"/>
              <a:t>문제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xamarin.forms</a:t>
            </a:r>
            <a:r>
              <a:rPr lang="en-US" altLang="ko-KR" dirty="0" smtClean="0"/>
              <a:t> </a:t>
            </a:r>
            <a:r>
              <a:rPr lang="ko-KR" altLang="en-US" dirty="0" smtClean="0"/>
              <a:t>버전 문제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257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Xamarin</a:t>
            </a:r>
            <a:r>
              <a:rPr lang="en-US" dirty="0" smtClean="0"/>
              <a:t> Android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4442026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Xamarin.Android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2876172"/>
          </a:xfrm>
        </p:spPr>
        <p:txBody>
          <a:bodyPr/>
          <a:lstStyle/>
          <a:p>
            <a:r>
              <a:rPr lang="en-US" altLang="ko-KR" dirty="0" err="1" smtClean="0"/>
              <a:t>Xamarin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Android App</a:t>
            </a:r>
            <a:r>
              <a:rPr lang="ko-KR" altLang="en-US" dirty="0"/>
              <a:t> </a:t>
            </a:r>
            <a:r>
              <a:rPr lang="ko-KR" altLang="en-US" dirty="0" smtClean="0"/>
              <a:t>구현 방식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Layout</a:t>
            </a:r>
            <a:r>
              <a:rPr lang="ko-KR" altLang="en-US" dirty="0" smtClean="0"/>
              <a:t>을 설정하고 페이지를 띄워보자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Android</a:t>
            </a:r>
            <a:r>
              <a:rPr lang="ko-KR" altLang="en-US" dirty="0" smtClean="0"/>
              <a:t>의 기능을 </a:t>
            </a:r>
            <a:r>
              <a:rPr lang="en-US" altLang="ko-KR" dirty="0" err="1" smtClean="0"/>
              <a:t>Xamarin</a:t>
            </a:r>
            <a:r>
              <a:rPr lang="ko-KR" altLang="en-US" dirty="0" smtClean="0"/>
              <a:t>에서 사용하</a:t>
            </a:r>
            <a:r>
              <a:rPr lang="ko-KR" altLang="en-US" dirty="0"/>
              <a:t>기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171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Xamarin</a:t>
            </a:r>
            <a:r>
              <a:rPr lang="en-US" dirty="0" smtClean="0"/>
              <a:t> Forms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4586541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Xamarin</a:t>
            </a:r>
            <a:r>
              <a:rPr lang="en-US" dirty="0" smtClean="0"/>
              <a:t> Forms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2876172"/>
          </a:xfrm>
        </p:spPr>
        <p:txBody>
          <a:bodyPr/>
          <a:lstStyle/>
          <a:p>
            <a:r>
              <a:rPr lang="en-US" altLang="ko-KR" dirty="0" smtClean="0"/>
              <a:t>Interface </a:t>
            </a:r>
            <a:r>
              <a:rPr lang="ko-KR" altLang="en-US" dirty="0" smtClean="0"/>
              <a:t>기능 적용</a:t>
            </a:r>
            <a:endParaRPr lang="en-US" altLang="ko-KR" dirty="0" smtClean="0"/>
          </a:p>
          <a:p>
            <a:endParaRPr lang="en-US" dirty="0"/>
          </a:p>
          <a:p>
            <a:r>
              <a:rPr lang="en-US" dirty="0" smtClean="0"/>
              <a:t>SQLite </a:t>
            </a:r>
            <a:r>
              <a:rPr lang="ko-KR" altLang="en-US" dirty="0" smtClean="0"/>
              <a:t>사용하기</a:t>
            </a:r>
            <a:endParaRPr lang="en-US" altLang="ko-KR" dirty="0" smtClean="0"/>
          </a:p>
          <a:p>
            <a:endParaRPr lang="en-US" dirty="0"/>
          </a:p>
          <a:p>
            <a:r>
              <a:rPr lang="en-US" dirty="0" smtClean="0"/>
              <a:t>Note App </a:t>
            </a:r>
            <a:r>
              <a:rPr lang="ko-KR" altLang="en-US" dirty="0" smtClean="0"/>
              <a:t>살펴보기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182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Some speakers at Microsoft like to use this slide for hidden “notes slides”. </a:t>
            </a:r>
          </a:p>
          <a:p>
            <a:r>
              <a:rPr lang="en-US" dirty="0" smtClean="0"/>
              <a:t>Delete it if you don’t want to use it.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NEXT: &lt;next slide title&gt;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 (hidden)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45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 TEMPLATE">
  <a:themeElements>
    <a:clrScheme name="BT - Blue on white - 2">
      <a:dk1>
        <a:srgbClr val="505050"/>
      </a:dk1>
      <a:lt1>
        <a:srgbClr val="FFFFFF"/>
      </a:lt1>
      <a:dk2>
        <a:srgbClr val="0078D7"/>
      </a:dk2>
      <a:lt2>
        <a:srgbClr val="00BCF2"/>
      </a:lt2>
      <a:accent1>
        <a:srgbClr val="0078D7"/>
      </a:accent1>
      <a:accent2>
        <a:srgbClr val="002050"/>
      </a:accent2>
      <a:accent3>
        <a:srgbClr val="B4009E"/>
      </a:accent3>
      <a:accent4>
        <a:srgbClr val="5C2D91"/>
      </a:accent4>
      <a:accent5>
        <a:srgbClr val="008272"/>
      </a:accent5>
      <a:accent6>
        <a:srgbClr val="D83B01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Brand_template_16-9_Business_BLUE_2015_1.potx" id="{CA9BE438-1B0F-41E9-BD34-9780A77D52B5}" vid="{6EB7C265-9C81-4626-BD14-B5A4426B07BD}"/>
    </a:ext>
  </a:extLst>
</a:theme>
</file>

<file path=ppt/theme/theme2.xml><?xml version="1.0" encoding="utf-8"?>
<a:theme xmlns:a="http://schemas.openxmlformats.org/drawingml/2006/main" name="COLOR TEMPLATE">
  <a:themeElements>
    <a:clrScheme name="MSVID Blue Brand template_10-14">
      <a:dk1>
        <a:srgbClr val="505050"/>
      </a:dk1>
      <a:lt1>
        <a:srgbClr val="FFFFFF"/>
      </a:lt1>
      <a:dk2>
        <a:srgbClr val="0078D7"/>
      </a:dk2>
      <a:lt2>
        <a:srgbClr val="CDF4FF"/>
      </a:lt2>
      <a:accent1>
        <a:srgbClr val="002050"/>
      </a:accent1>
      <a:accent2>
        <a:srgbClr val="B4009E"/>
      </a:accent2>
      <a:accent3>
        <a:srgbClr val="107C10"/>
      </a:accent3>
      <a:accent4>
        <a:srgbClr val="5C2D91"/>
      </a:accent4>
      <a:accent5>
        <a:srgbClr val="004B50"/>
      </a:accent5>
      <a:accent6>
        <a:srgbClr val="D83B01"/>
      </a:accent6>
      <a:hlink>
        <a:srgbClr val="CDF4FF"/>
      </a:hlink>
      <a:folHlink>
        <a:srgbClr val="CDF4FF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Brand_template_16-9_Business_BLUE_2015_1.potx" id="{CA9BE438-1B0F-41E9-BD34-9780A77D52B5}" vid="{7B4AFF4B-BAD3-4836-8CC4-A9B5652EBFC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B0BB5962AB3C45A9A1CE1EC4C4F647" ma:contentTypeVersion="3" ma:contentTypeDescription="Create a new document." ma:contentTypeScope="" ma:versionID="f0876370c90de824ab54c09b0bd2a056">
  <xsd:schema xmlns:xsd="http://www.w3.org/2001/XMLSchema" xmlns:xs="http://www.w3.org/2001/XMLSchema" xmlns:p="http://schemas.microsoft.com/office/2006/metadata/properties" xmlns:ns3="630a2e83-186a-4a0f-ab27-bee8a8096abc" targetNamespace="http://schemas.microsoft.com/office/2006/metadata/properties" ma:root="true" ma:fieldsID="a2a3b5ed8b4accd7c8a398d0cb075271" ns3:_="">
    <xsd:import namespace="630a2e83-186a-4a0f-ab27-bee8a8096ab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0a2e83-186a-4a0f-ab27-bee8a8096ab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990F116-B58F-4255-B05B-DA3808E0E5C6}">
  <ds:schemaRefs>
    <ds:schemaRef ds:uri="630a2e83-186a-4a0f-ab27-bee8a8096abc"/>
    <ds:schemaRef ds:uri="http://purl.org/dc/terms/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www.w3.org/XML/1998/namespace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6C01790-DA4D-4818-AE1B-3BB0877892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0a2e83-186a-4a0f-ab27-bee8a8096a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Brand_template_16-9_Business_BLUE_2016_1</Template>
  <TotalTime>1130</TotalTime>
  <Words>483</Words>
  <Application>Microsoft Office PowerPoint</Application>
  <PresentationFormat>사용자 지정</PresentationFormat>
  <Paragraphs>98</Paragraphs>
  <Slides>10</Slides>
  <Notes>10</Notes>
  <HiddenSlides>1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10</vt:i4>
      </vt:variant>
    </vt:vector>
  </HeadingPairs>
  <TitlesOfParts>
    <vt:vector size="12" baseType="lpstr">
      <vt:lpstr>WHITE TEMPLATE</vt:lpstr>
      <vt:lpstr>COLOR TEMPLATE</vt:lpstr>
      <vt:lpstr>코드로 보는 Xamarin  </vt:lpstr>
      <vt:lpstr>목차</vt:lpstr>
      <vt:lpstr>시연을 시작하기 전에….</vt:lpstr>
      <vt:lpstr>Xamarin Setting</vt:lpstr>
      <vt:lpstr>Xamarin Android</vt:lpstr>
      <vt:lpstr>Xamarin.Android</vt:lpstr>
      <vt:lpstr>Xamarin Forms</vt:lpstr>
      <vt:lpstr>Xamarin Forms</vt:lpstr>
      <vt:lpstr>Notes (hidden)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>&lt;Speech title here&gt;</dc:subject>
  <dc:creator>JEONGAH SHIN</dc:creator>
  <dc:description>Template: Maryfj_x000d_
Formatting:_x000d_
Audience Type:</dc:description>
  <cp:lastModifiedBy>Dohyeoun Shin</cp:lastModifiedBy>
  <cp:revision>25</cp:revision>
  <dcterms:created xsi:type="dcterms:W3CDTF">2016-11-15T11:05:43Z</dcterms:created>
  <dcterms:modified xsi:type="dcterms:W3CDTF">2016-11-17T00:17:29Z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0x010100A2B0BB5962AB3C45A9A1CE1EC4C4F647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/>
  </property>
  <property fmtid="{D5CDD505-2E9C-101B-9397-08002B2CF9AE}" pid="12" name="TaxCatchAll">
    <vt:lpwstr/>
  </property>
  <property fmtid="{D5CDD505-2E9C-101B-9397-08002B2CF9AE}" pid="13" name="TaxKeywordTaxHTField">
    <vt:lpwstr/>
  </property>
</Properties>
</file>