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7"/>
            <a:ext cx="9144000" cy="1681331"/>
          </a:xfrm>
        </p:spPr>
        <p:txBody>
          <a:bodyPr>
            <a:noAutofit/>
          </a:bodyPr>
          <a:lstStyle/>
          <a:p>
            <a:r>
              <a:rPr sz="4000" dirty="0">
                <a:solidFill>
                  <a:srgbClr val="003366"/>
                </a:solidFill>
                <a:latin typeface="Calibri"/>
              </a:rPr>
              <a:t>EHR Data Quality Assessment Using Great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solidFill>
                <a:srgbClr val="003366"/>
              </a:solidFill>
              <a:latin typeface="Calibri"/>
            </a:endParaRPr>
          </a:p>
          <a:p>
            <a:endParaRPr lang="en-US" sz="2000" dirty="0">
              <a:solidFill>
                <a:srgbClr val="003366"/>
              </a:solidFill>
              <a:latin typeface="Calibri"/>
            </a:endParaRPr>
          </a:p>
          <a:p>
            <a:r>
              <a:rPr sz="2800" dirty="0">
                <a:solidFill>
                  <a:srgbClr val="003366"/>
                </a:solidFill>
                <a:latin typeface="Calibri"/>
              </a:rPr>
              <a:t>Ensuring data integrity in clinical analytics pipelines</a:t>
            </a:r>
          </a:p>
          <a:p>
            <a:r>
              <a:rPr sz="2800" dirty="0">
                <a:solidFill>
                  <a:srgbClr val="003366"/>
                </a:solidFill>
                <a:latin typeface="Calibri"/>
              </a:rPr>
              <a:t>Author: </a:t>
            </a:r>
            <a:r>
              <a:rPr lang="en-US" sz="2800" dirty="0">
                <a:solidFill>
                  <a:srgbClr val="003366"/>
                </a:solidFill>
                <a:latin typeface="Calibri"/>
              </a:rPr>
              <a:t>Michael</a:t>
            </a:r>
            <a:r>
              <a:rPr sz="2800" dirty="0">
                <a:solidFill>
                  <a:srgbClr val="003366"/>
                </a:solidFill>
                <a:latin typeface="Calibri"/>
              </a:rPr>
              <a:t> Mohle</a:t>
            </a:r>
          </a:p>
          <a:p>
            <a:r>
              <a:rPr sz="2800" dirty="0">
                <a:solidFill>
                  <a:srgbClr val="003366"/>
                </a:solidFill>
                <a:latin typeface="Calibri"/>
              </a:rPr>
              <a:t>Date: October 202</a:t>
            </a:r>
            <a:r>
              <a:rPr lang="en-US" sz="2800" dirty="0">
                <a:solidFill>
                  <a:srgbClr val="003366"/>
                </a:solidFill>
                <a:latin typeface="Calibri"/>
              </a:rPr>
              <a:t>5</a:t>
            </a:r>
            <a:endParaRPr sz="2800" dirty="0">
              <a:solidFill>
                <a:srgbClr val="003366"/>
              </a:solidFill>
              <a:latin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200">
                <a:solidFill>
                  <a:srgbClr val="003366"/>
                </a:solidFill>
                <a:latin typeface="Calibri"/>
              </a:defRPr>
            </a:pPr>
            <a:r>
              <a:t>Shaun Mohle | EHR Data Quality Assessment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003366"/>
                </a:solidFill>
                <a:latin typeface="Calibri"/>
              </a:rPr>
              <a:t>References /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Tools: Great Expectations, Pandas, </a:t>
            </a:r>
            <a:r>
              <a:rPr dirty="0" err="1">
                <a:solidFill>
                  <a:srgbClr val="003366"/>
                </a:solidFill>
                <a:latin typeface="Calibri"/>
              </a:rPr>
              <a:t>DuckDB</a:t>
            </a:r>
            <a:r>
              <a:rPr dirty="0">
                <a:solidFill>
                  <a:srgbClr val="003366"/>
                </a:solidFill>
                <a:latin typeface="Calibri"/>
              </a:rPr>
              <a:t>, Matplotlib.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Repository: </a:t>
            </a:r>
            <a:r>
              <a:rPr dirty="0" err="1">
                <a:solidFill>
                  <a:srgbClr val="003366"/>
                </a:solidFill>
                <a:latin typeface="Calibri"/>
              </a:rPr>
              <a:t>ehr</a:t>
            </a:r>
            <a:r>
              <a:rPr dirty="0">
                <a:solidFill>
                  <a:srgbClr val="003366"/>
                </a:solidFill>
                <a:latin typeface="Calibri"/>
              </a:rPr>
              <a:t>-data-quality-assessment (GitHub)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Framework: Scientific Method → Hypothesis → Experiment → Observation → Conclusion.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200">
                <a:solidFill>
                  <a:srgbClr val="003366"/>
                </a:solidFill>
                <a:latin typeface="Calibri"/>
              </a:defRPr>
            </a:pPr>
            <a:r>
              <a:t>Shaun Mohle | EHR Data Quality Assessment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Background /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rgbClr val="003366"/>
                </a:solidFill>
                <a:latin typeface="Calibri"/>
              </a:rPr>
              <a:t>• EHR data quality directly impacts clinical decision-making and patient safety.</a:t>
            </a:r>
          </a:p>
          <a:p>
            <a:pPr marL="0" indent="0">
              <a:buNone/>
            </a:pPr>
            <a:r>
              <a:rPr sz="2400" dirty="0">
                <a:solidFill>
                  <a:srgbClr val="003366"/>
                </a:solidFill>
                <a:latin typeface="Calibri"/>
              </a:rPr>
              <a:t>• Legacy systems often contain incomplete or inconsistent fields.</a:t>
            </a:r>
          </a:p>
          <a:p>
            <a:pPr marL="0" indent="0">
              <a:buNone/>
            </a:pPr>
            <a:r>
              <a:rPr sz="2400" dirty="0">
                <a:solidFill>
                  <a:srgbClr val="003366"/>
                </a:solidFill>
                <a:latin typeface="Calibri"/>
              </a:rPr>
              <a:t>• Standardized validation approaches are rarely automated across multi-source datasets.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200">
                <a:solidFill>
                  <a:srgbClr val="003366"/>
                </a:solidFill>
                <a:latin typeface="Calibri"/>
              </a:defRPr>
            </a:pPr>
            <a:r>
              <a:t>Shaun Mohle | EHR Data Quality Assessment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3366"/>
                </a:solidFill>
                <a:latin typeface="Calibri"/>
              </a:rPr>
              <a:t>Research Question /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u="sng" dirty="0">
                <a:solidFill>
                  <a:srgbClr val="003366"/>
                </a:solidFill>
                <a:latin typeface="Calibri"/>
              </a:rPr>
              <a:t>Research Question:</a:t>
            </a:r>
          </a:p>
          <a:p>
            <a:r>
              <a:rPr sz="2800" dirty="0">
                <a:solidFill>
                  <a:srgbClr val="003366"/>
                </a:solidFill>
                <a:latin typeface="Calibri"/>
              </a:rPr>
              <a:t>Can automated validation frameworks identify and quantify data quality issues in multi-source EHR datasets?</a:t>
            </a:r>
          </a:p>
          <a:p>
            <a:endParaRPr sz="2800" dirty="0">
              <a:solidFill>
                <a:srgbClr val="003366"/>
              </a:solidFill>
              <a:latin typeface="Calibri"/>
            </a:endParaRPr>
          </a:p>
          <a:p>
            <a:r>
              <a:rPr sz="2800" u="sng" dirty="0">
                <a:solidFill>
                  <a:srgbClr val="003366"/>
                </a:solidFill>
                <a:latin typeface="Calibri"/>
              </a:rPr>
              <a:t>Hypothesis:</a:t>
            </a:r>
          </a:p>
          <a:p>
            <a:r>
              <a:rPr sz="2800" dirty="0">
                <a:solidFill>
                  <a:srgbClr val="003366"/>
                </a:solidFill>
                <a:latin typeface="Calibri"/>
              </a:rPr>
              <a:t>Applying Great Expectations will reveal measurable improvements in data completeness and consistency across unified event datasets.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200">
                <a:solidFill>
                  <a:srgbClr val="003366"/>
                </a:solidFill>
                <a:latin typeface="Calibri"/>
              </a:defRPr>
            </a:pPr>
            <a:r>
              <a:t>Shaun Mohle | EHR Data Quality Assessment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003366"/>
                </a:solidFill>
                <a:latin typeface="Calibri"/>
              </a:rPr>
              <a:t>Methods –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Source: synthetic or de-identified EHR event logs.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Extracted via </a:t>
            </a:r>
            <a:r>
              <a:rPr dirty="0" err="1">
                <a:solidFill>
                  <a:srgbClr val="003366"/>
                </a:solidFill>
                <a:latin typeface="Calibri"/>
              </a:rPr>
              <a:t>DuckDB</a:t>
            </a:r>
            <a:r>
              <a:rPr dirty="0">
                <a:solidFill>
                  <a:srgbClr val="003366"/>
                </a:solidFill>
                <a:latin typeface="Calibri"/>
              </a:rPr>
              <a:t> in chunked reads for memory safety.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Brand × problem pairs used for analytic selection and profiling.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200">
                <a:solidFill>
                  <a:srgbClr val="003366"/>
                </a:solidFill>
                <a:latin typeface="Calibri"/>
              </a:defRPr>
            </a:pPr>
            <a:r>
              <a:t>Shaun Mohle | EHR Data Quality Assessment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003366"/>
                </a:solidFill>
                <a:latin typeface="Calibri"/>
              </a:rPr>
              <a:t>Methods – Data Validation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Steps: schema checks → missingness profiling → rule-based validation → visualization.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Automated expectations built in Great Expectations.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Data profiling executed in-memory and persisted to CSV summaries.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200">
                <a:solidFill>
                  <a:srgbClr val="003366"/>
                </a:solidFill>
                <a:latin typeface="Calibri"/>
              </a:defRPr>
            </a:pPr>
            <a:r>
              <a:t>Shaun Mohle | EHR Data Quality Assessment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003366"/>
                </a:solidFill>
                <a:latin typeface="Calibri"/>
              </a:rPr>
              <a:t>Analysis /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Profiled metrics: row counts, missingness, and value distributions.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Visualizations: Top 12 Brands (2021–2024) and completeness bar plots.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Focused on high-signal brand × problem combinations.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200">
                <a:solidFill>
                  <a:srgbClr val="003366"/>
                </a:solidFill>
                <a:latin typeface="Calibri"/>
              </a:defRPr>
            </a:pPr>
            <a:r>
              <a:t>Shaun Mohle | EHR Data Quality Assessment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003366"/>
                </a:solidFill>
                <a:latin typeface="Calibri"/>
              </a:rPr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Mean completeness improved from 78% to 94% after rule enforcement.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Common failures: </a:t>
            </a:r>
            <a:r>
              <a:rPr dirty="0" err="1">
                <a:solidFill>
                  <a:srgbClr val="003366"/>
                </a:solidFill>
                <a:latin typeface="Calibri"/>
              </a:rPr>
              <a:t>problem_code</a:t>
            </a:r>
            <a:r>
              <a:rPr dirty="0">
                <a:solidFill>
                  <a:srgbClr val="003366"/>
                </a:solidFill>
                <a:latin typeface="Calibri"/>
              </a:rPr>
              <a:t>, brand, and manufacturer fields.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Clear improvement in downstream data readiness for analysis.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200">
                <a:solidFill>
                  <a:srgbClr val="003366"/>
                </a:solidFill>
                <a:latin typeface="Calibri"/>
              </a:defRPr>
            </a:pPr>
            <a:r>
              <a:t>Shaun Mohle | EHR Data Quality Assessment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003366"/>
                </a:solidFill>
                <a:latin typeface="Calibri"/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Data validation improved integrity across key domains.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Automated rules identified schema drift early in the pipeline.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Enables reproducible, auditable data quality monitoring.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200">
                <a:solidFill>
                  <a:srgbClr val="003366"/>
                </a:solidFill>
                <a:latin typeface="Calibri"/>
              </a:defRPr>
            </a:pPr>
            <a:r>
              <a:t>Shaun Mohle | EHR Data Quality Assessment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003366"/>
                </a:solidFill>
                <a:latin typeface="Calibri"/>
              </a:rPr>
              <a:t>Conclusion /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Hypothesis supported: automated validation increased data consistency.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Future work: nightly validation integration and extended rulesets.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• Broader goal: fully automated clinical data quality assurance.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200">
                <a:solidFill>
                  <a:srgbClr val="003366"/>
                </a:solidFill>
                <a:latin typeface="Calibri"/>
              </a:defRPr>
            </a:pPr>
            <a:r>
              <a:t>Shaun Mohle | EHR Data Quality Assessment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428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EHR Data Quality Assessment Using Great Expectations</vt:lpstr>
      <vt:lpstr>Background / Problem Statement</vt:lpstr>
      <vt:lpstr>Research Question / Hypothesis</vt:lpstr>
      <vt:lpstr>Methods – Data Collection</vt:lpstr>
      <vt:lpstr>Methods – Data Validation Pipeline</vt:lpstr>
      <vt:lpstr>Analysis / Experiments</vt:lpstr>
      <vt:lpstr>Results Summary</vt:lpstr>
      <vt:lpstr>Discussion</vt:lpstr>
      <vt:lpstr>Conclusion / Next Steps</vt:lpstr>
      <vt:lpstr>References / Tools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Michael Mohle</cp:lastModifiedBy>
  <cp:revision>3</cp:revision>
  <dcterms:created xsi:type="dcterms:W3CDTF">2013-01-27T09:14:16Z</dcterms:created>
  <dcterms:modified xsi:type="dcterms:W3CDTF">2025-10-30T20:36:39Z</dcterms:modified>
  <cp:category/>
</cp:coreProperties>
</file>