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A048-FF2C-3743-82D9-3A922FFE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D200A-52BB-6547-84C2-6AA8F043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58F2-4A79-4A4C-BC0F-ED39FDB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3BE4-5967-B84E-BBB2-254D2D0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B6F9-DD15-3140-9CE9-5A0C8812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2EB-7BD0-DD46-A7E5-9FBBD60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8F35-7E34-D447-B787-62512A8C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2D-9C35-5F4E-8541-486A02E8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2AFE-8D59-6F48-B250-0369EB1C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592A-6A04-1347-AA04-1A19225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35CB-74ED-ED4F-AC26-4CBB0EBE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95F9-0686-8946-8311-C40E0F2B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92E4-7B24-9E4F-B759-03C9A93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AD6-FC32-8E44-8A8B-C5A2DC4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A041-C5BA-B746-BCC3-328C7D5C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533D-945D-0B4A-8858-B3BBF52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4B27-7C0F-594A-8B6F-C7C8C152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41A9-6FC5-7F49-845A-47123BF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A14A-8120-5F4B-8726-923EF80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1BCB-6543-BD4F-B047-C07B0DF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2C1-BCD1-8642-8603-2D25F52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E2C5-8EAD-1647-831B-AE8CF5FC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4EA9-6FD5-454B-B930-5EC9AC1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80BB-8BD9-604F-805C-1749ABBB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83CE-A178-8B44-A95F-44B18416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D77-0D91-9B41-8F24-87B60C68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BAE1-95D4-1D49-ADC8-2BA625C80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EF1A-E728-A84B-B2A4-5CB1537DF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CFC2-1C52-454D-9D6F-5FE96FC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A2E4-F7DE-A043-83F5-18FA670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8A69-8FEC-6745-BAA3-408C1986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D678-5174-9341-9E52-28F79CE1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0588-B1DC-864A-9D0C-4AF3B8A8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F582-1676-C149-BC86-CCB3F807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1A37-1504-D942-9489-8A24D422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E589E-3EA0-2547-9307-A1135E26E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DA3ED-C426-6E41-8B12-5333BB4B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EC0-B933-9E4B-BEB6-588B7725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428DA-C692-F54E-BA62-136865A4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64D6-282F-BF49-8A6C-ABB99064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43076-047D-8146-ACDC-C23738C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E6D4-5293-BE4D-A0DA-52745B2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A5ED-7E61-D24E-A032-C727C47C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6383A-4724-834F-BCD4-59A08381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204F7-C98C-B341-B104-5AB2779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3E1D-9BFE-3A49-B9FB-DC6FD4B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4FA-088A-934E-BD84-D664984E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38B2-F2D1-E240-ABB8-8C6EB3C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59E32-F67C-1A4B-9FB1-669955C7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79C2-8176-0E44-9BFF-0607A1E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CE948-E203-A142-AA78-1B793798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232C-F76C-5D45-A919-BFAB113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4C4-EE87-1544-AB43-863D1C3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4EA8C-7DC2-AF44-8D81-99430F96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2B45-92BD-A147-B7C4-6F9D69C6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36DC4-F2AE-6B49-A621-34FF816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8095-FF1E-6B40-AC6D-2CDD554E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C0EE-5F27-BB44-85A1-65B3295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E5B1-21B6-134D-9D97-6160CE0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21D7-38B9-2342-AE61-50A793A3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B97-3982-0A4B-9743-123812F7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BA4-237C-B44E-BFA4-C7505F29403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441-794F-A44E-8C82-6B640F629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2665-5911-C847-83F5-77E6F3A34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2F467-C94F-B74C-A606-72666D4F8B39}"/>
              </a:ext>
            </a:extLst>
          </p:cNvPr>
          <p:cNvSpPr/>
          <p:nvPr/>
        </p:nvSpPr>
        <p:spPr>
          <a:xfrm>
            <a:off x="306909" y="286014"/>
            <a:ext cx="2744809" cy="97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6A4FE2-612F-C94C-A351-C759DE38A709}"/>
              </a:ext>
            </a:extLst>
          </p:cNvPr>
          <p:cNvSpPr/>
          <p:nvPr/>
        </p:nvSpPr>
        <p:spPr>
          <a:xfrm>
            <a:off x="4523928" y="286014"/>
            <a:ext cx="2744809" cy="9740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AzureSharedResource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A2E977-F7A7-B646-85C4-04D02C119D49}"/>
              </a:ext>
            </a:extLst>
          </p:cNvPr>
          <p:cNvSpPr/>
          <p:nvPr/>
        </p:nvSpPr>
        <p:spPr>
          <a:xfrm>
            <a:off x="8740947" y="286014"/>
            <a:ext cx="2744809" cy="974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Blob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C316F-E582-174A-BD13-CB49A52A6ADB}"/>
              </a:ext>
            </a:extLst>
          </p:cNvPr>
          <p:cNvSpPr txBox="1"/>
          <p:nvPr/>
        </p:nvSpPr>
        <p:spPr>
          <a:xfrm>
            <a:off x="306909" y="1438507"/>
            <a:ext cx="3451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On CapacityInterval, call GiveMe(Target)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5. On FlushInterval, query for Capacity()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CB64-651A-074A-8F34-2B5EE536A6F8}"/>
              </a:ext>
            </a:extLst>
          </p:cNvPr>
          <p:cNvSpPr txBox="1"/>
          <p:nvPr/>
        </p:nvSpPr>
        <p:spPr>
          <a:xfrm>
            <a:off x="4523928" y="1438506"/>
            <a:ext cx="3451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Determines number of partitions needed to fulfill request – no response</a:t>
            </a:r>
          </a:p>
          <a:p>
            <a:endParaRPr lang="en-US" sz="1600" dirty="0"/>
          </a:p>
          <a:p>
            <a:r>
              <a:rPr lang="en-US" sz="1600" dirty="0"/>
              <a:t>2. On Interval (when capacity needed)…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3. Attempt to get an exclusive lease on a blob (partition)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4. Raises capacity event</a:t>
            </a:r>
          </a:p>
          <a:p>
            <a:endParaRPr lang="en-US" sz="1600" dirty="0"/>
          </a:p>
          <a:p>
            <a:r>
              <a:rPr lang="en-US" sz="1600" dirty="0"/>
              <a:t>5. Returns the current Capacity (shared + reserved)</a:t>
            </a:r>
          </a:p>
          <a:p>
            <a:endParaRPr lang="en-US" sz="1600" dirty="0"/>
          </a:p>
          <a:p>
            <a:r>
              <a:rPr lang="en-US" sz="1600" dirty="0"/>
              <a:t>6. 15 seconds after a lease is obtained…</a:t>
            </a:r>
          </a:p>
          <a:p>
            <a:endParaRPr lang="en-US" sz="1600" dirty="0"/>
          </a:p>
          <a:p>
            <a:r>
              <a:rPr lang="en-US" sz="1600" dirty="0"/>
              <a:t>    7. The lease expires</a:t>
            </a:r>
          </a:p>
          <a:p>
            <a:endParaRPr lang="en-US" sz="1600" dirty="0"/>
          </a:p>
          <a:p>
            <a:r>
              <a:rPr lang="en-US" sz="1600" dirty="0"/>
              <a:t>    8. Raises capacity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EDF8F-89BB-8E4C-ADF1-3C9198410ADE}"/>
              </a:ext>
            </a:extLst>
          </p:cNvPr>
          <p:cNvSpPr txBox="1"/>
          <p:nvPr/>
        </p:nvSpPr>
        <p:spPr>
          <a:xfrm>
            <a:off x="8740948" y="1438506"/>
            <a:ext cx="3451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3. Provides the exclusive lease or returns an error</a:t>
            </a:r>
          </a:p>
        </p:txBody>
      </p:sp>
    </p:spTree>
    <p:extLst>
      <p:ext uri="{BB962C8B-B14F-4D97-AF65-F5344CB8AC3E}">
        <p14:creationId xmlns:p14="http://schemas.microsoft.com/office/powerpoint/2010/main" val="11790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2DF34B-1D09-C24F-8782-B1B7D43D3EBA}"/>
              </a:ext>
            </a:extLst>
          </p:cNvPr>
          <p:cNvGrpSpPr/>
          <p:nvPr/>
        </p:nvGrpSpPr>
        <p:grpSpPr>
          <a:xfrm>
            <a:off x="814038" y="407019"/>
            <a:ext cx="8017728" cy="4282068"/>
            <a:chOff x="390293" y="245327"/>
            <a:chExt cx="5163014" cy="428206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90BB0B-0C4F-A541-9760-FCEAF54BD2E9}"/>
                </a:ext>
              </a:extLst>
            </p:cNvPr>
            <p:cNvSpPr/>
            <p:nvPr/>
          </p:nvSpPr>
          <p:spPr>
            <a:xfrm>
              <a:off x="390293" y="2453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7AB3DE-9BBF-8348-81F4-EC3FD45F97A8}"/>
                </a:ext>
              </a:extLst>
            </p:cNvPr>
            <p:cNvSpPr/>
            <p:nvPr/>
          </p:nvSpPr>
          <p:spPr>
            <a:xfrm>
              <a:off x="542693" y="3977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C54F338-BCB1-9F4E-85AF-1D97DB21E6F8}"/>
                </a:ext>
              </a:extLst>
            </p:cNvPr>
            <p:cNvSpPr/>
            <p:nvPr/>
          </p:nvSpPr>
          <p:spPr>
            <a:xfrm>
              <a:off x="695093" y="5501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909E45-3AB5-0641-ABA6-B84298A06E80}"/>
                </a:ext>
              </a:extLst>
            </p:cNvPr>
            <p:cNvSpPr/>
            <p:nvPr/>
          </p:nvSpPr>
          <p:spPr>
            <a:xfrm>
              <a:off x="847493" y="7025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2183A-07E8-2A40-9831-2A6397CB3BF5}"/>
              </a:ext>
            </a:extLst>
          </p:cNvPr>
          <p:cNvGrpSpPr/>
          <p:nvPr/>
        </p:nvGrpSpPr>
        <p:grpSpPr>
          <a:xfrm>
            <a:off x="1862251" y="1182029"/>
            <a:ext cx="3757961" cy="1131849"/>
            <a:chOff x="1628078" y="1182029"/>
            <a:chExt cx="3757961" cy="11318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03A4B3-A11B-1B47-8AF7-36168C1FBA76}"/>
                </a:ext>
              </a:extLst>
            </p:cNvPr>
            <p:cNvSpPr/>
            <p:nvPr/>
          </p:nvSpPr>
          <p:spPr>
            <a:xfrm>
              <a:off x="1628078" y="1182029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Cosmos Batcher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ED1D7D6-41BD-B04A-AAA3-20B47B5F4A3F}"/>
                </a:ext>
              </a:extLst>
            </p:cNvPr>
            <p:cNvSpPr/>
            <p:nvPr/>
          </p:nvSpPr>
          <p:spPr>
            <a:xfrm>
              <a:off x="2759926" y="1793485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AzureSharedResource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00662-F4A0-E440-8D94-C85D0B85D5B2}"/>
              </a:ext>
            </a:extLst>
          </p:cNvPr>
          <p:cNvGrpSpPr/>
          <p:nvPr/>
        </p:nvGrpSpPr>
        <p:grpSpPr>
          <a:xfrm>
            <a:off x="1862250" y="2750633"/>
            <a:ext cx="3757962" cy="1131849"/>
            <a:chOff x="1628077" y="2750633"/>
            <a:chExt cx="3757962" cy="11318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2E90DC9-5B05-6846-BEE3-0B1AAC6CD85A}"/>
                </a:ext>
              </a:extLst>
            </p:cNvPr>
            <p:cNvSpPr/>
            <p:nvPr/>
          </p:nvSpPr>
          <p:spPr>
            <a:xfrm>
              <a:off x="1628077" y="2750633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 Batcher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FC5F464-0E29-044B-8698-8A520F581E83}"/>
                </a:ext>
              </a:extLst>
            </p:cNvPr>
            <p:cNvSpPr/>
            <p:nvPr/>
          </p:nvSpPr>
          <p:spPr>
            <a:xfrm>
              <a:off x="2759926" y="3362089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AzureSharedResource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346AD1-1E9F-3A48-B697-9D5792A26601}"/>
              </a:ext>
            </a:extLst>
          </p:cNvPr>
          <p:cNvSpPr/>
          <p:nvPr/>
        </p:nvSpPr>
        <p:spPr>
          <a:xfrm>
            <a:off x="6089793" y="1474746"/>
            <a:ext cx="2505308" cy="24514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C84935-2C38-AA4B-B471-1A1C4896E8D9}"/>
              </a:ext>
            </a:extLst>
          </p:cNvPr>
          <p:cNvSpPr/>
          <p:nvPr/>
        </p:nvSpPr>
        <p:spPr>
          <a:xfrm>
            <a:off x="6533338" y="2180061"/>
            <a:ext cx="1661532" cy="57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ED29BB-984D-3B49-9AE4-A8AE1DBE4BAA}"/>
              </a:ext>
            </a:extLst>
          </p:cNvPr>
          <p:cNvSpPr/>
          <p:nvPr/>
        </p:nvSpPr>
        <p:spPr>
          <a:xfrm>
            <a:off x="6543245" y="2864005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2ADAB9-B4CE-E747-BF77-93F06DD2938D}"/>
              </a:ext>
            </a:extLst>
          </p:cNvPr>
          <p:cNvSpPr/>
          <p:nvPr/>
        </p:nvSpPr>
        <p:spPr>
          <a:xfrm>
            <a:off x="6996697" y="2861471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453329-B5BA-FF40-93BC-DADD347AF003}"/>
              </a:ext>
            </a:extLst>
          </p:cNvPr>
          <p:cNvSpPr/>
          <p:nvPr/>
        </p:nvSpPr>
        <p:spPr>
          <a:xfrm>
            <a:off x="7445156" y="2877057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7A4B70B1-A0B9-E748-BA92-F41CC6394942}"/>
              </a:ext>
            </a:extLst>
          </p:cNvPr>
          <p:cNvSpPr/>
          <p:nvPr/>
        </p:nvSpPr>
        <p:spPr>
          <a:xfrm>
            <a:off x="10190955" y="407019"/>
            <a:ext cx="713678" cy="65792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2C3DD7-ED28-854D-AD12-D2359B88DD0B}"/>
              </a:ext>
            </a:extLst>
          </p:cNvPr>
          <p:cNvCxnSpPr>
            <a:cxnSpLocks/>
          </p:cNvCxnSpPr>
          <p:nvPr/>
        </p:nvCxnSpPr>
        <p:spPr>
          <a:xfrm flipH="1">
            <a:off x="8298762" y="909899"/>
            <a:ext cx="1831695" cy="824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3B8E8E-D51A-4246-9CCC-B9A0E77BC7FD}"/>
              </a:ext>
            </a:extLst>
          </p:cNvPr>
          <p:cNvSpPr txBox="1"/>
          <p:nvPr/>
        </p:nvSpPr>
        <p:spPr>
          <a:xfrm>
            <a:off x="6576320" y="153726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8B02B6-ECAA-E246-92E6-EFD82079E91D}"/>
              </a:ext>
            </a:extLst>
          </p:cNvPr>
          <p:cNvSpPr/>
          <p:nvPr/>
        </p:nvSpPr>
        <p:spPr>
          <a:xfrm>
            <a:off x="6719820" y="3019446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8925B2-994D-BB41-B9AD-68BB3B8954B2}"/>
              </a:ext>
            </a:extLst>
          </p:cNvPr>
          <p:cNvSpPr/>
          <p:nvPr/>
        </p:nvSpPr>
        <p:spPr>
          <a:xfrm>
            <a:off x="7183132" y="302734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6F5EC2-564F-CB44-A208-6D77F5758A31}"/>
              </a:ext>
            </a:extLst>
          </p:cNvPr>
          <p:cNvSpPr/>
          <p:nvPr/>
        </p:nvSpPr>
        <p:spPr>
          <a:xfrm>
            <a:off x="7658175" y="3034521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431E62-8423-7249-8856-4B69C3B25EE5}"/>
              </a:ext>
            </a:extLst>
          </p:cNvPr>
          <p:cNvSpPr/>
          <p:nvPr/>
        </p:nvSpPr>
        <p:spPr>
          <a:xfrm>
            <a:off x="9991069" y="120437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85B291-8AB9-564F-8F20-438B2CAE3AA4}"/>
              </a:ext>
            </a:extLst>
          </p:cNvPr>
          <p:cNvSpPr/>
          <p:nvPr/>
        </p:nvSpPr>
        <p:spPr>
          <a:xfrm>
            <a:off x="10242508" y="1201123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D5B9E8-9260-DA40-A026-637DD6C77BBE}"/>
              </a:ext>
            </a:extLst>
          </p:cNvPr>
          <p:cNvSpPr/>
          <p:nvPr/>
        </p:nvSpPr>
        <p:spPr>
          <a:xfrm>
            <a:off x="10516830" y="1208299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590125-C98B-D54E-ACA6-2AC8DE466017}"/>
              </a:ext>
            </a:extLst>
          </p:cNvPr>
          <p:cNvCxnSpPr>
            <a:cxnSpLocks/>
          </p:cNvCxnSpPr>
          <p:nvPr/>
        </p:nvCxnSpPr>
        <p:spPr>
          <a:xfrm flipH="1" flipV="1">
            <a:off x="2308302" y="2042404"/>
            <a:ext cx="4194923" cy="954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2AFFC-897F-544B-ABF1-B9498AFD5A02}"/>
              </a:ext>
            </a:extLst>
          </p:cNvPr>
          <p:cNvCxnSpPr>
            <a:cxnSpLocks/>
          </p:cNvCxnSpPr>
          <p:nvPr/>
        </p:nvCxnSpPr>
        <p:spPr>
          <a:xfrm>
            <a:off x="4884594" y="1541692"/>
            <a:ext cx="1658651" cy="659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B33264-6F57-714A-A518-C00C12F2AC70}"/>
              </a:ext>
            </a:extLst>
          </p:cNvPr>
          <p:cNvSpPr txBox="1"/>
          <p:nvPr/>
        </p:nvSpPr>
        <p:spPr>
          <a:xfrm>
            <a:off x="4707260" y="4260632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26515-F824-E54B-A3EC-C917B1F76124}"/>
              </a:ext>
            </a:extLst>
          </p:cNvPr>
          <p:cNvSpPr txBox="1"/>
          <p:nvPr/>
        </p:nvSpPr>
        <p:spPr>
          <a:xfrm>
            <a:off x="751867" y="4592442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Instances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9C45EE-8D74-E14A-92D7-E8E623422573}"/>
              </a:ext>
            </a:extLst>
          </p:cNvPr>
          <p:cNvSpPr/>
          <p:nvPr/>
        </p:nvSpPr>
        <p:spPr>
          <a:xfrm>
            <a:off x="8999034" y="4536687"/>
            <a:ext cx="2877015" cy="1953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Account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EE9AB5-3DCF-B644-89D3-A2C0E4AC9F09}"/>
              </a:ext>
            </a:extLst>
          </p:cNvPr>
          <p:cNvSpPr/>
          <p:nvPr/>
        </p:nvSpPr>
        <p:spPr>
          <a:xfrm>
            <a:off x="7870049" y="4855319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(blob)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8F7F9B-24CA-1741-B7A4-5A02951BCDD7}"/>
              </a:ext>
            </a:extLst>
          </p:cNvPr>
          <p:cNvSpPr/>
          <p:nvPr/>
        </p:nvSpPr>
        <p:spPr>
          <a:xfrm>
            <a:off x="7856834" y="5372064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(blob)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91B3246-695A-7F4E-A992-22ADEF60CA90}"/>
              </a:ext>
            </a:extLst>
          </p:cNvPr>
          <p:cNvSpPr/>
          <p:nvPr/>
        </p:nvSpPr>
        <p:spPr>
          <a:xfrm>
            <a:off x="7850566" y="5886021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(blob)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86FADA-6365-CC42-A9AA-110253888243}"/>
              </a:ext>
            </a:extLst>
          </p:cNvPr>
          <p:cNvCxnSpPr>
            <a:cxnSpLocks/>
          </p:cNvCxnSpPr>
          <p:nvPr/>
        </p:nvCxnSpPr>
        <p:spPr>
          <a:xfrm>
            <a:off x="5427982" y="2353498"/>
            <a:ext cx="2400167" cy="26950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1611E9-D0D8-2C46-A88A-C2323DA3C8A4}"/>
              </a:ext>
            </a:extLst>
          </p:cNvPr>
          <p:cNvSpPr txBox="1"/>
          <p:nvPr/>
        </p:nvSpPr>
        <p:spPr>
          <a:xfrm>
            <a:off x="9109731" y="877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C7C70-A762-7D41-8DB1-B63446E73E27}"/>
              </a:ext>
            </a:extLst>
          </p:cNvPr>
          <p:cNvSpPr txBox="1"/>
          <p:nvPr/>
        </p:nvSpPr>
        <p:spPr>
          <a:xfrm>
            <a:off x="4872463" y="232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E791E-1CFD-4344-AEEB-D1D584C0A950}"/>
              </a:ext>
            </a:extLst>
          </p:cNvPr>
          <p:cNvSpPr txBox="1"/>
          <p:nvPr/>
        </p:nvSpPr>
        <p:spPr>
          <a:xfrm>
            <a:off x="7191604" y="4074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348625-DDF6-AF43-9141-5EA8991275DA}"/>
              </a:ext>
            </a:extLst>
          </p:cNvPr>
          <p:cNvSpPr txBox="1"/>
          <p:nvPr/>
        </p:nvSpPr>
        <p:spPr>
          <a:xfrm>
            <a:off x="5456918" y="141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5C3DF3-D21A-C14C-8558-48C005D4C789}"/>
              </a:ext>
            </a:extLst>
          </p:cNvPr>
          <p:cNvSpPr txBox="1"/>
          <p:nvPr/>
        </p:nvSpPr>
        <p:spPr>
          <a:xfrm>
            <a:off x="8988464" y="1589048"/>
            <a:ext cx="3037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 user sends 3 records to insert into Cosmos.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records are wrapped as Operations and sent to the appropriate Batcher.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AzureSharedResource leases partitions so that it can safely use capacity.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Batcher raises the batch back to the Watcher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7702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7454</TotalTime>
  <Words>189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Peter Lasne</cp:lastModifiedBy>
  <cp:revision>8</cp:revision>
  <dcterms:created xsi:type="dcterms:W3CDTF">2020-12-16T15:59:55Z</dcterms:created>
  <dcterms:modified xsi:type="dcterms:W3CDTF">2020-12-21T20:14:04Z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2020-12-16T15:59:58Z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bee1c75b-5a84-4289-86d4-0000b7aec050</vt:lpwstr>
  </property>
  <property fmtid="{D5CDD505-2E9C-101B-9397-08002B2CF9AE}" pid="8" name="MSIP_Label_f42aa342-8706-4288-bd11-ebb85995028c_ContentBits">
    <vt:lpwstr>0</vt:lpwstr>
  </property>
</Properties>
</file>