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2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67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78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737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503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674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70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405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524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848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831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20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3EC7-D0B5-4ACA-A89D-F469E7962106}" type="datetimeFigureOut">
              <a:rPr lang="de-AT" smtClean="0"/>
              <a:t>17.01.2011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AE7F-E91E-451F-8D41-A791904DFB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16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233613"/>
            <a:ext cx="37052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2978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spoerr</dc:creator>
  <cp:lastModifiedBy>spoerr</cp:lastModifiedBy>
  <cp:revision>2</cp:revision>
  <dcterms:created xsi:type="dcterms:W3CDTF">2011-01-15T23:00:08Z</dcterms:created>
  <dcterms:modified xsi:type="dcterms:W3CDTF">2011-01-17T18:51:16Z</dcterms:modified>
</cp:coreProperties>
</file>