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Fira Sans Extra Condensed Medium"/>
      <p:regular r:id="rId17"/>
      <p:bold r:id="rId18"/>
      <p:italic r:id="rId19"/>
      <p:boldItalic r:id="rId20"/>
    </p:embeddedFont>
    <p:embeddedFont>
      <p:font typeface="Montserrat Medium"/>
      <p:regular r:id="rId21"/>
      <p:bold r:id="rId22"/>
      <p:italic r:id="rId23"/>
      <p:boldItalic r:id="rId24"/>
    </p:embeddedFont>
    <p:embeddedFont>
      <p:font typeface="EB Garamond"/>
      <p:regular r:id="rId25"/>
      <p:bold r:id="rId26"/>
      <p:italic r:id="rId27"/>
      <p:boldItalic r:id="rId28"/>
    </p:embeddedFont>
    <p:embeddedFont>
      <p:font typeface="Montserrat Light"/>
      <p:regular r:id="rId29"/>
      <p:bold r:id="rId30"/>
      <p:italic r:id="rId31"/>
      <p:boldItalic r:id="rId32"/>
    </p:embeddedFont>
    <p:embeddedFont>
      <p:font typeface="Squada One"/>
      <p:regular r:id="rId33"/>
    </p:embeddedFont>
    <p:embeddedFont>
      <p:font typeface="Montserrat ExtraBold"/>
      <p:bold r:id="rId34"/>
      <p:boldItalic r:id="rId35"/>
    </p:embeddedFont>
    <p:embeddedFont>
      <p:font typeface="Oswald"/>
      <p:regular r:id="rId36"/>
      <p:bold r:id="rId37"/>
    </p:embeddedFont>
    <p:embeddedFont>
      <p:font typeface="Barlow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font" Target="fonts/FiraSansExtraCondensedMedium-boldItalic.fntdata"/><Relationship Id="rId41" Type="http://schemas.openxmlformats.org/officeDocument/2006/relationships/font" Target="fonts/BarlowLight-boldItalic.fntdata"/><Relationship Id="rId22" Type="http://schemas.openxmlformats.org/officeDocument/2006/relationships/font" Target="fonts/MontserratMedium-bold.fntdata"/><Relationship Id="rId21" Type="http://schemas.openxmlformats.org/officeDocument/2006/relationships/font" Target="fonts/MontserratMedium-regular.fntdata"/><Relationship Id="rId24" Type="http://schemas.openxmlformats.org/officeDocument/2006/relationships/font" Target="fonts/MontserratMedium-boldItalic.fntdata"/><Relationship Id="rId23" Type="http://schemas.openxmlformats.org/officeDocument/2006/relationships/font" Target="fonts/Montserrat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BGaramond-bold.fntdata"/><Relationship Id="rId25" Type="http://schemas.openxmlformats.org/officeDocument/2006/relationships/font" Target="fonts/EBGaramond-regular.fntdata"/><Relationship Id="rId28" Type="http://schemas.openxmlformats.org/officeDocument/2006/relationships/font" Target="fonts/EBGaramond-boldItalic.fntdata"/><Relationship Id="rId27" Type="http://schemas.openxmlformats.org/officeDocument/2006/relationships/font" Target="fonts/EBGaramon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Ligh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italic.fntdata"/><Relationship Id="rId30" Type="http://schemas.openxmlformats.org/officeDocument/2006/relationships/font" Target="fonts/MontserratLight-bold.fntdata"/><Relationship Id="rId11" Type="http://schemas.openxmlformats.org/officeDocument/2006/relationships/slide" Target="slides/slide7.xml"/><Relationship Id="rId33" Type="http://schemas.openxmlformats.org/officeDocument/2006/relationships/font" Target="fonts/SquadaOne-regular.fntdata"/><Relationship Id="rId10" Type="http://schemas.openxmlformats.org/officeDocument/2006/relationships/slide" Target="slides/slide6.xml"/><Relationship Id="rId32" Type="http://schemas.openxmlformats.org/officeDocument/2006/relationships/font" Target="fonts/MontserratLight-boldItalic.fntdata"/><Relationship Id="rId13" Type="http://schemas.openxmlformats.org/officeDocument/2006/relationships/slide" Target="slides/slide9.xml"/><Relationship Id="rId35" Type="http://schemas.openxmlformats.org/officeDocument/2006/relationships/font" Target="fonts/MontserratExtraBold-boldItalic.fntdata"/><Relationship Id="rId12" Type="http://schemas.openxmlformats.org/officeDocument/2006/relationships/slide" Target="slides/slide8.xml"/><Relationship Id="rId34" Type="http://schemas.openxmlformats.org/officeDocument/2006/relationships/font" Target="fonts/MontserratExtraBold-bold.fntdata"/><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font" Target="fonts/FiraSansExtraCondensedMedium-regular.fntdata"/><Relationship Id="rId39" Type="http://schemas.openxmlformats.org/officeDocument/2006/relationships/font" Target="fonts/BarlowLight-bold.fntdata"/><Relationship Id="rId16" Type="http://schemas.openxmlformats.org/officeDocument/2006/relationships/slide" Target="slides/slide12.xml"/><Relationship Id="rId38" Type="http://schemas.openxmlformats.org/officeDocument/2006/relationships/font" Target="fonts/BarlowLight-regular.fntdata"/><Relationship Id="rId19" Type="http://schemas.openxmlformats.org/officeDocument/2006/relationships/font" Target="fonts/FiraSansExtraCondensedMedium-italic.fntdata"/><Relationship Id="rId18" Type="http://schemas.openxmlformats.org/officeDocument/2006/relationships/font" Target="fonts/FiraSansExtraCondense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our presentation is on analysis of Us housing market over time.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59d6898307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9d6898307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56c698b07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56c698b07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5540b6adc3_2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5540b6adc3_2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41a8f1e75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1a8f1e75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housing market has been in the headlines recently as housing prices have gotten increasingly unaffordable. Our goal is to answer the key questions how has the housing market changes over time.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6c698b07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c698b07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key goals is to to identify housing trends across states by comparing key data points and presenting the information in an interactive, easy-to-understand format.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analyze the following key data points in more detail in our visualization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56c698b0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6c698b0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41a8f1e756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41a8f1e756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d2155193bf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d2155193bf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d2155193bf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d2155193bf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59d6898307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59d6898307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SzPts val="900"/>
              <a:buAutoNum type="arabicPeriod"/>
            </a:pPr>
            <a:r>
              <a:rPr lang="en" sz="900"/>
              <a:t>Colors – Colors were used to highlight data points, with varying hues allowing greater visual specificity towards differences between data, such as the that between housing price indices between states</a:t>
            </a:r>
            <a:endParaRPr sz="900"/>
          </a:p>
          <a:p>
            <a:pPr indent="-285750" lvl="0" marL="457200" rtl="0" algn="l">
              <a:spcBef>
                <a:spcPts val="0"/>
              </a:spcBef>
              <a:spcAft>
                <a:spcPts val="0"/>
              </a:spcAft>
              <a:buSzPts val="900"/>
              <a:buAutoNum type="arabicPeriod"/>
            </a:pPr>
            <a:r>
              <a:rPr lang="en" sz="900"/>
              <a:t>Channels &amp; Marks – Engaging visualization channels like line graphs, maps and </a:t>
            </a:r>
            <a:r>
              <a:rPr lang="en" sz="900"/>
              <a:t>tables</a:t>
            </a:r>
            <a:r>
              <a:rPr lang="en" sz="900"/>
              <a:t> helped our marks distinguish between crucial data trends and points</a:t>
            </a:r>
            <a:endParaRPr sz="900">
              <a:solidFill>
                <a:srgbClr val="434343"/>
              </a:solidFill>
              <a:latin typeface="EB Garamond"/>
              <a:ea typeface="EB Garamond"/>
              <a:cs typeface="EB Garamond"/>
              <a:sym typeface="EB Garamond"/>
            </a:endParaRPr>
          </a:p>
          <a:p>
            <a:pPr indent="-285750" lvl="0" marL="457200" rtl="0" algn="l">
              <a:spcBef>
                <a:spcPts val="0"/>
              </a:spcBef>
              <a:spcAft>
                <a:spcPts val="0"/>
              </a:spcAft>
              <a:buSzPts val="900"/>
              <a:buAutoNum type="arabicPeriod"/>
            </a:pPr>
            <a:r>
              <a:rPr lang="en" sz="900"/>
              <a:t>Interactivity &amp; Querying – By incorporating data on demand (i.e. hovering to reveal information, interactivity through clicking, scrolling and zooming) we provide a more engaging visual experience</a:t>
            </a:r>
            <a:endParaRPr sz="900"/>
          </a:p>
          <a:p>
            <a:pPr indent="-285750" lvl="0" marL="457200" rtl="0" algn="l">
              <a:spcBef>
                <a:spcPts val="0"/>
              </a:spcBef>
              <a:spcAft>
                <a:spcPts val="0"/>
              </a:spcAft>
              <a:buSzPts val="900"/>
              <a:buAutoNum type="arabicPeriod"/>
            </a:pPr>
            <a:r>
              <a:rPr lang="en" sz="900"/>
              <a:t>Multi-dimensional data – By integrating multiple data sources, we were able to derive data like the minimum monthly income needed to provide deeper insights into the housing data </a:t>
            </a:r>
            <a:endParaRPr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solidFill>
          <a:srgbClr val="FFFFFF"/>
        </a:solidFill>
      </p:bgPr>
    </p:bg>
    <p:spTree>
      <p:nvGrpSpPr>
        <p:cNvPr id="8" name="Shape 8"/>
        <p:cNvGrpSpPr/>
        <p:nvPr/>
      </p:nvGrpSpPr>
      <p:grpSpPr>
        <a:xfrm>
          <a:off x="0" y="0"/>
          <a:ext cx="0" cy="0"/>
          <a:chOff x="0" y="0"/>
          <a:chExt cx="0" cy="0"/>
        </a:xfrm>
      </p:grpSpPr>
      <p:sp>
        <p:nvSpPr>
          <p:cNvPr id="9" name="Google Shape;9;p2"/>
          <p:cNvSpPr/>
          <p:nvPr/>
        </p:nvSpPr>
        <p:spPr>
          <a:xfrm>
            <a:off x="18639" y="1507984"/>
            <a:ext cx="176" cy="172"/>
          </a:xfrm>
          <a:custGeom>
            <a:rect b="b" l="l" r="r" t="t"/>
            <a:pathLst>
              <a:path extrusionOk="0" h="1" w="1">
                <a:moveTo>
                  <a:pt x="0" y="0"/>
                </a:moveTo>
                <a:lnTo>
                  <a:pt x="0" y="0"/>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8639" y="2419108"/>
            <a:ext cx="176" cy="172"/>
          </a:xfrm>
          <a:custGeom>
            <a:rect b="b" l="l" r="r" t="t"/>
            <a:pathLst>
              <a:path extrusionOk="0" h="1" w="1">
                <a:moveTo>
                  <a:pt x="0" y="0"/>
                </a:move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2" name="Google Shape;12;p2"/>
          <p:cNvSpPr/>
          <p:nvPr/>
        </p:nvSpPr>
        <p:spPr>
          <a:xfrm flipH="1">
            <a:off x="1144517" y="9122"/>
            <a:ext cx="176" cy="172"/>
          </a:xfrm>
          <a:custGeom>
            <a:rect b="b" l="l" r="r" t="t"/>
            <a:pathLst>
              <a:path extrusionOk="0" h="1" w="1">
                <a:moveTo>
                  <a:pt x="0" y="1"/>
                </a:moveTo>
                <a:lnTo>
                  <a:pt x="0" y="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3" name="Google Shape;13;p2"/>
          <p:cNvSpPr txBox="1"/>
          <p:nvPr>
            <p:ph type="ctrTitle"/>
          </p:nvPr>
        </p:nvSpPr>
        <p:spPr>
          <a:xfrm flipH="1">
            <a:off x="623625" y="2236500"/>
            <a:ext cx="35769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 name="Google Shape;14;p2"/>
          <p:cNvSpPr txBox="1"/>
          <p:nvPr>
            <p:ph idx="1" type="subTitle"/>
          </p:nvPr>
        </p:nvSpPr>
        <p:spPr>
          <a:xfrm flipH="1">
            <a:off x="623500" y="3116767"/>
            <a:ext cx="36291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5" name="Google Shape;15;p2"/>
          <p:cNvSpPr/>
          <p:nvPr/>
        </p:nvSpPr>
        <p:spPr>
          <a:xfrm>
            <a:off x="4099510" y="-10302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ources">
  <p:cSld name="CUSTOM_10">
    <p:spTree>
      <p:nvGrpSpPr>
        <p:cNvPr id="80" name="Shape 80"/>
        <p:cNvGrpSpPr/>
        <p:nvPr/>
      </p:nvGrpSpPr>
      <p:grpSpPr>
        <a:xfrm>
          <a:off x="0" y="0"/>
          <a:ext cx="0" cy="0"/>
          <a:chOff x="0" y="0"/>
          <a:chExt cx="0" cy="0"/>
        </a:xfrm>
      </p:grpSpPr>
      <p:sp>
        <p:nvSpPr>
          <p:cNvPr id="81" name="Google Shape;81;p11"/>
          <p:cNvSpPr/>
          <p:nvPr/>
        </p:nvSpPr>
        <p:spPr>
          <a:xfrm rot="466977">
            <a:off x="4431599" y="-984378"/>
            <a:ext cx="5995900" cy="6457590"/>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66AAA2">
              <a:alpha val="15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txBox="1"/>
          <p:nvPr>
            <p:ph idx="1" type="body"/>
          </p:nvPr>
        </p:nvSpPr>
        <p:spPr>
          <a:xfrm>
            <a:off x="642050" y="1220400"/>
            <a:ext cx="5308200" cy="1476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Char char="●"/>
              <a:defRPr>
                <a:solidFill>
                  <a:srgbClr val="000000"/>
                </a:solidFill>
              </a:defRPr>
            </a:lvl1pPr>
            <a:lvl2pPr indent="-304800" lvl="1" marL="914400" rtl="0">
              <a:spcBef>
                <a:spcPts val="1600"/>
              </a:spcBef>
              <a:spcAft>
                <a:spcPts val="0"/>
              </a:spcAft>
              <a:buClr>
                <a:srgbClr val="000000"/>
              </a:buClr>
              <a:buSzPts val="1200"/>
              <a:buChar char="○"/>
              <a:defRPr>
                <a:solidFill>
                  <a:srgbClr val="000000"/>
                </a:solidFill>
              </a:defRPr>
            </a:lvl2pPr>
            <a:lvl3pPr indent="-304800" lvl="2" marL="1371600" rtl="0">
              <a:spcBef>
                <a:spcPts val="1600"/>
              </a:spcBef>
              <a:spcAft>
                <a:spcPts val="0"/>
              </a:spcAft>
              <a:buClr>
                <a:srgbClr val="000000"/>
              </a:buClr>
              <a:buSzPts val="1200"/>
              <a:buChar char="■"/>
              <a:defRPr>
                <a:solidFill>
                  <a:srgbClr val="000000"/>
                </a:solidFill>
              </a:defRPr>
            </a:lvl3pPr>
            <a:lvl4pPr indent="-304800" lvl="3" marL="1828800" rtl="0">
              <a:spcBef>
                <a:spcPts val="1600"/>
              </a:spcBef>
              <a:spcAft>
                <a:spcPts val="0"/>
              </a:spcAft>
              <a:buClr>
                <a:srgbClr val="000000"/>
              </a:buClr>
              <a:buSzPts val="1200"/>
              <a:buChar char="●"/>
              <a:defRPr>
                <a:solidFill>
                  <a:srgbClr val="000000"/>
                </a:solidFill>
              </a:defRPr>
            </a:lvl4pPr>
            <a:lvl5pPr indent="-304800" lvl="4" marL="2286000" rtl="0">
              <a:spcBef>
                <a:spcPts val="1600"/>
              </a:spcBef>
              <a:spcAft>
                <a:spcPts val="0"/>
              </a:spcAft>
              <a:buClr>
                <a:srgbClr val="000000"/>
              </a:buClr>
              <a:buSzPts val="1200"/>
              <a:buChar char="○"/>
              <a:defRPr>
                <a:solidFill>
                  <a:srgbClr val="000000"/>
                </a:solidFill>
              </a:defRPr>
            </a:lvl5pPr>
            <a:lvl6pPr indent="-304800" lvl="5" marL="2743200" rtl="0">
              <a:spcBef>
                <a:spcPts val="1600"/>
              </a:spcBef>
              <a:spcAft>
                <a:spcPts val="0"/>
              </a:spcAft>
              <a:buClr>
                <a:srgbClr val="000000"/>
              </a:buClr>
              <a:buSzPts val="1200"/>
              <a:buChar char="■"/>
              <a:defRPr>
                <a:solidFill>
                  <a:srgbClr val="000000"/>
                </a:solidFill>
              </a:defRPr>
            </a:lvl6pPr>
            <a:lvl7pPr indent="-304800" lvl="6" marL="3200400" rtl="0">
              <a:spcBef>
                <a:spcPts val="1600"/>
              </a:spcBef>
              <a:spcAft>
                <a:spcPts val="0"/>
              </a:spcAft>
              <a:buClr>
                <a:srgbClr val="000000"/>
              </a:buClr>
              <a:buSzPts val="1200"/>
              <a:buChar char="●"/>
              <a:defRPr>
                <a:solidFill>
                  <a:srgbClr val="000000"/>
                </a:solidFill>
              </a:defRPr>
            </a:lvl7pPr>
            <a:lvl8pPr indent="-304800" lvl="7" marL="3657600" rtl="0">
              <a:spcBef>
                <a:spcPts val="1600"/>
              </a:spcBef>
              <a:spcAft>
                <a:spcPts val="0"/>
              </a:spcAft>
              <a:buClr>
                <a:srgbClr val="000000"/>
              </a:buClr>
              <a:buSzPts val="1200"/>
              <a:buChar char="○"/>
              <a:defRPr>
                <a:solidFill>
                  <a:srgbClr val="000000"/>
                </a:solidFill>
              </a:defRPr>
            </a:lvl8pPr>
            <a:lvl9pPr indent="-304800" lvl="8" marL="4114800" rtl="0">
              <a:spcBef>
                <a:spcPts val="1600"/>
              </a:spcBef>
              <a:spcAft>
                <a:spcPts val="1600"/>
              </a:spcAft>
              <a:buClr>
                <a:srgbClr val="000000"/>
              </a:buClr>
              <a:buSzPts val="1200"/>
              <a:buChar char="■"/>
              <a:defRPr>
                <a:solidFill>
                  <a:srgbClr val="000000"/>
                </a:solidFill>
              </a:defRPr>
            </a:lvl9pPr>
          </a:lstStyle>
          <a:p/>
        </p:txBody>
      </p:sp>
      <p:sp>
        <p:nvSpPr>
          <p:cNvPr id="83" name="Google Shape;83;p11"/>
          <p:cNvSpPr txBox="1"/>
          <p:nvPr>
            <p:ph type="title"/>
          </p:nvPr>
        </p:nvSpPr>
        <p:spPr>
          <a:xfrm>
            <a:off x="4722997" y="1262675"/>
            <a:ext cx="3808200" cy="896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Clr>
                <a:srgbClr val="000000"/>
              </a:buClr>
              <a:buSzPts val="2800"/>
              <a:buNone/>
              <a:defRPr>
                <a:solidFill>
                  <a:srgbClr val="000000"/>
                </a:solidFill>
              </a:defRPr>
            </a:lvl2pPr>
            <a:lvl3pPr lvl="2" rtl="0" algn="r">
              <a:spcBef>
                <a:spcPts val="0"/>
              </a:spcBef>
              <a:spcAft>
                <a:spcPts val="0"/>
              </a:spcAft>
              <a:buClr>
                <a:srgbClr val="000000"/>
              </a:buClr>
              <a:buSzPts val="2800"/>
              <a:buNone/>
              <a:defRPr>
                <a:solidFill>
                  <a:srgbClr val="000000"/>
                </a:solidFill>
              </a:defRPr>
            </a:lvl3pPr>
            <a:lvl4pPr lvl="3" rtl="0" algn="r">
              <a:spcBef>
                <a:spcPts val="0"/>
              </a:spcBef>
              <a:spcAft>
                <a:spcPts val="0"/>
              </a:spcAft>
              <a:buClr>
                <a:srgbClr val="000000"/>
              </a:buClr>
              <a:buSzPts val="2800"/>
              <a:buNone/>
              <a:defRPr>
                <a:solidFill>
                  <a:srgbClr val="000000"/>
                </a:solidFill>
              </a:defRPr>
            </a:lvl4pPr>
            <a:lvl5pPr lvl="4" rtl="0" algn="r">
              <a:spcBef>
                <a:spcPts val="0"/>
              </a:spcBef>
              <a:spcAft>
                <a:spcPts val="0"/>
              </a:spcAft>
              <a:buClr>
                <a:srgbClr val="000000"/>
              </a:buClr>
              <a:buSzPts val="2800"/>
              <a:buNone/>
              <a:defRPr>
                <a:solidFill>
                  <a:srgbClr val="000000"/>
                </a:solidFill>
              </a:defRPr>
            </a:lvl5pPr>
            <a:lvl6pPr lvl="5" rtl="0" algn="r">
              <a:spcBef>
                <a:spcPts val="0"/>
              </a:spcBef>
              <a:spcAft>
                <a:spcPts val="0"/>
              </a:spcAft>
              <a:buClr>
                <a:srgbClr val="000000"/>
              </a:buClr>
              <a:buSzPts val="2800"/>
              <a:buNone/>
              <a:defRPr>
                <a:solidFill>
                  <a:srgbClr val="000000"/>
                </a:solidFill>
              </a:defRPr>
            </a:lvl6pPr>
            <a:lvl7pPr lvl="6" rtl="0" algn="r">
              <a:spcBef>
                <a:spcPts val="0"/>
              </a:spcBef>
              <a:spcAft>
                <a:spcPts val="0"/>
              </a:spcAft>
              <a:buClr>
                <a:srgbClr val="000000"/>
              </a:buClr>
              <a:buSzPts val="2800"/>
              <a:buNone/>
              <a:defRPr>
                <a:solidFill>
                  <a:srgbClr val="000000"/>
                </a:solidFill>
              </a:defRPr>
            </a:lvl7pPr>
            <a:lvl8pPr lvl="7" rtl="0" algn="r">
              <a:spcBef>
                <a:spcPts val="0"/>
              </a:spcBef>
              <a:spcAft>
                <a:spcPts val="0"/>
              </a:spcAft>
              <a:buClr>
                <a:srgbClr val="000000"/>
              </a:buClr>
              <a:buSzPts val="2800"/>
              <a:buNone/>
              <a:defRPr>
                <a:solidFill>
                  <a:srgbClr val="000000"/>
                </a:solidFill>
              </a:defRPr>
            </a:lvl8pPr>
            <a:lvl9pPr lvl="8" rtl="0" algn="r">
              <a:spcBef>
                <a:spcPts val="0"/>
              </a:spcBef>
              <a:spcAft>
                <a:spcPts val="0"/>
              </a:spcAft>
              <a:buClr>
                <a:srgbClr val="000000"/>
              </a:buClr>
              <a:buSzPts val="2800"/>
              <a:buNone/>
              <a:defRPr>
                <a:solidFill>
                  <a:srgbClr val="000000"/>
                </a:solidFill>
              </a:defRPr>
            </a:lvl9pPr>
          </a:lstStyle>
          <a:p/>
        </p:txBody>
      </p:sp>
      <p:sp>
        <p:nvSpPr>
          <p:cNvPr id="84" name="Google Shape;84;p11"/>
          <p:cNvSpPr txBox="1"/>
          <p:nvPr>
            <p:ph idx="2" type="subTitle"/>
          </p:nvPr>
        </p:nvSpPr>
        <p:spPr>
          <a:xfrm>
            <a:off x="562250" y="914850"/>
            <a:ext cx="2843700" cy="393600"/>
          </a:xfrm>
          <a:prstGeom prst="rect">
            <a:avLst/>
          </a:prstGeom>
        </p:spPr>
        <p:txBody>
          <a:bodyPr anchorCtr="0" anchor="t" bIns="91425" lIns="91425" spcFirstLastPara="1" rIns="91425" wrap="square" tIns="91425">
            <a:noAutofit/>
          </a:bodyPr>
          <a:lstStyle>
            <a:lvl1pPr lvl="0">
              <a:spcBef>
                <a:spcPts val="0"/>
              </a:spcBef>
              <a:spcAft>
                <a:spcPts val="0"/>
              </a:spcAft>
              <a:buNone/>
              <a:defRPr>
                <a:latin typeface="Montserrat ExtraBold"/>
                <a:ea typeface="Montserrat ExtraBold"/>
                <a:cs typeface="Montserrat ExtraBold"/>
                <a:sym typeface="Montserrat ExtraBold"/>
              </a:defRPr>
            </a:lvl1pPr>
            <a:lvl2pPr lvl="1">
              <a:spcBef>
                <a:spcPts val="1600"/>
              </a:spcBef>
              <a:spcAft>
                <a:spcPts val="0"/>
              </a:spcAft>
              <a:buNone/>
              <a:defRPr b="1">
                <a:solidFill>
                  <a:srgbClr val="000000"/>
                </a:solidFill>
                <a:latin typeface="Oswald"/>
                <a:ea typeface="Oswald"/>
                <a:cs typeface="Oswald"/>
                <a:sym typeface="Oswald"/>
              </a:defRPr>
            </a:lvl2pPr>
            <a:lvl3pPr lvl="2">
              <a:spcBef>
                <a:spcPts val="1600"/>
              </a:spcBef>
              <a:spcAft>
                <a:spcPts val="0"/>
              </a:spcAft>
              <a:buNone/>
              <a:defRPr b="1">
                <a:solidFill>
                  <a:srgbClr val="000000"/>
                </a:solidFill>
                <a:latin typeface="Oswald"/>
                <a:ea typeface="Oswald"/>
                <a:cs typeface="Oswald"/>
                <a:sym typeface="Oswald"/>
              </a:defRPr>
            </a:lvl3pPr>
            <a:lvl4pPr lvl="3">
              <a:spcBef>
                <a:spcPts val="1600"/>
              </a:spcBef>
              <a:spcAft>
                <a:spcPts val="0"/>
              </a:spcAft>
              <a:buNone/>
              <a:defRPr b="1">
                <a:solidFill>
                  <a:srgbClr val="000000"/>
                </a:solidFill>
                <a:latin typeface="Oswald"/>
                <a:ea typeface="Oswald"/>
                <a:cs typeface="Oswald"/>
                <a:sym typeface="Oswald"/>
              </a:defRPr>
            </a:lvl4pPr>
            <a:lvl5pPr lvl="4">
              <a:spcBef>
                <a:spcPts val="1600"/>
              </a:spcBef>
              <a:spcAft>
                <a:spcPts val="0"/>
              </a:spcAft>
              <a:buNone/>
              <a:defRPr b="1">
                <a:solidFill>
                  <a:srgbClr val="000000"/>
                </a:solidFill>
                <a:latin typeface="Oswald"/>
                <a:ea typeface="Oswald"/>
                <a:cs typeface="Oswald"/>
                <a:sym typeface="Oswald"/>
              </a:defRPr>
            </a:lvl5pPr>
            <a:lvl6pPr lvl="5">
              <a:spcBef>
                <a:spcPts val="1600"/>
              </a:spcBef>
              <a:spcAft>
                <a:spcPts val="0"/>
              </a:spcAft>
              <a:buNone/>
              <a:defRPr b="1">
                <a:solidFill>
                  <a:srgbClr val="000000"/>
                </a:solidFill>
                <a:latin typeface="Oswald"/>
                <a:ea typeface="Oswald"/>
                <a:cs typeface="Oswald"/>
                <a:sym typeface="Oswald"/>
              </a:defRPr>
            </a:lvl6pPr>
            <a:lvl7pPr lvl="6">
              <a:spcBef>
                <a:spcPts val="1600"/>
              </a:spcBef>
              <a:spcAft>
                <a:spcPts val="0"/>
              </a:spcAft>
              <a:buNone/>
              <a:defRPr b="1">
                <a:solidFill>
                  <a:srgbClr val="000000"/>
                </a:solidFill>
                <a:latin typeface="Oswald"/>
                <a:ea typeface="Oswald"/>
                <a:cs typeface="Oswald"/>
                <a:sym typeface="Oswald"/>
              </a:defRPr>
            </a:lvl7pPr>
            <a:lvl8pPr lvl="7">
              <a:spcBef>
                <a:spcPts val="1600"/>
              </a:spcBef>
              <a:spcAft>
                <a:spcPts val="0"/>
              </a:spcAft>
              <a:buNone/>
              <a:defRPr b="1">
                <a:solidFill>
                  <a:srgbClr val="000000"/>
                </a:solidFill>
                <a:latin typeface="Oswald"/>
                <a:ea typeface="Oswald"/>
                <a:cs typeface="Oswald"/>
                <a:sym typeface="Oswald"/>
              </a:defRPr>
            </a:lvl8pPr>
            <a:lvl9pPr lvl="8">
              <a:spcBef>
                <a:spcPts val="1600"/>
              </a:spcBef>
              <a:spcAft>
                <a:spcPts val="1600"/>
              </a:spcAft>
              <a:buNone/>
              <a:defRPr b="1">
                <a:solidFill>
                  <a:srgbClr val="000000"/>
                </a:solidFill>
                <a:latin typeface="Oswald"/>
                <a:ea typeface="Oswald"/>
                <a:cs typeface="Oswald"/>
                <a:sym typeface="Oswal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FFFFF"/>
        </a:solidFill>
      </p:bgPr>
    </p:bg>
    <p:spTree>
      <p:nvGrpSpPr>
        <p:cNvPr id="16" name="Shape 16"/>
        <p:cNvGrpSpPr/>
        <p:nvPr/>
      </p:nvGrpSpPr>
      <p:grpSpPr>
        <a:xfrm>
          <a:off x="0" y="0"/>
          <a:ext cx="0" cy="0"/>
          <a:chOff x="0" y="0"/>
          <a:chExt cx="0" cy="0"/>
        </a:xfrm>
      </p:grpSpPr>
      <p:sp>
        <p:nvSpPr>
          <p:cNvPr id="17" name="Google Shape;17;p3"/>
          <p:cNvSpPr txBox="1"/>
          <p:nvPr>
            <p:ph type="ctrTitle"/>
          </p:nvPr>
        </p:nvSpPr>
        <p:spPr>
          <a:xfrm>
            <a:off x="3414640"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18" name="Google Shape;18;p3"/>
          <p:cNvSpPr txBox="1"/>
          <p:nvPr>
            <p:ph idx="1" type="subTitle"/>
          </p:nvPr>
        </p:nvSpPr>
        <p:spPr>
          <a:xfrm>
            <a:off x="362274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 name="Google Shape;19;p3"/>
          <p:cNvSpPr txBox="1"/>
          <p:nvPr>
            <p:ph hasCustomPrompt="1" idx="2" type="title"/>
          </p:nvPr>
        </p:nvSpPr>
        <p:spPr>
          <a:xfrm>
            <a:off x="369910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p:nvPr>
            <p:ph idx="3" type="ctrTitle"/>
          </p:nvPr>
        </p:nvSpPr>
        <p:spPr>
          <a:xfrm>
            <a:off x="3414853"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1" name="Google Shape;21;p3"/>
          <p:cNvSpPr txBox="1"/>
          <p:nvPr>
            <p:ph idx="4" type="subTitle"/>
          </p:nvPr>
        </p:nvSpPr>
        <p:spPr>
          <a:xfrm>
            <a:off x="358764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 name="Google Shape;22;p3"/>
          <p:cNvSpPr txBox="1"/>
          <p:nvPr>
            <p:ph hasCustomPrompt="1" idx="5" type="title"/>
          </p:nvPr>
        </p:nvSpPr>
        <p:spPr>
          <a:xfrm>
            <a:off x="369910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p:nvPr>
            <p:ph idx="6" type="ctrTitle"/>
          </p:nvPr>
        </p:nvSpPr>
        <p:spPr>
          <a:xfrm>
            <a:off x="5582025" y="1853313"/>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4" name="Google Shape;24;p3"/>
          <p:cNvSpPr txBox="1"/>
          <p:nvPr>
            <p:ph idx="7" type="subTitle"/>
          </p:nvPr>
        </p:nvSpPr>
        <p:spPr>
          <a:xfrm>
            <a:off x="5789900"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 name="Google Shape;25;p3"/>
          <p:cNvSpPr txBox="1"/>
          <p:nvPr>
            <p:ph hasCustomPrompt="1" idx="8" type="title"/>
          </p:nvPr>
        </p:nvSpPr>
        <p:spPr>
          <a:xfrm>
            <a:off x="5866262"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p:nvPr>
            <p:ph idx="9" type="ctrTitle"/>
          </p:nvPr>
        </p:nvSpPr>
        <p:spPr>
          <a:xfrm>
            <a:off x="558198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27" name="Google Shape;27;p3"/>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idx="13" type="subTitle"/>
          </p:nvPr>
        </p:nvSpPr>
        <p:spPr>
          <a:xfrm>
            <a:off x="5754800"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3"/>
          <p:cNvSpPr txBox="1"/>
          <p:nvPr>
            <p:ph hasCustomPrompt="1" idx="14" type="title"/>
          </p:nvPr>
        </p:nvSpPr>
        <p:spPr>
          <a:xfrm>
            <a:off x="5866262"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p:nvPr>
            <p:ph idx="15"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31" name="Google Shape;31;p3"/>
          <p:cNvSpPr txBox="1"/>
          <p:nvPr>
            <p:ph idx="16" type="ctrTitle"/>
          </p:nvPr>
        </p:nvSpPr>
        <p:spPr>
          <a:xfrm>
            <a:off x="1226125" y="1853313"/>
            <a:ext cx="2392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32" name="Google Shape;32;p3"/>
          <p:cNvSpPr txBox="1"/>
          <p:nvPr>
            <p:ph idx="17" type="subTitle"/>
          </p:nvPr>
        </p:nvSpPr>
        <p:spPr>
          <a:xfrm>
            <a:off x="1469325" y="2314760"/>
            <a:ext cx="19065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 name="Google Shape;33;p3"/>
          <p:cNvSpPr txBox="1"/>
          <p:nvPr>
            <p:ph hasCustomPrompt="1" idx="18" type="title"/>
          </p:nvPr>
        </p:nvSpPr>
        <p:spPr>
          <a:xfrm>
            <a:off x="1545687" y="156514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p:nvPr>
            <p:ph idx="19" type="ctrTitle"/>
          </p:nvPr>
        </p:nvSpPr>
        <p:spPr>
          <a:xfrm>
            <a:off x="1261437" y="3359411"/>
            <a:ext cx="2322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35" name="Google Shape;35;p3"/>
          <p:cNvSpPr txBox="1"/>
          <p:nvPr>
            <p:ph idx="20" type="subTitle"/>
          </p:nvPr>
        </p:nvSpPr>
        <p:spPr>
          <a:xfrm>
            <a:off x="1434225" y="3820858"/>
            <a:ext cx="1976700" cy="61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 name="Google Shape;36;p3"/>
          <p:cNvSpPr txBox="1"/>
          <p:nvPr>
            <p:ph hasCustomPrompt="1" idx="21" type="title"/>
          </p:nvPr>
        </p:nvSpPr>
        <p:spPr>
          <a:xfrm>
            <a:off x="1545687" y="3091842"/>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7">
    <p:spTree>
      <p:nvGrpSpPr>
        <p:cNvPr id="39" name="Shape 39"/>
        <p:cNvGrpSpPr/>
        <p:nvPr/>
      </p:nvGrpSpPr>
      <p:grpSpPr>
        <a:xfrm>
          <a:off x="0" y="0"/>
          <a:ext cx="0" cy="0"/>
          <a:chOff x="0" y="0"/>
          <a:chExt cx="0" cy="0"/>
        </a:xfrm>
      </p:grpSpPr>
      <p:sp>
        <p:nvSpPr>
          <p:cNvPr id="40" name="Google Shape;40;p4"/>
          <p:cNvSpPr/>
          <p:nvPr/>
        </p:nvSpPr>
        <p:spPr>
          <a:xfrm rot="-5400000">
            <a:off x="-101015" y="-226845"/>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txBox="1"/>
          <p:nvPr>
            <p:ph type="ctrTitle"/>
          </p:nvPr>
        </p:nvSpPr>
        <p:spPr>
          <a:xfrm>
            <a:off x="831200" y="376498"/>
            <a:ext cx="3867300" cy="2054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2" name="Google Shape;42;p4"/>
          <p:cNvSpPr txBox="1"/>
          <p:nvPr>
            <p:ph idx="1" type="subTitle"/>
          </p:nvPr>
        </p:nvSpPr>
        <p:spPr>
          <a:xfrm>
            <a:off x="831200" y="2314225"/>
            <a:ext cx="4224900" cy="178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3">
    <p:spTree>
      <p:nvGrpSpPr>
        <p:cNvPr id="43" name="Shape 43"/>
        <p:cNvGrpSpPr/>
        <p:nvPr/>
      </p:nvGrpSpPr>
      <p:grpSpPr>
        <a:xfrm>
          <a:off x="0" y="0"/>
          <a:ext cx="0" cy="0"/>
          <a:chOff x="0" y="0"/>
          <a:chExt cx="0" cy="0"/>
        </a:xfrm>
      </p:grpSpPr>
      <p:sp>
        <p:nvSpPr>
          <p:cNvPr id="44" name="Google Shape;44;p5"/>
          <p:cNvSpPr/>
          <p:nvPr/>
        </p:nvSpPr>
        <p:spPr>
          <a:xfrm>
            <a:off x="3356560" y="-236370"/>
            <a:ext cx="5995571" cy="6199231"/>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2CC">
              <a:alpha val="327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txBox="1"/>
          <p:nvPr>
            <p:ph idx="1" type="subTitle"/>
          </p:nvPr>
        </p:nvSpPr>
        <p:spPr>
          <a:xfrm>
            <a:off x="2286775" y="1780575"/>
            <a:ext cx="4717500" cy="631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6" name="Google Shape;46;p5"/>
          <p:cNvSpPr txBox="1"/>
          <p:nvPr>
            <p:ph type="ctrTitle"/>
          </p:nvPr>
        </p:nvSpPr>
        <p:spPr>
          <a:xfrm>
            <a:off x="3099175" y="2412374"/>
            <a:ext cx="3092700" cy="54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p:cSld name="CUSTOM_12">
    <p:spTree>
      <p:nvGrpSpPr>
        <p:cNvPr id="47" name="Shape 47"/>
        <p:cNvGrpSpPr/>
        <p:nvPr/>
      </p:nvGrpSpPr>
      <p:grpSpPr>
        <a:xfrm>
          <a:off x="0" y="0"/>
          <a:ext cx="0" cy="0"/>
          <a:chOff x="0" y="0"/>
          <a:chExt cx="0" cy="0"/>
        </a:xfrm>
      </p:grpSpPr>
      <p:sp>
        <p:nvSpPr>
          <p:cNvPr id="48" name="Google Shape;48;p6"/>
          <p:cNvSpPr txBox="1"/>
          <p:nvPr>
            <p:ph type="ctrTitle"/>
          </p:nvPr>
        </p:nvSpPr>
        <p:spPr>
          <a:xfrm>
            <a:off x="8584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9" name="Google Shape;49;p6"/>
          <p:cNvSpPr txBox="1"/>
          <p:nvPr>
            <p:ph idx="1" type="subTitle"/>
          </p:nvPr>
        </p:nvSpPr>
        <p:spPr>
          <a:xfrm>
            <a:off x="10195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0" name="Google Shape;50;p6"/>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txBox="1"/>
          <p:nvPr>
            <p:ph idx="2"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52" name="Google Shape;52;p6"/>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txBox="1"/>
          <p:nvPr>
            <p:ph idx="3" type="subTitle"/>
          </p:nvPr>
        </p:nvSpPr>
        <p:spPr>
          <a:xfrm>
            <a:off x="5934474" y="295510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5" name="Google Shape;55;p6"/>
          <p:cNvSpPr txBox="1"/>
          <p:nvPr>
            <p:ph idx="4" type="ctrTitle"/>
          </p:nvPr>
        </p:nvSpPr>
        <p:spPr>
          <a:xfrm>
            <a:off x="5773375" y="273495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6" name="Google Shape;56;p6"/>
          <p:cNvSpPr txBox="1"/>
          <p:nvPr>
            <p:ph idx="5" type="subTitle"/>
          </p:nvPr>
        </p:nvSpPr>
        <p:spPr>
          <a:xfrm>
            <a:off x="3452999" y="2052750"/>
            <a:ext cx="2238000" cy="98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100"/>
            </a:lvl1pPr>
            <a:lvl2pPr lvl="1" rtl="0" algn="ctr">
              <a:lnSpc>
                <a:spcPct val="100000"/>
              </a:lnSpc>
              <a:spcBef>
                <a:spcPts val="0"/>
              </a:spcBef>
              <a:spcAft>
                <a:spcPts val="0"/>
              </a:spcAft>
              <a:buSzPts val="1100"/>
              <a:buNone/>
              <a:defRPr sz="1100"/>
            </a:lvl2pPr>
            <a:lvl3pPr lvl="2" rtl="0" algn="ctr">
              <a:lnSpc>
                <a:spcPct val="100000"/>
              </a:lnSpc>
              <a:spcBef>
                <a:spcPts val="0"/>
              </a:spcBef>
              <a:spcAft>
                <a:spcPts val="0"/>
              </a:spcAft>
              <a:buSzPts val="1100"/>
              <a:buNone/>
              <a:defRPr sz="1100"/>
            </a:lvl3pPr>
            <a:lvl4pPr lvl="3" rtl="0" algn="ctr">
              <a:lnSpc>
                <a:spcPct val="100000"/>
              </a:lnSpc>
              <a:spcBef>
                <a:spcPts val="0"/>
              </a:spcBef>
              <a:spcAft>
                <a:spcPts val="0"/>
              </a:spcAft>
              <a:buSzPts val="1100"/>
              <a:buNone/>
              <a:defRPr sz="1100"/>
            </a:lvl4pPr>
            <a:lvl5pPr lvl="4" rtl="0" algn="ctr">
              <a:lnSpc>
                <a:spcPct val="100000"/>
              </a:lnSpc>
              <a:spcBef>
                <a:spcPts val="0"/>
              </a:spcBef>
              <a:spcAft>
                <a:spcPts val="0"/>
              </a:spcAft>
              <a:buSzPts val="1100"/>
              <a:buNone/>
              <a:defRPr sz="1100"/>
            </a:lvl5pPr>
            <a:lvl6pPr lvl="5" rtl="0" algn="ctr">
              <a:lnSpc>
                <a:spcPct val="100000"/>
              </a:lnSpc>
              <a:spcBef>
                <a:spcPts val="0"/>
              </a:spcBef>
              <a:spcAft>
                <a:spcPts val="0"/>
              </a:spcAft>
              <a:buSzPts val="1100"/>
              <a:buNone/>
              <a:defRPr sz="1100"/>
            </a:lvl6pPr>
            <a:lvl7pPr lvl="6" rtl="0" algn="ctr">
              <a:lnSpc>
                <a:spcPct val="100000"/>
              </a:lnSpc>
              <a:spcBef>
                <a:spcPts val="0"/>
              </a:spcBef>
              <a:spcAft>
                <a:spcPts val="0"/>
              </a:spcAft>
              <a:buSzPts val="1100"/>
              <a:buNone/>
              <a:defRPr sz="1100"/>
            </a:lvl7pPr>
            <a:lvl8pPr lvl="7" rtl="0" algn="ctr">
              <a:lnSpc>
                <a:spcPct val="100000"/>
              </a:lnSpc>
              <a:spcBef>
                <a:spcPts val="0"/>
              </a:spcBef>
              <a:spcAft>
                <a:spcPts val="0"/>
              </a:spcAft>
              <a:buSzPts val="1100"/>
              <a:buNone/>
              <a:defRPr sz="1100"/>
            </a:lvl8pPr>
            <a:lvl9pPr lvl="8" rtl="0" algn="ctr">
              <a:lnSpc>
                <a:spcPct val="100000"/>
              </a:lnSpc>
              <a:spcBef>
                <a:spcPts val="0"/>
              </a:spcBef>
              <a:spcAft>
                <a:spcPts val="0"/>
              </a:spcAft>
              <a:buSzPts val="1100"/>
              <a:buNone/>
              <a:defRPr sz="1100"/>
            </a:lvl9pPr>
          </a:lstStyle>
          <a:p/>
        </p:txBody>
      </p:sp>
      <p:sp>
        <p:nvSpPr>
          <p:cNvPr id="57" name="Google Shape;57;p6"/>
          <p:cNvSpPr txBox="1"/>
          <p:nvPr>
            <p:ph idx="6" type="ctrTitle"/>
          </p:nvPr>
        </p:nvSpPr>
        <p:spPr>
          <a:xfrm>
            <a:off x="3291900" y="1832600"/>
            <a:ext cx="2560200" cy="31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
              <a:buNone/>
              <a:defRPr sz="1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CUSTOM_6">
    <p:bg>
      <p:bgPr>
        <a:solidFill>
          <a:srgbClr val="FFFFFF"/>
        </a:solidFill>
      </p:bgPr>
    </p:bg>
    <p:spTree>
      <p:nvGrpSpPr>
        <p:cNvPr id="58"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61" name="Google Shape;61;p7"/>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_6_2">
    <p:bg>
      <p:bgPr>
        <a:solidFill>
          <a:srgbClr val="FFFFFF"/>
        </a:solidFill>
      </p:bgPr>
    </p:bg>
    <p:spTree>
      <p:nvGrpSpPr>
        <p:cNvPr id="63" name="Shape 63"/>
        <p:cNvGrpSpPr/>
        <p:nvPr/>
      </p:nvGrpSpPr>
      <p:grpSpPr>
        <a:xfrm>
          <a:off x="0" y="0"/>
          <a:ext cx="0" cy="0"/>
          <a:chOff x="0" y="0"/>
          <a:chExt cx="0" cy="0"/>
        </a:xfrm>
      </p:grpSpPr>
      <p:sp>
        <p:nvSpPr>
          <p:cNvPr id="64" name="Google Shape;64;p8"/>
          <p:cNvSpPr/>
          <p:nvPr/>
        </p:nvSpPr>
        <p:spPr>
          <a:xfrm>
            <a:off x="2618169" y="-31835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67" name="Google Shape;67;p8"/>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6_2_1">
    <p:bg>
      <p:bgPr>
        <a:solidFill>
          <a:srgbClr val="FFFFFF"/>
        </a:solidFill>
      </p:bgPr>
    </p:bg>
    <p:spTree>
      <p:nvGrpSpPr>
        <p:cNvPr id="69"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742950" y="710350"/>
            <a:ext cx="8686800" cy="279600"/>
          </a:xfrm>
          <a:prstGeom prst="rect">
            <a:avLst/>
          </a:pr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200"/>
              <a:buNone/>
              <a:defRPr sz="1200">
                <a:solidFill>
                  <a:srgbClr val="FFFFFF"/>
                </a:solidFill>
              </a:defRPr>
            </a:lvl1pPr>
            <a:lvl2pPr lvl="1" rtl="0" algn="ctr">
              <a:spcBef>
                <a:spcPts val="0"/>
              </a:spcBef>
              <a:spcAft>
                <a:spcPts val="0"/>
              </a:spcAft>
              <a:buClr>
                <a:srgbClr val="000000"/>
              </a:buClr>
              <a:buSzPts val="1100"/>
              <a:buNone/>
              <a:defRPr sz="1100">
                <a:solidFill>
                  <a:srgbClr val="000000"/>
                </a:solidFill>
              </a:defRPr>
            </a:lvl2pPr>
            <a:lvl3pPr lvl="2" rtl="0" algn="ctr">
              <a:spcBef>
                <a:spcPts val="0"/>
              </a:spcBef>
              <a:spcAft>
                <a:spcPts val="0"/>
              </a:spcAft>
              <a:buClr>
                <a:srgbClr val="000000"/>
              </a:buClr>
              <a:buSzPts val="1100"/>
              <a:buNone/>
              <a:defRPr sz="1100">
                <a:solidFill>
                  <a:srgbClr val="000000"/>
                </a:solidFill>
              </a:defRPr>
            </a:lvl3pPr>
            <a:lvl4pPr lvl="3" rtl="0" algn="ctr">
              <a:spcBef>
                <a:spcPts val="0"/>
              </a:spcBef>
              <a:spcAft>
                <a:spcPts val="0"/>
              </a:spcAft>
              <a:buClr>
                <a:srgbClr val="000000"/>
              </a:buClr>
              <a:buSzPts val="1100"/>
              <a:buNone/>
              <a:defRPr sz="1100">
                <a:solidFill>
                  <a:srgbClr val="000000"/>
                </a:solidFill>
              </a:defRPr>
            </a:lvl4pPr>
            <a:lvl5pPr lvl="4" rtl="0" algn="ctr">
              <a:spcBef>
                <a:spcPts val="0"/>
              </a:spcBef>
              <a:spcAft>
                <a:spcPts val="0"/>
              </a:spcAft>
              <a:buClr>
                <a:srgbClr val="000000"/>
              </a:buClr>
              <a:buSzPts val="1100"/>
              <a:buNone/>
              <a:defRPr sz="1100">
                <a:solidFill>
                  <a:srgbClr val="000000"/>
                </a:solidFill>
              </a:defRPr>
            </a:lvl5pPr>
            <a:lvl6pPr lvl="5" rtl="0" algn="ctr">
              <a:spcBef>
                <a:spcPts val="0"/>
              </a:spcBef>
              <a:spcAft>
                <a:spcPts val="0"/>
              </a:spcAft>
              <a:buClr>
                <a:srgbClr val="000000"/>
              </a:buClr>
              <a:buSzPts val="1100"/>
              <a:buNone/>
              <a:defRPr sz="1100">
                <a:solidFill>
                  <a:srgbClr val="000000"/>
                </a:solidFill>
              </a:defRPr>
            </a:lvl6pPr>
            <a:lvl7pPr lvl="6" rtl="0" algn="ctr">
              <a:spcBef>
                <a:spcPts val="0"/>
              </a:spcBef>
              <a:spcAft>
                <a:spcPts val="0"/>
              </a:spcAft>
              <a:buClr>
                <a:srgbClr val="000000"/>
              </a:buClr>
              <a:buSzPts val="1100"/>
              <a:buNone/>
              <a:defRPr sz="1100">
                <a:solidFill>
                  <a:srgbClr val="000000"/>
                </a:solidFill>
              </a:defRPr>
            </a:lvl7pPr>
            <a:lvl8pPr lvl="7" rtl="0" algn="ctr">
              <a:spcBef>
                <a:spcPts val="0"/>
              </a:spcBef>
              <a:spcAft>
                <a:spcPts val="0"/>
              </a:spcAft>
              <a:buClr>
                <a:srgbClr val="000000"/>
              </a:buClr>
              <a:buSzPts val="1100"/>
              <a:buNone/>
              <a:defRPr sz="1100">
                <a:solidFill>
                  <a:srgbClr val="000000"/>
                </a:solidFill>
              </a:defRPr>
            </a:lvl8pPr>
            <a:lvl9pPr lvl="8" rtl="0" algn="ctr">
              <a:spcBef>
                <a:spcPts val="0"/>
              </a:spcBef>
              <a:spcAft>
                <a:spcPts val="0"/>
              </a:spcAft>
              <a:buClr>
                <a:srgbClr val="000000"/>
              </a:buClr>
              <a:buSzPts val="1100"/>
              <a:buNone/>
              <a:defRPr sz="1100">
                <a:solidFill>
                  <a:srgbClr val="000000"/>
                </a:solidFill>
              </a:defRPr>
            </a:lvl9pPr>
          </a:lstStyle>
          <a:p/>
        </p:txBody>
      </p:sp>
      <p:sp>
        <p:nvSpPr>
          <p:cNvPr id="73" name="Google Shape;73;p9"/>
          <p:cNvSpPr/>
          <p:nvPr/>
        </p:nvSpPr>
        <p:spPr>
          <a:xfrm>
            <a:off x="419100" y="732400"/>
            <a:ext cx="235500" cy="235500"/>
          </a:xfrm>
          <a:prstGeom prst="ellipse">
            <a:avLst/>
          </a:pr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a:off x="95250" y="732400"/>
            <a:ext cx="235500" cy="2355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_1">
    <p:bg>
      <p:bgPr>
        <a:solidFill>
          <a:srgbClr val="FFFFFF"/>
        </a:solidFill>
      </p:bgPr>
    </p:bg>
    <p:spTree>
      <p:nvGrpSpPr>
        <p:cNvPr id="75"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rect b="b" l="l" r="r" t="t"/>
            <a:pathLst>
              <a:path extrusionOk="0" h="208325" w="201481">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ctrTitle"/>
          </p:nvPr>
        </p:nvSpPr>
        <p:spPr>
          <a:xfrm>
            <a:off x="477026" y="1557850"/>
            <a:ext cx="4209300" cy="8517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CB64"/>
              </a:buClr>
              <a:buSzPts val="4800"/>
              <a:buNone/>
              <a:defRPr sz="4800">
                <a:solidFill>
                  <a:srgbClr val="FFCB64"/>
                </a:solidFill>
              </a:defRPr>
            </a:lvl1pPr>
            <a:lvl2pPr lvl="1" rtl="0" algn="ctr">
              <a:spcBef>
                <a:spcPts val="0"/>
              </a:spcBef>
              <a:spcAft>
                <a:spcPts val="0"/>
              </a:spcAft>
              <a:buClr>
                <a:srgbClr val="000000"/>
              </a:buClr>
              <a:buSzPts val="4800"/>
              <a:buNone/>
              <a:defRPr sz="4800">
                <a:solidFill>
                  <a:srgbClr val="000000"/>
                </a:solidFill>
              </a:defRPr>
            </a:lvl2pPr>
            <a:lvl3pPr lvl="2" rtl="0" algn="ctr">
              <a:spcBef>
                <a:spcPts val="0"/>
              </a:spcBef>
              <a:spcAft>
                <a:spcPts val="0"/>
              </a:spcAft>
              <a:buClr>
                <a:srgbClr val="000000"/>
              </a:buClr>
              <a:buSzPts val="4800"/>
              <a:buNone/>
              <a:defRPr sz="4800">
                <a:solidFill>
                  <a:srgbClr val="000000"/>
                </a:solidFill>
              </a:defRPr>
            </a:lvl3pPr>
            <a:lvl4pPr lvl="3" rtl="0" algn="ctr">
              <a:spcBef>
                <a:spcPts val="0"/>
              </a:spcBef>
              <a:spcAft>
                <a:spcPts val="0"/>
              </a:spcAft>
              <a:buClr>
                <a:srgbClr val="000000"/>
              </a:buClr>
              <a:buSzPts val="4800"/>
              <a:buNone/>
              <a:defRPr sz="4800">
                <a:solidFill>
                  <a:srgbClr val="000000"/>
                </a:solidFill>
              </a:defRPr>
            </a:lvl4pPr>
            <a:lvl5pPr lvl="4" rtl="0" algn="ctr">
              <a:spcBef>
                <a:spcPts val="0"/>
              </a:spcBef>
              <a:spcAft>
                <a:spcPts val="0"/>
              </a:spcAft>
              <a:buClr>
                <a:srgbClr val="000000"/>
              </a:buClr>
              <a:buSzPts val="4800"/>
              <a:buNone/>
              <a:defRPr sz="4800">
                <a:solidFill>
                  <a:srgbClr val="000000"/>
                </a:solidFill>
              </a:defRPr>
            </a:lvl5pPr>
            <a:lvl6pPr lvl="5" rtl="0" algn="ctr">
              <a:spcBef>
                <a:spcPts val="0"/>
              </a:spcBef>
              <a:spcAft>
                <a:spcPts val="0"/>
              </a:spcAft>
              <a:buClr>
                <a:srgbClr val="000000"/>
              </a:buClr>
              <a:buSzPts val="4800"/>
              <a:buNone/>
              <a:defRPr sz="4800">
                <a:solidFill>
                  <a:srgbClr val="000000"/>
                </a:solidFill>
              </a:defRPr>
            </a:lvl6pPr>
            <a:lvl7pPr lvl="6" rtl="0" algn="ctr">
              <a:spcBef>
                <a:spcPts val="0"/>
              </a:spcBef>
              <a:spcAft>
                <a:spcPts val="0"/>
              </a:spcAft>
              <a:buClr>
                <a:srgbClr val="000000"/>
              </a:buClr>
              <a:buSzPts val="4800"/>
              <a:buNone/>
              <a:defRPr sz="4800">
                <a:solidFill>
                  <a:srgbClr val="000000"/>
                </a:solidFill>
              </a:defRPr>
            </a:lvl7pPr>
            <a:lvl8pPr lvl="7" rtl="0" algn="ctr">
              <a:spcBef>
                <a:spcPts val="0"/>
              </a:spcBef>
              <a:spcAft>
                <a:spcPts val="0"/>
              </a:spcAft>
              <a:buClr>
                <a:srgbClr val="000000"/>
              </a:buClr>
              <a:buSzPts val="4800"/>
              <a:buNone/>
              <a:defRPr sz="4800">
                <a:solidFill>
                  <a:srgbClr val="000000"/>
                </a:solidFill>
              </a:defRPr>
            </a:lvl8pPr>
            <a:lvl9pPr lvl="8" rtl="0" algn="ctr">
              <a:spcBef>
                <a:spcPts val="0"/>
              </a:spcBef>
              <a:spcAft>
                <a:spcPts val="0"/>
              </a:spcAft>
              <a:buClr>
                <a:srgbClr val="000000"/>
              </a:buClr>
              <a:buSzPts val="4800"/>
              <a:buNone/>
              <a:defRPr sz="4800">
                <a:solidFill>
                  <a:srgbClr val="000000"/>
                </a:solidFill>
              </a:defRPr>
            </a:lvl9pPr>
          </a:lstStyle>
          <a:p/>
        </p:txBody>
      </p:sp>
      <p:sp>
        <p:nvSpPr>
          <p:cNvPr id="78" name="Google Shape;78;p10"/>
          <p:cNvSpPr txBox="1"/>
          <p:nvPr>
            <p:ph idx="1" type="subTitle"/>
          </p:nvPr>
        </p:nvSpPr>
        <p:spPr>
          <a:xfrm flipH="1">
            <a:off x="1674026" y="2409550"/>
            <a:ext cx="3012300" cy="167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r">
              <a:lnSpc>
                <a:spcPct val="100000"/>
              </a:lnSpc>
              <a:spcBef>
                <a:spcPts val="0"/>
              </a:spcBef>
              <a:spcAft>
                <a:spcPts val="0"/>
              </a:spcAft>
              <a:buClr>
                <a:srgbClr val="000000"/>
              </a:buClr>
              <a:buSzPts val="1200"/>
              <a:buNone/>
              <a:defRPr>
                <a:solidFill>
                  <a:srgbClr val="000000"/>
                </a:solidFill>
              </a:defRPr>
            </a:lvl2pPr>
            <a:lvl3pPr lvl="2" rtl="0" algn="r">
              <a:lnSpc>
                <a:spcPct val="100000"/>
              </a:lnSpc>
              <a:spcBef>
                <a:spcPts val="0"/>
              </a:spcBef>
              <a:spcAft>
                <a:spcPts val="0"/>
              </a:spcAft>
              <a:buClr>
                <a:srgbClr val="000000"/>
              </a:buClr>
              <a:buSzPts val="1200"/>
              <a:buNone/>
              <a:defRPr>
                <a:solidFill>
                  <a:srgbClr val="000000"/>
                </a:solidFill>
              </a:defRPr>
            </a:lvl3pPr>
            <a:lvl4pPr lvl="3" rtl="0" algn="r">
              <a:lnSpc>
                <a:spcPct val="100000"/>
              </a:lnSpc>
              <a:spcBef>
                <a:spcPts val="0"/>
              </a:spcBef>
              <a:spcAft>
                <a:spcPts val="0"/>
              </a:spcAft>
              <a:buClr>
                <a:srgbClr val="000000"/>
              </a:buClr>
              <a:buSzPts val="1200"/>
              <a:buNone/>
              <a:defRPr>
                <a:solidFill>
                  <a:srgbClr val="000000"/>
                </a:solidFill>
              </a:defRPr>
            </a:lvl4pPr>
            <a:lvl5pPr lvl="4" rtl="0" algn="r">
              <a:lnSpc>
                <a:spcPct val="100000"/>
              </a:lnSpc>
              <a:spcBef>
                <a:spcPts val="0"/>
              </a:spcBef>
              <a:spcAft>
                <a:spcPts val="0"/>
              </a:spcAft>
              <a:buClr>
                <a:srgbClr val="000000"/>
              </a:buClr>
              <a:buSzPts val="1200"/>
              <a:buNone/>
              <a:defRPr>
                <a:solidFill>
                  <a:srgbClr val="000000"/>
                </a:solidFill>
              </a:defRPr>
            </a:lvl5pPr>
            <a:lvl6pPr lvl="5" rtl="0" algn="r">
              <a:lnSpc>
                <a:spcPct val="100000"/>
              </a:lnSpc>
              <a:spcBef>
                <a:spcPts val="0"/>
              </a:spcBef>
              <a:spcAft>
                <a:spcPts val="0"/>
              </a:spcAft>
              <a:buClr>
                <a:srgbClr val="000000"/>
              </a:buClr>
              <a:buSzPts val="1200"/>
              <a:buNone/>
              <a:defRPr>
                <a:solidFill>
                  <a:srgbClr val="000000"/>
                </a:solidFill>
              </a:defRPr>
            </a:lvl6pPr>
            <a:lvl7pPr lvl="6" rtl="0" algn="r">
              <a:lnSpc>
                <a:spcPct val="100000"/>
              </a:lnSpc>
              <a:spcBef>
                <a:spcPts val="0"/>
              </a:spcBef>
              <a:spcAft>
                <a:spcPts val="0"/>
              </a:spcAft>
              <a:buClr>
                <a:srgbClr val="000000"/>
              </a:buClr>
              <a:buSzPts val="1200"/>
              <a:buNone/>
              <a:defRPr>
                <a:solidFill>
                  <a:srgbClr val="000000"/>
                </a:solidFill>
              </a:defRPr>
            </a:lvl7pPr>
            <a:lvl8pPr lvl="7" rtl="0" algn="r">
              <a:lnSpc>
                <a:spcPct val="100000"/>
              </a:lnSpc>
              <a:spcBef>
                <a:spcPts val="0"/>
              </a:spcBef>
              <a:spcAft>
                <a:spcPts val="0"/>
              </a:spcAft>
              <a:buClr>
                <a:srgbClr val="000000"/>
              </a:buClr>
              <a:buSzPts val="1200"/>
              <a:buNone/>
              <a:defRPr>
                <a:solidFill>
                  <a:srgbClr val="000000"/>
                </a:solidFill>
              </a:defRPr>
            </a:lvl8pPr>
            <a:lvl9pPr lvl="8" rtl="0" algn="r">
              <a:lnSpc>
                <a:spcPct val="100000"/>
              </a:lnSpc>
              <a:spcBef>
                <a:spcPts val="0"/>
              </a:spcBef>
              <a:spcAft>
                <a:spcPts val="0"/>
              </a:spcAft>
              <a:buClr>
                <a:srgbClr val="000000"/>
              </a:buClr>
              <a:buSzPts val="1200"/>
              <a:buNone/>
              <a:defRPr>
                <a:solidFill>
                  <a:srgbClr val="000000"/>
                </a:solidFill>
              </a:defRPr>
            </a:lvl9pPr>
          </a:lstStyle>
          <a:p/>
        </p:txBody>
      </p:sp>
      <p:sp>
        <p:nvSpPr>
          <p:cNvPr id="79" name="Google Shape;79;p10"/>
          <p:cNvSpPr txBox="1"/>
          <p:nvPr/>
        </p:nvSpPr>
        <p:spPr>
          <a:xfrm>
            <a:off x="1263550" y="3683250"/>
            <a:ext cx="3398100" cy="17844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b="1" lang="en" sz="900">
                <a:solidFill>
                  <a:srgbClr val="434343"/>
                </a:solidFill>
                <a:uFill>
                  <a:noFill/>
                </a:uFill>
                <a:latin typeface="EB Garamond"/>
                <a:ea typeface="EB Garamond"/>
                <a:cs typeface="EB Garamond"/>
                <a:sym typeface="EB Garamond"/>
                <a:hlinkClick r:id="rId2">
                  <a:extLst>
                    <a:ext uri="{A12FA001-AC4F-418D-AE19-62706E023703}">
                      <ahyp:hlinkClr val="tx"/>
                    </a:ext>
                  </a:extLst>
                </a:hlinkClick>
              </a:rPr>
              <a:t>Slidesgo</a:t>
            </a:r>
            <a:r>
              <a:rPr lang="en" sz="900">
                <a:solidFill>
                  <a:srgbClr val="434343"/>
                </a:solidFill>
                <a:latin typeface="EB Garamond"/>
                <a:ea typeface="EB Garamond"/>
                <a:cs typeface="EB Garamond"/>
                <a:sym typeface="EB Garamond"/>
              </a:rPr>
              <a:t>, including icons by </a:t>
            </a:r>
            <a:r>
              <a:rPr b="1" lang="en" sz="900">
                <a:solidFill>
                  <a:srgbClr val="434343"/>
                </a:solidFill>
                <a:uFill>
                  <a:noFill/>
                </a:uFill>
                <a:latin typeface="EB Garamond"/>
                <a:ea typeface="EB Garamond"/>
                <a:cs typeface="EB Garamond"/>
                <a:sym typeface="EB Garamond"/>
                <a:hlinkClick r:id="rId3">
                  <a:extLst>
                    <a:ext uri="{A12FA001-AC4F-418D-AE19-62706E023703}">
                      <ahyp:hlinkClr val="tx"/>
                    </a:ext>
                  </a:extLst>
                </a:hlinkClick>
              </a:rPr>
              <a:t>Flaticon</a:t>
            </a:r>
            <a:r>
              <a:rPr lang="en" sz="900">
                <a:solidFill>
                  <a:srgbClr val="434343"/>
                </a:solidFill>
                <a:latin typeface="EB Garamond"/>
                <a:ea typeface="EB Garamond"/>
                <a:cs typeface="EB Garamond"/>
                <a:sym typeface="EB Garamond"/>
              </a:rPr>
              <a:t>, and infographics &amp; images by </a:t>
            </a:r>
            <a:r>
              <a:rPr b="1" lang="en" sz="900">
                <a:solidFill>
                  <a:srgbClr val="434343"/>
                </a:solidFill>
                <a:uFill>
                  <a:noFill/>
                </a:uFill>
                <a:latin typeface="EB Garamond"/>
                <a:ea typeface="EB Garamond"/>
                <a:cs typeface="EB Garamond"/>
                <a:sym typeface="EB Garamond"/>
                <a:hlinkClick r:id="rId4">
                  <a:extLst>
                    <a:ext uri="{A12FA001-AC4F-418D-AE19-62706E023703}">
                      <ahyp:hlinkCl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indent="0" lvl="0" marL="0" rtl="0" algn="r">
              <a:lnSpc>
                <a:spcPct val="100000"/>
              </a:lnSpc>
              <a:spcBef>
                <a:spcPts val="300"/>
              </a:spcBef>
              <a:spcAft>
                <a:spcPts val="0"/>
              </a:spcAft>
              <a:buNone/>
            </a:pPr>
            <a:r>
              <a:rPr b="1" lang="en" sz="900">
                <a:solidFill>
                  <a:srgbClr val="434343"/>
                </a:solidFill>
                <a:latin typeface="EB Garamond"/>
                <a:ea typeface="EB Garamond"/>
                <a:cs typeface="EB Garamond"/>
                <a:sym typeface="EB Garamond"/>
              </a:rPr>
              <a:t>Please keep this slide for attribution.</a:t>
            </a:r>
            <a:endParaRPr b="1" sz="900">
              <a:solidFill>
                <a:srgbClr val="434343"/>
              </a:solidFill>
              <a:latin typeface="EB Garamond"/>
              <a:ea typeface="EB Garamond"/>
              <a:cs typeface="EB Garamond"/>
              <a:sym typeface="EB Garamond"/>
            </a:endParaRPr>
          </a:p>
          <a:p>
            <a:pPr indent="0" lvl="0" marL="0" rtl="0" algn="r">
              <a:lnSpc>
                <a:spcPct val="115000"/>
              </a:lnSpc>
              <a:spcBef>
                <a:spcPts val="300"/>
              </a:spcBef>
              <a:spcAft>
                <a:spcPts val="0"/>
              </a:spcAft>
              <a:buNone/>
            </a:pPr>
            <a:r>
              <a:t/>
            </a:r>
            <a:endParaRPr>
              <a:latin typeface="Barlow Light"/>
              <a:ea typeface="Barlow Light"/>
              <a:cs typeface="Barlow Light"/>
              <a:sym typeface="Barlow Light"/>
            </a:endParaRPr>
          </a:p>
          <a:p>
            <a:pPr indent="0" lvl="0" marL="0" rtl="0" algn="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indent="-304800" lvl="1" marL="914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indent="-304800" lvl="2" marL="1371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indent="-304800" lvl="3" marL="1828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indent="-304800" lvl="4" marL="22860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indent="-304800" lvl="5" marL="27432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indent="-304800" lvl="6" marL="32004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indent="-304800" lvl="7" marL="36576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indent="-304800" lvl="8" marL="411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2"/>
          <p:cNvSpPr txBox="1"/>
          <p:nvPr>
            <p:ph idx="1" type="subTitle"/>
          </p:nvPr>
        </p:nvSpPr>
        <p:spPr>
          <a:xfrm flipH="1">
            <a:off x="742950" y="3101480"/>
            <a:ext cx="3629100" cy="10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Housing Homies</a:t>
            </a:r>
            <a:endParaRPr/>
          </a:p>
          <a:p>
            <a:pPr indent="0" lvl="0" marL="0" rtl="0" algn="l">
              <a:spcBef>
                <a:spcPts val="0"/>
              </a:spcBef>
              <a:spcAft>
                <a:spcPts val="0"/>
              </a:spcAft>
              <a:buClr>
                <a:schemeClr val="dk1"/>
              </a:buClr>
              <a:buSzPts val="1100"/>
              <a:buFont typeface="Arial"/>
              <a:buNone/>
            </a:pPr>
            <a:r>
              <a:rPr lang="en"/>
              <a:t>Akshat Ghoshal</a:t>
            </a:r>
            <a:endParaRPr/>
          </a:p>
          <a:p>
            <a:pPr indent="0" lvl="0" marL="0" rtl="0" algn="l">
              <a:spcBef>
                <a:spcPts val="0"/>
              </a:spcBef>
              <a:spcAft>
                <a:spcPts val="0"/>
              </a:spcAft>
              <a:buNone/>
            </a:pPr>
            <a:r>
              <a:rPr lang="en"/>
              <a:t>Rohan Shanbhag </a:t>
            </a:r>
            <a:endParaRPr/>
          </a:p>
          <a:p>
            <a:pPr indent="0" lvl="0" marL="0" rtl="0" algn="l">
              <a:spcBef>
                <a:spcPts val="0"/>
              </a:spcBef>
              <a:spcAft>
                <a:spcPts val="0"/>
              </a:spcAft>
              <a:buNone/>
            </a:pPr>
            <a:r>
              <a:rPr lang="en"/>
              <a:t>Marcus Spotanski</a:t>
            </a:r>
            <a:endParaRPr/>
          </a:p>
          <a:p>
            <a:pPr indent="0" lvl="0" marL="0" rtl="0" algn="l">
              <a:spcBef>
                <a:spcPts val="0"/>
              </a:spcBef>
              <a:spcAft>
                <a:spcPts val="0"/>
              </a:spcAft>
              <a:buNone/>
            </a:pPr>
            <a:r>
              <a:t/>
            </a:r>
            <a:endParaRPr/>
          </a:p>
        </p:txBody>
      </p:sp>
      <p:sp>
        <p:nvSpPr>
          <p:cNvPr id="90" name="Google Shape;90;p12"/>
          <p:cNvSpPr txBox="1"/>
          <p:nvPr>
            <p:ph type="ctrTitle"/>
          </p:nvPr>
        </p:nvSpPr>
        <p:spPr>
          <a:xfrm flipH="1">
            <a:off x="130250" y="0"/>
            <a:ext cx="4708500" cy="289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Analysis of US Housing Market Over Time</a:t>
            </a:r>
            <a:endParaRPr sz="2800">
              <a:solidFill>
                <a:srgbClr val="434343"/>
              </a:solidFill>
            </a:endParaRPr>
          </a:p>
          <a:p>
            <a:pPr indent="0" lvl="0" marL="0" rtl="0" algn="l">
              <a:spcBef>
                <a:spcPts val="0"/>
              </a:spcBef>
              <a:spcAft>
                <a:spcPts val="0"/>
              </a:spcAft>
              <a:buNone/>
            </a:pPr>
            <a:r>
              <a:rPr lang="en" sz="2800">
                <a:latin typeface="Montserrat Light"/>
                <a:ea typeface="Montserrat Light"/>
                <a:cs typeface="Montserrat Light"/>
                <a:sym typeface="Montserrat Light"/>
              </a:rPr>
              <a:t>CSCI 5609 VISUALIZATION</a:t>
            </a:r>
            <a:endParaRPr sz="2800">
              <a:solidFill>
                <a:srgbClr val="434343"/>
              </a:solidFill>
              <a:latin typeface="Montserrat Light"/>
              <a:ea typeface="Montserrat Light"/>
              <a:cs typeface="Montserrat Light"/>
              <a:sym typeface="Montserrat Light"/>
            </a:endParaRPr>
          </a:p>
        </p:txBody>
      </p:sp>
      <p:cxnSp>
        <p:nvCxnSpPr>
          <p:cNvPr id="91" name="Google Shape;91;p12"/>
          <p:cNvCxnSpPr/>
          <p:nvPr/>
        </p:nvCxnSpPr>
        <p:spPr>
          <a:xfrm>
            <a:off x="862400" y="2981288"/>
            <a:ext cx="1066800" cy="0"/>
          </a:xfrm>
          <a:prstGeom prst="straightConnector1">
            <a:avLst/>
          </a:prstGeom>
          <a:noFill/>
          <a:ln cap="flat" cmpd="sng" w="19050">
            <a:solidFill>
              <a:srgbClr val="434343"/>
            </a:solidFill>
            <a:prstDash val="solid"/>
            <a:round/>
            <a:headEnd len="med" w="med" type="none"/>
            <a:tailEnd len="med" w="med" type="none"/>
          </a:ln>
        </p:spPr>
      </p:cxnSp>
      <p:sp>
        <p:nvSpPr>
          <p:cNvPr id="92" name="Google Shape;92;p12"/>
          <p:cNvSpPr/>
          <p:nvPr/>
        </p:nvSpPr>
        <p:spPr>
          <a:xfrm>
            <a:off x="5459785" y="11541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p:nvPr/>
        </p:nvSpPr>
        <p:spPr>
          <a:xfrm>
            <a:off x="7549238" y="1582862"/>
            <a:ext cx="1933583" cy="1150365"/>
          </a:xfrm>
          <a:custGeom>
            <a:rect b="b" l="l" r="r" t="t"/>
            <a:pathLst>
              <a:path extrusionOk="0" h="38658" w="64978">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2"/>
          <p:cNvSpPr/>
          <p:nvPr/>
        </p:nvSpPr>
        <p:spPr>
          <a:xfrm>
            <a:off x="4105800" y="1878775"/>
            <a:ext cx="5253835" cy="2215912"/>
          </a:xfrm>
          <a:custGeom>
            <a:rect b="b" l="l" r="r" t="t"/>
            <a:pathLst>
              <a:path extrusionOk="0" h="70244" w="176555">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7323230" y="1878175"/>
            <a:ext cx="687696" cy="405505"/>
          </a:xfrm>
          <a:custGeom>
            <a:rect b="b" l="l" r="r" t="t"/>
            <a:pathLst>
              <a:path extrusionOk="0" h="13627" w="2311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p:nvPr/>
        </p:nvSpPr>
        <p:spPr>
          <a:xfrm>
            <a:off x="5457613" y="1877074"/>
            <a:ext cx="701087" cy="421961"/>
          </a:xfrm>
          <a:custGeom>
            <a:rect b="b" l="l" r="r" t="t"/>
            <a:pathLst>
              <a:path extrusionOk="0" h="14180" w="2356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a:off x="3600418" y="3969026"/>
            <a:ext cx="6231905" cy="731707"/>
          </a:xfrm>
          <a:custGeom>
            <a:rect b="b" l="l" r="r" t="t"/>
            <a:pathLst>
              <a:path extrusionOk="0" h="24589" w="209423">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a:off x="7762956" y="3001580"/>
            <a:ext cx="958013" cy="1241572"/>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8058418" y="3481539"/>
            <a:ext cx="384705" cy="1168904"/>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8340014" y="2352718"/>
            <a:ext cx="1157894" cy="150073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2"/>
          <p:cNvSpPr/>
          <p:nvPr/>
        </p:nvSpPr>
        <p:spPr>
          <a:xfrm>
            <a:off x="8685290" y="2926800"/>
            <a:ext cx="455587" cy="1724893"/>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2"/>
          <p:cNvSpPr/>
          <p:nvPr/>
        </p:nvSpPr>
        <p:spPr>
          <a:xfrm>
            <a:off x="9008843" y="3349386"/>
            <a:ext cx="755602" cy="979230"/>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p:nvPr/>
        </p:nvSpPr>
        <p:spPr>
          <a:xfrm>
            <a:off x="9243927" y="3724807"/>
            <a:ext cx="308466" cy="924387"/>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a:off x="4232764" y="3146589"/>
            <a:ext cx="859962" cy="1112901"/>
          </a:xfrm>
          <a:custGeom>
            <a:rect b="b" l="l" r="r" t="t"/>
            <a:pathLst>
              <a:path extrusionOk="0" h="37399" w="28899">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2"/>
          <p:cNvSpPr/>
          <p:nvPr/>
        </p:nvSpPr>
        <p:spPr>
          <a:xfrm>
            <a:off x="4473443" y="3572359"/>
            <a:ext cx="352745" cy="1054517"/>
          </a:xfrm>
          <a:custGeom>
            <a:rect b="b" l="l" r="r" t="t"/>
            <a:pathLst>
              <a:path extrusionOk="0" h="35437" w="11854">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p:nvPr/>
        </p:nvSpPr>
        <p:spPr>
          <a:xfrm>
            <a:off x="4838746" y="2563044"/>
            <a:ext cx="1038447" cy="1346943"/>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2"/>
          <p:cNvSpPr/>
          <p:nvPr/>
        </p:nvSpPr>
        <p:spPr>
          <a:xfrm>
            <a:off x="5148522" y="3078920"/>
            <a:ext cx="409344" cy="1546378"/>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
          <p:cNvSpPr/>
          <p:nvPr/>
        </p:nvSpPr>
        <p:spPr>
          <a:xfrm>
            <a:off x="5360484" y="2865202"/>
            <a:ext cx="1982593" cy="667610"/>
          </a:xfrm>
          <a:custGeom>
            <a:rect b="b" l="l" r="r" t="t"/>
            <a:pathLst>
              <a:path extrusionOk="0" h="22435" w="66625">
                <a:moveTo>
                  <a:pt x="21462" y="0"/>
                </a:moveTo>
                <a:lnTo>
                  <a:pt x="0" y="22434"/>
                </a:lnTo>
                <a:lnTo>
                  <a:pt x="44825" y="22434"/>
                </a:lnTo>
                <a:lnTo>
                  <a:pt x="666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6694364" y="2862672"/>
            <a:ext cx="1361554" cy="784527"/>
          </a:xfrm>
          <a:custGeom>
            <a:rect b="b" l="l" r="r" t="t"/>
            <a:pathLst>
              <a:path extrusionOk="0" h="26364" w="45755">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5345397" y="3532782"/>
            <a:ext cx="1463385" cy="114418"/>
          </a:xfrm>
          <a:custGeom>
            <a:rect b="b" l="l" r="r" t="t"/>
            <a:pathLst>
              <a:path extrusionOk="0" h="3845" w="49177">
                <a:moveTo>
                  <a:pt x="0" y="0"/>
                </a:moveTo>
                <a:lnTo>
                  <a:pt x="3338" y="3845"/>
                </a:lnTo>
                <a:lnTo>
                  <a:pt x="49177" y="3845"/>
                </a:lnTo>
                <a:lnTo>
                  <a:pt x="453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a:off x="6801224" y="3078920"/>
            <a:ext cx="1142807" cy="1469693"/>
          </a:xfrm>
          <a:custGeom>
            <a:rect b="b" l="l" r="r" t="t"/>
            <a:pathLst>
              <a:path extrusionOk="0" h="49389" w="38404">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p:nvPr/>
        </p:nvSpPr>
        <p:spPr>
          <a:xfrm>
            <a:off x="7145696" y="3824435"/>
            <a:ext cx="261509" cy="163458"/>
          </a:xfrm>
          <a:custGeom>
            <a:rect b="b" l="l" r="r" t="t"/>
            <a:pathLst>
              <a:path extrusionOk="0" h="5493" w="8788">
                <a:moveTo>
                  <a:pt x="803" y="1"/>
                </a:moveTo>
                <a:cubicBezTo>
                  <a:pt x="338" y="1"/>
                  <a:pt x="0" y="339"/>
                  <a:pt x="0" y="803"/>
                </a:cubicBezTo>
                <a:lnTo>
                  <a:pt x="0" y="5493"/>
                </a:lnTo>
                <a:lnTo>
                  <a:pt x="8788" y="549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
          <p:cNvSpPr/>
          <p:nvPr/>
        </p:nvSpPr>
        <p:spPr>
          <a:xfrm>
            <a:off x="7145696" y="4053240"/>
            <a:ext cx="261509" cy="174796"/>
          </a:xfrm>
          <a:custGeom>
            <a:rect b="b" l="l" r="r" t="t"/>
            <a:pathLst>
              <a:path extrusionOk="0" h="5874" w="8788">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a:off x="7472553" y="3824435"/>
            <a:ext cx="241423" cy="163458"/>
          </a:xfrm>
          <a:custGeom>
            <a:rect b="b" l="l" r="r" t="t"/>
            <a:pathLst>
              <a:path extrusionOk="0" h="5493" w="8113">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
          <p:cNvSpPr/>
          <p:nvPr/>
        </p:nvSpPr>
        <p:spPr>
          <a:xfrm>
            <a:off x="7472553" y="4053240"/>
            <a:ext cx="241423" cy="173546"/>
          </a:xfrm>
          <a:custGeom>
            <a:rect b="b" l="l" r="r" t="t"/>
            <a:pathLst>
              <a:path extrusionOk="0" h="5832" w="8113">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2"/>
          <p:cNvSpPr/>
          <p:nvPr/>
        </p:nvSpPr>
        <p:spPr>
          <a:xfrm>
            <a:off x="5452257" y="3639641"/>
            <a:ext cx="1348997" cy="908973"/>
          </a:xfrm>
          <a:custGeom>
            <a:rect b="b" l="l" r="r" t="t"/>
            <a:pathLst>
              <a:path extrusionOk="0" h="30546" w="45333">
                <a:moveTo>
                  <a:pt x="0" y="0"/>
                </a:moveTo>
                <a:lnTo>
                  <a:pt x="0" y="30546"/>
                </a:lnTo>
                <a:lnTo>
                  <a:pt x="45332" y="30546"/>
                </a:lnTo>
                <a:lnTo>
                  <a:pt x="453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2"/>
          <p:cNvSpPr/>
          <p:nvPr/>
        </p:nvSpPr>
        <p:spPr>
          <a:xfrm>
            <a:off x="5978994" y="3972776"/>
            <a:ext cx="270347" cy="568309"/>
          </a:xfrm>
          <a:custGeom>
            <a:rect b="b" l="l" r="r" t="t"/>
            <a:pathLst>
              <a:path extrusionOk="0" h="19098" w="9085">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p:nvPr/>
        </p:nvSpPr>
        <p:spPr>
          <a:xfrm>
            <a:off x="6519599" y="3976555"/>
            <a:ext cx="114447" cy="94331"/>
          </a:xfrm>
          <a:custGeom>
            <a:rect b="b" l="l" r="r" t="t"/>
            <a:pathLst>
              <a:path extrusionOk="0" h="3170" w="3846">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2"/>
          <p:cNvSpPr/>
          <p:nvPr/>
        </p:nvSpPr>
        <p:spPr>
          <a:xfrm>
            <a:off x="6378786" y="3976555"/>
            <a:ext cx="115697" cy="93081"/>
          </a:xfrm>
          <a:custGeom>
            <a:rect b="b" l="l" r="r" t="t"/>
            <a:pathLst>
              <a:path extrusionOk="0" h="3128" w="3888">
                <a:moveTo>
                  <a:pt x="381" y="1"/>
                </a:moveTo>
                <a:cubicBezTo>
                  <a:pt x="170" y="1"/>
                  <a:pt x="1" y="170"/>
                  <a:pt x="1" y="339"/>
                </a:cubicBezTo>
                <a:lnTo>
                  <a:pt x="1" y="3127"/>
                </a:lnTo>
                <a:lnTo>
                  <a:pt x="3888" y="3127"/>
                </a:lnTo>
                <a:lnTo>
                  <a:pt x="3888"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2"/>
          <p:cNvSpPr/>
          <p:nvPr/>
        </p:nvSpPr>
        <p:spPr>
          <a:xfrm>
            <a:off x="6378786" y="4094752"/>
            <a:ext cx="115697" cy="94302"/>
          </a:xfrm>
          <a:custGeom>
            <a:rect b="b" l="l" r="r" t="t"/>
            <a:pathLst>
              <a:path extrusionOk="0" h="3169" w="3888">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2"/>
          <p:cNvSpPr/>
          <p:nvPr/>
        </p:nvSpPr>
        <p:spPr>
          <a:xfrm>
            <a:off x="6519599" y="4096002"/>
            <a:ext cx="114447" cy="93052"/>
          </a:xfrm>
          <a:custGeom>
            <a:rect b="b" l="l" r="r" t="t"/>
            <a:pathLst>
              <a:path extrusionOk="0" h="3127" w="3846">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a:off x="5732602" y="3976555"/>
            <a:ext cx="115697" cy="94331"/>
          </a:xfrm>
          <a:custGeom>
            <a:rect b="b" l="l" r="r" t="t"/>
            <a:pathLst>
              <a:path extrusionOk="0" h="3170" w="3888">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p:nvPr/>
        </p:nvSpPr>
        <p:spPr>
          <a:xfrm>
            <a:off x="5732602" y="4096002"/>
            <a:ext cx="114418" cy="93052"/>
          </a:xfrm>
          <a:custGeom>
            <a:rect b="b" l="l" r="r" t="t"/>
            <a:pathLst>
              <a:path extrusionOk="0" h="3127" w="3845">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2"/>
          <p:cNvSpPr/>
          <p:nvPr/>
        </p:nvSpPr>
        <p:spPr>
          <a:xfrm>
            <a:off x="5591790" y="3976555"/>
            <a:ext cx="114447" cy="93081"/>
          </a:xfrm>
          <a:custGeom>
            <a:rect b="b" l="l" r="r" t="t"/>
            <a:pathLst>
              <a:path extrusionOk="0" h="3128" w="3846">
                <a:moveTo>
                  <a:pt x="381" y="1"/>
                </a:moveTo>
                <a:cubicBezTo>
                  <a:pt x="170" y="1"/>
                  <a:pt x="1" y="170"/>
                  <a:pt x="1" y="339"/>
                </a:cubicBezTo>
                <a:lnTo>
                  <a:pt x="1" y="3127"/>
                </a:lnTo>
                <a:lnTo>
                  <a:pt x="3845" y="3127"/>
                </a:lnTo>
                <a:lnTo>
                  <a:pt x="3845"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2"/>
          <p:cNvSpPr/>
          <p:nvPr/>
        </p:nvSpPr>
        <p:spPr>
          <a:xfrm>
            <a:off x="5591790" y="4094752"/>
            <a:ext cx="114447" cy="94302"/>
          </a:xfrm>
          <a:custGeom>
            <a:rect b="b" l="l" r="r" t="t"/>
            <a:pathLst>
              <a:path extrusionOk="0" h="3169" w="3846">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2"/>
          <p:cNvSpPr/>
          <p:nvPr/>
        </p:nvSpPr>
        <p:spPr>
          <a:xfrm>
            <a:off x="4281800" y="4546074"/>
            <a:ext cx="4972210" cy="667574"/>
          </a:xfrm>
          <a:custGeom>
            <a:rect b="b" l="l" r="r" t="t"/>
            <a:pathLst>
              <a:path extrusionOk="0" h="20111" w="167091">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2"/>
          <p:cNvSpPr/>
          <p:nvPr/>
        </p:nvSpPr>
        <p:spPr>
          <a:xfrm>
            <a:off x="4945605" y="4939567"/>
            <a:ext cx="3542779" cy="426217"/>
          </a:xfrm>
          <a:custGeom>
            <a:rect b="b" l="l" r="r" t="t"/>
            <a:pathLst>
              <a:path extrusionOk="0" h="14323" w="119055">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2"/>
          <p:cNvSpPr/>
          <p:nvPr/>
        </p:nvSpPr>
        <p:spPr>
          <a:xfrm>
            <a:off x="7706387" y="4205539"/>
            <a:ext cx="668859" cy="867342"/>
          </a:xfrm>
          <a:custGeom>
            <a:rect b="b" l="l" r="r" t="t"/>
            <a:pathLst>
              <a:path extrusionOk="0" h="29147" w="22477">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
          <p:cNvSpPr/>
          <p:nvPr/>
        </p:nvSpPr>
        <p:spPr>
          <a:xfrm>
            <a:off x="7896091" y="4537276"/>
            <a:ext cx="272966" cy="820027"/>
          </a:xfrm>
          <a:custGeom>
            <a:rect b="b" l="l" r="r" t="t"/>
            <a:pathLst>
              <a:path extrusionOk="0" h="27557" w="9173">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2"/>
          <p:cNvSpPr/>
          <p:nvPr/>
        </p:nvSpPr>
        <p:spPr>
          <a:xfrm>
            <a:off x="7290258" y="4556886"/>
            <a:ext cx="465199" cy="602738"/>
          </a:xfrm>
          <a:custGeom>
            <a:rect b="b" l="l" r="r" t="t"/>
            <a:pathLst>
              <a:path extrusionOk="0" h="20255" w="15633">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
          <p:cNvSpPr/>
          <p:nvPr/>
        </p:nvSpPr>
        <p:spPr>
          <a:xfrm>
            <a:off x="7433570" y="4788697"/>
            <a:ext cx="190627" cy="569559"/>
          </a:xfrm>
          <a:custGeom>
            <a:rect b="b" l="l" r="r" t="t"/>
            <a:pathLst>
              <a:path extrusionOk="0" h="19140" w="6406">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1"/>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535" name="Google Shape;535;p21"/>
          <p:cNvSpPr txBox="1"/>
          <p:nvPr/>
        </p:nvSpPr>
        <p:spPr>
          <a:xfrm>
            <a:off x="4781450" y="2204625"/>
            <a:ext cx="2533800" cy="6939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lang="en" sz="1100">
                <a:solidFill>
                  <a:srgbClr val="434343"/>
                </a:solidFill>
                <a:latin typeface="EB Garamond"/>
                <a:ea typeface="EB Garamond"/>
                <a:cs typeface="EB Garamond"/>
                <a:sym typeface="EB Garamond"/>
              </a:rPr>
              <a:t>Studies indicate larger swarms of upper-middle class moving to Northwestern states, causing significantly larger increases in HPI.</a:t>
            </a:r>
            <a:endParaRPr sz="1100">
              <a:solidFill>
                <a:srgbClr val="434343"/>
              </a:solidFill>
              <a:latin typeface="EB Garamond"/>
              <a:ea typeface="EB Garamond"/>
              <a:cs typeface="EB Garamond"/>
              <a:sym typeface="EB Garamond"/>
            </a:endParaRPr>
          </a:p>
        </p:txBody>
      </p:sp>
      <p:sp>
        <p:nvSpPr>
          <p:cNvPr id="536" name="Google Shape;536;p21"/>
          <p:cNvSpPr txBox="1"/>
          <p:nvPr/>
        </p:nvSpPr>
        <p:spPr>
          <a:xfrm>
            <a:off x="1955668" y="2204625"/>
            <a:ext cx="2425800" cy="562800"/>
          </a:xfrm>
          <a:prstGeom prst="rect">
            <a:avLst/>
          </a:prstGeom>
          <a:noFill/>
          <a:ln>
            <a:noFill/>
          </a:ln>
        </p:spPr>
        <p:txBody>
          <a:bodyPr anchorCtr="0" anchor="t" bIns="0" lIns="0" spcFirstLastPara="1" rIns="0" wrap="square" tIns="6350">
            <a:noAutofit/>
          </a:bodyPr>
          <a:lstStyle/>
          <a:p>
            <a:pPr indent="0" lvl="0" marL="0" marR="0" rtl="0" algn="r">
              <a:lnSpc>
                <a:spcPct val="100000"/>
              </a:lnSpc>
              <a:spcBef>
                <a:spcPts val="0"/>
              </a:spcBef>
              <a:spcAft>
                <a:spcPts val="0"/>
              </a:spcAft>
              <a:buNone/>
            </a:pPr>
            <a:r>
              <a:rPr lang="en" sz="1100">
                <a:solidFill>
                  <a:srgbClr val="434343"/>
                </a:solidFill>
                <a:latin typeface="EB Garamond"/>
                <a:ea typeface="EB Garamond"/>
                <a:cs typeface="EB Garamond"/>
                <a:sym typeface="EB Garamond"/>
              </a:rPr>
              <a:t>Closer in Income to New England and West Coast states than you’d think, but </a:t>
            </a:r>
            <a:r>
              <a:rPr lang="en" sz="1100">
                <a:solidFill>
                  <a:srgbClr val="434343"/>
                </a:solidFill>
                <a:latin typeface="EB Garamond"/>
                <a:ea typeface="EB Garamond"/>
                <a:cs typeface="EB Garamond"/>
                <a:sym typeface="EB Garamond"/>
              </a:rPr>
              <a:t>with</a:t>
            </a:r>
            <a:r>
              <a:rPr lang="en" sz="1100">
                <a:solidFill>
                  <a:srgbClr val="434343"/>
                </a:solidFill>
                <a:latin typeface="EB Garamond"/>
                <a:ea typeface="EB Garamond"/>
                <a:cs typeface="EB Garamond"/>
                <a:sym typeface="EB Garamond"/>
              </a:rPr>
              <a:t> massive </a:t>
            </a:r>
            <a:r>
              <a:rPr lang="en" sz="1100">
                <a:solidFill>
                  <a:srgbClr val="434343"/>
                </a:solidFill>
                <a:latin typeface="EB Garamond"/>
                <a:ea typeface="EB Garamond"/>
                <a:cs typeface="EB Garamond"/>
                <a:sym typeface="EB Garamond"/>
              </a:rPr>
              <a:t>discrepancies to housing sales.</a:t>
            </a:r>
            <a:endParaRPr sz="1100">
              <a:solidFill>
                <a:srgbClr val="434343"/>
              </a:solidFill>
              <a:latin typeface="EB Garamond"/>
              <a:ea typeface="EB Garamond"/>
              <a:cs typeface="EB Garamond"/>
              <a:sym typeface="EB Garamond"/>
            </a:endParaRPr>
          </a:p>
        </p:txBody>
      </p:sp>
      <p:sp>
        <p:nvSpPr>
          <p:cNvPr id="537" name="Google Shape;537;p21"/>
          <p:cNvSpPr txBox="1"/>
          <p:nvPr/>
        </p:nvSpPr>
        <p:spPr>
          <a:xfrm>
            <a:off x="4679850" y="3887925"/>
            <a:ext cx="2909400" cy="1051800"/>
          </a:xfrm>
          <a:prstGeom prst="rect">
            <a:avLst/>
          </a:prstGeom>
          <a:noFill/>
          <a:ln>
            <a:noFill/>
          </a:ln>
        </p:spPr>
        <p:txBody>
          <a:bodyPr anchorCtr="0" anchor="t" bIns="0" lIns="0" spcFirstLastPara="1" rIns="0" wrap="square" tIns="6350">
            <a:noAutofit/>
          </a:bodyPr>
          <a:lstStyle/>
          <a:p>
            <a:pPr indent="0" lvl="0" marL="0" marR="0" rtl="0" algn="l">
              <a:lnSpc>
                <a:spcPct val="100000"/>
              </a:lnSpc>
              <a:spcBef>
                <a:spcPts val="0"/>
              </a:spcBef>
              <a:spcAft>
                <a:spcPts val="0"/>
              </a:spcAft>
              <a:buNone/>
            </a:pPr>
            <a:r>
              <a:rPr lang="en" sz="1100">
                <a:solidFill>
                  <a:srgbClr val="434343"/>
                </a:solidFill>
                <a:latin typeface="EB Garamond"/>
                <a:ea typeface="EB Garamond"/>
                <a:cs typeface="EB Garamond"/>
                <a:sym typeface="EB Garamond"/>
              </a:rPr>
              <a:t>Based on the Minimum Income Required graph, most people are close to affording the median home, but many don’t due to the large down-payment, credit concerns, and acquiring large sums of debts. Saving more of your income for larger down payments makes the homes more accessible, but the most challenging. </a:t>
            </a:r>
            <a:endParaRPr sz="1100">
              <a:solidFill>
                <a:srgbClr val="434343"/>
              </a:solidFill>
              <a:latin typeface="EB Garamond"/>
              <a:ea typeface="EB Garamond"/>
              <a:cs typeface="EB Garamond"/>
              <a:sym typeface="EB Garamond"/>
            </a:endParaRPr>
          </a:p>
        </p:txBody>
      </p:sp>
      <p:sp>
        <p:nvSpPr>
          <p:cNvPr id="538" name="Google Shape;538;p21"/>
          <p:cNvSpPr txBox="1"/>
          <p:nvPr/>
        </p:nvSpPr>
        <p:spPr>
          <a:xfrm>
            <a:off x="1714500" y="3887925"/>
            <a:ext cx="2730600" cy="924900"/>
          </a:xfrm>
          <a:prstGeom prst="rect">
            <a:avLst/>
          </a:prstGeom>
          <a:noFill/>
          <a:ln>
            <a:noFill/>
          </a:ln>
        </p:spPr>
        <p:txBody>
          <a:bodyPr anchorCtr="0" anchor="t" bIns="0" lIns="0" spcFirstLastPara="1" rIns="0" wrap="square" tIns="6350">
            <a:noAutofit/>
          </a:bodyPr>
          <a:lstStyle/>
          <a:p>
            <a:pPr indent="0" lvl="0" marL="0" marR="0" rtl="0" algn="r">
              <a:lnSpc>
                <a:spcPct val="100000"/>
              </a:lnSpc>
              <a:spcBef>
                <a:spcPts val="0"/>
              </a:spcBef>
              <a:spcAft>
                <a:spcPts val="0"/>
              </a:spcAft>
              <a:buNone/>
            </a:pPr>
            <a:r>
              <a:rPr lang="en" sz="1100">
                <a:solidFill>
                  <a:srgbClr val="434343"/>
                </a:solidFill>
                <a:latin typeface="EB Garamond"/>
                <a:ea typeface="EB Garamond"/>
                <a:cs typeface="EB Garamond"/>
                <a:sym typeface="EB Garamond"/>
              </a:rPr>
              <a:t>Data points of the last year suggest median home prices are in a trend downward, but hard to </a:t>
            </a:r>
            <a:r>
              <a:rPr lang="en" sz="1100">
                <a:solidFill>
                  <a:srgbClr val="434343"/>
                </a:solidFill>
                <a:latin typeface="EB Garamond"/>
                <a:ea typeface="EB Garamond"/>
                <a:cs typeface="EB Garamond"/>
                <a:sym typeface="EB Garamond"/>
              </a:rPr>
              <a:t>determine</a:t>
            </a:r>
            <a:r>
              <a:rPr lang="en" sz="1100">
                <a:solidFill>
                  <a:srgbClr val="434343"/>
                </a:solidFill>
                <a:latin typeface="EB Garamond"/>
                <a:ea typeface="EB Garamond"/>
                <a:cs typeface="EB Garamond"/>
                <a:sym typeface="EB Garamond"/>
              </a:rPr>
              <a:t> if here to stay given interest rates being so high, and overall increases country wide</a:t>
            </a:r>
            <a:endParaRPr sz="1100">
              <a:solidFill>
                <a:srgbClr val="434343"/>
              </a:solidFill>
              <a:latin typeface="EB Garamond"/>
              <a:ea typeface="EB Garamond"/>
              <a:cs typeface="EB Garamond"/>
              <a:sym typeface="EB Garamond"/>
            </a:endParaRPr>
          </a:p>
        </p:txBody>
      </p:sp>
      <p:grpSp>
        <p:nvGrpSpPr>
          <p:cNvPr id="539" name="Google Shape;539;p21"/>
          <p:cNvGrpSpPr/>
          <p:nvPr/>
        </p:nvGrpSpPr>
        <p:grpSpPr>
          <a:xfrm>
            <a:off x="5175127" y="1587614"/>
            <a:ext cx="1994142" cy="478373"/>
            <a:chOff x="3515000" y="3112625"/>
            <a:chExt cx="282025" cy="67650"/>
          </a:xfrm>
        </p:grpSpPr>
        <p:sp>
          <p:nvSpPr>
            <p:cNvPr id="540" name="Google Shape;540;p21"/>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2" name="Google Shape;542;p21"/>
          <p:cNvGrpSpPr/>
          <p:nvPr/>
        </p:nvGrpSpPr>
        <p:grpSpPr>
          <a:xfrm>
            <a:off x="5175127" y="3254489"/>
            <a:ext cx="1994142" cy="478373"/>
            <a:chOff x="3515000" y="3112625"/>
            <a:chExt cx="282025" cy="67650"/>
          </a:xfrm>
        </p:grpSpPr>
        <p:sp>
          <p:nvSpPr>
            <p:cNvPr id="543" name="Google Shape;543;p21"/>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21"/>
          <p:cNvGrpSpPr/>
          <p:nvPr/>
        </p:nvGrpSpPr>
        <p:grpSpPr>
          <a:xfrm rot="10800000">
            <a:off x="1993777" y="3254489"/>
            <a:ext cx="1994142" cy="478373"/>
            <a:chOff x="3515000" y="3112625"/>
            <a:chExt cx="282025" cy="67650"/>
          </a:xfrm>
        </p:grpSpPr>
        <p:sp>
          <p:nvSpPr>
            <p:cNvPr id="546" name="Google Shape;546;p21"/>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1"/>
          <p:cNvGrpSpPr/>
          <p:nvPr/>
        </p:nvGrpSpPr>
        <p:grpSpPr>
          <a:xfrm rot="10800000">
            <a:off x="1993777" y="1587614"/>
            <a:ext cx="1994142" cy="478373"/>
            <a:chOff x="3515000" y="3112625"/>
            <a:chExt cx="282025" cy="67650"/>
          </a:xfrm>
        </p:grpSpPr>
        <p:sp>
          <p:nvSpPr>
            <p:cNvPr id="549" name="Google Shape;549;p21"/>
            <p:cNvSpPr/>
            <p:nvPr/>
          </p:nvSpPr>
          <p:spPr>
            <a:xfrm>
              <a:off x="3515000" y="3112625"/>
              <a:ext cx="282025" cy="67650"/>
            </a:xfrm>
            <a:custGeom>
              <a:rect b="b" l="l" r="r" t="t"/>
              <a:pathLst>
                <a:path extrusionOk="0" h="2706" w="11281">
                  <a:moveTo>
                    <a:pt x="1349" y="0"/>
                  </a:moveTo>
                  <a:cubicBezTo>
                    <a:pt x="606" y="0"/>
                    <a:pt x="0" y="606"/>
                    <a:pt x="0" y="1356"/>
                  </a:cubicBezTo>
                  <a:cubicBezTo>
                    <a:pt x="0" y="2099"/>
                    <a:pt x="606" y="2705"/>
                    <a:pt x="1349" y="2705"/>
                  </a:cubicBezTo>
                  <a:lnTo>
                    <a:pt x="9924" y="2705"/>
                  </a:lnTo>
                  <a:cubicBezTo>
                    <a:pt x="10674" y="2705"/>
                    <a:pt x="11280" y="2099"/>
                    <a:pt x="11280" y="1356"/>
                  </a:cubicBezTo>
                  <a:cubicBezTo>
                    <a:pt x="11280" y="606"/>
                    <a:pt x="10674" y="0"/>
                    <a:pt x="99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1"/>
            <p:cNvSpPr/>
            <p:nvPr/>
          </p:nvSpPr>
          <p:spPr>
            <a:xfrm>
              <a:off x="3521850" y="3118313"/>
              <a:ext cx="56275" cy="56275"/>
            </a:xfrm>
            <a:custGeom>
              <a:rect b="b" l="l" r="r" t="t"/>
              <a:pathLst>
                <a:path extrusionOk="0" h="2251" w="2251">
                  <a:moveTo>
                    <a:pt x="1125" y="1"/>
                  </a:moveTo>
                  <a:cubicBezTo>
                    <a:pt x="505" y="1"/>
                    <a:pt x="0" y="506"/>
                    <a:pt x="0" y="1126"/>
                  </a:cubicBezTo>
                  <a:cubicBezTo>
                    <a:pt x="0" y="1746"/>
                    <a:pt x="505" y="2251"/>
                    <a:pt x="1125" y="2251"/>
                  </a:cubicBezTo>
                  <a:cubicBezTo>
                    <a:pt x="1745" y="2251"/>
                    <a:pt x="2250" y="1746"/>
                    <a:pt x="2250" y="1126"/>
                  </a:cubicBezTo>
                  <a:cubicBezTo>
                    <a:pt x="2250" y="506"/>
                    <a:pt x="1745" y="1"/>
                    <a:pt x="11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1" name="Google Shape;551;p21"/>
          <p:cNvSpPr txBox="1"/>
          <p:nvPr/>
        </p:nvSpPr>
        <p:spPr>
          <a:xfrm>
            <a:off x="5629275" y="1660225"/>
            <a:ext cx="14796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Montserrat ExtraBold"/>
                <a:ea typeface="Montserrat ExtraBold"/>
                <a:cs typeface="Montserrat ExtraBold"/>
                <a:sym typeface="Montserrat ExtraBold"/>
              </a:rPr>
              <a:t>Northwest Boom</a:t>
            </a:r>
            <a:endParaRPr sz="1100">
              <a:solidFill>
                <a:srgbClr val="FFFFFF"/>
              </a:solidFill>
              <a:latin typeface="Montserrat ExtraBold"/>
              <a:ea typeface="Montserrat ExtraBold"/>
              <a:cs typeface="Montserrat ExtraBold"/>
              <a:sym typeface="Montserrat ExtraBold"/>
            </a:endParaRPr>
          </a:p>
        </p:txBody>
      </p:sp>
      <p:sp>
        <p:nvSpPr>
          <p:cNvPr id="552" name="Google Shape;552;p21"/>
          <p:cNvSpPr txBox="1"/>
          <p:nvPr/>
        </p:nvSpPr>
        <p:spPr>
          <a:xfrm>
            <a:off x="2219325" y="1660225"/>
            <a:ext cx="1604100" cy="314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Montserrat ExtraBold"/>
                <a:ea typeface="Montserrat ExtraBold"/>
                <a:cs typeface="Montserrat ExtraBold"/>
                <a:sym typeface="Montserrat ExtraBold"/>
              </a:rPr>
              <a:t>Midwest</a:t>
            </a:r>
            <a:endParaRPr sz="1100">
              <a:solidFill>
                <a:srgbClr val="FFFFFF"/>
              </a:solidFill>
              <a:latin typeface="Montserrat ExtraBold"/>
              <a:ea typeface="Montserrat ExtraBold"/>
              <a:cs typeface="Montserrat ExtraBold"/>
              <a:sym typeface="Montserrat ExtraBold"/>
            </a:endParaRPr>
          </a:p>
        </p:txBody>
      </p:sp>
      <p:sp>
        <p:nvSpPr>
          <p:cNvPr id="553" name="Google Shape;553;p21"/>
          <p:cNvSpPr txBox="1"/>
          <p:nvPr/>
        </p:nvSpPr>
        <p:spPr>
          <a:xfrm>
            <a:off x="2114550" y="3337425"/>
            <a:ext cx="1758900" cy="395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100">
                <a:solidFill>
                  <a:srgbClr val="FFFFFF"/>
                </a:solidFill>
                <a:latin typeface="Montserrat ExtraBold"/>
                <a:ea typeface="Montserrat ExtraBold"/>
                <a:cs typeface="Montserrat ExtraBold"/>
                <a:sym typeface="Montserrat ExtraBold"/>
              </a:rPr>
              <a:t>Prices Falling?</a:t>
            </a:r>
            <a:endParaRPr sz="1100">
              <a:solidFill>
                <a:srgbClr val="FFFFFF"/>
              </a:solidFill>
              <a:latin typeface="Montserrat ExtraBold"/>
              <a:ea typeface="Montserrat ExtraBold"/>
              <a:cs typeface="Montserrat ExtraBold"/>
              <a:sym typeface="Montserrat ExtraBold"/>
            </a:endParaRPr>
          </a:p>
        </p:txBody>
      </p:sp>
      <p:sp>
        <p:nvSpPr>
          <p:cNvPr id="554" name="Google Shape;554;p21"/>
          <p:cNvSpPr txBox="1"/>
          <p:nvPr/>
        </p:nvSpPr>
        <p:spPr>
          <a:xfrm>
            <a:off x="5629275" y="3337425"/>
            <a:ext cx="13143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Montserrat ExtraBold"/>
                <a:ea typeface="Montserrat ExtraBold"/>
                <a:cs typeface="Montserrat ExtraBold"/>
                <a:sym typeface="Montserrat ExtraBold"/>
              </a:rPr>
              <a:t>Saving is Key</a:t>
            </a:r>
            <a:endParaRPr sz="1100">
              <a:solidFill>
                <a:srgbClr val="FFFFFF"/>
              </a:solidFill>
              <a:latin typeface="Montserrat ExtraBold"/>
              <a:ea typeface="Montserrat ExtraBold"/>
              <a:cs typeface="Montserrat ExtraBold"/>
              <a:sym typeface="Montserrat ExtraBold"/>
            </a:endParaRPr>
          </a:p>
        </p:txBody>
      </p:sp>
      <p:cxnSp>
        <p:nvCxnSpPr>
          <p:cNvPr id="555" name="Google Shape;555;p21"/>
          <p:cNvCxnSpPr/>
          <p:nvPr/>
        </p:nvCxnSpPr>
        <p:spPr>
          <a:xfrm>
            <a:off x="1714500" y="2996350"/>
            <a:ext cx="5600700" cy="0"/>
          </a:xfrm>
          <a:prstGeom prst="straightConnector1">
            <a:avLst/>
          </a:prstGeom>
          <a:noFill/>
          <a:ln cap="flat" cmpd="sng" w="38100">
            <a:solidFill>
              <a:srgbClr val="FFCB64"/>
            </a:solidFill>
            <a:prstDash val="solid"/>
            <a:round/>
            <a:headEnd len="med" w="med" type="none"/>
            <a:tailEnd len="med" w="med" type="none"/>
          </a:ln>
        </p:spPr>
      </p:cxnSp>
      <p:cxnSp>
        <p:nvCxnSpPr>
          <p:cNvPr id="556" name="Google Shape;556;p21"/>
          <p:cNvCxnSpPr/>
          <p:nvPr/>
        </p:nvCxnSpPr>
        <p:spPr>
          <a:xfrm>
            <a:off x="4562475" y="1587625"/>
            <a:ext cx="0" cy="3181500"/>
          </a:xfrm>
          <a:prstGeom prst="straightConnector1">
            <a:avLst/>
          </a:prstGeom>
          <a:noFill/>
          <a:ln cap="flat" cmpd="sng" w="38100">
            <a:solidFill>
              <a:srgbClr val="FFCB64"/>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2"/>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solidFill>
                <a:srgbClr val="000000"/>
              </a:solidFill>
            </a:endParaRPr>
          </a:p>
        </p:txBody>
      </p:sp>
      <p:sp>
        <p:nvSpPr>
          <p:cNvPr id="562" name="Google Shape;562;p22"/>
          <p:cNvSpPr/>
          <p:nvPr/>
        </p:nvSpPr>
        <p:spPr>
          <a:xfrm>
            <a:off x="473988" y="2009900"/>
            <a:ext cx="1872300" cy="1872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2054919" y="2009900"/>
            <a:ext cx="1872300" cy="1872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3635851" y="2009900"/>
            <a:ext cx="1872300" cy="1872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5216783" y="2009900"/>
            <a:ext cx="1872300" cy="1872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6797715" y="2009900"/>
            <a:ext cx="1872300" cy="1872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22"/>
          <p:cNvGrpSpPr/>
          <p:nvPr/>
        </p:nvGrpSpPr>
        <p:grpSpPr>
          <a:xfrm>
            <a:off x="5938301" y="2284878"/>
            <a:ext cx="429317" cy="365802"/>
            <a:chOff x="-1341636" y="2815364"/>
            <a:chExt cx="429317" cy="365802"/>
          </a:xfrm>
        </p:grpSpPr>
        <p:sp>
          <p:nvSpPr>
            <p:cNvPr id="568" name="Google Shape;568;p22"/>
            <p:cNvSpPr/>
            <p:nvPr/>
          </p:nvSpPr>
          <p:spPr>
            <a:xfrm>
              <a:off x="-1341636" y="3041498"/>
              <a:ext cx="429317" cy="113064"/>
            </a:xfrm>
            <a:custGeom>
              <a:rect b="b" l="l" r="r" t="t"/>
              <a:pathLst>
                <a:path extrusionOk="0" h="19286" w="73231">
                  <a:moveTo>
                    <a:pt x="12796" y="1"/>
                  </a:moveTo>
                  <a:cubicBezTo>
                    <a:pt x="12428" y="1"/>
                    <a:pt x="12066" y="181"/>
                    <a:pt x="11844" y="510"/>
                  </a:cubicBezTo>
                  <a:lnTo>
                    <a:pt x="500" y="17527"/>
                  </a:lnTo>
                  <a:cubicBezTo>
                    <a:pt x="0" y="18276"/>
                    <a:pt x="534" y="19286"/>
                    <a:pt x="1441" y="19286"/>
                  </a:cubicBezTo>
                  <a:lnTo>
                    <a:pt x="71779" y="19286"/>
                  </a:lnTo>
                  <a:cubicBezTo>
                    <a:pt x="72686" y="19286"/>
                    <a:pt x="73231" y="18276"/>
                    <a:pt x="72720" y="17527"/>
                  </a:cubicBezTo>
                  <a:lnTo>
                    <a:pt x="61376" y="510"/>
                  </a:lnTo>
                  <a:cubicBezTo>
                    <a:pt x="61161" y="181"/>
                    <a:pt x="60802" y="1"/>
                    <a:pt x="60435" y="1"/>
                  </a:cubicBezTo>
                  <a:cubicBezTo>
                    <a:pt x="60220" y="1"/>
                    <a:pt x="60003" y="62"/>
                    <a:pt x="59810" y="192"/>
                  </a:cubicBezTo>
                  <a:cubicBezTo>
                    <a:pt x="59288" y="544"/>
                    <a:pt x="59141" y="1247"/>
                    <a:pt x="59492" y="1769"/>
                  </a:cubicBezTo>
                  <a:lnTo>
                    <a:pt x="69657" y="17017"/>
                  </a:lnTo>
                  <a:lnTo>
                    <a:pt x="3563" y="17017"/>
                  </a:lnTo>
                  <a:lnTo>
                    <a:pt x="13728" y="1769"/>
                  </a:lnTo>
                  <a:cubicBezTo>
                    <a:pt x="14079" y="1247"/>
                    <a:pt x="13943" y="544"/>
                    <a:pt x="13421" y="192"/>
                  </a:cubicBezTo>
                  <a:cubicBezTo>
                    <a:pt x="13228" y="62"/>
                    <a:pt x="13011" y="1"/>
                    <a:pt x="127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1339842" y="3141254"/>
              <a:ext cx="425664" cy="39912"/>
            </a:xfrm>
            <a:custGeom>
              <a:rect b="b" l="l" r="r" t="t"/>
              <a:pathLst>
                <a:path extrusionOk="0" h="6808" w="72608">
                  <a:moveTo>
                    <a:pt x="70338" y="2270"/>
                  </a:moveTo>
                  <a:lnTo>
                    <a:pt x="70338" y="4539"/>
                  </a:lnTo>
                  <a:lnTo>
                    <a:pt x="2270" y="4539"/>
                  </a:lnTo>
                  <a:lnTo>
                    <a:pt x="2270" y="2270"/>
                  </a:lnTo>
                  <a:close/>
                  <a:moveTo>
                    <a:pt x="1135" y="1"/>
                  </a:moveTo>
                  <a:cubicBezTo>
                    <a:pt x="511" y="1"/>
                    <a:pt x="1" y="511"/>
                    <a:pt x="1" y="1135"/>
                  </a:cubicBezTo>
                  <a:lnTo>
                    <a:pt x="1" y="5673"/>
                  </a:lnTo>
                  <a:cubicBezTo>
                    <a:pt x="1" y="6297"/>
                    <a:pt x="511" y="6808"/>
                    <a:pt x="1135" y="6808"/>
                  </a:cubicBezTo>
                  <a:lnTo>
                    <a:pt x="71473" y="6808"/>
                  </a:lnTo>
                  <a:cubicBezTo>
                    <a:pt x="72097" y="6808"/>
                    <a:pt x="72607" y="6297"/>
                    <a:pt x="72607" y="5673"/>
                  </a:cubicBezTo>
                  <a:lnTo>
                    <a:pt x="72607" y="1135"/>
                  </a:lnTo>
                  <a:cubicBezTo>
                    <a:pt x="72607" y="511"/>
                    <a:pt x="72097" y="1"/>
                    <a:pt x="7147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1281979" y="3068102"/>
              <a:ext cx="50089" cy="86507"/>
            </a:xfrm>
            <a:custGeom>
              <a:rect b="b" l="l" r="r" t="t"/>
              <a:pathLst>
                <a:path extrusionOk="0" h="14756" w="8544">
                  <a:moveTo>
                    <a:pt x="7256" y="0"/>
                  </a:moveTo>
                  <a:cubicBezTo>
                    <a:pt x="6832" y="0"/>
                    <a:pt x="6425" y="238"/>
                    <a:pt x="6229" y="646"/>
                  </a:cubicBezTo>
                  <a:lnTo>
                    <a:pt x="284" y="13125"/>
                  </a:lnTo>
                  <a:cubicBezTo>
                    <a:pt x="1" y="13693"/>
                    <a:pt x="250" y="14373"/>
                    <a:pt x="817" y="14645"/>
                  </a:cubicBezTo>
                  <a:cubicBezTo>
                    <a:pt x="974" y="14721"/>
                    <a:pt x="1139" y="14756"/>
                    <a:pt x="1301" y="14756"/>
                  </a:cubicBezTo>
                  <a:cubicBezTo>
                    <a:pt x="1728" y="14756"/>
                    <a:pt x="2137" y="14512"/>
                    <a:pt x="2326" y="14101"/>
                  </a:cubicBezTo>
                  <a:lnTo>
                    <a:pt x="8282" y="1622"/>
                  </a:lnTo>
                  <a:cubicBezTo>
                    <a:pt x="8543" y="1054"/>
                    <a:pt x="8305" y="385"/>
                    <a:pt x="7749" y="113"/>
                  </a:cubicBezTo>
                  <a:cubicBezTo>
                    <a:pt x="7590" y="36"/>
                    <a:pt x="7422" y="0"/>
                    <a:pt x="72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1213341" y="3074762"/>
              <a:ext cx="24347" cy="46548"/>
            </a:xfrm>
            <a:custGeom>
              <a:rect b="b" l="l" r="r" t="t"/>
              <a:pathLst>
                <a:path extrusionOk="0" h="7940" w="4153">
                  <a:moveTo>
                    <a:pt x="2892" y="0"/>
                  </a:moveTo>
                  <a:cubicBezTo>
                    <a:pt x="2399" y="0"/>
                    <a:pt x="1945" y="327"/>
                    <a:pt x="1804" y="826"/>
                  </a:cubicBezTo>
                  <a:lnTo>
                    <a:pt x="171" y="6498"/>
                  </a:lnTo>
                  <a:cubicBezTo>
                    <a:pt x="0" y="7100"/>
                    <a:pt x="352" y="7724"/>
                    <a:pt x="953" y="7894"/>
                  </a:cubicBezTo>
                  <a:cubicBezTo>
                    <a:pt x="1055" y="7928"/>
                    <a:pt x="1158" y="7939"/>
                    <a:pt x="1271" y="7939"/>
                  </a:cubicBezTo>
                  <a:cubicBezTo>
                    <a:pt x="1770" y="7939"/>
                    <a:pt x="2213" y="7599"/>
                    <a:pt x="2360" y="7122"/>
                  </a:cubicBezTo>
                  <a:lnTo>
                    <a:pt x="3982" y="1450"/>
                  </a:lnTo>
                  <a:cubicBezTo>
                    <a:pt x="4153" y="849"/>
                    <a:pt x="3801" y="213"/>
                    <a:pt x="3200" y="43"/>
                  </a:cubicBezTo>
                  <a:cubicBezTo>
                    <a:pt x="3097" y="14"/>
                    <a:pt x="2994" y="0"/>
                    <a:pt x="289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999847" y="3114814"/>
              <a:ext cx="27735" cy="39748"/>
            </a:xfrm>
            <a:custGeom>
              <a:rect b="b" l="l" r="r" t="t"/>
              <a:pathLst>
                <a:path extrusionOk="0" h="6780" w="4731">
                  <a:moveTo>
                    <a:pt x="1279" y="1"/>
                  </a:moveTo>
                  <a:cubicBezTo>
                    <a:pt x="1116" y="1"/>
                    <a:pt x="951" y="35"/>
                    <a:pt x="794" y="109"/>
                  </a:cubicBezTo>
                  <a:cubicBezTo>
                    <a:pt x="238" y="370"/>
                    <a:pt x="0" y="1039"/>
                    <a:pt x="250" y="1595"/>
                  </a:cubicBezTo>
                  <a:lnTo>
                    <a:pt x="2417" y="6133"/>
                  </a:lnTo>
                  <a:cubicBezTo>
                    <a:pt x="2609" y="6530"/>
                    <a:pt x="3007" y="6780"/>
                    <a:pt x="3438" y="6780"/>
                  </a:cubicBezTo>
                  <a:cubicBezTo>
                    <a:pt x="3608" y="6780"/>
                    <a:pt x="3778" y="6746"/>
                    <a:pt x="3925" y="6666"/>
                  </a:cubicBezTo>
                  <a:cubicBezTo>
                    <a:pt x="4493" y="6405"/>
                    <a:pt x="4731" y="5725"/>
                    <a:pt x="4470" y="5157"/>
                  </a:cubicBezTo>
                  <a:lnTo>
                    <a:pt x="2303" y="619"/>
                  </a:lnTo>
                  <a:cubicBezTo>
                    <a:pt x="2099" y="228"/>
                    <a:pt x="1696" y="1"/>
                    <a:pt x="127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1034764" y="3041498"/>
              <a:ext cx="37315" cy="59856"/>
            </a:xfrm>
            <a:custGeom>
              <a:rect b="b" l="l" r="r" t="t"/>
              <a:pathLst>
                <a:path extrusionOk="0" h="10210" w="6365">
                  <a:moveTo>
                    <a:pt x="1289" y="0"/>
                  </a:moveTo>
                  <a:cubicBezTo>
                    <a:pt x="1127" y="0"/>
                    <a:pt x="962" y="36"/>
                    <a:pt x="806" y="113"/>
                  </a:cubicBezTo>
                  <a:cubicBezTo>
                    <a:pt x="238" y="385"/>
                    <a:pt x="0" y="1054"/>
                    <a:pt x="261" y="1622"/>
                  </a:cubicBezTo>
                  <a:lnTo>
                    <a:pt x="4039" y="9563"/>
                  </a:lnTo>
                  <a:cubicBezTo>
                    <a:pt x="4232" y="9960"/>
                    <a:pt x="4629" y="10210"/>
                    <a:pt x="5071" y="10210"/>
                  </a:cubicBezTo>
                  <a:cubicBezTo>
                    <a:pt x="5230" y="10210"/>
                    <a:pt x="5400" y="10164"/>
                    <a:pt x="5559" y="10096"/>
                  </a:cubicBezTo>
                  <a:cubicBezTo>
                    <a:pt x="6126" y="9824"/>
                    <a:pt x="6365" y="9155"/>
                    <a:pt x="6092" y="8587"/>
                  </a:cubicBezTo>
                  <a:lnTo>
                    <a:pt x="2314" y="646"/>
                  </a:lnTo>
                  <a:cubicBezTo>
                    <a:pt x="2110" y="238"/>
                    <a:pt x="1707" y="0"/>
                    <a:pt x="1289"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1065161" y="3074498"/>
              <a:ext cx="24546" cy="46953"/>
            </a:xfrm>
            <a:custGeom>
              <a:rect b="b" l="l" r="r" t="t"/>
              <a:pathLst>
                <a:path extrusionOk="0" h="8009" w="4187">
                  <a:moveTo>
                    <a:pt x="1271" y="1"/>
                  </a:moveTo>
                  <a:cubicBezTo>
                    <a:pt x="1170" y="1"/>
                    <a:pt x="1067" y="15"/>
                    <a:pt x="965" y="43"/>
                  </a:cubicBezTo>
                  <a:cubicBezTo>
                    <a:pt x="341" y="224"/>
                    <a:pt x="1" y="882"/>
                    <a:pt x="193" y="1495"/>
                  </a:cubicBezTo>
                  <a:lnTo>
                    <a:pt x="1827" y="7167"/>
                  </a:lnTo>
                  <a:cubicBezTo>
                    <a:pt x="1958" y="7673"/>
                    <a:pt x="2414" y="8008"/>
                    <a:pt x="2913" y="8008"/>
                  </a:cubicBezTo>
                  <a:cubicBezTo>
                    <a:pt x="3019" y="8008"/>
                    <a:pt x="3127" y="7993"/>
                    <a:pt x="3234" y="7961"/>
                  </a:cubicBezTo>
                  <a:cubicBezTo>
                    <a:pt x="3846" y="7791"/>
                    <a:pt x="4187" y="7145"/>
                    <a:pt x="4005" y="6543"/>
                  </a:cubicBezTo>
                  <a:lnTo>
                    <a:pt x="2372" y="871"/>
                  </a:lnTo>
                  <a:cubicBezTo>
                    <a:pt x="2249" y="341"/>
                    <a:pt x="1779" y="1"/>
                    <a:pt x="127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1291025" y="3068096"/>
              <a:ext cx="58203" cy="13308"/>
            </a:xfrm>
            <a:custGeom>
              <a:rect b="b" l="l" r="r" t="t"/>
              <a:pathLst>
                <a:path extrusionOk="0" h="2270" w="9928">
                  <a:moveTo>
                    <a:pt x="1135" y="0"/>
                  </a:moveTo>
                  <a:cubicBezTo>
                    <a:pt x="500" y="0"/>
                    <a:pt x="1" y="511"/>
                    <a:pt x="1" y="1135"/>
                  </a:cubicBezTo>
                  <a:cubicBezTo>
                    <a:pt x="1" y="1759"/>
                    <a:pt x="500" y="2269"/>
                    <a:pt x="1135" y="2269"/>
                  </a:cubicBezTo>
                  <a:lnTo>
                    <a:pt x="8804" y="2269"/>
                  </a:lnTo>
                  <a:cubicBezTo>
                    <a:pt x="9428" y="2269"/>
                    <a:pt x="9927" y="1759"/>
                    <a:pt x="9927" y="1135"/>
                  </a:cubicBezTo>
                  <a:cubicBezTo>
                    <a:pt x="9927" y="511"/>
                    <a:pt x="9428" y="0"/>
                    <a:pt x="8804"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998985" y="3114650"/>
              <a:ext cx="67049" cy="13308"/>
            </a:xfrm>
            <a:custGeom>
              <a:rect b="b" l="l" r="r" t="t"/>
              <a:pathLst>
                <a:path extrusionOk="0" h="2270" w="11437">
                  <a:moveTo>
                    <a:pt x="1135" y="1"/>
                  </a:moveTo>
                  <a:cubicBezTo>
                    <a:pt x="500" y="1"/>
                    <a:pt x="1" y="511"/>
                    <a:pt x="1" y="1135"/>
                  </a:cubicBezTo>
                  <a:cubicBezTo>
                    <a:pt x="1" y="1759"/>
                    <a:pt x="500" y="2270"/>
                    <a:pt x="1135" y="2270"/>
                  </a:cubicBezTo>
                  <a:lnTo>
                    <a:pt x="10313" y="2270"/>
                  </a:lnTo>
                  <a:cubicBezTo>
                    <a:pt x="10937" y="2270"/>
                    <a:pt x="11436" y="1759"/>
                    <a:pt x="11436" y="1135"/>
                  </a:cubicBezTo>
                  <a:cubicBezTo>
                    <a:pt x="11436" y="511"/>
                    <a:pt x="10937" y="1"/>
                    <a:pt x="1031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1011689" y="3088046"/>
              <a:ext cx="62060" cy="13308"/>
            </a:xfrm>
            <a:custGeom>
              <a:rect b="b" l="l" r="r" t="t"/>
              <a:pathLst>
                <a:path extrusionOk="0" h="2270" w="10586">
                  <a:moveTo>
                    <a:pt x="1135" y="1"/>
                  </a:moveTo>
                  <a:cubicBezTo>
                    <a:pt x="511" y="1"/>
                    <a:pt x="1" y="511"/>
                    <a:pt x="1" y="1135"/>
                  </a:cubicBezTo>
                  <a:cubicBezTo>
                    <a:pt x="1" y="1759"/>
                    <a:pt x="511" y="2270"/>
                    <a:pt x="1135" y="2270"/>
                  </a:cubicBezTo>
                  <a:lnTo>
                    <a:pt x="9451" y="2270"/>
                  </a:lnTo>
                  <a:cubicBezTo>
                    <a:pt x="10075" y="2270"/>
                    <a:pt x="10585" y="1759"/>
                    <a:pt x="10585" y="1135"/>
                  </a:cubicBezTo>
                  <a:cubicBezTo>
                    <a:pt x="10585" y="511"/>
                    <a:pt x="10075" y="1"/>
                    <a:pt x="945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1203035" y="3074744"/>
              <a:ext cx="69377" cy="13308"/>
            </a:xfrm>
            <a:custGeom>
              <a:rect b="b" l="l" r="r" t="t"/>
              <a:pathLst>
                <a:path extrusionOk="0" h="2270" w="11834">
                  <a:moveTo>
                    <a:pt x="1135" y="1"/>
                  </a:moveTo>
                  <a:cubicBezTo>
                    <a:pt x="500" y="1"/>
                    <a:pt x="1" y="511"/>
                    <a:pt x="1" y="1135"/>
                  </a:cubicBezTo>
                  <a:cubicBezTo>
                    <a:pt x="1" y="1759"/>
                    <a:pt x="500" y="2270"/>
                    <a:pt x="1135" y="2270"/>
                  </a:cubicBezTo>
                  <a:lnTo>
                    <a:pt x="10699" y="2270"/>
                  </a:lnTo>
                  <a:cubicBezTo>
                    <a:pt x="11323" y="2270"/>
                    <a:pt x="11833" y="1759"/>
                    <a:pt x="11833" y="1135"/>
                  </a:cubicBezTo>
                  <a:cubicBezTo>
                    <a:pt x="11833" y="511"/>
                    <a:pt x="11323" y="1"/>
                    <a:pt x="1069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a:off x="-1119700" y="3074744"/>
              <a:ext cx="68779" cy="13308"/>
            </a:xfrm>
            <a:custGeom>
              <a:rect b="b" l="l" r="r" t="t"/>
              <a:pathLst>
                <a:path extrusionOk="0" h="2270" w="11732">
                  <a:moveTo>
                    <a:pt x="1135" y="1"/>
                  </a:moveTo>
                  <a:cubicBezTo>
                    <a:pt x="511" y="1"/>
                    <a:pt x="1" y="511"/>
                    <a:pt x="1" y="1135"/>
                  </a:cubicBezTo>
                  <a:cubicBezTo>
                    <a:pt x="1" y="1759"/>
                    <a:pt x="511" y="2270"/>
                    <a:pt x="1135" y="2270"/>
                  </a:cubicBezTo>
                  <a:lnTo>
                    <a:pt x="10597" y="2270"/>
                  </a:lnTo>
                  <a:cubicBezTo>
                    <a:pt x="11221" y="2270"/>
                    <a:pt x="11731" y="1759"/>
                    <a:pt x="11731" y="1135"/>
                  </a:cubicBezTo>
                  <a:cubicBezTo>
                    <a:pt x="11731" y="511"/>
                    <a:pt x="11221" y="1"/>
                    <a:pt x="1059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a:off x="-1212544" y="3108002"/>
              <a:ext cx="171132" cy="13308"/>
            </a:xfrm>
            <a:custGeom>
              <a:rect b="b" l="l" r="r" t="t"/>
              <a:pathLst>
                <a:path extrusionOk="0" h="2270" w="29191">
                  <a:moveTo>
                    <a:pt x="1135" y="0"/>
                  </a:moveTo>
                  <a:cubicBezTo>
                    <a:pt x="500" y="0"/>
                    <a:pt x="1" y="511"/>
                    <a:pt x="1" y="1135"/>
                  </a:cubicBezTo>
                  <a:cubicBezTo>
                    <a:pt x="1" y="1759"/>
                    <a:pt x="500" y="2269"/>
                    <a:pt x="1135" y="2269"/>
                  </a:cubicBezTo>
                  <a:lnTo>
                    <a:pt x="28056" y="2269"/>
                  </a:lnTo>
                  <a:cubicBezTo>
                    <a:pt x="28680" y="2269"/>
                    <a:pt x="29191" y="1759"/>
                    <a:pt x="29191" y="1135"/>
                  </a:cubicBezTo>
                  <a:cubicBezTo>
                    <a:pt x="29191" y="511"/>
                    <a:pt x="28680" y="0"/>
                    <a:pt x="2805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1233426" y="2815364"/>
              <a:ext cx="212832" cy="285973"/>
            </a:xfrm>
            <a:custGeom>
              <a:rect b="b" l="l" r="r" t="t"/>
              <a:pathLst>
                <a:path extrusionOk="0" h="48780" w="36304">
                  <a:moveTo>
                    <a:pt x="18152" y="2269"/>
                  </a:moveTo>
                  <a:cubicBezTo>
                    <a:pt x="26921" y="2269"/>
                    <a:pt x="34035" y="9382"/>
                    <a:pt x="34035" y="18152"/>
                  </a:cubicBezTo>
                  <a:cubicBezTo>
                    <a:pt x="34035" y="30336"/>
                    <a:pt x="21397" y="43054"/>
                    <a:pt x="18152" y="46105"/>
                  </a:cubicBezTo>
                  <a:cubicBezTo>
                    <a:pt x="14919" y="43042"/>
                    <a:pt x="2269" y="30336"/>
                    <a:pt x="2269" y="18152"/>
                  </a:cubicBezTo>
                  <a:cubicBezTo>
                    <a:pt x="2269" y="9382"/>
                    <a:pt x="9382" y="2269"/>
                    <a:pt x="18152" y="2269"/>
                  </a:cubicBezTo>
                  <a:close/>
                  <a:moveTo>
                    <a:pt x="18152" y="0"/>
                  </a:moveTo>
                  <a:cubicBezTo>
                    <a:pt x="8146" y="0"/>
                    <a:pt x="0" y="8146"/>
                    <a:pt x="0" y="18152"/>
                  </a:cubicBezTo>
                  <a:cubicBezTo>
                    <a:pt x="0" y="33082"/>
                    <a:pt x="16700" y="47886"/>
                    <a:pt x="17403" y="48499"/>
                  </a:cubicBezTo>
                  <a:cubicBezTo>
                    <a:pt x="17619" y="48686"/>
                    <a:pt x="17885" y="48780"/>
                    <a:pt x="18152" y="48780"/>
                  </a:cubicBezTo>
                  <a:cubicBezTo>
                    <a:pt x="18419" y="48780"/>
                    <a:pt x="18685" y="48686"/>
                    <a:pt x="18901" y="48499"/>
                  </a:cubicBezTo>
                  <a:cubicBezTo>
                    <a:pt x="19615" y="47875"/>
                    <a:pt x="36304" y="33082"/>
                    <a:pt x="36304" y="18152"/>
                  </a:cubicBezTo>
                  <a:cubicBezTo>
                    <a:pt x="36292" y="8134"/>
                    <a:pt x="28169" y="11"/>
                    <a:pt x="18152"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a:off x="-1273332" y="3041492"/>
              <a:ext cx="109277" cy="13308"/>
            </a:xfrm>
            <a:custGeom>
              <a:rect b="b" l="l" r="r" t="t"/>
              <a:pathLst>
                <a:path extrusionOk="0" h="2270" w="18640">
                  <a:moveTo>
                    <a:pt x="1135" y="0"/>
                  </a:moveTo>
                  <a:cubicBezTo>
                    <a:pt x="511" y="0"/>
                    <a:pt x="0" y="511"/>
                    <a:pt x="0" y="1135"/>
                  </a:cubicBezTo>
                  <a:cubicBezTo>
                    <a:pt x="0" y="1759"/>
                    <a:pt x="511" y="2269"/>
                    <a:pt x="1135" y="2269"/>
                  </a:cubicBezTo>
                  <a:lnTo>
                    <a:pt x="17505" y="2269"/>
                  </a:lnTo>
                  <a:cubicBezTo>
                    <a:pt x="18129" y="2269"/>
                    <a:pt x="18640" y="1759"/>
                    <a:pt x="18640" y="1135"/>
                  </a:cubicBezTo>
                  <a:cubicBezTo>
                    <a:pt x="18640" y="511"/>
                    <a:pt x="18129" y="0"/>
                    <a:pt x="1750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a:off x="-1089971" y="3041492"/>
              <a:ext cx="109283" cy="13308"/>
            </a:xfrm>
            <a:custGeom>
              <a:rect b="b" l="l" r="r" t="t"/>
              <a:pathLst>
                <a:path extrusionOk="0" h="2270" w="18641">
                  <a:moveTo>
                    <a:pt x="1135" y="0"/>
                  </a:moveTo>
                  <a:cubicBezTo>
                    <a:pt x="511" y="0"/>
                    <a:pt x="1" y="511"/>
                    <a:pt x="1" y="1135"/>
                  </a:cubicBezTo>
                  <a:cubicBezTo>
                    <a:pt x="1" y="1759"/>
                    <a:pt x="511" y="2269"/>
                    <a:pt x="1135" y="2269"/>
                  </a:cubicBezTo>
                  <a:lnTo>
                    <a:pt x="17506" y="2269"/>
                  </a:lnTo>
                  <a:cubicBezTo>
                    <a:pt x="18130" y="2269"/>
                    <a:pt x="18640" y="1759"/>
                    <a:pt x="18640" y="1135"/>
                  </a:cubicBezTo>
                  <a:cubicBezTo>
                    <a:pt x="18640" y="511"/>
                    <a:pt x="18130" y="0"/>
                    <a:pt x="1750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a:off x="-1173570" y="2961680"/>
              <a:ext cx="93120" cy="13308"/>
            </a:xfrm>
            <a:custGeom>
              <a:rect b="b" l="l" r="r" t="t"/>
              <a:pathLst>
                <a:path extrusionOk="0" h="2270" w="15884">
                  <a:moveTo>
                    <a:pt x="1135" y="1"/>
                  </a:moveTo>
                  <a:cubicBezTo>
                    <a:pt x="511" y="1"/>
                    <a:pt x="1" y="511"/>
                    <a:pt x="1" y="1135"/>
                  </a:cubicBezTo>
                  <a:cubicBezTo>
                    <a:pt x="1" y="1759"/>
                    <a:pt x="511" y="2270"/>
                    <a:pt x="1135" y="2270"/>
                  </a:cubicBezTo>
                  <a:lnTo>
                    <a:pt x="14749" y="2270"/>
                  </a:lnTo>
                  <a:cubicBezTo>
                    <a:pt x="15373" y="2270"/>
                    <a:pt x="15883" y="1759"/>
                    <a:pt x="15883" y="1135"/>
                  </a:cubicBezTo>
                  <a:cubicBezTo>
                    <a:pt x="15883" y="511"/>
                    <a:pt x="15373" y="1"/>
                    <a:pt x="14749"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a:off x="-1166916" y="2881868"/>
              <a:ext cx="13308" cy="93120"/>
            </a:xfrm>
            <a:custGeom>
              <a:rect b="b" l="l" r="r" t="t"/>
              <a:pathLst>
                <a:path extrusionOk="0" h="15884" w="2270">
                  <a:moveTo>
                    <a:pt x="1135" y="1"/>
                  </a:moveTo>
                  <a:cubicBezTo>
                    <a:pt x="511" y="1"/>
                    <a:pt x="0" y="511"/>
                    <a:pt x="0" y="1135"/>
                  </a:cubicBezTo>
                  <a:lnTo>
                    <a:pt x="0" y="14749"/>
                  </a:lnTo>
                  <a:cubicBezTo>
                    <a:pt x="0" y="15373"/>
                    <a:pt x="511" y="15884"/>
                    <a:pt x="1135" y="15884"/>
                  </a:cubicBezTo>
                  <a:cubicBezTo>
                    <a:pt x="1759" y="15884"/>
                    <a:pt x="2269" y="15373"/>
                    <a:pt x="2269" y="14749"/>
                  </a:cubicBezTo>
                  <a:lnTo>
                    <a:pt x="2269" y="1135"/>
                  </a:lnTo>
                  <a:cubicBezTo>
                    <a:pt x="2269" y="511"/>
                    <a:pt x="1759" y="1"/>
                    <a:pt x="11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a:off x="-1100412" y="2905611"/>
              <a:ext cx="13308" cy="69377"/>
            </a:xfrm>
            <a:custGeom>
              <a:rect b="b" l="l" r="r" t="t"/>
              <a:pathLst>
                <a:path extrusionOk="0" h="11834" w="2270">
                  <a:moveTo>
                    <a:pt x="1135" y="1"/>
                  </a:moveTo>
                  <a:cubicBezTo>
                    <a:pt x="511" y="1"/>
                    <a:pt x="1" y="511"/>
                    <a:pt x="1" y="1135"/>
                  </a:cubicBezTo>
                  <a:lnTo>
                    <a:pt x="1" y="10699"/>
                  </a:lnTo>
                  <a:cubicBezTo>
                    <a:pt x="1" y="11323"/>
                    <a:pt x="511" y="11834"/>
                    <a:pt x="1135" y="11834"/>
                  </a:cubicBezTo>
                  <a:cubicBezTo>
                    <a:pt x="1759" y="11834"/>
                    <a:pt x="2270" y="11323"/>
                    <a:pt x="2270" y="10699"/>
                  </a:cubicBezTo>
                  <a:lnTo>
                    <a:pt x="2270" y="1135"/>
                  </a:lnTo>
                  <a:cubicBezTo>
                    <a:pt x="2270" y="511"/>
                    <a:pt x="1759" y="1"/>
                    <a:pt x="11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a:off x="-1180886" y="2881891"/>
              <a:ext cx="61392" cy="46402"/>
            </a:xfrm>
            <a:custGeom>
              <a:rect b="b" l="l" r="r" t="t"/>
              <a:pathLst>
                <a:path extrusionOk="0" h="7915" w="10472">
                  <a:moveTo>
                    <a:pt x="9193" y="0"/>
                  </a:moveTo>
                  <a:cubicBezTo>
                    <a:pt x="8964" y="0"/>
                    <a:pt x="8733" y="69"/>
                    <a:pt x="8532" y="212"/>
                  </a:cubicBezTo>
                  <a:lnTo>
                    <a:pt x="591" y="5885"/>
                  </a:lnTo>
                  <a:cubicBezTo>
                    <a:pt x="103" y="6259"/>
                    <a:pt x="1" y="6940"/>
                    <a:pt x="364" y="7439"/>
                  </a:cubicBezTo>
                  <a:cubicBezTo>
                    <a:pt x="582" y="7749"/>
                    <a:pt x="931" y="7914"/>
                    <a:pt x="1283" y="7914"/>
                  </a:cubicBezTo>
                  <a:cubicBezTo>
                    <a:pt x="1499" y="7914"/>
                    <a:pt x="1717" y="7852"/>
                    <a:pt x="1907" y="7723"/>
                  </a:cubicBezTo>
                  <a:lnTo>
                    <a:pt x="9848" y="2050"/>
                  </a:lnTo>
                  <a:cubicBezTo>
                    <a:pt x="10358" y="1687"/>
                    <a:pt x="10472" y="984"/>
                    <a:pt x="10120" y="473"/>
                  </a:cubicBezTo>
                  <a:cubicBezTo>
                    <a:pt x="9893" y="164"/>
                    <a:pt x="9546" y="0"/>
                    <a:pt x="919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a:off x="-1134327" y="2882009"/>
              <a:ext cx="61193" cy="46284"/>
            </a:xfrm>
            <a:custGeom>
              <a:rect b="b" l="l" r="r" t="t"/>
              <a:pathLst>
                <a:path extrusionOk="0" h="7895" w="10438">
                  <a:moveTo>
                    <a:pt x="1283" y="1"/>
                  </a:moveTo>
                  <a:cubicBezTo>
                    <a:pt x="930" y="1"/>
                    <a:pt x="581" y="167"/>
                    <a:pt x="363" y="476"/>
                  </a:cubicBezTo>
                  <a:cubicBezTo>
                    <a:pt x="0" y="975"/>
                    <a:pt x="102" y="1656"/>
                    <a:pt x="590" y="2030"/>
                  </a:cubicBezTo>
                  <a:lnTo>
                    <a:pt x="8531" y="7703"/>
                  </a:lnTo>
                  <a:cubicBezTo>
                    <a:pt x="8725" y="7832"/>
                    <a:pt x="8944" y="7894"/>
                    <a:pt x="9160" y="7894"/>
                  </a:cubicBezTo>
                  <a:cubicBezTo>
                    <a:pt x="9513" y="7894"/>
                    <a:pt x="9860" y="7729"/>
                    <a:pt x="10086" y="7419"/>
                  </a:cubicBezTo>
                  <a:cubicBezTo>
                    <a:pt x="10437" y="6920"/>
                    <a:pt x="10335" y="6239"/>
                    <a:pt x="9847" y="5865"/>
                  </a:cubicBezTo>
                  <a:lnTo>
                    <a:pt x="1906" y="192"/>
                  </a:lnTo>
                  <a:cubicBezTo>
                    <a:pt x="1716" y="63"/>
                    <a:pt x="1499" y="1"/>
                    <a:pt x="128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a:off x="-1133664" y="2941730"/>
              <a:ext cx="13308" cy="33258"/>
            </a:xfrm>
            <a:custGeom>
              <a:rect b="b" l="l" r="r" t="t"/>
              <a:pathLst>
                <a:path extrusionOk="0" h="5673" w="2270">
                  <a:moveTo>
                    <a:pt x="1135" y="0"/>
                  </a:moveTo>
                  <a:cubicBezTo>
                    <a:pt x="511" y="0"/>
                    <a:pt x="0" y="511"/>
                    <a:pt x="0" y="1135"/>
                  </a:cubicBezTo>
                  <a:lnTo>
                    <a:pt x="0" y="4538"/>
                  </a:lnTo>
                  <a:cubicBezTo>
                    <a:pt x="0" y="5162"/>
                    <a:pt x="511" y="5673"/>
                    <a:pt x="1135" y="5673"/>
                  </a:cubicBezTo>
                  <a:cubicBezTo>
                    <a:pt x="1759" y="5673"/>
                    <a:pt x="2269" y="5162"/>
                    <a:pt x="2269" y="4538"/>
                  </a:cubicBezTo>
                  <a:lnTo>
                    <a:pt x="2269" y="1135"/>
                  </a:lnTo>
                  <a:cubicBezTo>
                    <a:pt x="2269" y="511"/>
                    <a:pt x="1759" y="0"/>
                    <a:pt x="113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22"/>
          <p:cNvSpPr txBox="1"/>
          <p:nvPr/>
        </p:nvSpPr>
        <p:spPr>
          <a:xfrm>
            <a:off x="5604700" y="283392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Explore Relationships between State Rankings and Housing Costs</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t/>
            </a:r>
            <a:endParaRPr sz="1000">
              <a:solidFill>
                <a:srgbClr val="434343"/>
              </a:solidFill>
              <a:latin typeface="EB Garamond"/>
              <a:ea typeface="EB Garamond"/>
              <a:cs typeface="EB Garamond"/>
              <a:sym typeface="EB Garamond"/>
            </a:endParaRPr>
          </a:p>
        </p:txBody>
      </p:sp>
      <p:sp>
        <p:nvSpPr>
          <p:cNvPr id="591" name="Google Shape;591;p22"/>
          <p:cNvSpPr txBox="1"/>
          <p:nvPr/>
        </p:nvSpPr>
        <p:spPr>
          <a:xfrm>
            <a:off x="7185625" y="283392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Add ability to shift data from State to County Level for more in-depth analysis</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t/>
            </a:r>
            <a:endParaRPr sz="1000">
              <a:solidFill>
                <a:srgbClr val="434343"/>
              </a:solidFill>
              <a:latin typeface="EB Garamond"/>
              <a:ea typeface="EB Garamond"/>
              <a:cs typeface="EB Garamond"/>
              <a:sym typeface="EB Garamond"/>
            </a:endParaRPr>
          </a:p>
        </p:txBody>
      </p:sp>
      <p:sp>
        <p:nvSpPr>
          <p:cNvPr id="592" name="Google Shape;592;p22"/>
          <p:cNvSpPr txBox="1"/>
          <p:nvPr/>
        </p:nvSpPr>
        <p:spPr>
          <a:xfrm>
            <a:off x="2442850" y="283392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Adding in Listings, Rentals, and Population Change Data</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t/>
            </a:r>
            <a:endParaRPr sz="1000">
              <a:solidFill>
                <a:srgbClr val="434343"/>
              </a:solidFill>
              <a:latin typeface="EB Garamond"/>
              <a:ea typeface="EB Garamond"/>
              <a:cs typeface="EB Garamond"/>
              <a:sym typeface="EB Garamond"/>
            </a:endParaRPr>
          </a:p>
        </p:txBody>
      </p:sp>
      <p:grpSp>
        <p:nvGrpSpPr>
          <p:cNvPr id="593" name="Google Shape;593;p22"/>
          <p:cNvGrpSpPr/>
          <p:nvPr/>
        </p:nvGrpSpPr>
        <p:grpSpPr>
          <a:xfrm>
            <a:off x="2778006" y="2270181"/>
            <a:ext cx="426192" cy="395197"/>
            <a:chOff x="-1953781" y="2930362"/>
            <a:chExt cx="426192" cy="395197"/>
          </a:xfrm>
        </p:grpSpPr>
        <p:sp>
          <p:nvSpPr>
            <p:cNvPr id="594" name="Google Shape;594;p22"/>
            <p:cNvSpPr/>
            <p:nvPr/>
          </p:nvSpPr>
          <p:spPr>
            <a:xfrm>
              <a:off x="-1806333" y="2930362"/>
              <a:ext cx="113469" cy="98097"/>
            </a:xfrm>
            <a:custGeom>
              <a:rect b="b" l="l" r="r" t="t"/>
              <a:pathLst>
                <a:path extrusionOk="0" h="16733" w="19355">
                  <a:moveTo>
                    <a:pt x="13428" y="2822"/>
                  </a:moveTo>
                  <a:cubicBezTo>
                    <a:pt x="13931" y="2822"/>
                    <a:pt x="14430" y="2969"/>
                    <a:pt x="14851" y="3255"/>
                  </a:cubicBezTo>
                  <a:cubicBezTo>
                    <a:pt x="15531" y="3720"/>
                    <a:pt x="16019" y="4503"/>
                    <a:pt x="16223" y="5456"/>
                  </a:cubicBezTo>
                  <a:cubicBezTo>
                    <a:pt x="16450" y="6522"/>
                    <a:pt x="16303" y="7623"/>
                    <a:pt x="15804" y="8587"/>
                  </a:cubicBezTo>
                  <a:cubicBezTo>
                    <a:pt x="15021" y="10164"/>
                    <a:pt x="11334" y="12649"/>
                    <a:pt x="9677" y="13658"/>
                  </a:cubicBezTo>
                  <a:cubicBezTo>
                    <a:pt x="8021" y="12649"/>
                    <a:pt x="4334" y="10164"/>
                    <a:pt x="3540" y="8587"/>
                  </a:cubicBezTo>
                  <a:cubicBezTo>
                    <a:pt x="3052" y="7623"/>
                    <a:pt x="2905" y="6522"/>
                    <a:pt x="3120" y="5456"/>
                  </a:cubicBezTo>
                  <a:cubicBezTo>
                    <a:pt x="3336" y="4503"/>
                    <a:pt x="3824" y="3720"/>
                    <a:pt x="4504" y="3255"/>
                  </a:cubicBezTo>
                  <a:cubicBezTo>
                    <a:pt x="4898" y="2982"/>
                    <a:pt x="5366" y="2835"/>
                    <a:pt x="5836" y="2835"/>
                  </a:cubicBezTo>
                  <a:cubicBezTo>
                    <a:pt x="5853" y="2835"/>
                    <a:pt x="5871" y="2835"/>
                    <a:pt x="5888" y="2835"/>
                  </a:cubicBezTo>
                  <a:cubicBezTo>
                    <a:pt x="6115" y="2835"/>
                    <a:pt x="6353" y="2858"/>
                    <a:pt x="6569" y="2903"/>
                  </a:cubicBezTo>
                  <a:cubicBezTo>
                    <a:pt x="7102" y="3028"/>
                    <a:pt x="7363" y="3301"/>
                    <a:pt x="8135" y="4117"/>
                  </a:cubicBezTo>
                  <a:cubicBezTo>
                    <a:pt x="8293" y="4288"/>
                    <a:pt x="8475" y="4469"/>
                    <a:pt x="8656" y="4662"/>
                  </a:cubicBezTo>
                  <a:cubicBezTo>
                    <a:pt x="8934" y="4951"/>
                    <a:pt x="9306" y="5096"/>
                    <a:pt x="9677" y="5096"/>
                  </a:cubicBezTo>
                  <a:cubicBezTo>
                    <a:pt x="10049" y="5096"/>
                    <a:pt x="10421" y="4951"/>
                    <a:pt x="10698" y="4662"/>
                  </a:cubicBezTo>
                  <a:cubicBezTo>
                    <a:pt x="10880" y="4469"/>
                    <a:pt x="11050" y="4288"/>
                    <a:pt x="11220" y="4117"/>
                  </a:cubicBezTo>
                  <a:cubicBezTo>
                    <a:pt x="11992" y="3301"/>
                    <a:pt x="12253" y="3028"/>
                    <a:pt x="12786" y="2903"/>
                  </a:cubicBezTo>
                  <a:cubicBezTo>
                    <a:pt x="12997" y="2849"/>
                    <a:pt x="13213" y="2822"/>
                    <a:pt x="13428" y="2822"/>
                  </a:cubicBezTo>
                  <a:close/>
                  <a:moveTo>
                    <a:pt x="5903" y="0"/>
                  </a:moveTo>
                  <a:cubicBezTo>
                    <a:pt x="4841" y="0"/>
                    <a:pt x="3794" y="321"/>
                    <a:pt x="2905" y="929"/>
                  </a:cubicBezTo>
                  <a:cubicBezTo>
                    <a:pt x="1623" y="1803"/>
                    <a:pt x="715" y="3210"/>
                    <a:pt x="352" y="4877"/>
                  </a:cubicBezTo>
                  <a:cubicBezTo>
                    <a:pt x="0" y="6568"/>
                    <a:pt x="227" y="8326"/>
                    <a:pt x="1010" y="9869"/>
                  </a:cubicBezTo>
                  <a:cubicBezTo>
                    <a:pt x="1645" y="11151"/>
                    <a:pt x="3154" y="12626"/>
                    <a:pt x="5605" y="14373"/>
                  </a:cubicBezTo>
                  <a:cubicBezTo>
                    <a:pt x="6524" y="15031"/>
                    <a:pt x="7374" y="15576"/>
                    <a:pt x="7930" y="15927"/>
                  </a:cubicBezTo>
                  <a:cubicBezTo>
                    <a:pt x="9076" y="16642"/>
                    <a:pt x="9246" y="16733"/>
                    <a:pt x="9677" y="16733"/>
                  </a:cubicBezTo>
                  <a:cubicBezTo>
                    <a:pt x="10109" y="16733"/>
                    <a:pt x="10279" y="16642"/>
                    <a:pt x="11425" y="15927"/>
                  </a:cubicBezTo>
                  <a:cubicBezTo>
                    <a:pt x="11980" y="15587"/>
                    <a:pt x="12831" y="15042"/>
                    <a:pt x="13750" y="14384"/>
                  </a:cubicBezTo>
                  <a:cubicBezTo>
                    <a:pt x="16201" y="12626"/>
                    <a:pt x="17710" y="11151"/>
                    <a:pt x="18345" y="9881"/>
                  </a:cubicBezTo>
                  <a:cubicBezTo>
                    <a:pt x="19128" y="8338"/>
                    <a:pt x="19355" y="6568"/>
                    <a:pt x="19003" y="4877"/>
                  </a:cubicBezTo>
                  <a:cubicBezTo>
                    <a:pt x="18640" y="3210"/>
                    <a:pt x="17732" y="1803"/>
                    <a:pt x="16450" y="929"/>
                  </a:cubicBezTo>
                  <a:cubicBezTo>
                    <a:pt x="15561" y="321"/>
                    <a:pt x="14514" y="0"/>
                    <a:pt x="13456" y="0"/>
                  </a:cubicBezTo>
                  <a:cubicBezTo>
                    <a:pt x="13015" y="0"/>
                    <a:pt x="12573" y="56"/>
                    <a:pt x="12139" y="169"/>
                  </a:cubicBezTo>
                  <a:cubicBezTo>
                    <a:pt x="11039" y="419"/>
                    <a:pt x="10347" y="975"/>
                    <a:pt x="9677" y="1644"/>
                  </a:cubicBezTo>
                  <a:cubicBezTo>
                    <a:pt x="9008" y="975"/>
                    <a:pt x="8316" y="430"/>
                    <a:pt x="7227" y="169"/>
                  </a:cubicBezTo>
                  <a:cubicBezTo>
                    <a:pt x="6790" y="56"/>
                    <a:pt x="6345" y="0"/>
                    <a:pt x="5903"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a:off x="-1824360" y="3180545"/>
              <a:ext cx="16638" cy="16649"/>
            </a:xfrm>
            <a:custGeom>
              <a:rect b="b" l="l" r="r" t="t"/>
              <a:pathLst>
                <a:path extrusionOk="0" h="2840" w="2838">
                  <a:moveTo>
                    <a:pt x="1425" y="1"/>
                  </a:moveTo>
                  <a:cubicBezTo>
                    <a:pt x="1331" y="1"/>
                    <a:pt x="1238" y="9"/>
                    <a:pt x="1147" y="26"/>
                  </a:cubicBezTo>
                  <a:cubicBezTo>
                    <a:pt x="1056" y="37"/>
                    <a:pt x="965" y="71"/>
                    <a:pt x="886" y="106"/>
                  </a:cubicBezTo>
                  <a:cubicBezTo>
                    <a:pt x="704" y="174"/>
                    <a:pt x="557" y="276"/>
                    <a:pt x="421" y="412"/>
                  </a:cubicBezTo>
                  <a:cubicBezTo>
                    <a:pt x="160" y="673"/>
                    <a:pt x="1" y="1036"/>
                    <a:pt x="1" y="1410"/>
                  </a:cubicBezTo>
                  <a:cubicBezTo>
                    <a:pt x="1" y="1512"/>
                    <a:pt x="12" y="1603"/>
                    <a:pt x="35" y="1694"/>
                  </a:cubicBezTo>
                  <a:cubicBezTo>
                    <a:pt x="46" y="1785"/>
                    <a:pt x="80" y="1875"/>
                    <a:pt x="114" y="1966"/>
                  </a:cubicBezTo>
                  <a:cubicBezTo>
                    <a:pt x="148" y="2045"/>
                    <a:pt x="194" y="2125"/>
                    <a:pt x="239" y="2204"/>
                  </a:cubicBezTo>
                  <a:cubicBezTo>
                    <a:pt x="341" y="2363"/>
                    <a:pt x="477" y="2499"/>
                    <a:pt x="636" y="2601"/>
                  </a:cubicBezTo>
                  <a:cubicBezTo>
                    <a:pt x="716" y="2647"/>
                    <a:pt x="795" y="2692"/>
                    <a:pt x="886" y="2726"/>
                  </a:cubicBezTo>
                  <a:cubicBezTo>
                    <a:pt x="965" y="2760"/>
                    <a:pt x="1056" y="2794"/>
                    <a:pt x="1147" y="2806"/>
                  </a:cubicBezTo>
                  <a:cubicBezTo>
                    <a:pt x="1238" y="2828"/>
                    <a:pt x="1328" y="2840"/>
                    <a:pt x="1419" y="2840"/>
                  </a:cubicBezTo>
                  <a:cubicBezTo>
                    <a:pt x="1510" y="2840"/>
                    <a:pt x="1612" y="2828"/>
                    <a:pt x="1703" y="2806"/>
                  </a:cubicBezTo>
                  <a:cubicBezTo>
                    <a:pt x="1793" y="2794"/>
                    <a:pt x="1884" y="2760"/>
                    <a:pt x="1964" y="2726"/>
                  </a:cubicBezTo>
                  <a:cubicBezTo>
                    <a:pt x="2054" y="2692"/>
                    <a:pt x="2134" y="2647"/>
                    <a:pt x="2213" y="2601"/>
                  </a:cubicBezTo>
                  <a:cubicBezTo>
                    <a:pt x="2293" y="2545"/>
                    <a:pt x="2361" y="2488"/>
                    <a:pt x="2429" y="2420"/>
                  </a:cubicBezTo>
                  <a:cubicBezTo>
                    <a:pt x="2485" y="2352"/>
                    <a:pt x="2554" y="2284"/>
                    <a:pt x="2599" y="2204"/>
                  </a:cubicBezTo>
                  <a:cubicBezTo>
                    <a:pt x="2656" y="2125"/>
                    <a:pt x="2701" y="2045"/>
                    <a:pt x="2735" y="1966"/>
                  </a:cubicBezTo>
                  <a:cubicBezTo>
                    <a:pt x="2769" y="1875"/>
                    <a:pt x="2792" y="1785"/>
                    <a:pt x="2814" y="1694"/>
                  </a:cubicBezTo>
                  <a:cubicBezTo>
                    <a:pt x="2837" y="1603"/>
                    <a:pt x="2837" y="1512"/>
                    <a:pt x="2837" y="1410"/>
                  </a:cubicBezTo>
                  <a:cubicBezTo>
                    <a:pt x="2837" y="1036"/>
                    <a:pt x="2690" y="673"/>
                    <a:pt x="2429" y="412"/>
                  </a:cubicBezTo>
                  <a:cubicBezTo>
                    <a:pt x="2293" y="276"/>
                    <a:pt x="2134" y="174"/>
                    <a:pt x="1964" y="106"/>
                  </a:cubicBezTo>
                  <a:cubicBezTo>
                    <a:pt x="1884" y="71"/>
                    <a:pt x="1793" y="37"/>
                    <a:pt x="1703" y="26"/>
                  </a:cubicBezTo>
                  <a:cubicBezTo>
                    <a:pt x="1612" y="9"/>
                    <a:pt x="1518" y="1"/>
                    <a:pt x="142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a:off x="-1953781" y="3020410"/>
              <a:ext cx="426192" cy="305149"/>
            </a:xfrm>
            <a:custGeom>
              <a:rect b="b" l="l" r="r" t="t"/>
              <a:pathLst>
                <a:path extrusionOk="0" h="52051" w="72698">
                  <a:moveTo>
                    <a:pt x="36099" y="5752"/>
                  </a:moveTo>
                  <a:lnTo>
                    <a:pt x="36099" y="8622"/>
                  </a:lnTo>
                  <a:lnTo>
                    <a:pt x="33558" y="10483"/>
                  </a:lnTo>
                  <a:lnTo>
                    <a:pt x="33558" y="5752"/>
                  </a:lnTo>
                  <a:close/>
                  <a:moveTo>
                    <a:pt x="48295" y="3177"/>
                  </a:moveTo>
                  <a:lnTo>
                    <a:pt x="65879" y="16087"/>
                  </a:lnTo>
                  <a:lnTo>
                    <a:pt x="65879" y="19649"/>
                  </a:lnTo>
                  <a:lnTo>
                    <a:pt x="49134" y="7352"/>
                  </a:lnTo>
                  <a:cubicBezTo>
                    <a:pt x="48885" y="7170"/>
                    <a:pt x="48590" y="7079"/>
                    <a:pt x="48295" y="7079"/>
                  </a:cubicBezTo>
                  <a:cubicBezTo>
                    <a:pt x="48000" y="7079"/>
                    <a:pt x="47705" y="7170"/>
                    <a:pt x="47455" y="7352"/>
                  </a:cubicBezTo>
                  <a:lnTo>
                    <a:pt x="30710" y="19615"/>
                  </a:lnTo>
                  <a:lnTo>
                    <a:pt x="30710" y="16087"/>
                  </a:lnTo>
                  <a:lnTo>
                    <a:pt x="48295" y="3177"/>
                  </a:lnTo>
                  <a:close/>
                  <a:moveTo>
                    <a:pt x="9507" y="16632"/>
                  </a:moveTo>
                  <a:lnTo>
                    <a:pt x="9507" y="36417"/>
                  </a:lnTo>
                  <a:lnTo>
                    <a:pt x="2836" y="36417"/>
                  </a:lnTo>
                  <a:lnTo>
                    <a:pt x="2836" y="16632"/>
                  </a:lnTo>
                  <a:close/>
                  <a:moveTo>
                    <a:pt x="52231" y="27216"/>
                  </a:moveTo>
                  <a:lnTo>
                    <a:pt x="52231" y="40036"/>
                  </a:lnTo>
                  <a:lnTo>
                    <a:pt x="52061" y="40036"/>
                  </a:lnTo>
                  <a:cubicBezTo>
                    <a:pt x="51766" y="38709"/>
                    <a:pt x="51029" y="37529"/>
                    <a:pt x="49985" y="36689"/>
                  </a:cubicBezTo>
                  <a:lnTo>
                    <a:pt x="44358" y="31777"/>
                  </a:lnTo>
                  <a:lnTo>
                    <a:pt x="44358" y="27216"/>
                  </a:lnTo>
                  <a:close/>
                  <a:moveTo>
                    <a:pt x="48295" y="10256"/>
                  </a:moveTo>
                  <a:lnTo>
                    <a:pt x="63247" y="21238"/>
                  </a:lnTo>
                  <a:lnTo>
                    <a:pt x="63247" y="40036"/>
                  </a:lnTo>
                  <a:lnTo>
                    <a:pt x="55068" y="40036"/>
                  </a:lnTo>
                  <a:lnTo>
                    <a:pt x="55068" y="25798"/>
                  </a:lnTo>
                  <a:cubicBezTo>
                    <a:pt x="55068" y="25004"/>
                    <a:pt x="54432" y="24380"/>
                    <a:pt x="53649" y="24380"/>
                  </a:cubicBezTo>
                  <a:lnTo>
                    <a:pt x="42940" y="24380"/>
                  </a:lnTo>
                  <a:cubicBezTo>
                    <a:pt x="42157" y="24380"/>
                    <a:pt x="41522" y="25004"/>
                    <a:pt x="41522" y="25798"/>
                  </a:cubicBezTo>
                  <a:lnTo>
                    <a:pt x="41522" y="29304"/>
                  </a:lnTo>
                  <a:lnTo>
                    <a:pt x="32741" y="21646"/>
                  </a:lnTo>
                  <a:lnTo>
                    <a:pt x="48295" y="10256"/>
                  </a:lnTo>
                  <a:close/>
                  <a:moveTo>
                    <a:pt x="17180" y="19198"/>
                  </a:moveTo>
                  <a:cubicBezTo>
                    <a:pt x="21367" y="19198"/>
                    <a:pt x="26334" y="19728"/>
                    <a:pt x="28759" y="21941"/>
                  </a:cubicBezTo>
                  <a:lnTo>
                    <a:pt x="28782" y="21964"/>
                  </a:lnTo>
                  <a:lnTo>
                    <a:pt x="48147" y="38845"/>
                  </a:lnTo>
                  <a:cubicBezTo>
                    <a:pt x="48159" y="38856"/>
                    <a:pt x="48170" y="38867"/>
                    <a:pt x="48193" y="38879"/>
                  </a:cubicBezTo>
                  <a:cubicBezTo>
                    <a:pt x="49543" y="39979"/>
                    <a:pt x="49758" y="41965"/>
                    <a:pt x="48669" y="43326"/>
                  </a:cubicBezTo>
                  <a:cubicBezTo>
                    <a:pt x="48041" y="44111"/>
                    <a:pt x="47119" y="44519"/>
                    <a:pt x="46187" y="44519"/>
                  </a:cubicBezTo>
                  <a:cubicBezTo>
                    <a:pt x="45503" y="44519"/>
                    <a:pt x="44814" y="44299"/>
                    <a:pt x="44233" y="43848"/>
                  </a:cubicBezTo>
                  <a:lnTo>
                    <a:pt x="28022" y="30699"/>
                  </a:lnTo>
                  <a:cubicBezTo>
                    <a:pt x="27764" y="30495"/>
                    <a:pt x="27453" y="30395"/>
                    <a:pt x="27144" y="30395"/>
                  </a:cubicBezTo>
                  <a:cubicBezTo>
                    <a:pt x="26734" y="30395"/>
                    <a:pt x="26326" y="30572"/>
                    <a:pt x="26048" y="30915"/>
                  </a:cubicBezTo>
                  <a:cubicBezTo>
                    <a:pt x="25560" y="31527"/>
                    <a:pt x="25639" y="32401"/>
                    <a:pt x="26240" y="32900"/>
                  </a:cubicBezTo>
                  <a:lnTo>
                    <a:pt x="42452" y="46049"/>
                  </a:lnTo>
                  <a:cubicBezTo>
                    <a:pt x="43507" y="46900"/>
                    <a:pt x="44835" y="47365"/>
                    <a:pt x="46196" y="47365"/>
                  </a:cubicBezTo>
                  <a:cubicBezTo>
                    <a:pt x="46423" y="47365"/>
                    <a:pt x="46650" y="47353"/>
                    <a:pt x="46865" y="47331"/>
                  </a:cubicBezTo>
                  <a:cubicBezTo>
                    <a:pt x="49350" y="47058"/>
                    <a:pt x="51403" y="45277"/>
                    <a:pt x="52027" y="42861"/>
                  </a:cubicBezTo>
                  <a:lnTo>
                    <a:pt x="66503" y="42861"/>
                  </a:lnTo>
                  <a:cubicBezTo>
                    <a:pt x="68262" y="42861"/>
                    <a:pt x="69725" y="44245"/>
                    <a:pt x="69770" y="45947"/>
                  </a:cubicBezTo>
                  <a:cubicBezTo>
                    <a:pt x="69793" y="46809"/>
                    <a:pt x="69475" y="47637"/>
                    <a:pt x="68874" y="48250"/>
                  </a:cubicBezTo>
                  <a:cubicBezTo>
                    <a:pt x="68273" y="48874"/>
                    <a:pt x="67456" y="49214"/>
                    <a:pt x="66605" y="49214"/>
                  </a:cubicBezTo>
                  <a:lnTo>
                    <a:pt x="29712" y="49203"/>
                  </a:lnTo>
                  <a:cubicBezTo>
                    <a:pt x="21793" y="49203"/>
                    <a:pt x="19150" y="43496"/>
                    <a:pt x="18322" y="38709"/>
                  </a:cubicBezTo>
                  <a:cubicBezTo>
                    <a:pt x="17981" y="36769"/>
                    <a:pt x="17641" y="35226"/>
                    <a:pt x="17312" y="34148"/>
                  </a:cubicBezTo>
                  <a:cubicBezTo>
                    <a:pt x="17029" y="33252"/>
                    <a:pt x="16518" y="31573"/>
                    <a:pt x="15077" y="31573"/>
                  </a:cubicBezTo>
                  <a:lnTo>
                    <a:pt x="12343" y="31573"/>
                  </a:lnTo>
                  <a:lnTo>
                    <a:pt x="12343" y="19411"/>
                  </a:lnTo>
                  <a:cubicBezTo>
                    <a:pt x="13605" y="19303"/>
                    <a:pt x="15315" y="19198"/>
                    <a:pt x="17180" y="19198"/>
                  </a:cubicBezTo>
                  <a:close/>
                  <a:moveTo>
                    <a:pt x="48295" y="0"/>
                  </a:moveTo>
                  <a:cubicBezTo>
                    <a:pt x="48000" y="0"/>
                    <a:pt x="47705" y="91"/>
                    <a:pt x="47455" y="272"/>
                  </a:cubicBezTo>
                  <a:lnTo>
                    <a:pt x="38935" y="6535"/>
                  </a:lnTo>
                  <a:lnTo>
                    <a:pt x="38935" y="4334"/>
                  </a:lnTo>
                  <a:cubicBezTo>
                    <a:pt x="38935" y="3551"/>
                    <a:pt x="38300" y="2916"/>
                    <a:pt x="37517" y="2916"/>
                  </a:cubicBezTo>
                  <a:lnTo>
                    <a:pt x="32140" y="2916"/>
                  </a:lnTo>
                  <a:cubicBezTo>
                    <a:pt x="31357" y="2916"/>
                    <a:pt x="30722" y="3551"/>
                    <a:pt x="30722" y="4334"/>
                  </a:cubicBezTo>
                  <a:lnTo>
                    <a:pt x="30722" y="12559"/>
                  </a:lnTo>
                  <a:lnTo>
                    <a:pt x="28453" y="14226"/>
                  </a:lnTo>
                  <a:cubicBezTo>
                    <a:pt x="28090" y="14499"/>
                    <a:pt x="27874" y="14919"/>
                    <a:pt x="27874" y="15372"/>
                  </a:cubicBezTo>
                  <a:lnTo>
                    <a:pt x="27874" y="18095"/>
                  </a:lnTo>
                  <a:cubicBezTo>
                    <a:pt x="24746" y="16734"/>
                    <a:pt x="20638" y="16357"/>
                    <a:pt x="17038" y="16357"/>
                  </a:cubicBezTo>
                  <a:cubicBezTo>
                    <a:pt x="15298" y="16357"/>
                    <a:pt x="13677" y="16445"/>
                    <a:pt x="12343" y="16552"/>
                  </a:cubicBezTo>
                  <a:lnTo>
                    <a:pt x="12343" y="15213"/>
                  </a:lnTo>
                  <a:cubicBezTo>
                    <a:pt x="12343" y="14431"/>
                    <a:pt x="11708" y="13795"/>
                    <a:pt x="10925" y="13795"/>
                  </a:cubicBezTo>
                  <a:lnTo>
                    <a:pt x="1418" y="13795"/>
                  </a:lnTo>
                  <a:cubicBezTo>
                    <a:pt x="635" y="13795"/>
                    <a:pt x="0" y="14431"/>
                    <a:pt x="0" y="15213"/>
                  </a:cubicBezTo>
                  <a:lnTo>
                    <a:pt x="0" y="37835"/>
                  </a:lnTo>
                  <a:cubicBezTo>
                    <a:pt x="0" y="38618"/>
                    <a:pt x="635" y="39253"/>
                    <a:pt x="1418" y="39253"/>
                  </a:cubicBezTo>
                  <a:lnTo>
                    <a:pt x="10925" y="39253"/>
                  </a:lnTo>
                  <a:cubicBezTo>
                    <a:pt x="11708" y="39253"/>
                    <a:pt x="12343" y="38618"/>
                    <a:pt x="12343" y="37835"/>
                  </a:cubicBezTo>
                  <a:lnTo>
                    <a:pt x="12343" y="34409"/>
                  </a:lnTo>
                  <a:lnTo>
                    <a:pt x="14408" y="34409"/>
                  </a:lnTo>
                  <a:cubicBezTo>
                    <a:pt x="14612" y="34965"/>
                    <a:pt x="15020" y="36269"/>
                    <a:pt x="15520" y="39185"/>
                  </a:cubicBezTo>
                  <a:cubicBezTo>
                    <a:pt x="16938" y="47478"/>
                    <a:pt x="21986" y="52039"/>
                    <a:pt x="29712" y="52039"/>
                  </a:cubicBezTo>
                  <a:lnTo>
                    <a:pt x="66594" y="52050"/>
                  </a:lnTo>
                  <a:cubicBezTo>
                    <a:pt x="69986" y="52050"/>
                    <a:pt x="72697" y="49259"/>
                    <a:pt x="72607" y="45879"/>
                  </a:cubicBezTo>
                  <a:cubicBezTo>
                    <a:pt x="72516" y="42657"/>
                    <a:pt x="69782" y="40036"/>
                    <a:pt x="66514" y="40036"/>
                  </a:cubicBezTo>
                  <a:lnTo>
                    <a:pt x="66083" y="40036"/>
                  </a:lnTo>
                  <a:lnTo>
                    <a:pt x="66083" y="23325"/>
                  </a:lnTo>
                  <a:lnTo>
                    <a:pt x="66458" y="23597"/>
                  </a:lnTo>
                  <a:cubicBezTo>
                    <a:pt x="66717" y="23787"/>
                    <a:pt x="67006" y="23873"/>
                    <a:pt x="67288" y="23873"/>
                  </a:cubicBezTo>
                  <a:cubicBezTo>
                    <a:pt x="68020" y="23873"/>
                    <a:pt x="68707" y="23298"/>
                    <a:pt x="68715" y="22463"/>
                  </a:cubicBezTo>
                  <a:lnTo>
                    <a:pt x="68715" y="15372"/>
                  </a:lnTo>
                  <a:cubicBezTo>
                    <a:pt x="68715" y="14919"/>
                    <a:pt x="68500" y="14499"/>
                    <a:pt x="68137" y="14226"/>
                  </a:cubicBezTo>
                  <a:lnTo>
                    <a:pt x="49134" y="272"/>
                  </a:lnTo>
                  <a:cubicBezTo>
                    <a:pt x="48885" y="91"/>
                    <a:pt x="48590" y="0"/>
                    <a:pt x="4829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22"/>
          <p:cNvSpPr txBox="1"/>
          <p:nvPr/>
        </p:nvSpPr>
        <p:spPr>
          <a:xfrm>
            <a:off x="4023775" y="2833928"/>
            <a:ext cx="1096500" cy="7656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Tying in Live API for more updated Data</a:t>
            </a:r>
            <a:endParaRPr sz="9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100"/>
              </a:spcBef>
              <a:spcAft>
                <a:spcPts val="0"/>
              </a:spcAft>
              <a:buNone/>
            </a:pPr>
            <a:r>
              <a:t/>
            </a:r>
            <a:endParaRPr sz="1000">
              <a:solidFill>
                <a:srgbClr val="434343"/>
              </a:solidFill>
              <a:latin typeface="EB Garamond"/>
              <a:ea typeface="EB Garamond"/>
              <a:cs typeface="EB Garamond"/>
              <a:sym typeface="EB Garamond"/>
            </a:endParaRPr>
          </a:p>
        </p:txBody>
      </p:sp>
      <p:grpSp>
        <p:nvGrpSpPr>
          <p:cNvPr id="598" name="Google Shape;598;p22"/>
          <p:cNvGrpSpPr/>
          <p:nvPr/>
        </p:nvGrpSpPr>
        <p:grpSpPr>
          <a:xfrm>
            <a:off x="4382467" y="2254979"/>
            <a:ext cx="379104" cy="425600"/>
            <a:chOff x="-1073808" y="2303972"/>
            <a:chExt cx="379104" cy="425600"/>
          </a:xfrm>
        </p:grpSpPr>
        <p:sp>
          <p:nvSpPr>
            <p:cNvPr id="599" name="Google Shape;599;p22"/>
            <p:cNvSpPr/>
            <p:nvPr/>
          </p:nvSpPr>
          <p:spPr>
            <a:xfrm>
              <a:off x="-1073808" y="2303972"/>
              <a:ext cx="139744" cy="232788"/>
            </a:xfrm>
            <a:custGeom>
              <a:rect b="b" l="l" r="r" t="t"/>
              <a:pathLst>
                <a:path extrusionOk="0" h="39708" w="23837">
                  <a:moveTo>
                    <a:pt x="19298" y="2270"/>
                  </a:moveTo>
                  <a:cubicBezTo>
                    <a:pt x="20557" y="2270"/>
                    <a:pt x="21567" y="3279"/>
                    <a:pt x="21567" y="4539"/>
                  </a:cubicBezTo>
                  <a:lnTo>
                    <a:pt x="21567" y="29497"/>
                  </a:lnTo>
                  <a:lnTo>
                    <a:pt x="2270" y="29497"/>
                  </a:lnTo>
                  <a:lnTo>
                    <a:pt x="2270" y="4539"/>
                  </a:lnTo>
                  <a:cubicBezTo>
                    <a:pt x="2270" y="3279"/>
                    <a:pt x="3291" y="2270"/>
                    <a:pt x="4539" y="2270"/>
                  </a:cubicBezTo>
                  <a:close/>
                  <a:moveTo>
                    <a:pt x="12503" y="31766"/>
                  </a:moveTo>
                  <a:cubicBezTo>
                    <a:pt x="11867" y="31766"/>
                    <a:pt x="11368" y="32288"/>
                    <a:pt x="11380" y="32912"/>
                  </a:cubicBezTo>
                  <a:cubicBezTo>
                    <a:pt x="11380" y="33536"/>
                    <a:pt x="11890" y="34035"/>
                    <a:pt x="12525" y="34035"/>
                  </a:cubicBezTo>
                  <a:lnTo>
                    <a:pt x="4539" y="34035"/>
                  </a:lnTo>
                  <a:cubicBezTo>
                    <a:pt x="3291" y="34035"/>
                    <a:pt x="2270" y="33014"/>
                    <a:pt x="2270" y="31766"/>
                  </a:cubicBezTo>
                  <a:close/>
                  <a:moveTo>
                    <a:pt x="21567" y="31766"/>
                  </a:moveTo>
                  <a:cubicBezTo>
                    <a:pt x="21567" y="33014"/>
                    <a:pt x="20557" y="34035"/>
                    <a:pt x="19298" y="34035"/>
                  </a:cubicBezTo>
                  <a:lnTo>
                    <a:pt x="12525" y="34035"/>
                  </a:lnTo>
                  <a:cubicBezTo>
                    <a:pt x="13149" y="34035"/>
                    <a:pt x="13660" y="33536"/>
                    <a:pt x="13660" y="32901"/>
                  </a:cubicBezTo>
                  <a:cubicBezTo>
                    <a:pt x="13660" y="32277"/>
                    <a:pt x="13161" y="31766"/>
                    <a:pt x="12537" y="31766"/>
                  </a:cubicBezTo>
                  <a:close/>
                  <a:moveTo>
                    <a:pt x="2349" y="35714"/>
                  </a:moveTo>
                  <a:cubicBezTo>
                    <a:pt x="3007" y="36100"/>
                    <a:pt x="3767" y="36304"/>
                    <a:pt x="4539" y="36304"/>
                  </a:cubicBezTo>
                  <a:lnTo>
                    <a:pt x="19298" y="36304"/>
                  </a:lnTo>
                  <a:cubicBezTo>
                    <a:pt x="20070" y="36304"/>
                    <a:pt x="20830" y="36100"/>
                    <a:pt x="21499" y="35714"/>
                  </a:cubicBezTo>
                  <a:lnTo>
                    <a:pt x="21499" y="35714"/>
                  </a:lnTo>
                  <a:cubicBezTo>
                    <a:pt x="21250" y="36724"/>
                    <a:pt x="20342" y="37439"/>
                    <a:pt x="19298" y="37439"/>
                  </a:cubicBezTo>
                  <a:lnTo>
                    <a:pt x="4539" y="37439"/>
                  </a:lnTo>
                  <a:cubicBezTo>
                    <a:pt x="3495" y="37439"/>
                    <a:pt x="2599" y="36724"/>
                    <a:pt x="2349" y="35714"/>
                  </a:cubicBezTo>
                  <a:close/>
                  <a:moveTo>
                    <a:pt x="4539" y="1"/>
                  </a:moveTo>
                  <a:cubicBezTo>
                    <a:pt x="2031" y="1"/>
                    <a:pt x="1" y="2032"/>
                    <a:pt x="1" y="4539"/>
                  </a:cubicBezTo>
                  <a:lnTo>
                    <a:pt x="1" y="35170"/>
                  </a:lnTo>
                  <a:cubicBezTo>
                    <a:pt x="1" y="37677"/>
                    <a:pt x="2031" y="39708"/>
                    <a:pt x="4539" y="39708"/>
                  </a:cubicBezTo>
                  <a:lnTo>
                    <a:pt x="19298" y="39708"/>
                  </a:lnTo>
                  <a:cubicBezTo>
                    <a:pt x="21805" y="39708"/>
                    <a:pt x="23836" y="37677"/>
                    <a:pt x="23836" y="35170"/>
                  </a:cubicBezTo>
                  <a:lnTo>
                    <a:pt x="23836" y="4539"/>
                  </a:lnTo>
                  <a:cubicBezTo>
                    <a:pt x="23836" y="2032"/>
                    <a:pt x="21805" y="1"/>
                    <a:pt x="192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a:off x="-894234" y="2536754"/>
              <a:ext cx="199530" cy="192818"/>
            </a:xfrm>
            <a:custGeom>
              <a:rect b="b" l="l" r="r" t="t"/>
              <a:pathLst>
                <a:path extrusionOk="0" h="32890" w="34035">
                  <a:moveTo>
                    <a:pt x="17029" y="2462"/>
                  </a:moveTo>
                  <a:lnTo>
                    <a:pt x="31777" y="11947"/>
                  </a:lnTo>
                  <a:lnTo>
                    <a:pt x="31777" y="13785"/>
                  </a:lnTo>
                  <a:lnTo>
                    <a:pt x="17664" y="4720"/>
                  </a:lnTo>
                  <a:lnTo>
                    <a:pt x="17630" y="4697"/>
                  </a:lnTo>
                  <a:cubicBezTo>
                    <a:pt x="17585" y="4675"/>
                    <a:pt x="17540" y="4663"/>
                    <a:pt x="17494" y="4641"/>
                  </a:cubicBezTo>
                  <a:cubicBezTo>
                    <a:pt x="17404" y="4595"/>
                    <a:pt x="17324" y="4573"/>
                    <a:pt x="17233" y="4550"/>
                  </a:cubicBezTo>
                  <a:cubicBezTo>
                    <a:pt x="17160" y="4544"/>
                    <a:pt x="17089" y="4541"/>
                    <a:pt x="17018" y="4541"/>
                  </a:cubicBezTo>
                  <a:cubicBezTo>
                    <a:pt x="16947" y="4541"/>
                    <a:pt x="16876" y="4544"/>
                    <a:pt x="16802" y="4550"/>
                  </a:cubicBezTo>
                  <a:cubicBezTo>
                    <a:pt x="16723" y="4573"/>
                    <a:pt x="16632" y="4595"/>
                    <a:pt x="16553" y="4641"/>
                  </a:cubicBezTo>
                  <a:cubicBezTo>
                    <a:pt x="16507" y="4663"/>
                    <a:pt x="16451" y="4675"/>
                    <a:pt x="16405" y="4697"/>
                  </a:cubicBezTo>
                  <a:lnTo>
                    <a:pt x="2281" y="13785"/>
                  </a:lnTo>
                  <a:lnTo>
                    <a:pt x="2281" y="11947"/>
                  </a:lnTo>
                  <a:lnTo>
                    <a:pt x="17029" y="2462"/>
                  </a:lnTo>
                  <a:close/>
                  <a:moveTo>
                    <a:pt x="17018" y="7000"/>
                  </a:moveTo>
                  <a:lnTo>
                    <a:pt x="29497" y="15033"/>
                  </a:lnTo>
                  <a:lnTo>
                    <a:pt x="29497" y="30620"/>
                  </a:lnTo>
                  <a:lnTo>
                    <a:pt x="21556" y="30620"/>
                  </a:lnTo>
                  <a:lnTo>
                    <a:pt x="21556" y="21544"/>
                  </a:lnTo>
                  <a:cubicBezTo>
                    <a:pt x="21556" y="20920"/>
                    <a:pt x="21045" y="20410"/>
                    <a:pt x="20421" y="20410"/>
                  </a:cubicBezTo>
                  <a:lnTo>
                    <a:pt x="13614" y="20410"/>
                  </a:lnTo>
                  <a:cubicBezTo>
                    <a:pt x="12990" y="20410"/>
                    <a:pt x="12480" y="20920"/>
                    <a:pt x="12480" y="21544"/>
                  </a:cubicBezTo>
                  <a:lnTo>
                    <a:pt x="12480" y="30632"/>
                  </a:lnTo>
                  <a:lnTo>
                    <a:pt x="4539" y="30632"/>
                  </a:lnTo>
                  <a:lnTo>
                    <a:pt x="4539" y="15033"/>
                  </a:lnTo>
                  <a:lnTo>
                    <a:pt x="17018" y="7000"/>
                  </a:lnTo>
                  <a:close/>
                  <a:moveTo>
                    <a:pt x="19287" y="22679"/>
                  </a:moveTo>
                  <a:lnTo>
                    <a:pt x="19287" y="30632"/>
                  </a:lnTo>
                  <a:lnTo>
                    <a:pt x="14749" y="30620"/>
                  </a:lnTo>
                  <a:lnTo>
                    <a:pt x="14749" y="22679"/>
                  </a:lnTo>
                  <a:close/>
                  <a:moveTo>
                    <a:pt x="16802" y="1"/>
                  </a:moveTo>
                  <a:cubicBezTo>
                    <a:pt x="16712" y="23"/>
                    <a:pt x="16621" y="69"/>
                    <a:pt x="16530" y="114"/>
                  </a:cubicBezTo>
                  <a:cubicBezTo>
                    <a:pt x="16485" y="125"/>
                    <a:pt x="16451" y="137"/>
                    <a:pt x="16405" y="159"/>
                  </a:cubicBezTo>
                  <a:lnTo>
                    <a:pt x="16383" y="182"/>
                  </a:lnTo>
                  <a:lnTo>
                    <a:pt x="523" y="10370"/>
                  </a:lnTo>
                  <a:cubicBezTo>
                    <a:pt x="500" y="10404"/>
                    <a:pt x="466" y="10427"/>
                    <a:pt x="443" y="10449"/>
                  </a:cubicBezTo>
                  <a:cubicBezTo>
                    <a:pt x="375" y="10506"/>
                    <a:pt x="330" y="10551"/>
                    <a:pt x="273" y="10619"/>
                  </a:cubicBezTo>
                  <a:cubicBezTo>
                    <a:pt x="228" y="10676"/>
                    <a:pt x="194" y="10733"/>
                    <a:pt x="159" y="10790"/>
                  </a:cubicBezTo>
                  <a:cubicBezTo>
                    <a:pt x="125" y="10858"/>
                    <a:pt x="91" y="10926"/>
                    <a:pt x="69" y="10994"/>
                  </a:cubicBezTo>
                  <a:cubicBezTo>
                    <a:pt x="46" y="11062"/>
                    <a:pt x="35" y="11141"/>
                    <a:pt x="23" y="11209"/>
                  </a:cubicBezTo>
                  <a:cubicBezTo>
                    <a:pt x="12" y="11255"/>
                    <a:pt x="12" y="11289"/>
                    <a:pt x="1" y="11334"/>
                  </a:cubicBezTo>
                  <a:lnTo>
                    <a:pt x="1" y="15872"/>
                  </a:lnTo>
                  <a:cubicBezTo>
                    <a:pt x="1" y="15895"/>
                    <a:pt x="23" y="15929"/>
                    <a:pt x="23" y="15963"/>
                  </a:cubicBezTo>
                  <a:cubicBezTo>
                    <a:pt x="35" y="16031"/>
                    <a:pt x="46" y="16110"/>
                    <a:pt x="69" y="16178"/>
                  </a:cubicBezTo>
                  <a:cubicBezTo>
                    <a:pt x="91" y="16258"/>
                    <a:pt x="114" y="16326"/>
                    <a:pt x="148" y="16394"/>
                  </a:cubicBezTo>
                  <a:cubicBezTo>
                    <a:pt x="159" y="16417"/>
                    <a:pt x="171" y="16451"/>
                    <a:pt x="182" y="16485"/>
                  </a:cubicBezTo>
                  <a:cubicBezTo>
                    <a:pt x="216" y="16530"/>
                    <a:pt x="262" y="16575"/>
                    <a:pt x="307" y="16621"/>
                  </a:cubicBezTo>
                  <a:cubicBezTo>
                    <a:pt x="318" y="16643"/>
                    <a:pt x="330" y="16655"/>
                    <a:pt x="352" y="16678"/>
                  </a:cubicBezTo>
                  <a:cubicBezTo>
                    <a:pt x="443" y="16757"/>
                    <a:pt x="545" y="16836"/>
                    <a:pt x="659" y="16882"/>
                  </a:cubicBezTo>
                  <a:cubicBezTo>
                    <a:pt x="693" y="16904"/>
                    <a:pt x="715" y="16904"/>
                    <a:pt x="738" y="16916"/>
                  </a:cubicBezTo>
                  <a:cubicBezTo>
                    <a:pt x="863" y="16961"/>
                    <a:pt x="999" y="16995"/>
                    <a:pt x="1135" y="16995"/>
                  </a:cubicBezTo>
                  <a:cubicBezTo>
                    <a:pt x="1271" y="16995"/>
                    <a:pt x="1396" y="16961"/>
                    <a:pt x="1521" y="16916"/>
                  </a:cubicBezTo>
                  <a:cubicBezTo>
                    <a:pt x="1566" y="16904"/>
                    <a:pt x="1600" y="16882"/>
                    <a:pt x="1634" y="16870"/>
                  </a:cubicBezTo>
                  <a:cubicBezTo>
                    <a:pt x="1668" y="16848"/>
                    <a:pt x="1714" y="16836"/>
                    <a:pt x="1748" y="16814"/>
                  </a:cubicBezTo>
                  <a:lnTo>
                    <a:pt x="2270" y="16485"/>
                  </a:lnTo>
                  <a:lnTo>
                    <a:pt x="2270" y="30620"/>
                  </a:lnTo>
                  <a:lnTo>
                    <a:pt x="1135" y="30620"/>
                  </a:lnTo>
                  <a:cubicBezTo>
                    <a:pt x="511" y="30620"/>
                    <a:pt x="1" y="31131"/>
                    <a:pt x="1" y="31755"/>
                  </a:cubicBezTo>
                  <a:cubicBezTo>
                    <a:pt x="1" y="32379"/>
                    <a:pt x="511" y="32889"/>
                    <a:pt x="1135" y="32889"/>
                  </a:cubicBezTo>
                  <a:lnTo>
                    <a:pt x="32901" y="32889"/>
                  </a:lnTo>
                  <a:cubicBezTo>
                    <a:pt x="33524" y="32889"/>
                    <a:pt x="34035" y="32379"/>
                    <a:pt x="34035" y="31755"/>
                  </a:cubicBezTo>
                  <a:cubicBezTo>
                    <a:pt x="34035" y="31131"/>
                    <a:pt x="33524" y="30620"/>
                    <a:pt x="32901" y="30620"/>
                  </a:cubicBezTo>
                  <a:lnTo>
                    <a:pt x="31766" y="30620"/>
                  </a:lnTo>
                  <a:lnTo>
                    <a:pt x="31766" y="16485"/>
                  </a:lnTo>
                  <a:lnTo>
                    <a:pt x="32288" y="16814"/>
                  </a:lnTo>
                  <a:cubicBezTo>
                    <a:pt x="32322" y="16836"/>
                    <a:pt x="32356" y="16848"/>
                    <a:pt x="32401" y="16870"/>
                  </a:cubicBezTo>
                  <a:cubicBezTo>
                    <a:pt x="32435" y="16882"/>
                    <a:pt x="32469" y="16904"/>
                    <a:pt x="32503" y="16916"/>
                  </a:cubicBezTo>
                  <a:cubicBezTo>
                    <a:pt x="32628" y="16961"/>
                    <a:pt x="32764" y="16995"/>
                    <a:pt x="32901" y="16995"/>
                  </a:cubicBezTo>
                  <a:cubicBezTo>
                    <a:pt x="33037" y="16995"/>
                    <a:pt x="33161" y="16961"/>
                    <a:pt x="33286" y="16916"/>
                  </a:cubicBezTo>
                  <a:cubicBezTo>
                    <a:pt x="33320" y="16904"/>
                    <a:pt x="33343" y="16904"/>
                    <a:pt x="33366" y="16893"/>
                  </a:cubicBezTo>
                  <a:cubicBezTo>
                    <a:pt x="33490" y="16836"/>
                    <a:pt x="33593" y="16768"/>
                    <a:pt x="33683" y="16678"/>
                  </a:cubicBezTo>
                  <a:cubicBezTo>
                    <a:pt x="33695" y="16655"/>
                    <a:pt x="33706" y="16643"/>
                    <a:pt x="33729" y="16621"/>
                  </a:cubicBezTo>
                  <a:cubicBezTo>
                    <a:pt x="33774" y="16575"/>
                    <a:pt x="33808" y="16530"/>
                    <a:pt x="33853" y="16485"/>
                  </a:cubicBezTo>
                  <a:cubicBezTo>
                    <a:pt x="33865" y="16451"/>
                    <a:pt x="33876" y="16428"/>
                    <a:pt x="33888" y="16394"/>
                  </a:cubicBezTo>
                  <a:cubicBezTo>
                    <a:pt x="33922" y="16326"/>
                    <a:pt x="33944" y="16258"/>
                    <a:pt x="33967" y="16178"/>
                  </a:cubicBezTo>
                  <a:cubicBezTo>
                    <a:pt x="33990" y="16110"/>
                    <a:pt x="34001" y="16031"/>
                    <a:pt x="34012" y="15963"/>
                  </a:cubicBezTo>
                  <a:cubicBezTo>
                    <a:pt x="34024" y="15929"/>
                    <a:pt x="34024" y="15895"/>
                    <a:pt x="34035" y="15872"/>
                  </a:cubicBezTo>
                  <a:lnTo>
                    <a:pt x="34035" y="11323"/>
                  </a:lnTo>
                  <a:cubicBezTo>
                    <a:pt x="34024" y="11289"/>
                    <a:pt x="34012" y="11243"/>
                    <a:pt x="34001" y="11209"/>
                  </a:cubicBezTo>
                  <a:cubicBezTo>
                    <a:pt x="33990" y="11062"/>
                    <a:pt x="33944" y="10914"/>
                    <a:pt x="33876" y="10778"/>
                  </a:cubicBezTo>
                  <a:cubicBezTo>
                    <a:pt x="33842" y="10721"/>
                    <a:pt x="33808" y="10665"/>
                    <a:pt x="33763" y="10608"/>
                  </a:cubicBezTo>
                  <a:cubicBezTo>
                    <a:pt x="33706" y="10551"/>
                    <a:pt x="33649" y="10495"/>
                    <a:pt x="33593" y="10449"/>
                  </a:cubicBezTo>
                  <a:cubicBezTo>
                    <a:pt x="33559" y="10415"/>
                    <a:pt x="33547" y="10381"/>
                    <a:pt x="33513" y="10370"/>
                  </a:cubicBezTo>
                  <a:lnTo>
                    <a:pt x="17664" y="182"/>
                  </a:lnTo>
                  <a:lnTo>
                    <a:pt x="17630" y="159"/>
                  </a:lnTo>
                  <a:cubicBezTo>
                    <a:pt x="17585" y="137"/>
                    <a:pt x="17540" y="114"/>
                    <a:pt x="17494" y="103"/>
                  </a:cubicBezTo>
                  <a:cubicBezTo>
                    <a:pt x="17404" y="57"/>
                    <a:pt x="17324" y="23"/>
                    <a:pt x="17233"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a:off x="-1007233" y="2550056"/>
              <a:ext cx="113205" cy="146275"/>
            </a:xfrm>
            <a:custGeom>
              <a:rect b="b" l="l" r="r" t="t"/>
              <a:pathLst>
                <a:path extrusionOk="0" h="24951" w="19310">
                  <a:moveTo>
                    <a:pt x="1135" y="1"/>
                  </a:moveTo>
                  <a:cubicBezTo>
                    <a:pt x="500" y="1"/>
                    <a:pt x="1" y="500"/>
                    <a:pt x="1" y="1135"/>
                  </a:cubicBezTo>
                  <a:lnTo>
                    <a:pt x="1" y="20421"/>
                  </a:lnTo>
                  <a:cubicBezTo>
                    <a:pt x="1" y="21045"/>
                    <a:pt x="500" y="21556"/>
                    <a:pt x="1135" y="21556"/>
                  </a:cubicBezTo>
                  <a:lnTo>
                    <a:pt x="15407" y="21556"/>
                  </a:lnTo>
                  <a:lnTo>
                    <a:pt x="13932" y="23019"/>
                  </a:lnTo>
                  <a:cubicBezTo>
                    <a:pt x="13490" y="23462"/>
                    <a:pt x="13490" y="24176"/>
                    <a:pt x="13932" y="24619"/>
                  </a:cubicBezTo>
                  <a:cubicBezTo>
                    <a:pt x="14153" y="24840"/>
                    <a:pt x="14446" y="24951"/>
                    <a:pt x="14738" y="24951"/>
                  </a:cubicBezTo>
                  <a:cubicBezTo>
                    <a:pt x="15030" y="24951"/>
                    <a:pt x="15322" y="24840"/>
                    <a:pt x="15543" y="24619"/>
                  </a:cubicBezTo>
                  <a:lnTo>
                    <a:pt x="18947" y="21215"/>
                  </a:lnTo>
                  <a:cubicBezTo>
                    <a:pt x="19049" y="21113"/>
                    <a:pt x="19140" y="20988"/>
                    <a:pt x="19196" y="20852"/>
                  </a:cubicBezTo>
                  <a:cubicBezTo>
                    <a:pt x="19310" y="20569"/>
                    <a:pt x="19310" y="20262"/>
                    <a:pt x="19196" y="19979"/>
                  </a:cubicBezTo>
                  <a:cubicBezTo>
                    <a:pt x="19140" y="19843"/>
                    <a:pt x="19049" y="19718"/>
                    <a:pt x="18947" y="19616"/>
                  </a:cubicBezTo>
                  <a:lnTo>
                    <a:pt x="15543" y="16212"/>
                  </a:lnTo>
                  <a:cubicBezTo>
                    <a:pt x="15322" y="15991"/>
                    <a:pt x="15030" y="15880"/>
                    <a:pt x="14738" y="15880"/>
                  </a:cubicBezTo>
                  <a:cubicBezTo>
                    <a:pt x="14446" y="15880"/>
                    <a:pt x="14153" y="15991"/>
                    <a:pt x="13932" y="16212"/>
                  </a:cubicBezTo>
                  <a:cubicBezTo>
                    <a:pt x="13490" y="16655"/>
                    <a:pt x="13490" y="17370"/>
                    <a:pt x="13932" y="17812"/>
                  </a:cubicBezTo>
                  <a:lnTo>
                    <a:pt x="15407" y="19287"/>
                  </a:lnTo>
                  <a:lnTo>
                    <a:pt x="2270" y="19287"/>
                  </a:lnTo>
                  <a:lnTo>
                    <a:pt x="2270" y="1135"/>
                  </a:lnTo>
                  <a:cubicBezTo>
                    <a:pt x="2270" y="500"/>
                    <a:pt x="1759" y="1"/>
                    <a:pt x="11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a:off x="-921371" y="2383766"/>
              <a:ext cx="133559" cy="139627"/>
            </a:xfrm>
            <a:custGeom>
              <a:rect b="b" l="l" r="r" t="t"/>
              <a:pathLst>
                <a:path extrusionOk="0" h="23817" w="22782">
                  <a:moveTo>
                    <a:pt x="4624" y="1"/>
                  </a:moveTo>
                  <a:cubicBezTo>
                    <a:pt x="4335" y="1"/>
                    <a:pt x="4045" y="111"/>
                    <a:pt x="3824" y="333"/>
                  </a:cubicBezTo>
                  <a:lnTo>
                    <a:pt x="421" y="3736"/>
                  </a:lnTo>
                  <a:cubicBezTo>
                    <a:pt x="92" y="4054"/>
                    <a:pt x="1" y="4541"/>
                    <a:pt x="171" y="4973"/>
                  </a:cubicBezTo>
                  <a:cubicBezTo>
                    <a:pt x="228" y="5109"/>
                    <a:pt x="319" y="5234"/>
                    <a:pt x="421" y="5336"/>
                  </a:cubicBezTo>
                  <a:lnTo>
                    <a:pt x="3824" y="8739"/>
                  </a:lnTo>
                  <a:cubicBezTo>
                    <a:pt x="4045" y="8960"/>
                    <a:pt x="4335" y="9071"/>
                    <a:pt x="4624" y="9071"/>
                  </a:cubicBezTo>
                  <a:cubicBezTo>
                    <a:pt x="4913" y="9071"/>
                    <a:pt x="5203" y="8960"/>
                    <a:pt x="5424" y="8739"/>
                  </a:cubicBezTo>
                  <a:cubicBezTo>
                    <a:pt x="5878" y="8297"/>
                    <a:pt x="5878" y="7582"/>
                    <a:pt x="5424" y="7139"/>
                  </a:cubicBezTo>
                  <a:lnTo>
                    <a:pt x="3960" y="5676"/>
                  </a:lnTo>
                  <a:lnTo>
                    <a:pt x="20512" y="5676"/>
                  </a:lnTo>
                  <a:lnTo>
                    <a:pt x="20512" y="22693"/>
                  </a:lnTo>
                  <a:cubicBezTo>
                    <a:pt x="20512" y="23317"/>
                    <a:pt x="21012" y="23816"/>
                    <a:pt x="21647" y="23816"/>
                  </a:cubicBezTo>
                  <a:cubicBezTo>
                    <a:pt x="22271" y="23816"/>
                    <a:pt x="22781" y="23317"/>
                    <a:pt x="22781" y="22693"/>
                  </a:cubicBezTo>
                  <a:lnTo>
                    <a:pt x="22781" y="4541"/>
                  </a:lnTo>
                  <a:cubicBezTo>
                    <a:pt x="22781" y="3906"/>
                    <a:pt x="22271" y="3407"/>
                    <a:pt x="21647" y="3407"/>
                  </a:cubicBezTo>
                  <a:lnTo>
                    <a:pt x="3960" y="3407"/>
                  </a:lnTo>
                  <a:lnTo>
                    <a:pt x="5424" y="1932"/>
                  </a:lnTo>
                  <a:cubicBezTo>
                    <a:pt x="5866" y="1490"/>
                    <a:pt x="5866" y="775"/>
                    <a:pt x="5424" y="333"/>
                  </a:cubicBezTo>
                  <a:cubicBezTo>
                    <a:pt x="5203" y="111"/>
                    <a:pt x="4913" y="1"/>
                    <a:pt x="4624"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22"/>
          <p:cNvSpPr txBox="1"/>
          <p:nvPr/>
        </p:nvSpPr>
        <p:spPr>
          <a:xfrm>
            <a:off x="861875" y="2728099"/>
            <a:ext cx="1096500" cy="939900"/>
          </a:xfrm>
          <a:prstGeom prst="rect">
            <a:avLst/>
          </a:prstGeom>
          <a:noFill/>
          <a:ln>
            <a:noFill/>
          </a:ln>
        </p:spPr>
        <p:txBody>
          <a:bodyPr anchorCtr="0" anchor="t" bIns="0" lIns="0" spcFirstLastPara="1" rIns="0" wrap="square" tIns="4775">
            <a:noAutofit/>
          </a:bodyPr>
          <a:lstStyle/>
          <a:p>
            <a:pPr indent="0" lvl="0" marL="0" marR="0" rtl="0" algn="ctr">
              <a:lnSpc>
                <a:spcPct val="100000"/>
              </a:lnSpc>
              <a:spcBef>
                <a:spcPts val="0"/>
              </a:spcBef>
              <a:spcAft>
                <a:spcPts val="0"/>
              </a:spcAft>
              <a:buNone/>
            </a:pPr>
            <a:r>
              <a:rPr lang="en" sz="900">
                <a:solidFill>
                  <a:srgbClr val="434343"/>
                </a:solidFill>
                <a:latin typeface="Montserrat ExtraBold"/>
                <a:ea typeface="Montserrat ExtraBold"/>
                <a:cs typeface="Montserrat ExtraBold"/>
                <a:sym typeface="Montserrat ExtraBold"/>
              </a:rPr>
              <a:t>Statistical Analysis on Variance of Income, Population Distributions, Geographical Area Trends</a:t>
            </a:r>
            <a:endParaRPr sz="1000">
              <a:solidFill>
                <a:srgbClr val="434343"/>
              </a:solidFill>
              <a:latin typeface="EB Garamond"/>
              <a:ea typeface="EB Garamond"/>
              <a:cs typeface="EB Garamond"/>
              <a:sym typeface="EB Garamond"/>
            </a:endParaRPr>
          </a:p>
        </p:txBody>
      </p:sp>
      <p:grpSp>
        <p:nvGrpSpPr>
          <p:cNvPr id="604" name="Google Shape;604;p22"/>
          <p:cNvGrpSpPr/>
          <p:nvPr/>
        </p:nvGrpSpPr>
        <p:grpSpPr>
          <a:xfrm>
            <a:off x="1197347" y="2273138"/>
            <a:ext cx="425664" cy="389282"/>
            <a:chOff x="-1710628" y="2295530"/>
            <a:chExt cx="425664" cy="389282"/>
          </a:xfrm>
        </p:grpSpPr>
        <p:sp>
          <p:nvSpPr>
            <p:cNvPr id="605" name="Google Shape;605;p22"/>
            <p:cNvSpPr/>
            <p:nvPr/>
          </p:nvSpPr>
          <p:spPr>
            <a:xfrm>
              <a:off x="-1590910" y="2565152"/>
              <a:ext cx="53208" cy="53214"/>
            </a:xfrm>
            <a:custGeom>
              <a:rect b="b" l="l" r="r" t="t"/>
              <a:pathLst>
                <a:path extrusionOk="0" h="9077" w="9076">
                  <a:moveTo>
                    <a:pt x="6807" y="2270"/>
                  </a:moveTo>
                  <a:lnTo>
                    <a:pt x="6807" y="6808"/>
                  </a:lnTo>
                  <a:lnTo>
                    <a:pt x="2269" y="6808"/>
                  </a:lnTo>
                  <a:lnTo>
                    <a:pt x="2269" y="2270"/>
                  </a:lnTo>
                  <a:close/>
                  <a:moveTo>
                    <a:pt x="1135" y="1"/>
                  </a:moveTo>
                  <a:cubicBezTo>
                    <a:pt x="511" y="1"/>
                    <a:pt x="0" y="511"/>
                    <a:pt x="0" y="1135"/>
                  </a:cubicBezTo>
                  <a:lnTo>
                    <a:pt x="0" y="7942"/>
                  </a:lnTo>
                  <a:cubicBezTo>
                    <a:pt x="0" y="8566"/>
                    <a:pt x="511" y="9077"/>
                    <a:pt x="1135" y="9077"/>
                  </a:cubicBezTo>
                  <a:lnTo>
                    <a:pt x="7941" y="9077"/>
                  </a:lnTo>
                  <a:cubicBezTo>
                    <a:pt x="8565" y="9077"/>
                    <a:pt x="9076" y="8566"/>
                    <a:pt x="9076" y="7942"/>
                  </a:cubicBezTo>
                  <a:lnTo>
                    <a:pt x="9076" y="1135"/>
                  </a:lnTo>
                  <a:cubicBezTo>
                    <a:pt x="9076" y="511"/>
                    <a:pt x="8565" y="1"/>
                    <a:pt x="794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
            <p:cNvSpPr/>
            <p:nvPr/>
          </p:nvSpPr>
          <p:spPr>
            <a:xfrm>
              <a:off x="-1457895" y="2565152"/>
              <a:ext cx="53214" cy="53214"/>
            </a:xfrm>
            <a:custGeom>
              <a:rect b="b" l="l" r="r" t="t"/>
              <a:pathLst>
                <a:path extrusionOk="0" h="9077" w="9077">
                  <a:moveTo>
                    <a:pt x="6808" y="2270"/>
                  </a:moveTo>
                  <a:lnTo>
                    <a:pt x="6808" y="6808"/>
                  </a:lnTo>
                  <a:lnTo>
                    <a:pt x="2270" y="6808"/>
                  </a:lnTo>
                  <a:lnTo>
                    <a:pt x="2270" y="2270"/>
                  </a:lnTo>
                  <a:close/>
                  <a:moveTo>
                    <a:pt x="1135" y="1"/>
                  </a:moveTo>
                  <a:cubicBezTo>
                    <a:pt x="511" y="1"/>
                    <a:pt x="1" y="511"/>
                    <a:pt x="1" y="1135"/>
                  </a:cubicBezTo>
                  <a:lnTo>
                    <a:pt x="1" y="7942"/>
                  </a:lnTo>
                  <a:cubicBezTo>
                    <a:pt x="1" y="8566"/>
                    <a:pt x="511" y="9077"/>
                    <a:pt x="1135" y="9077"/>
                  </a:cubicBezTo>
                  <a:lnTo>
                    <a:pt x="7942" y="9077"/>
                  </a:lnTo>
                  <a:cubicBezTo>
                    <a:pt x="8566" y="9077"/>
                    <a:pt x="9076" y="8566"/>
                    <a:pt x="9076" y="7942"/>
                  </a:cubicBezTo>
                  <a:lnTo>
                    <a:pt x="9076" y="1135"/>
                  </a:lnTo>
                  <a:cubicBezTo>
                    <a:pt x="9076" y="511"/>
                    <a:pt x="8566" y="1"/>
                    <a:pt x="7942"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a:off x="-1524406" y="2505273"/>
              <a:ext cx="55342" cy="53237"/>
            </a:xfrm>
            <a:custGeom>
              <a:rect b="b" l="l" r="r" t="t"/>
              <a:pathLst>
                <a:path extrusionOk="0" h="9081" w="9440">
                  <a:moveTo>
                    <a:pt x="4539" y="2273"/>
                  </a:moveTo>
                  <a:cubicBezTo>
                    <a:pt x="6558" y="2273"/>
                    <a:pt x="7579" y="4713"/>
                    <a:pt x="6150" y="6142"/>
                  </a:cubicBezTo>
                  <a:cubicBezTo>
                    <a:pt x="5687" y="6605"/>
                    <a:pt x="5117" y="6812"/>
                    <a:pt x="4558" y="6812"/>
                  </a:cubicBezTo>
                  <a:cubicBezTo>
                    <a:pt x="3391" y="6812"/>
                    <a:pt x="2270" y="5908"/>
                    <a:pt x="2270" y="4542"/>
                  </a:cubicBezTo>
                  <a:cubicBezTo>
                    <a:pt x="2270" y="3283"/>
                    <a:pt x="3291" y="2273"/>
                    <a:pt x="4539" y="2273"/>
                  </a:cubicBezTo>
                  <a:close/>
                  <a:moveTo>
                    <a:pt x="4535" y="1"/>
                  </a:moveTo>
                  <a:cubicBezTo>
                    <a:pt x="3952" y="1"/>
                    <a:pt x="3364" y="113"/>
                    <a:pt x="2803" y="345"/>
                  </a:cubicBezTo>
                  <a:cubicBezTo>
                    <a:pt x="1113" y="1048"/>
                    <a:pt x="1" y="2705"/>
                    <a:pt x="1" y="4542"/>
                  </a:cubicBezTo>
                  <a:cubicBezTo>
                    <a:pt x="1" y="7050"/>
                    <a:pt x="2032" y="9080"/>
                    <a:pt x="4539" y="9080"/>
                  </a:cubicBezTo>
                  <a:cubicBezTo>
                    <a:pt x="6377" y="9080"/>
                    <a:pt x="8033" y="7969"/>
                    <a:pt x="8736" y="6278"/>
                  </a:cubicBezTo>
                  <a:cubicBezTo>
                    <a:pt x="9440" y="4576"/>
                    <a:pt x="9043" y="2625"/>
                    <a:pt x="7749" y="1332"/>
                  </a:cubicBezTo>
                  <a:cubicBezTo>
                    <a:pt x="6882" y="465"/>
                    <a:pt x="5720" y="1"/>
                    <a:pt x="453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a:off x="-1710628" y="2432085"/>
              <a:ext cx="425664" cy="252727"/>
            </a:xfrm>
            <a:custGeom>
              <a:rect b="b" l="l" r="r" t="t"/>
              <a:pathLst>
                <a:path extrusionOk="0" h="43109" w="72608">
                  <a:moveTo>
                    <a:pt x="36304" y="2494"/>
                  </a:moveTo>
                  <a:lnTo>
                    <a:pt x="57859" y="16505"/>
                  </a:lnTo>
                  <a:lnTo>
                    <a:pt x="57859" y="18331"/>
                  </a:lnTo>
                  <a:lnTo>
                    <a:pt x="36928" y="4717"/>
                  </a:lnTo>
                  <a:cubicBezTo>
                    <a:pt x="36741" y="4598"/>
                    <a:pt x="36525" y="4539"/>
                    <a:pt x="36309" y="4539"/>
                  </a:cubicBezTo>
                  <a:cubicBezTo>
                    <a:pt x="36094" y="4539"/>
                    <a:pt x="35878" y="4598"/>
                    <a:pt x="35691" y="4717"/>
                  </a:cubicBezTo>
                  <a:lnTo>
                    <a:pt x="14749" y="18331"/>
                  </a:lnTo>
                  <a:lnTo>
                    <a:pt x="14749" y="16505"/>
                  </a:lnTo>
                  <a:lnTo>
                    <a:pt x="36304" y="2494"/>
                  </a:lnTo>
                  <a:close/>
                  <a:moveTo>
                    <a:pt x="10211" y="36313"/>
                  </a:moveTo>
                  <a:cubicBezTo>
                    <a:pt x="10835" y="36313"/>
                    <a:pt x="11345" y="36823"/>
                    <a:pt x="11345" y="37447"/>
                  </a:cubicBezTo>
                  <a:lnTo>
                    <a:pt x="11345" y="38582"/>
                  </a:lnTo>
                  <a:cubicBezTo>
                    <a:pt x="11345" y="39206"/>
                    <a:pt x="11856" y="39716"/>
                    <a:pt x="12480" y="39716"/>
                  </a:cubicBezTo>
                  <a:cubicBezTo>
                    <a:pt x="13104" y="39716"/>
                    <a:pt x="13614" y="39206"/>
                    <a:pt x="13614" y="38582"/>
                  </a:cubicBezTo>
                  <a:cubicBezTo>
                    <a:pt x="13614" y="37958"/>
                    <a:pt x="14125" y="37447"/>
                    <a:pt x="14749" y="37447"/>
                  </a:cubicBezTo>
                  <a:cubicBezTo>
                    <a:pt x="15690" y="37447"/>
                    <a:pt x="15883" y="37901"/>
                    <a:pt x="15883" y="38582"/>
                  </a:cubicBezTo>
                  <a:lnTo>
                    <a:pt x="15883" y="40851"/>
                  </a:lnTo>
                  <a:lnTo>
                    <a:pt x="4538" y="40851"/>
                  </a:lnTo>
                  <a:lnTo>
                    <a:pt x="4538" y="38582"/>
                  </a:lnTo>
                  <a:cubicBezTo>
                    <a:pt x="4538" y="37958"/>
                    <a:pt x="5049" y="37447"/>
                    <a:pt x="5673" y="37447"/>
                  </a:cubicBezTo>
                  <a:cubicBezTo>
                    <a:pt x="6297" y="37447"/>
                    <a:pt x="6807" y="37958"/>
                    <a:pt x="6807" y="38582"/>
                  </a:cubicBezTo>
                  <a:cubicBezTo>
                    <a:pt x="6807" y="39206"/>
                    <a:pt x="7318" y="39716"/>
                    <a:pt x="7942" y="39716"/>
                  </a:cubicBezTo>
                  <a:cubicBezTo>
                    <a:pt x="8566" y="39716"/>
                    <a:pt x="9076" y="39206"/>
                    <a:pt x="9076" y="38582"/>
                  </a:cubicBezTo>
                  <a:lnTo>
                    <a:pt x="9076" y="37447"/>
                  </a:lnTo>
                  <a:cubicBezTo>
                    <a:pt x="9076" y="36823"/>
                    <a:pt x="9587" y="36313"/>
                    <a:pt x="10211" y="36313"/>
                  </a:cubicBezTo>
                  <a:close/>
                  <a:moveTo>
                    <a:pt x="38573" y="29506"/>
                  </a:moveTo>
                  <a:lnTo>
                    <a:pt x="38573" y="40851"/>
                  </a:lnTo>
                  <a:lnTo>
                    <a:pt x="34035" y="40851"/>
                  </a:lnTo>
                  <a:lnTo>
                    <a:pt x="34035" y="29506"/>
                  </a:lnTo>
                  <a:close/>
                  <a:moveTo>
                    <a:pt x="36304" y="7032"/>
                  </a:moveTo>
                  <a:lnTo>
                    <a:pt x="54455" y="18830"/>
                  </a:lnTo>
                  <a:lnTo>
                    <a:pt x="54455" y="40851"/>
                  </a:lnTo>
                  <a:lnTo>
                    <a:pt x="40842" y="40851"/>
                  </a:lnTo>
                  <a:lnTo>
                    <a:pt x="40842" y="28371"/>
                  </a:lnTo>
                  <a:cubicBezTo>
                    <a:pt x="40842" y="27747"/>
                    <a:pt x="40331" y="27237"/>
                    <a:pt x="39707" y="27237"/>
                  </a:cubicBezTo>
                  <a:lnTo>
                    <a:pt x="32900" y="27237"/>
                  </a:lnTo>
                  <a:cubicBezTo>
                    <a:pt x="32276" y="27237"/>
                    <a:pt x="31766" y="27747"/>
                    <a:pt x="31766" y="28371"/>
                  </a:cubicBezTo>
                  <a:lnTo>
                    <a:pt x="31766" y="40851"/>
                  </a:lnTo>
                  <a:lnTo>
                    <a:pt x="18152" y="40851"/>
                  </a:lnTo>
                  <a:lnTo>
                    <a:pt x="18152" y="18830"/>
                  </a:lnTo>
                  <a:lnTo>
                    <a:pt x="36304" y="7032"/>
                  </a:lnTo>
                  <a:close/>
                  <a:moveTo>
                    <a:pt x="62397" y="36313"/>
                  </a:moveTo>
                  <a:cubicBezTo>
                    <a:pt x="63021" y="36313"/>
                    <a:pt x="63531" y="36823"/>
                    <a:pt x="63531" y="37447"/>
                  </a:cubicBezTo>
                  <a:lnTo>
                    <a:pt x="63531" y="38582"/>
                  </a:lnTo>
                  <a:cubicBezTo>
                    <a:pt x="63531" y="39206"/>
                    <a:pt x="64042" y="39716"/>
                    <a:pt x="64666" y="39716"/>
                  </a:cubicBezTo>
                  <a:cubicBezTo>
                    <a:pt x="65290" y="39716"/>
                    <a:pt x="65800" y="39206"/>
                    <a:pt x="65800" y="38582"/>
                  </a:cubicBezTo>
                  <a:cubicBezTo>
                    <a:pt x="65800" y="37958"/>
                    <a:pt x="66311" y="37447"/>
                    <a:pt x="66935" y="37447"/>
                  </a:cubicBezTo>
                  <a:cubicBezTo>
                    <a:pt x="67876" y="37447"/>
                    <a:pt x="68069" y="37901"/>
                    <a:pt x="68069" y="38582"/>
                  </a:cubicBezTo>
                  <a:lnTo>
                    <a:pt x="68069" y="40851"/>
                  </a:lnTo>
                  <a:lnTo>
                    <a:pt x="56724" y="40851"/>
                  </a:lnTo>
                  <a:lnTo>
                    <a:pt x="56724" y="38582"/>
                  </a:lnTo>
                  <a:cubicBezTo>
                    <a:pt x="56724" y="37958"/>
                    <a:pt x="57235" y="37447"/>
                    <a:pt x="57859" y="37447"/>
                  </a:cubicBezTo>
                  <a:cubicBezTo>
                    <a:pt x="58483" y="37447"/>
                    <a:pt x="58993" y="37958"/>
                    <a:pt x="58993" y="38582"/>
                  </a:cubicBezTo>
                  <a:cubicBezTo>
                    <a:pt x="58993" y="39206"/>
                    <a:pt x="59504" y="39716"/>
                    <a:pt x="60128" y="39716"/>
                  </a:cubicBezTo>
                  <a:cubicBezTo>
                    <a:pt x="60752" y="39716"/>
                    <a:pt x="61262" y="39206"/>
                    <a:pt x="61262" y="38582"/>
                  </a:cubicBezTo>
                  <a:lnTo>
                    <a:pt x="61262" y="37447"/>
                  </a:lnTo>
                  <a:cubicBezTo>
                    <a:pt x="61262" y="36823"/>
                    <a:pt x="61773" y="36313"/>
                    <a:pt x="62397" y="36313"/>
                  </a:cubicBezTo>
                  <a:close/>
                  <a:moveTo>
                    <a:pt x="36298" y="1"/>
                  </a:moveTo>
                  <a:cubicBezTo>
                    <a:pt x="36083" y="1"/>
                    <a:pt x="35867" y="60"/>
                    <a:pt x="35680" y="179"/>
                  </a:cubicBezTo>
                  <a:lnTo>
                    <a:pt x="12990" y="14928"/>
                  </a:lnTo>
                  <a:cubicBezTo>
                    <a:pt x="12956" y="14950"/>
                    <a:pt x="12945" y="14984"/>
                    <a:pt x="12911" y="15007"/>
                  </a:cubicBezTo>
                  <a:cubicBezTo>
                    <a:pt x="12854" y="15064"/>
                    <a:pt x="12797" y="15109"/>
                    <a:pt x="12741" y="15177"/>
                  </a:cubicBezTo>
                  <a:cubicBezTo>
                    <a:pt x="12695" y="15234"/>
                    <a:pt x="12661" y="15291"/>
                    <a:pt x="12627" y="15347"/>
                  </a:cubicBezTo>
                  <a:cubicBezTo>
                    <a:pt x="12593" y="15415"/>
                    <a:pt x="12571" y="15472"/>
                    <a:pt x="12548" y="15552"/>
                  </a:cubicBezTo>
                  <a:cubicBezTo>
                    <a:pt x="12525" y="15620"/>
                    <a:pt x="12502" y="15699"/>
                    <a:pt x="12502" y="15767"/>
                  </a:cubicBezTo>
                  <a:cubicBezTo>
                    <a:pt x="12502" y="15813"/>
                    <a:pt x="12480" y="15847"/>
                    <a:pt x="12480" y="15881"/>
                  </a:cubicBezTo>
                  <a:lnTo>
                    <a:pt x="12480" y="20419"/>
                  </a:lnTo>
                  <a:cubicBezTo>
                    <a:pt x="12480" y="20453"/>
                    <a:pt x="12491" y="20487"/>
                    <a:pt x="12502" y="20521"/>
                  </a:cubicBezTo>
                  <a:cubicBezTo>
                    <a:pt x="12502" y="20589"/>
                    <a:pt x="12525" y="20668"/>
                    <a:pt x="12548" y="20736"/>
                  </a:cubicBezTo>
                  <a:cubicBezTo>
                    <a:pt x="12559" y="20816"/>
                    <a:pt x="12593" y="20884"/>
                    <a:pt x="12627" y="20952"/>
                  </a:cubicBezTo>
                  <a:cubicBezTo>
                    <a:pt x="12639" y="20974"/>
                    <a:pt x="12639" y="21008"/>
                    <a:pt x="12661" y="21043"/>
                  </a:cubicBezTo>
                  <a:cubicBezTo>
                    <a:pt x="12673" y="21065"/>
                    <a:pt x="12718" y="21088"/>
                    <a:pt x="12741" y="21122"/>
                  </a:cubicBezTo>
                  <a:cubicBezTo>
                    <a:pt x="12786" y="21179"/>
                    <a:pt x="12843" y="21235"/>
                    <a:pt x="12900" y="21292"/>
                  </a:cubicBezTo>
                  <a:cubicBezTo>
                    <a:pt x="12956" y="21326"/>
                    <a:pt x="13013" y="21372"/>
                    <a:pt x="13081" y="21406"/>
                  </a:cubicBezTo>
                  <a:cubicBezTo>
                    <a:pt x="13138" y="21440"/>
                    <a:pt x="13206" y="21462"/>
                    <a:pt x="13274" y="21485"/>
                  </a:cubicBezTo>
                  <a:cubicBezTo>
                    <a:pt x="13353" y="21508"/>
                    <a:pt x="13421" y="21530"/>
                    <a:pt x="13501" y="21530"/>
                  </a:cubicBezTo>
                  <a:cubicBezTo>
                    <a:pt x="13535" y="21542"/>
                    <a:pt x="13580" y="21553"/>
                    <a:pt x="13614" y="21553"/>
                  </a:cubicBezTo>
                  <a:cubicBezTo>
                    <a:pt x="13648" y="21553"/>
                    <a:pt x="13671" y="21542"/>
                    <a:pt x="13705" y="21542"/>
                  </a:cubicBezTo>
                  <a:cubicBezTo>
                    <a:pt x="13784" y="21530"/>
                    <a:pt x="13864" y="21519"/>
                    <a:pt x="13932" y="21496"/>
                  </a:cubicBezTo>
                  <a:cubicBezTo>
                    <a:pt x="14000" y="21474"/>
                    <a:pt x="14079" y="21440"/>
                    <a:pt x="14136" y="21406"/>
                  </a:cubicBezTo>
                  <a:cubicBezTo>
                    <a:pt x="14170" y="21394"/>
                    <a:pt x="14204" y="21394"/>
                    <a:pt x="14227" y="21372"/>
                  </a:cubicBezTo>
                  <a:lnTo>
                    <a:pt x="15883" y="20305"/>
                  </a:lnTo>
                  <a:lnTo>
                    <a:pt x="15883" y="35337"/>
                  </a:lnTo>
                  <a:cubicBezTo>
                    <a:pt x="15509" y="35224"/>
                    <a:pt x="15134" y="35167"/>
                    <a:pt x="14749" y="35167"/>
                  </a:cubicBezTo>
                  <a:cubicBezTo>
                    <a:pt x="14159" y="35167"/>
                    <a:pt x="13580" y="35314"/>
                    <a:pt x="13081" y="35609"/>
                  </a:cubicBezTo>
                  <a:cubicBezTo>
                    <a:pt x="12406" y="34560"/>
                    <a:pt x="11306" y="34035"/>
                    <a:pt x="10207" y="34035"/>
                  </a:cubicBezTo>
                  <a:cubicBezTo>
                    <a:pt x="9108" y="34035"/>
                    <a:pt x="8010" y="34560"/>
                    <a:pt x="7341" y="35609"/>
                  </a:cubicBezTo>
                  <a:cubicBezTo>
                    <a:pt x="6799" y="35303"/>
                    <a:pt x="6226" y="35163"/>
                    <a:pt x="5669" y="35163"/>
                  </a:cubicBezTo>
                  <a:cubicBezTo>
                    <a:pt x="3893" y="35163"/>
                    <a:pt x="2269" y="36584"/>
                    <a:pt x="2269" y="38570"/>
                  </a:cubicBezTo>
                  <a:lnTo>
                    <a:pt x="2269" y="40839"/>
                  </a:lnTo>
                  <a:lnTo>
                    <a:pt x="1135" y="40839"/>
                  </a:lnTo>
                  <a:cubicBezTo>
                    <a:pt x="511" y="40839"/>
                    <a:pt x="1" y="41350"/>
                    <a:pt x="1" y="41974"/>
                  </a:cubicBezTo>
                  <a:cubicBezTo>
                    <a:pt x="1" y="42598"/>
                    <a:pt x="511" y="43108"/>
                    <a:pt x="1135" y="43108"/>
                  </a:cubicBezTo>
                  <a:lnTo>
                    <a:pt x="71473" y="43108"/>
                  </a:lnTo>
                  <a:cubicBezTo>
                    <a:pt x="72097" y="43108"/>
                    <a:pt x="72607" y="42598"/>
                    <a:pt x="72607" y="41974"/>
                  </a:cubicBezTo>
                  <a:cubicBezTo>
                    <a:pt x="72607" y="41350"/>
                    <a:pt x="72097" y="40839"/>
                    <a:pt x="71473" y="40839"/>
                  </a:cubicBezTo>
                  <a:lnTo>
                    <a:pt x="71473" y="40851"/>
                  </a:lnTo>
                  <a:lnTo>
                    <a:pt x="70338" y="40851"/>
                  </a:lnTo>
                  <a:lnTo>
                    <a:pt x="70338" y="38582"/>
                  </a:lnTo>
                  <a:cubicBezTo>
                    <a:pt x="70338" y="36517"/>
                    <a:pt x="69011" y="35178"/>
                    <a:pt x="66935" y="35178"/>
                  </a:cubicBezTo>
                  <a:cubicBezTo>
                    <a:pt x="66356" y="35178"/>
                    <a:pt x="65778" y="35326"/>
                    <a:pt x="65267" y="35621"/>
                  </a:cubicBezTo>
                  <a:cubicBezTo>
                    <a:pt x="64598" y="34571"/>
                    <a:pt x="63500" y="34047"/>
                    <a:pt x="62402" y="34047"/>
                  </a:cubicBezTo>
                  <a:cubicBezTo>
                    <a:pt x="61305" y="34047"/>
                    <a:pt x="60207" y="34571"/>
                    <a:pt x="59538" y="35621"/>
                  </a:cubicBezTo>
                  <a:cubicBezTo>
                    <a:pt x="59027" y="35326"/>
                    <a:pt x="58449" y="35178"/>
                    <a:pt x="57859" y="35178"/>
                  </a:cubicBezTo>
                  <a:cubicBezTo>
                    <a:pt x="57473" y="35178"/>
                    <a:pt x="57087" y="35246"/>
                    <a:pt x="56724" y="35382"/>
                  </a:cubicBezTo>
                  <a:lnTo>
                    <a:pt x="56724" y="20305"/>
                  </a:lnTo>
                  <a:lnTo>
                    <a:pt x="58381" y="21383"/>
                  </a:lnTo>
                  <a:cubicBezTo>
                    <a:pt x="58415" y="21394"/>
                    <a:pt x="58460" y="21417"/>
                    <a:pt x="58494" y="21428"/>
                  </a:cubicBezTo>
                  <a:cubicBezTo>
                    <a:pt x="58528" y="21451"/>
                    <a:pt x="58562" y="21462"/>
                    <a:pt x="58608" y="21485"/>
                  </a:cubicBezTo>
                  <a:cubicBezTo>
                    <a:pt x="58732" y="21530"/>
                    <a:pt x="58857" y="21553"/>
                    <a:pt x="58993" y="21564"/>
                  </a:cubicBezTo>
                  <a:cubicBezTo>
                    <a:pt x="59129" y="21553"/>
                    <a:pt x="59266" y="21530"/>
                    <a:pt x="59390" y="21485"/>
                  </a:cubicBezTo>
                  <a:cubicBezTo>
                    <a:pt x="59413" y="21474"/>
                    <a:pt x="59447" y="21462"/>
                    <a:pt x="59470" y="21451"/>
                  </a:cubicBezTo>
                  <a:cubicBezTo>
                    <a:pt x="59583" y="21394"/>
                    <a:pt x="59685" y="21326"/>
                    <a:pt x="59776" y="21235"/>
                  </a:cubicBezTo>
                  <a:cubicBezTo>
                    <a:pt x="59799" y="21224"/>
                    <a:pt x="59810" y="21201"/>
                    <a:pt x="59822" y="21179"/>
                  </a:cubicBezTo>
                  <a:cubicBezTo>
                    <a:pt x="59867" y="21133"/>
                    <a:pt x="59912" y="21088"/>
                    <a:pt x="59946" y="21043"/>
                  </a:cubicBezTo>
                  <a:cubicBezTo>
                    <a:pt x="59958" y="21008"/>
                    <a:pt x="59969" y="20974"/>
                    <a:pt x="59980" y="20952"/>
                  </a:cubicBezTo>
                  <a:cubicBezTo>
                    <a:pt x="60014" y="20884"/>
                    <a:pt x="60037" y="20816"/>
                    <a:pt x="60060" y="20736"/>
                  </a:cubicBezTo>
                  <a:cubicBezTo>
                    <a:pt x="60082" y="20668"/>
                    <a:pt x="60094" y="20589"/>
                    <a:pt x="60105" y="20521"/>
                  </a:cubicBezTo>
                  <a:cubicBezTo>
                    <a:pt x="60105" y="20487"/>
                    <a:pt x="60128" y="20453"/>
                    <a:pt x="60128" y="20419"/>
                  </a:cubicBezTo>
                  <a:lnTo>
                    <a:pt x="60128" y="15881"/>
                  </a:lnTo>
                  <a:cubicBezTo>
                    <a:pt x="60128" y="15847"/>
                    <a:pt x="60105" y="15813"/>
                    <a:pt x="60105" y="15767"/>
                  </a:cubicBezTo>
                  <a:cubicBezTo>
                    <a:pt x="60094" y="15699"/>
                    <a:pt x="60082" y="15620"/>
                    <a:pt x="60060" y="15552"/>
                  </a:cubicBezTo>
                  <a:cubicBezTo>
                    <a:pt x="60037" y="15472"/>
                    <a:pt x="60003" y="15415"/>
                    <a:pt x="59969" y="15347"/>
                  </a:cubicBezTo>
                  <a:cubicBezTo>
                    <a:pt x="59935" y="15291"/>
                    <a:pt x="59901" y="15234"/>
                    <a:pt x="59856" y="15177"/>
                  </a:cubicBezTo>
                  <a:cubicBezTo>
                    <a:pt x="59810" y="15109"/>
                    <a:pt x="59753" y="15064"/>
                    <a:pt x="59685" y="15007"/>
                  </a:cubicBezTo>
                  <a:cubicBezTo>
                    <a:pt x="59663" y="14984"/>
                    <a:pt x="59640" y="14950"/>
                    <a:pt x="59606" y="14928"/>
                  </a:cubicBezTo>
                  <a:lnTo>
                    <a:pt x="36916" y="179"/>
                  </a:lnTo>
                  <a:cubicBezTo>
                    <a:pt x="36729" y="60"/>
                    <a:pt x="36514" y="1"/>
                    <a:pt x="3629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a:off x="-1522805" y="2401940"/>
              <a:ext cx="50154" cy="23538"/>
            </a:xfrm>
            <a:custGeom>
              <a:rect b="b" l="l" r="r" t="t"/>
              <a:pathLst>
                <a:path extrusionOk="0" h="4015" w="8555">
                  <a:moveTo>
                    <a:pt x="4266" y="1"/>
                  </a:moveTo>
                  <a:cubicBezTo>
                    <a:pt x="2621" y="1"/>
                    <a:pt x="1112" y="886"/>
                    <a:pt x="306" y="2326"/>
                  </a:cubicBezTo>
                  <a:cubicBezTo>
                    <a:pt x="0" y="2871"/>
                    <a:pt x="193" y="3563"/>
                    <a:pt x="749" y="3869"/>
                  </a:cubicBezTo>
                  <a:cubicBezTo>
                    <a:pt x="924" y="3968"/>
                    <a:pt x="1114" y="4014"/>
                    <a:pt x="1301" y="4014"/>
                  </a:cubicBezTo>
                  <a:cubicBezTo>
                    <a:pt x="1698" y="4014"/>
                    <a:pt x="2084" y="3804"/>
                    <a:pt x="2292" y="3427"/>
                  </a:cubicBezTo>
                  <a:cubicBezTo>
                    <a:pt x="2723" y="2650"/>
                    <a:pt x="3500" y="2261"/>
                    <a:pt x="4277" y="2261"/>
                  </a:cubicBezTo>
                  <a:cubicBezTo>
                    <a:pt x="5054" y="2261"/>
                    <a:pt x="5831" y="2650"/>
                    <a:pt x="6262" y="3427"/>
                  </a:cubicBezTo>
                  <a:cubicBezTo>
                    <a:pt x="6471" y="3804"/>
                    <a:pt x="6856" y="4014"/>
                    <a:pt x="7253" y="4014"/>
                  </a:cubicBezTo>
                  <a:cubicBezTo>
                    <a:pt x="7441" y="4014"/>
                    <a:pt x="7631" y="3968"/>
                    <a:pt x="7805" y="3869"/>
                  </a:cubicBezTo>
                  <a:cubicBezTo>
                    <a:pt x="8361" y="3563"/>
                    <a:pt x="8554" y="2871"/>
                    <a:pt x="8248" y="2326"/>
                  </a:cubicBezTo>
                  <a:cubicBezTo>
                    <a:pt x="7442" y="886"/>
                    <a:pt x="5922" y="1"/>
                    <a:pt x="4277"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a:off x="-1545950" y="2375272"/>
              <a:ext cx="96444" cy="37174"/>
            </a:xfrm>
            <a:custGeom>
              <a:rect b="b" l="l" r="r" t="t"/>
              <a:pathLst>
                <a:path extrusionOk="0" h="6341" w="16451">
                  <a:moveTo>
                    <a:pt x="8225" y="0"/>
                  </a:moveTo>
                  <a:cubicBezTo>
                    <a:pt x="4935" y="0"/>
                    <a:pt x="1906" y="1782"/>
                    <a:pt x="306" y="4652"/>
                  </a:cubicBezTo>
                  <a:cubicBezTo>
                    <a:pt x="0" y="5196"/>
                    <a:pt x="193" y="5888"/>
                    <a:pt x="738" y="6195"/>
                  </a:cubicBezTo>
                  <a:cubicBezTo>
                    <a:pt x="913" y="6293"/>
                    <a:pt x="1104" y="6340"/>
                    <a:pt x="1292" y="6340"/>
                  </a:cubicBezTo>
                  <a:cubicBezTo>
                    <a:pt x="1688" y="6340"/>
                    <a:pt x="2073" y="6133"/>
                    <a:pt x="2280" y="5764"/>
                  </a:cubicBezTo>
                  <a:cubicBezTo>
                    <a:pt x="3579" y="3438"/>
                    <a:pt x="5902" y="2275"/>
                    <a:pt x="8225" y="2275"/>
                  </a:cubicBezTo>
                  <a:cubicBezTo>
                    <a:pt x="10548" y="2275"/>
                    <a:pt x="12871" y="3438"/>
                    <a:pt x="14170" y="5764"/>
                  </a:cubicBezTo>
                  <a:lnTo>
                    <a:pt x="14158" y="5764"/>
                  </a:lnTo>
                  <a:cubicBezTo>
                    <a:pt x="14366" y="6133"/>
                    <a:pt x="14751" y="6340"/>
                    <a:pt x="15147" y="6340"/>
                  </a:cubicBezTo>
                  <a:cubicBezTo>
                    <a:pt x="15335" y="6340"/>
                    <a:pt x="15526" y="6293"/>
                    <a:pt x="15701" y="6195"/>
                  </a:cubicBezTo>
                  <a:cubicBezTo>
                    <a:pt x="16257" y="5888"/>
                    <a:pt x="16450" y="5196"/>
                    <a:pt x="16144" y="4652"/>
                  </a:cubicBezTo>
                  <a:cubicBezTo>
                    <a:pt x="14533" y="1782"/>
                    <a:pt x="11504" y="0"/>
                    <a:pt x="8225"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2"/>
            <p:cNvSpPr/>
            <p:nvPr/>
          </p:nvSpPr>
          <p:spPr>
            <a:xfrm>
              <a:off x="-1569295" y="2348732"/>
              <a:ext cx="143133" cy="50887"/>
            </a:xfrm>
            <a:custGeom>
              <a:rect b="b" l="l" r="r" t="t"/>
              <a:pathLst>
                <a:path extrusionOk="0" h="8680" w="24415">
                  <a:moveTo>
                    <a:pt x="12196" y="1"/>
                  </a:moveTo>
                  <a:cubicBezTo>
                    <a:pt x="7272" y="1"/>
                    <a:pt x="2723" y="2667"/>
                    <a:pt x="318" y="6967"/>
                  </a:cubicBezTo>
                  <a:cubicBezTo>
                    <a:pt x="0" y="7511"/>
                    <a:pt x="204" y="8203"/>
                    <a:pt x="749" y="8509"/>
                  </a:cubicBezTo>
                  <a:cubicBezTo>
                    <a:pt x="919" y="8600"/>
                    <a:pt x="1112" y="8657"/>
                    <a:pt x="1305" y="8657"/>
                  </a:cubicBezTo>
                  <a:cubicBezTo>
                    <a:pt x="1713" y="8657"/>
                    <a:pt x="2099" y="8430"/>
                    <a:pt x="2292" y="8067"/>
                  </a:cubicBezTo>
                  <a:cubicBezTo>
                    <a:pt x="4300" y="4482"/>
                    <a:pt x="8089" y="2270"/>
                    <a:pt x="12196" y="2270"/>
                  </a:cubicBezTo>
                  <a:cubicBezTo>
                    <a:pt x="16303" y="2270"/>
                    <a:pt x="20092" y="4482"/>
                    <a:pt x="22100" y="8067"/>
                  </a:cubicBezTo>
                  <a:cubicBezTo>
                    <a:pt x="22302" y="8456"/>
                    <a:pt x="22696" y="8679"/>
                    <a:pt x="23106" y="8679"/>
                  </a:cubicBezTo>
                  <a:cubicBezTo>
                    <a:pt x="23295" y="8679"/>
                    <a:pt x="23487" y="8632"/>
                    <a:pt x="23665" y="8532"/>
                  </a:cubicBezTo>
                  <a:cubicBezTo>
                    <a:pt x="24221" y="8226"/>
                    <a:pt x="24414" y="7511"/>
                    <a:pt x="24085" y="6967"/>
                  </a:cubicBezTo>
                  <a:cubicBezTo>
                    <a:pt x="21669" y="2667"/>
                    <a:pt x="17131" y="1"/>
                    <a:pt x="1219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a:off x="-1592440" y="2322128"/>
              <a:ext cx="190086" cy="64388"/>
            </a:xfrm>
            <a:custGeom>
              <a:rect b="b" l="l" r="r" t="t"/>
              <a:pathLst>
                <a:path extrusionOk="0" h="10983" w="32424">
                  <a:moveTo>
                    <a:pt x="16155" y="1"/>
                  </a:moveTo>
                  <a:cubicBezTo>
                    <a:pt x="9575" y="1"/>
                    <a:pt x="3517" y="3552"/>
                    <a:pt x="306" y="9292"/>
                  </a:cubicBezTo>
                  <a:cubicBezTo>
                    <a:pt x="0" y="9837"/>
                    <a:pt x="193" y="10529"/>
                    <a:pt x="738" y="10835"/>
                  </a:cubicBezTo>
                  <a:cubicBezTo>
                    <a:pt x="916" y="10934"/>
                    <a:pt x="1108" y="10980"/>
                    <a:pt x="1297" y="10980"/>
                  </a:cubicBezTo>
                  <a:cubicBezTo>
                    <a:pt x="1698" y="10980"/>
                    <a:pt x="2084" y="10770"/>
                    <a:pt x="2292" y="10393"/>
                  </a:cubicBezTo>
                  <a:cubicBezTo>
                    <a:pt x="5094" y="5378"/>
                    <a:pt x="10403" y="2270"/>
                    <a:pt x="16155" y="2270"/>
                  </a:cubicBezTo>
                  <a:cubicBezTo>
                    <a:pt x="21907" y="2270"/>
                    <a:pt x="27216" y="5378"/>
                    <a:pt x="30030" y="10393"/>
                  </a:cubicBezTo>
                  <a:cubicBezTo>
                    <a:pt x="30223" y="10756"/>
                    <a:pt x="30597" y="10971"/>
                    <a:pt x="31005" y="10983"/>
                  </a:cubicBezTo>
                  <a:cubicBezTo>
                    <a:pt x="31868" y="10983"/>
                    <a:pt x="32424" y="10052"/>
                    <a:pt x="31992" y="9292"/>
                  </a:cubicBezTo>
                  <a:cubicBezTo>
                    <a:pt x="28782" y="3552"/>
                    <a:pt x="22724" y="1"/>
                    <a:pt x="1615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a:off x="-1615720" y="2295530"/>
              <a:ext cx="235913" cy="78006"/>
            </a:xfrm>
            <a:custGeom>
              <a:rect b="b" l="l" r="r" t="t"/>
              <a:pathLst>
                <a:path extrusionOk="0" h="13306" w="40241">
                  <a:moveTo>
                    <a:pt x="20126" y="0"/>
                  </a:moveTo>
                  <a:cubicBezTo>
                    <a:pt x="11901" y="0"/>
                    <a:pt x="4323" y="4447"/>
                    <a:pt x="318" y="11617"/>
                  </a:cubicBezTo>
                  <a:cubicBezTo>
                    <a:pt x="1" y="12162"/>
                    <a:pt x="205" y="12854"/>
                    <a:pt x="749" y="13160"/>
                  </a:cubicBezTo>
                  <a:cubicBezTo>
                    <a:pt x="922" y="13257"/>
                    <a:pt x="1109" y="13303"/>
                    <a:pt x="1294" y="13303"/>
                  </a:cubicBezTo>
                  <a:cubicBezTo>
                    <a:pt x="1693" y="13303"/>
                    <a:pt x="2083" y="13090"/>
                    <a:pt x="2292" y="12718"/>
                  </a:cubicBezTo>
                  <a:cubicBezTo>
                    <a:pt x="5900" y="6262"/>
                    <a:pt x="12718" y="2269"/>
                    <a:pt x="20115" y="2269"/>
                  </a:cubicBezTo>
                  <a:cubicBezTo>
                    <a:pt x="27512" y="2269"/>
                    <a:pt x="34330" y="6262"/>
                    <a:pt x="37949" y="12718"/>
                  </a:cubicBezTo>
                  <a:cubicBezTo>
                    <a:pt x="38157" y="13095"/>
                    <a:pt x="38543" y="13305"/>
                    <a:pt x="38940" y="13305"/>
                  </a:cubicBezTo>
                  <a:cubicBezTo>
                    <a:pt x="39127" y="13305"/>
                    <a:pt x="39317" y="13258"/>
                    <a:pt x="39492" y="13160"/>
                  </a:cubicBezTo>
                  <a:cubicBezTo>
                    <a:pt x="40048" y="12854"/>
                    <a:pt x="40240" y="12162"/>
                    <a:pt x="39934" y="11617"/>
                  </a:cubicBezTo>
                  <a:cubicBezTo>
                    <a:pt x="35918" y="4447"/>
                    <a:pt x="28340" y="0"/>
                    <a:pt x="20126"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2"/>
          <p:cNvGrpSpPr/>
          <p:nvPr/>
        </p:nvGrpSpPr>
        <p:grpSpPr>
          <a:xfrm>
            <a:off x="7544266" y="2290895"/>
            <a:ext cx="369805" cy="353782"/>
            <a:chOff x="3950316" y="3820307"/>
            <a:chExt cx="369805" cy="353782"/>
          </a:xfrm>
        </p:grpSpPr>
        <p:sp>
          <p:nvSpPr>
            <p:cNvPr id="615" name="Google Shape;615;p22"/>
            <p:cNvSpPr/>
            <p:nvPr/>
          </p:nvSpPr>
          <p:spPr>
            <a:xfrm>
              <a:off x="4040561" y="3880991"/>
              <a:ext cx="99802" cy="28383"/>
            </a:xfrm>
            <a:custGeom>
              <a:rect b="b" l="l" r="r" t="t"/>
              <a:pathLst>
                <a:path extrusionOk="0" h="891" w="3133">
                  <a:moveTo>
                    <a:pt x="1572" y="1"/>
                  </a:moveTo>
                  <a:cubicBezTo>
                    <a:pt x="1001" y="1"/>
                    <a:pt x="465" y="227"/>
                    <a:pt x="60" y="632"/>
                  </a:cubicBezTo>
                  <a:cubicBezTo>
                    <a:pt x="1" y="691"/>
                    <a:pt x="1" y="787"/>
                    <a:pt x="60" y="846"/>
                  </a:cubicBezTo>
                  <a:cubicBezTo>
                    <a:pt x="84" y="876"/>
                    <a:pt x="123" y="891"/>
                    <a:pt x="165" y="891"/>
                  </a:cubicBezTo>
                  <a:cubicBezTo>
                    <a:pt x="206" y="891"/>
                    <a:pt x="251" y="876"/>
                    <a:pt x="287" y="846"/>
                  </a:cubicBezTo>
                  <a:cubicBezTo>
                    <a:pt x="632" y="513"/>
                    <a:pt x="1072" y="310"/>
                    <a:pt x="1572" y="310"/>
                  </a:cubicBezTo>
                  <a:cubicBezTo>
                    <a:pt x="2061" y="310"/>
                    <a:pt x="2501" y="513"/>
                    <a:pt x="2846" y="846"/>
                  </a:cubicBezTo>
                  <a:cubicBezTo>
                    <a:pt x="2876" y="876"/>
                    <a:pt x="2918" y="891"/>
                    <a:pt x="2960" y="891"/>
                  </a:cubicBezTo>
                  <a:cubicBezTo>
                    <a:pt x="3001" y="891"/>
                    <a:pt x="3043" y="876"/>
                    <a:pt x="3073" y="846"/>
                  </a:cubicBezTo>
                  <a:cubicBezTo>
                    <a:pt x="3132" y="787"/>
                    <a:pt x="3132" y="691"/>
                    <a:pt x="3073" y="632"/>
                  </a:cubicBezTo>
                  <a:cubicBezTo>
                    <a:pt x="2668" y="227"/>
                    <a:pt x="2132" y="1"/>
                    <a:pt x="15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a:off x="3950316" y="3820307"/>
              <a:ext cx="369805" cy="353782"/>
            </a:xfrm>
            <a:custGeom>
              <a:rect b="b" l="l" r="r" t="t"/>
              <a:pathLst>
                <a:path extrusionOk="0" h="11106" w="11609">
                  <a:moveTo>
                    <a:pt x="7358" y="6728"/>
                  </a:moveTo>
                  <a:lnTo>
                    <a:pt x="7799" y="7156"/>
                  </a:lnTo>
                  <a:lnTo>
                    <a:pt x="7513" y="7442"/>
                  </a:lnTo>
                  <a:lnTo>
                    <a:pt x="7084" y="7014"/>
                  </a:lnTo>
                  <a:cubicBezTo>
                    <a:pt x="7180" y="6918"/>
                    <a:pt x="7275" y="6835"/>
                    <a:pt x="7358" y="6728"/>
                  </a:cubicBezTo>
                  <a:close/>
                  <a:moveTo>
                    <a:pt x="4395" y="358"/>
                  </a:moveTo>
                  <a:cubicBezTo>
                    <a:pt x="5337" y="358"/>
                    <a:pt x="6281" y="715"/>
                    <a:pt x="7001" y="1429"/>
                  </a:cubicBezTo>
                  <a:cubicBezTo>
                    <a:pt x="8370" y="2799"/>
                    <a:pt x="8430" y="4942"/>
                    <a:pt x="7239" y="6382"/>
                  </a:cubicBezTo>
                  <a:cubicBezTo>
                    <a:pt x="7096" y="6561"/>
                    <a:pt x="6930" y="6728"/>
                    <a:pt x="6763" y="6859"/>
                  </a:cubicBezTo>
                  <a:cubicBezTo>
                    <a:pt x="6075" y="7434"/>
                    <a:pt x="5230" y="7723"/>
                    <a:pt x="4386" y="7723"/>
                  </a:cubicBezTo>
                  <a:cubicBezTo>
                    <a:pt x="3448" y="7723"/>
                    <a:pt x="2513" y="7365"/>
                    <a:pt x="1798" y="6644"/>
                  </a:cubicBezTo>
                  <a:cubicBezTo>
                    <a:pt x="357" y="5192"/>
                    <a:pt x="357" y="2870"/>
                    <a:pt x="1798" y="1429"/>
                  </a:cubicBezTo>
                  <a:cubicBezTo>
                    <a:pt x="2512" y="715"/>
                    <a:pt x="3453" y="358"/>
                    <a:pt x="4395" y="358"/>
                  </a:cubicBezTo>
                  <a:close/>
                  <a:moveTo>
                    <a:pt x="8226" y="7228"/>
                  </a:moveTo>
                  <a:cubicBezTo>
                    <a:pt x="8260" y="7228"/>
                    <a:pt x="8293" y="7240"/>
                    <a:pt x="8311" y="7264"/>
                  </a:cubicBezTo>
                  <a:lnTo>
                    <a:pt x="8763" y="7668"/>
                  </a:lnTo>
                  <a:lnTo>
                    <a:pt x="8001" y="8430"/>
                  </a:lnTo>
                  <a:lnTo>
                    <a:pt x="7620" y="7966"/>
                  </a:lnTo>
                  <a:cubicBezTo>
                    <a:pt x="7573" y="7918"/>
                    <a:pt x="7573" y="7835"/>
                    <a:pt x="7620" y="7787"/>
                  </a:cubicBezTo>
                  <a:lnTo>
                    <a:pt x="8132" y="7264"/>
                  </a:lnTo>
                  <a:cubicBezTo>
                    <a:pt x="8156" y="7240"/>
                    <a:pt x="8192" y="7228"/>
                    <a:pt x="8226" y="7228"/>
                  </a:cubicBezTo>
                  <a:close/>
                  <a:moveTo>
                    <a:pt x="9013" y="7871"/>
                  </a:moveTo>
                  <a:lnTo>
                    <a:pt x="10871" y="9514"/>
                  </a:lnTo>
                  <a:cubicBezTo>
                    <a:pt x="11192" y="9800"/>
                    <a:pt x="11204" y="10276"/>
                    <a:pt x="10906" y="10573"/>
                  </a:cubicBezTo>
                  <a:cubicBezTo>
                    <a:pt x="10765" y="10715"/>
                    <a:pt x="10580" y="10784"/>
                    <a:pt x="10396" y="10784"/>
                  </a:cubicBezTo>
                  <a:cubicBezTo>
                    <a:pt x="10193" y="10784"/>
                    <a:pt x="9990" y="10700"/>
                    <a:pt x="9847" y="10538"/>
                  </a:cubicBezTo>
                  <a:lnTo>
                    <a:pt x="8227" y="8668"/>
                  </a:lnTo>
                  <a:lnTo>
                    <a:pt x="9013" y="7871"/>
                  </a:lnTo>
                  <a:close/>
                  <a:moveTo>
                    <a:pt x="4423" y="1"/>
                  </a:moveTo>
                  <a:cubicBezTo>
                    <a:pt x="3396" y="1"/>
                    <a:pt x="2370" y="394"/>
                    <a:pt x="1584" y="1179"/>
                  </a:cubicBezTo>
                  <a:cubicBezTo>
                    <a:pt x="0" y="2775"/>
                    <a:pt x="0" y="5299"/>
                    <a:pt x="1560" y="6883"/>
                  </a:cubicBezTo>
                  <a:cubicBezTo>
                    <a:pt x="2340" y="7663"/>
                    <a:pt x="3364" y="8052"/>
                    <a:pt x="4389" y="8052"/>
                  </a:cubicBezTo>
                  <a:cubicBezTo>
                    <a:pt x="5257" y="8052"/>
                    <a:pt x="6126" y="7773"/>
                    <a:pt x="6846" y="7216"/>
                  </a:cubicBezTo>
                  <a:lnTo>
                    <a:pt x="7323" y="7692"/>
                  </a:lnTo>
                  <a:cubicBezTo>
                    <a:pt x="7239" y="7859"/>
                    <a:pt x="7263" y="8049"/>
                    <a:pt x="7394" y="8180"/>
                  </a:cubicBezTo>
                  <a:lnTo>
                    <a:pt x="9644" y="10752"/>
                  </a:lnTo>
                  <a:cubicBezTo>
                    <a:pt x="9847" y="10986"/>
                    <a:pt x="10133" y="11105"/>
                    <a:pt x="10421" y="11105"/>
                  </a:cubicBezTo>
                  <a:cubicBezTo>
                    <a:pt x="10690" y="11105"/>
                    <a:pt x="10961" y="11001"/>
                    <a:pt x="11168" y="10788"/>
                  </a:cubicBezTo>
                  <a:cubicBezTo>
                    <a:pt x="11609" y="10359"/>
                    <a:pt x="11573" y="9657"/>
                    <a:pt x="11133" y="9264"/>
                  </a:cubicBezTo>
                  <a:lnTo>
                    <a:pt x="8573" y="7014"/>
                  </a:lnTo>
                  <a:cubicBezTo>
                    <a:pt x="8483" y="6939"/>
                    <a:pt x="8369" y="6897"/>
                    <a:pt x="8259" y="6897"/>
                  </a:cubicBezTo>
                  <a:cubicBezTo>
                    <a:pt x="8194" y="6897"/>
                    <a:pt x="8130" y="6911"/>
                    <a:pt x="8073" y="6942"/>
                  </a:cubicBezTo>
                  <a:lnTo>
                    <a:pt x="7596" y="6454"/>
                  </a:lnTo>
                  <a:cubicBezTo>
                    <a:pt x="8811" y="4894"/>
                    <a:pt x="8704" y="2632"/>
                    <a:pt x="7263" y="1179"/>
                  </a:cubicBezTo>
                  <a:cubicBezTo>
                    <a:pt x="6477" y="394"/>
                    <a:pt x="5450" y="1"/>
                    <a:pt x="442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a:off x="4098219" y="3850602"/>
              <a:ext cx="101299" cy="195781"/>
            </a:xfrm>
            <a:custGeom>
              <a:rect b="b" l="l" r="r" t="t"/>
              <a:pathLst>
                <a:path extrusionOk="0" h="6146" w="3180">
                  <a:moveTo>
                    <a:pt x="194" y="1"/>
                  </a:moveTo>
                  <a:cubicBezTo>
                    <a:pt x="120" y="1"/>
                    <a:pt x="58" y="57"/>
                    <a:pt x="36" y="133"/>
                  </a:cubicBezTo>
                  <a:cubicBezTo>
                    <a:pt x="24" y="228"/>
                    <a:pt x="84" y="300"/>
                    <a:pt x="179" y="312"/>
                  </a:cubicBezTo>
                  <a:cubicBezTo>
                    <a:pt x="775" y="407"/>
                    <a:pt x="1322" y="669"/>
                    <a:pt x="1739" y="1110"/>
                  </a:cubicBezTo>
                  <a:cubicBezTo>
                    <a:pt x="2822" y="2193"/>
                    <a:pt x="2822" y="3967"/>
                    <a:pt x="1739" y="5050"/>
                  </a:cubicBezTo>
                  <a:cubicBezTo>
                    <a:pt x="1286" y="5479"/>
                    <a:pt x="739" y="5765"/>
                    <a:pt x="143" y="5836"/>
                  </a:cubicBezTo>
                  <a:cubicBezTo>
                    <a:pt x="60" y="5848"/>
                    <a:pt x="1" y="5932"/>
                    <a:pt x="13" y="6015"/>
                  </a:cubicBezTo>
                  <a:cubicBezTo>
                    <a:pt x="24" y="6086"/>
                    <a:pt x="84" y="6146"/>
                    <a:pt x="179" y="6146"/>
                  </a:cubicBezTo>
                  <a:lnTo>
                    <a:pt x="203" y="6146"/>
                  </a:lnTo>
                  <a:cubicBezTo>
                    <a:pt x="870" y="6063"/>
                    <a:pt x="1489" y="5753"/>
                    <a:pt x="1977" y="5277"/>
                  </a:cubicBezTo>
                  <a:cubicBezTo>
                    <a:pt x="3180" y="4062"/>
                    <a:pt x="3180" y="2086"/>
                    <a:pt x="1977" y="883"/>
                  </a:cubicBezTo>
                  <a:cubicBezTo>
                    <a:pt x="1501" y="407"/>
                    <a:pt x="894" y="97"/>
                    <a:pt x="215" y="2"/>
                  </a:cubicBezTo>
                  <a:cubicBezTo>
                    <a:pt x="208" y="1"/>
                    <a:pt x="201" y="1"/>
                    <a:pt x="19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a:off x="3981789" y="3849136"/>
              <a:ext cx="103178" cy="198011"/>
            </a:xfrm>
            <a:custGeom>
              <a:rect b="b" l="l" r="r" t="t"/>
              <a:pathLst>
                <a:path extrusionOk="0" h="6216" w="3239">
                  <a:moveTo>
                    <a:pt x="3036" y="1"/>
                  </a:moveTo>
                  <a:cubicBezTo>
                    <a:pt x="2346" y="120"/>
                    <a:pt x="1703" y="441"/>
                    <a:pt x="1215" y="929"/>
                  </a:cubicBezTo>
                  <a:cubicBezTo>
                    <a:pt x="0" y="2132"/>
                    <a:pt x="0" y="4108"/>
                    <a:pt x="1215" y="5323"/>
                  </a:cubicBezTo>
                  <a:cubicBezTo>
                    <a:pt x="1715" y="5823"/>
                    <a:pt x="2346" y="6120"/>
                    <a:pt x="3036" y="6216"/>
                  </a:cubicBezTo>
                  <a:lnTo>
                    <a:pt x="3060" y="6216"/>
                  </a:lnTo>
                  <a:cubicBezTo>
                    <a:pt x="3132" y="6216"/>
                    <a:pt x="3203" y="6156"/>
                    <a:pt x="3215" y="6061"/>
                  </a:cubicBezTo>
                  <a:cubicBezTo>
                    <a:pt x="3239" y="5978"/>
                    <a:pt x="3156" y="5894"/>
                    <a:pt x="3072" y="5882"/>
                  </a:cubicBezTo>
                  <a:cubicBezTo>
                    <a:pt x="2441" y="5811"/>
                    <a:pt x="1882" y="5537"/>
                    <a:pt x="1429" y="5085"/>
                  </a:cubicBezTo>
                  <a:cubicBezTo>
                    <a:pt x="346" y="3989"/>
                    <a:pt x="346" y="2215"/>
                    <a:pt x="1429" y="1132"/>
                  </a:cubicBezTo>
                  <a:cubicBezTo>
                    <a:pt x="1882" y="691"/>
                    <a:pt x="2441" y="405"/>
                    <a:pt x="3072" y="334"/>
                  </a:cubicBezTo>
                  <a:cubicBezTo>
                    <a:pt x="3156" y="322"/>
                    <a:pt x="3215" y="239"/>
                    <a:pt x="3215" y="155"/>
                  </a:cubicBezTo>
                  <a:cubicBezTo>
                    <a:pt x="3203" y="60"/>
                    <a:pt x="3132" y="1"/>
                    <a:pt x="303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23"/>
          <p:cNvSpPr txBox="1"/>
          <p:nvPr>
            <p:ph type="ctrTitle"/>
          </p:nvPr>
        </p:nvSpPr>
        <p:spPr>
          <a:xfrm>
            <a:off x="477025" y="1557850"/>
            <a:ext cx="4656900" cy="851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2"/>
                </a:solidFill>
              </a:rPr>
              <a:t>THANK YOU!</a:t>
            </a:r>
            <a:endParaRPr>
              <a:solidFill>
                <a:schemeClr val="lt2"/>
              </a:solidFill>
            </a:endParaRPr>
          </a:p>
        </p:txBody>
      </p:sp>
      <p:grpSp>
        <p:nvGrpSpPr>
          <p:cNvPr id="624" name="Google Shape;624;p23"/>
          <p:cNvGrpSpPr/>
          <p:nvPr/>
        </p:nvGrpSpPr>
        <p:grpSpPr>
          <a:xfrm>
            <a:off x="6086323" y="1653090"/>
            <a:ext cx="3481645" cy="3406550"/>
            <a:chOff x="4095386" y="2301250"/>
            <a:chExt cx="2149164" cy="2102809"/>
          </a:xfrm>
        </p:grpSpPr>
        <p:sp>
          <p:nvSpPr>
            <p:cNvPr id="625" name="Google Shape;625;p23"/>
            <p:cNvSpPr/>
            <p:nvPr/>
          </p:nvSpPr>
          <p:spPr>
            <a:xfrm>
              <a:off x="4095386" y="3018809"/>
              <a:ext cx="804850" cy="1043075"/>
            </a:xfrm>
            <a:custGeom>
              <a:rect b="b" l="l" r="r" t="t"/>
              <a:pathLst>
                <a:path extrusionOk="0" h="41723" w="32194">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4343611" y="3422034"/>
              <a:ext cx="323200" cy="982025"/>
            </a:xfrm>
            <a:custGeom>
              <a:rect b="b" l="l" r="r" t="t"/>
              <a:pathLst>
                <a:path extrusionOk="0" h="39281" w="12928">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5047850" y="2301250"/>
              <a:ext cx="972775" cy="1260800"/>
            </a:xfrm>
            <a:custGeom>
              <a:rect b="b" l="l" r="r" t="t"/>
              <a:pathLst>
                <a:path extrusionOk="0" h="50432" w="38911">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5337925" y="2783550"/>
              <a:ext cx="382750" cy="1449125"/>
            </a:xfrm>
            <a:custGeom>
              <a:rect b="b" l="l" r="r" t="t"/>
              <a:pathLst>
                <a:path extrusionOk="0" h="57965" w="1531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23"/>
          <p:cNvGrpSpPr/>
          <p:nvPr/>
        </p:nvGrpSpPr>
        <p:grpSpPr>
          <a:xfrm>
            <a:off x="6489414" y="2915087"/>
            <a:ext cx="2792057" cy="2314899"/>
            <a:chOff x="202950" y="1579375"/>
            <a:chExt cx="1537900" cy="1275075"/>
          </a:xfrm>
        </p:grpSpPr>
        <p:sp>
          <p:nvSpPr>
            <p:cNvPr id="632" name="Google Shape;632;p23"/>
            <p:cNvSpPr/>
            <p:nvPr/>
          </p:nvSpPr>
          <p:spPr>
            <a:xfrm>
              <a:off x="1221225" y="2527600"/>
              <a:ext cx="519625" cy="326850"/>
            </a:xfrm>
            <a:custGeom>
              <a:rect b="b" l="l" r="r" t="t"/>
              <a:pathLst>
                <a:path extrusionOk="0" h="13074" w="20785">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1221225" y="2528550"/>
              <a:ext cx="388125" cy="325900"/>
            </a:xfrm>
            <a:custGeom>
              <a:rect b="b" l="l" r="r" t="t"/>
              <a:pathLst>
                <a:path extrusionOk="0" h="13036" w="15525">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202950" y="2527725"/>
              <a:ext cx="513475" cy="326725"/>
            </a:xfrm>
            <a:custGeom>
              <a:rect b="b" l="l" r="r" t="t"/>
              <a:pathLst>
                <a:path extrusionOk="0" h="13069" w="20539">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476900" y="1599450"/>
              <a:ext cx="968575" cy="1254775"/>
            </a:xfrm>
            <a:custGeom>
              <a:rect b="b" l="l" r="r" t="t"/>
              <a:pathLst>
                <a:path extrusionOk="0" h="50191" w="38743">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715225" y="2123975"/>
              <a:ext cx="730250" cy="730475"/>
            </a:xfrm>
            <a:custGeom>
              <a:rect b="b" l="l" r="r" t="t"/>
              <a:pathLst>
                <a:path extrusionOk="0" h="29219" w="29210">
                  <a:moveTo>
                    <a:pt x="29209" y="1"/>
                  </a:moveTo>
                  <a:lnTo>
                    <a:pt x="0" y="29219"/>
                  </a:lnTo>
                  <a:lnTo>
                    <a:pt x="29209" y="29219"/>
                  </a:lnTo>
                  <a:lnTo>
                    <a:pt x="29209"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3"/>
            <p:cNvSpPr/>
            <p:nvPr/>
          </p:nvSpPr>
          <p:spPr>
            <a:xfrm>
              <a:off x="1227800" y="2380150"/>
              <a:ext cx="118125" cy="295150"/>
            </a:xfrm>
            <a:custGeom>
              <a:rect b="b" l="l" r="r" t="t"/>
              <a:pathLst>
                <a:path extrusionOk="0" h="11806" w="4725">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576700" y="2380150"/>
              <a:ext cx="117875" cy="295150"/>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a:off x="476900" y="2675275"/>
              <a:ext cx="968800" cy="179175"/>
            </a:xfrm>
            <a:custGeom>
              <a:rect b="b" l="l" r="r" t="t"/>
              <a:pathLst>
                <a:path extrusionOk="0" h="7167" w="38752">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476900" y="2675275"/>
              <a:ext cx="968575" cy="178950"/>
            </a:xfrm>
            <a:custGeom>
              <a:rect b="b" l="l" r="r" t="t"/>
              <a:pathLst>
                <a:path extrusionOk="0" h="7158" w="38743">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3"/>
            <p:cNvSpPr/>
            <p:nvPr/>
          </p:nvSpPr>
          <p:spPr>
            <a:xfrm>
              <a:off x="715225" y="2675275"/>
              <a:ext cx="730250" cy="178950"/>
            </a:xfrm>
            <a:custGeom>
              <a:rect b="b" l="l" r="r" t="t"/>
              <a:pathLst>
                <a:path extrusionOk="0" h="7158" w="29210">
                  <a:moveTo>
                    <a:pt x="7157" y="1"/>
                  </a:moveTo>
                  <a:lnTo>
                    <a:pt x="0" y="7158"/>
                  </a:lnTo>
                  <a:lnTo>
                    <a:pt x="29209" y="7158"/>
                  </a:lnTo>
                  <a:lnTo>
                    <a:pt x="29209" y="1"/>
                  </a:lnTo>
                  <a:close/>
                </a:path>
              </a:pathLst>
            </a:custGeom>
            <a:solidFill>
              <a:srgbClr val="F9BF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3"/>
            <p:cNvSpPr/>
            <p:nvPr/>
          </p:nvSpPr>
          <p:spPr>
            <a:xfrm>
              <a:off x="809375" y="2380150"/>
              <a:ext cx="303625" cy="474300"/>
            </a:xfrm>
            <a:custGeom>
              <a:rect b="b" l="l" r="r" t="t"/>
              <a:pathLst>
                <a:path extrusionOk="0" h="18972" w="12145">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3"/>
            <p:cNvSpPr/>
            <p:nvPr/>
          </p:nvSpPr>
          <p:spPr>
            <a:xfrm>
              <a:off x="476900" y="1599450"/>
              <a:ext cx="968575" cy="627175"/>
            </a:xfrm>
            <a:custGeom>
              <a:rect b="b" l="l" r="r" t="t"/>
              <a:pathLst>
                <a:path extrusionOk="0" h="25087" w="38743">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3"/>
            <p:cNvSpPr/>
            <p:nvPr/>
          </p:nvSpPr>
          <p:spPr>
            <a:xfrm>
              <a:off x="323575" y="1579375"/>
              <a:ext cx="1275450" cy="648050"/>
            </a:xfrm>
            <a:custGeom>
              <a:rect b="b" l="l" r="r" t="t"/>
              <a:pathLst>
                <a:path extrusionOk="0" h="25922" w="51018">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3"/>
            <p:cNvSpPr/>
            <p:nvPr/>
          </p:nvSpPr>
          <p:spPr>
            <a:xfrm>
              <a:off x="1235775" y="2642175"/>
              <a:ext cx="355775" cy="212275"/>
            </a:xfrm>
            <a:custGeom>
              <a:rect b="b" l="l" r="r" t="t"/>
              <a:pathLst>
                <a:path extrusionOk="0" h="8491" w="14231">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3"/>
          <p:cNvSpPr/>
          <p:nvPr/>
        </p:nvSpPr>
        <p:spPr>
          <a:xfrm>
            <a:off x="944935" y="8112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3"/>
          <p:cNvSpPr/>
          <p:nvPr/>
        </p:nvSpPr>
        <p:spPr>
          <a:xfrm>
            <a:off x="5479175" y="312600"/>
            <a:ext cx="1655580" cy="972905"/>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3"/>
          <p:cNvSpPr/>
          <p:nvPr/>
        </p:nvSpPr>
        <p:spPr>
          <a:xfrm>
            <a:off x="76260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3"/>
          <p:cNvSpPr/>
          <p:nvPr/>
        </p:nvSpPr>
        <p:spPr>
          <a:xfrm>
            <a:off x="7892750" y="3701695"/>
            <a:ext cx="214002" cy="283905"/>
          </a:xfrm>
          <a:custGeom>
            <a:rect b="b" l="l" r="r" t="t"/>
            <a:pathLst>
              <a:path extrusionOk="0" h="11806" w="4715">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ctrTitle"/>
          </p:nvPr>
        </p:nvSpPr>
        <p:spPr>
          <a:xfrm>
            <a:off x="790975" y="694500"/>
            <a:ext cx="5012400" cy="33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grpSp>
        <p:nvGrpSpPr>
          <p:cNvPr id="137" name="Google Shape;137;p13"/>
          <p:cNvGrpSpPr/>
          <p:nvPr/>
        </p:nvGrpSpPr>
        <p:grpSpPr>
          <a:xfrm>
            <a:off x="732897" y="3217904"/>
            <a:ext cx="927302" cy="2083860"/>
            <a:chOff x="2449930" y="2556776"/>
            <a:chExt cx="1339065" cy="3009185"/>
          </a:xfrm>
        </p:grpSpPr>
        <p:sp>
          <p:nvSpPr>
            <p:cNvPr id="138" name="Google Shape;138;p13"/>
            <p:cNvSpPr/>
            <p:nvPr/>
          </p:nvSpPr>
          <p:spPr>
            <a:xfrm>
              <a:off x="2449930" y="2556776"/>
              <a:ext cx="1339065" cy="2243750"/>
            </a:xfrm>
            <a:custGeom>
              <a:rect b="b" l="l" r="r" t="t"/>
              <a:pathLst>
                <a:path extrusionOk="0" h="105106" w="62727">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2876464" y="3265233"/>
              <a:ext cx="475943" cy="2300727"/>
            </a:xfrm>
            <a:custGeom>
              <a:rect b="b" l="l" r="r" t="t"/>
              <a:pathLst>
                <a:path extrusionOk="0" h="107775" w="22295">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3"/>
          <p:cNvGrpSpPr/>
          <p:nvPr/>
        </p:nvGrpSpPr>
        <p:grpSpPr>
          <a:xfrm>
            <a:off x="-2" y="3587707"/>
            <a:ext cx="1282408" cy="1701863"/>
            <a:chOff x="1231043" y="3326737"/>
            <a:chExt cx="1851853" cy="2457564"/>
          </a:xfrm>
        </p:grpSpPr>
        <p:sp>
          <p:nvSpPr>
            <p:cNvPr id="141" name="Google Shape;141;p13"/>
            <p:cNvSpPr/>
            <p:nvPr/>
          </p:nvSpPr>
          <p:spPr>
            <a:xfrm>
              <a:off x="1231043" y="3326737"/>
              <a:ext cx="1851853" cy="1904112"/>
            </a:xfrm>
            <a:custGeom>
              <a:rect b="b" l="l" r="r" t="t"/>
              <a:pathLst>
                <a:path extrusionOk="0" h="89196" w="86748">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899813" y="3980288"/>
              <a:ext cx="541266" cy="1804013"/>
            </a:xfrm>
            <a:custGeom>
              <a:rect b="b" l="l" r="r" t="t"/>
              <a:pathLst>
                <a:path extrusionOk="0" h="84507" w="25355">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3" name="Google Shape;143;p13"/>
          <p:cNvPicPr preferRelativeResize="0"/>
          <p:nvPr/>
        </p:nvPicPr>
        <p:blipFill>
          <a:blip r:embed="rId3">
            <a:alphaModFix/>
          </a:blip>
          <a:stretch>
            <a:fillRect/>
          </a:stretch>
        </p:blipFill>
        <p:spPr>
          <a:xfrm>
            <a:off x="0" y="2641450"/>
            <a:ext cx="5723650" cy="1570350"/>
          </a:xfrm>
          <a:prstGeom prst="rect">
            <a:avLst/>
          </a:prstGeom>
          <a:noFill/>
          <a:ln>
            <a:noFill/>
          </a:ln>
        </p:spPr>
      </p:pic>
      <p:pic>
        <p:nvPicPr>
          <p:cNvPr id="144" name="Google Shape;144;p13"/>
          <p:cNvPicPr preferRelativeResize="0"/>
          <p:nvPr/>
        </p:nvPicPr>
        <p:blipFill>
          <a:blip r:embed="rId4">
            <a:alphaModFix/>
          </a:blip>
          <a:stretch>
            <a:fillRect/>
          </a:stretch>
        </p:blipFill>
        <p:spPr>
          <a:xfrm>
            <a:off x="3524250" y="4010013"/>
            <a:ext cx="5619750" cy="1133475"/>
          </a:xfrm>
          <a:prstGeom prst="rect">
            <a:avLst/>
          </a:prstGeom>
          <a:noFill/>
          <a:ln>
            <a:noFill/>
          </a:ln>
        </p:spPr>
      </p:pic>
      <p:pic>
        <p:nvPicPr>
          <p:cNvPr id="145" name="Google Shape;145;p13"/>
          <p:cNvPicPr preferRelativeResize="0"/>
          <p:nvPr/>
        </p:nvPicPr>
        <p:blipFill>
          <a:blip r:embed="rId5">
            <a:alphaModFix/>
          </a:blip>
          <a:stretch>
            <a:fillRect/>
          </a:stretch>
        </p:blipFill>
        <p:spPr>
          <a:xfrm>
            <a:off x="4613709" y="0"/>
            <a:ext cx="4626716" cy="3217900"/>
          </a:xfrm>
          <a:prstGeom prst="rect">
            <a:avLst/>
          </a:prstGeom>
          <a:noFill/>
          <a:ln>
            <a:noFill/>
          </a:ln>
        </p:spPr>
      </p:pic>
      <p:pic>
        <p:nvPicPr>
          <p:cNvPr id="146" name="Google Shape;146;p13"/>
          <p:cNvPicPr preferRelativeResize="0"/>
          <p:nvPr/>
        </p:nvPicPr>
        <p:blipFill>
          <a:blip r:embed="rId6">
            <a:alphaModFix/>
          </a:blip>
          <a:stretch>
            <a:fillRect/>
          </a:stretch>
        </p:blipFill>
        <p:spPr>
          <a:xfrm>
            <a:off x="184550" y="1312213"/>
            <a:ext cx="4429150" cy="1051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4"/>
          <p:cNvSpPr txBox="1"/>
          <p:nvPr>
            <p:ph idx="2"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152" name="Google Shape;152;p14"/>
          <p:cNvSpPr txBox="1"/>
          <p:nvPr>
            <p:ph type="ctrTitle"/>
          </p:nvPr>
        </p:nvSpPr>
        <p:spPr>
          <a:xfrm>
            <a:off x="858475" y="2543525"/>
            <a:ext cx="2560200" cy="5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Compare Multiple Key Data Points in the Housing Market</a:t>
            </a:r>
            <a:endParaRPr/>
          </a:p>
        </p:txBody>
      </p:sp>
      <p:sp>
        <p:nvSpPr>
          <p:cNvPr id="153" name="Google Shape;153;p14"/>
          <p:cNvSpPr txBox="1"/>
          <p:nvPr>
            <p:ph idx="1" type="subTitle"/>
          </p:nvPr>
        </p:nvSpPr>
        <p:spPr>
          <a:xfrm>
            <a:off x="1019574" y="2955100"/>
            <a:ext cx="22380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Housing Price Index (HPI), Median Household </a:t>
            </a:r>
            <a:r>
              <a:rPr lang="en"/>
              <a:t>Income</a:t>
            </a:r>
            <a:r>
              <a:rPr lang="en"/>
              <a:t>, Median Home Sales Price, Mortgage Rates, etc.</a:t>
            </a:r>
            <a:endParaRPr/>
          </a:p>
        </p:txBody>
      </p:sp>
      <p:sp>
        <p:nvSpPr>
          <p:cNvPr id="154" name="Google Shape;154;p14"/>
          <p:cNvSpPr txBox="1"/>
          <p:nvPr>
            <p:ph idx="3" type="subTitle"/>
          </p:nvPr>
        </p:nvSpPr>
        <p:spPr>
          <a:xfrm>
            <a:off x="5934474" y="2955100"/>
            <a:ext cx="22380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 </a:t>
            </a:r>
            <a:r>
              <a:rPr lang="en"/>
              <a:t>Dashboard</a:t>
            </a:r>
            <a:r>
              <a:rPr lang="en"/>
              <a:t> that allows the user to move form one figure to another to come to their own conclusions about the market.</a:t>
            </a:r>
            <a:endParaRPr/>
          </a:p>
        </p:txBody>
      </p:sp>
      <p:sp>
        <p:nvSpPr>
          <p:cNvPr id="155" name="Google Shape;155;p14"/>
          <p:cNvSpPr txBox="1"/>
          <p:nvPr>
            <p:ph idx="4" type="ctrTitle"/>
          </p:nvPr>
        </p:nvSpPr>
        <p:spPr>
          <a:xfrm>
            <a:off x="5773375" y="2567200"/>
            <a:ext cx="2560200" cy="48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Share Data in Easy to Read and </a:t>
            </a:r>
            <a:r>
              <a:rPr lang="en"/>
              <a:t>Digestible</a:t>
            </a:r>
            <a:r>
              <a:rPr lang="en"/>
              <a:t> Format</a:t>
            </a:r>
            <a:endParaRPr/>
          </a:p>
        </p:txBody>
      </p:sp>
      <p:sp>
        <p:nvSpPr>
          <p:cNvPr id="156" name="Google Shape;156;p14"/>
          <p:cNvSpPr txBox="1"/>
          <p:nvPr>
            <p:ph idx="5" type="subTitle"/>
          </p:nvPr>
        </p:nvSpPr>
        <p:spPr>
          <a:xfrm>
            <a:off x="3452999" y="2052750"/>
            <a:ext cx="2238000" cy="9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is it the easiest to afford a home&gt;</a:t>
            </a:r>
            <a:endParaRPr/>
          </a:p>
          <a:p>
            <a:pPr indent="0" lvl="0" marL="0" rtl="0" algn="ctr">
              <a:spcBef>
                <a:spcPts val="0"/>
              </a:spcBef>
              <a:spcAft>
                <a:spcPts val="0"/>
              </a:spcAft>
              <a:buNone/>
            </a:pPr>
            <a:r>
              <a:rPr lang="en"/>
              <a:t>How much do I need to bring in to afford a home in X </a:t>
            </a:r>
            <a:r>
              <a:rPr lang="en"/>
              <a:t>state</a:t>
            </a:r>
            <a:r>
              <a:rPr lang="en"/>
              <a:t>? Does it differ across the country?</a:t>
            </a:r>
            <a:endParaRPr/>
          </a:p>
        </p:txBody>
      </p:sp>
      <p:sp>
        <p:nvSpPr>
          <p:cNvPr id="157" name="Google Shape;157;p14"/>
          <p:cNvSpPr txBox="1"/>
          <p:nvPr>
            <p:ph idx="6" type="ctrTitle"/>
          </p:nvPr>
        </p:nvSpPr>
        <p:spPr>
          <a:xfrm>
            <a:off x="3291900" y="1641175"/>
            <a:ext cx="2560200" cy="51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Identify Housing Trends Across State Lines</a:t>
            </a:r>
            <a:endParaRPr/>
          </a:p>
        </p:txBody>
      </p:sp>
      <p:sp>
        <p:nvSpPr>
          <p:cNvPr id="158" name="Google Shape;158;p14"/>
          <p:cNvSpPr/>
          <p:nvPr/>
        </p:nvSpPr>
        <p:spPr>
          <a:xfrm>
            <a:off x="2637549" y="3398959"/>
            <a:ext cx="4010159" cy="1595803"/>
          </a:xfrm>
          <a:custGeom>
            <a:rect b="b" l="l" r="r" t="t"/>
            <a:pathLst>
              <a:path extrusionOk="0" h="98294" w="247007">
                <a:moveTo>
                  <a:pt x="168103" y="1"/>
                </a:moveTo>
                <a:cubicBezTo>
                  <a:pt x="166328" y="1"/>
                  <a:pt x="164550" y="734"/>
                  <a:pt x="163185" y="2207"/>
                </a:cubicBezTo>
                <a:lnTo>
                  <a:pt x="141106" y="26046"/>
                </a:lnTo>
                <a:cubicBezTo>
                  <a:pt x="140840" y="26332"/>
                  <a:pt x="140493" y="26477"/>
                  <a:pt x="140144" y="26477"/>
                </a:cubicBezTo>
                <a:cubicBezTo>
                  <a:pt x="139834" y="26477"/>
                  <a:pt x="139522" y="26363"/>
                  <a:pt x="139267" y="26131"/>
                </a:cubicBezTo>
                <a:lnTo>
                  <a:pt x="122255" y="9365"/>
                </a:lnTo>
                <a:cubicBezTo>
                  <a:pt x="121015" y="8143"/>
                  <a:pt x="119386" y="7519"/>
                  <a:pt x="117748" y="7519"/>
                </a:cubicBezTo>
                <a:cubicBezTo>
                  <a:pt x="116411" y="7519"/>
                  <a:pt x="115068" y="7935"/>
                  <a:pt x="113926" y="8782"/>
                </a:cubicBezTo>
                <a:lnTo>
                  <a:pt x="100257" y="18925"/>
                </a:lnTo>
                <a:cubicBezTo>
                  <a:pt x="100061" y="19170"/>
                  <a:pt x="99786" y="19339"/>
                  <a:pt x="99480" y="19403"/>
                </a:cubicBezTo>
                <a:lnTo>
                  <a:pt x="83820" y="2496"/>
                </a:lnTo>
                <a:cubicBezTo>
                  <a:pt x="82457" y="1024"/>
                  <a:pt x="80678" y="290"/>
                  <a:pt x="78903" y="290"/>
                </a:cubicBezTo>
                <a:cubicBezTo>
                  <a:pt x="77078" y="290"/>
                  <a:pt x="75255" y="1065"/>
                  <a:pt x="73888" y="2611"/>
                </a:cubicBezTo>
                <a:lnTo>
                  <a:pt x="62720" y="15241"/>
                </a:lnTo>
                <a:cubicBezTo>
                  <a:pt x="61788" y="16295"/>
                  <a:pt x="60242" y="16628"/>
                  <a:pt x="58659" y="16628"/>
                </a:cubicBezTo>
                <a:cubicBezTo>
                  <a:pt x="58501" y="16628"/>
                  <a:pt x="58343" y="16624"/>
                  <a:pt x="58185" y="16618"/>
                </a:cubicBezTo>
                <a:cubicBezTo>
                  <a:pt x="58041" y="16612"/>
                  <a:pt x="57898" y="16610"/>
                  <a:pt x="57755" y="16610"/>
                </a:cubicBezTo>
                <a:cubicBezTo>
                  <a:pt x="54347" y="16610"/>
                  <a:pt x="51136" y="18214"/>
                  <a:pt x="49238" y="21065"/>
                </a:cubicBezTo>
                <a:cubicBezTo>
                  <a:pt x="37037" y="39400"/>
                  <a:pt x="1" y="97831"/>
                  <a:pt x="977" y="97831"/>
                </a:cubicBezTo>
                <a:lnTo>
                  <a:pt x="8559" y="97846"/>
                </a:lnTo>
                <a:cubicBezTo>
                  <a:pt x="8501" y="97940"/>
                  <a:pt x="8471" y="98005"/>
                  <a:pt x="8499" y="98005"/>
                </a:cubicBezTo>
                <a:lnTo>
                  <a:pt x="49285" y="97926"/>
                </a:lnTo>
                <a:lnTo>
                  <a:pt x="238508" y="98294"/>
                </a:lnTo>
                <a:cubicBezTo>
                  <a:pt x="238577" y="98294"/>
                  <a:pt x="238168" y="98035"/>
                  <a:pt x="237351" y="97558"/>
                </a:cubicBezTo>
                <a:lnTo>
                  <a:pt x="246031" y="97540"/>
                </a:lnTo>
                <a:cubicBezTo>
                  <a:pt x="247006" y="97540"/>
                  <a:pt x="209968" y="39111"/>
                  <a:pt x="197768" y="20776"/>
                </a:cubicBezTo>
                <a:cubicBezTo>
                  <a:pt x="195870" y="17923"/>
                  <a:pt x="192661" y="16321"/>
                  <a:pt x="189251" y="16321"/>
                </a:cubicBezTo>
                <a:cubicBezTo>
                  <a:pt x="189108" y="16321"/>
                  <a:pt x="188965" y="16324"/>
                  <a:pt x="188821" y="16329"/>
                </a:cubicBezTo>
                <a:cubicBezTo>
                  <a:pt x="188663" y="16335"/>
                  <a:pt x="188505" y="16339"/>
                  <a:pt x="188347" y="16339"/>
                </a:cubicBezTo>
                <a:cubicBezTo>
                  <a:pt x="186763" y="16339"/>
                  <a:pt x="185218" y="16006"/>
                  <a:pt x="184287" y="14952"/>
                </a:cubicBezTo>
                <a:lnTo>
                  <a:pt x="173117" y="2322"/>
                </a:lnTo>
                <a:cubicBezTo>
                  <a:pt x="171750" y="776"/>
                  <a:pt x="169928" y="1"/>
                  <a:pt x="1681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5093353" y="3398553"/>
            <a:ext cx="525397" cy="309163"/>
          </a:xfrm>
          <a:custGeom>
            <a:rect b="b" l="l" r="r" t="t"/>
            <a:pathLst>
              <a:path extrusionOk="0" h="19043" w="32362">
                <a:moveTo>
                  <a:pt x="17214" y="1"/>
                </a:moveTo>
                <a:cubicBezTo>
                  <a:pt x="15031" y="1"/>
                  <a:pt x="12837" y="1278"/>
                  <a:pt x="10822" y="3581"/>
                </a:cubicBezTo>
                <a:lnTo>
                  <a:pt x="652" y="14237"/>
                </a:lnTo>
                <a:cubicBezTo>
                  <a:pt x="0" y="14981"/>
                  <a:pt x="578" y="16076"/>
                  <a:pt x="1471" y="16076"/>
                </a:cubicBezTo>
                <a:cubicBezTo>
                  <a:pt x="1573" y="16076"/>
                  <a:pt x="1680" y="16061"/>
                  <a:pt x="1790" y="16030"/>
                </a:cubicBezTo>
                <a:lnTo>
                  <a:pt x="9601" y="13799"/>
                </a:lnTo>
                <a:cubicBezTo>
                  <a:pt x="9702" y="13770"/>
                  <a:pt x="9805" y="13756"/>
                  <a:pt x="9906" y="13756"/>
                </a:cubicBezTo>
                <a:cubicBezTo>
                  <a:pt x="10195" y="13756"/>
                  <a:pt x="10477" y="13869"/>
                  <a:pt x="10688" y="14079"/>
                </a:cubicBezTo>
                <a:lnTo>
                  <a:pt x="15326" y="18718"/>
                </a:lnTo>
                <a:cubicBezTo>
                  <a:pt x="15544" y="18936"/>
                  <a:pt x="15827" y="19042"/>
                  <a:pt x="16108" y="19042"/>
                </a:cubicBezTo>
                <a:cubicBezTo>
                  <a:pt x="16450" y="19042"/>
                  <a:pt x="16791" y="18884"/>
                  <a:pt x="17009" y="18579"/>
                </a:cubicBezTo>
                <a:lnTo>
                  <a:pt x="20139" y="14197"/>
                </a:lnTo>
                <a:cubicBezTo>
                  <a:pt x="20349" y="13903"/>
                  <a:pt x="20685" y="13734"/>
                  <a:pt x="21038" y="13734"/>
                </a:cubicBezTo>
                <a:cubicBezTo>
                  <a:pt x="21109" y="13734"/>
                  <a:pt x="21180" y="13741"/>
                  <a:pt x="21251" y="13755"/>
                </a:cubicBezTo>
                <a:lnTo>
                  <a:pt x="30673" y="15577"/>
                </a:lnTo>
                <a:cubicBezTo>
                  <a:pt x="30750" y="15592"/>
                  <a:pt x="30824" y="15599"/>
                  <a:pt x="30897" y="15599"/>
                </a:cubicBezTo>
                <a:cubicBezTo>
                  <a:pt x="31808" y="15599"/>
                  <a:pt x="32362" y="14487"/>
                  <a:pt x="31709" y="13755"/>
                </a:cubicBezTo>
                <a:lnTo>
                  <a:pt x="22503" y="2766"/>
                </a:lnTo>
                <a:cubicBezTo>
                  <a:pt x="20819" y="875"/>
                  <a:pt x="19020" y="1"/>
                  <a:pt x="17214"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5403382" y="3184684"/>
            <a:ext cx="235059" cy="323285"/>
          </a:xfrm>
          <a:custGeom>
            <a:rect b="b" l="l" r="r" t="t"/>
            <a:pathLst>
              <a:path extrusionOk="0" h="9637" w="7007">
                <a:moveTo>
                  <a:pt x="874" y="0"/>
                </a:moveTo>
                <a:cubicBezTo>
                  <a:pt x="395" y="0"/>
                  <a:pt x="0" y="395"/>
                  <a:pt x="0" y="874"/>
                </a:cubicBezTo>
                <a:lnTo>
                  <a:pt x="0" y="8763"/>
                </a:lnTo>
                <a:cubicBezTo>
                  <a:pt x="0" y="9251"/>
                  <a:pt x="395" y="9636"/>
                  <a:pt x="874" y="9636"/>
                </a:cubicBezTo>
                <a:lnTo>
                  <a:pt x="6133" y="9636"/>
                </a:lnTo>
                <a:cubicBezTo>
                  <a:pt x="6622" y="9636"/>
                  <a:pt x="7007" y="9251"/>
                  <a:pt x="7007" y="8763"/>
                </a:cubicBezTo>
                <a:lnTo>
                  <a:pt x="7007" y="874"/>
                </a:lnTo>
                <a:cubicBezTo>
                  <a:pt x="7007" y="395"/>
                  <a:pt x="6622" y="0"/>
                  <a:pt x="6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5373761" y="3478650"/>
            <a:ext cx="294301" cy="470419"/>
          </a:xfrm>
          <a:custGeom>
            <a:rect b="b" l="l" r="r" t="t"/>
            <a:pathLst>
              <a:path extrusionOk="0" h="14023" w="8773">
                <a:moveTo>
                  <a:pt x="883" y="0"/>
                </a:moveTo>
                <a:cubicBezTo>
                  <a:pt x="395" y="0"/>
                  <a:pt x="0" y="395"/>
                  <a:pt x="10" y="873"/>
                </a:cubicBezTo>
                <a:lnTo>
                  <a:pt x="10" y="13149"/>
                </a:lnTo>
                <a:cubicBezTo>
                  <a:pt x="10" y="13628"/>
                  <a:pt x="395" y="14022"/>
                  <a:pt x="883" y="14022"/>
                </a:cubicBezTo>
                <a:lnTo>
                  <a:pt x="7890" y="14022"/>
                </a:lnTo>
                <a:cubicBezTo>
                  <a:pt x="8378" y="14022"/>
                  <a:pt x="8773" y="13628"/>
                  <a:pt x="8773" y="13149"/>
                </a:cubicBezTo>
                <a:lnTo>
                  <a:pt x="8773" y="873"/>
                </a:lnTo>
                <a:cubicBezTo>
                  <a:pt x="8773" y="395"/>
                  <a:pt x="8378" y="0"/>
                  <a:pt x="78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5315156" y="3890430"/>
            <a:ext cx="411814" cy="823293"/>
          </a:xfrm>
          <a:custGeom>
            <a:rect b="b" l="l" r="r" t="t"/>
            <a:pathLst>
              <a:path extrusionOk="0" h="24542" w="12276">
                <a:moveTo>
                  <a:pt x="874" y="0"/>
                </a:moveTo>
                <a:cubicBezTo>
                  <a:pt x="395" y="0"/>
                  <a:pt x="1" y="385"/>
                  <a:pt x="1" y="874"/>
                </a:cubicBezTo>
                <a:lnTo>
                  <a:pt x="1" y="23658"/>
                </a:lnTo>
                <a:cubicBezTo>
                  <a:pt x="1" y="24147"/>
                  <a:pt x="395" y="24541"/>
                  <a:pt x="874" y="24541"/>
                </a:cubicBezTo>
                <a:lnTo>
                  <a:pt x="12276" y="24541"/>
                </a:lnTo>
                <a:lnTo>
                  <a:pt x="12276" y="874"/>
                </a:lnTo>
                <a:cubicBezTo>
                  <a:pt x="12276" y="385"/>
                  <a:pt x="11881" y="0"/>
                  <a:pt x="113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5386676" y="3054155"/>
            <a:ext cx="269712" cy="159848"/>
          </a:xfrm>
          <a:custGeom>
            <a:rect b="b" l="l" r="r" t="t"/>
            <a:pathLst>
              <a:path extrusionOk="0" h="4765" w="8040">
                <a:moveTo>
                  <a:pt x="4125" y="1"/>
                </a:moveTo>
                <a:cubicBezTo>
                  <a:pt x="3882" y="1"/>
                  <a:pt x="3641" y="102"/>
                  <a:pt x="3466" y="304"/>
                </a:cubicBezTo>
                <a:lnTo>
                  <a:pt x="245" y="4042"/>
                </a:lnTo>
                <a:cubicBezTo>
                  <a:pt x="0" y="4323"/>
                  <a:pt x="198" y="4765"/>
                  <a:pt x="573" y="4765"/>
                </a:cubicBezTo>
                <a:lnTo>
                  <a:pt x="7467" y="4765"/>
                </a:lnTo>
                <a:cubicBezTo>
                  <a:pt x="7833" y="4765"/>
                  <a:pt x="8040" y="4342"/>
                  <a:pt x="7815" y="4051"/>
                </a:cubicBezTo>
                <a:lnTo>
                  <a:pt x="4809" y="332"/>
                </a:lnTo>
                <a:cubicBezTo>
                  <a:pt x="4632" y="111"/>
                  <a:pt x="4378" y="1"/>
                  <a:pt x="4125" y="1"/>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5402745" y="3977382"/>
            <a:ext cx="59880" cy="118821"/>
          </a:xfrm>
          <a:custGeom>
            <a:rect b="b" l="l" r="r" t="t"/>
            <a:pathLst>
              <a:path extrusionOk="0" h="3542" w="1785">
                <a:moveTo>
                  <a:pt x="893" y="0"/>
                </a:moveTo>
                <a:cubicBezTo>
                  <a:pt x="395" y="0"/>
                  <a:pt x="0" y="414"/>
                  <a:pt x="19" y="911"/>
                </a:cubicBezTo>
                <a:lnTo>
                  <a:pt x="19" y="2668"/>
                </a:lnTo>
                <a:cubicBezTo>
                  <a:pt x="19" y="3147"/>
                  <a:pt x="414" y="3541"/>
                  <a:pt x="893" y="3541"/>
                </a:cubicBezTo>
                <a:cubicBezTo>
                  <a:pt x="1381" y="3541"/>
                  <a:pt x="1776" y="3147"/>
                  <a:pt x="1766" y="2668"/>
                </a:cubicBezTo>
                <a:lnTo>
                  <a:pt x="1766" y="911"/>
                </a:lnTo>
                <a:cubicBezTo>
                  <a:pt x="1785" y="414"/>
                  <a:pt x="1390"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491609" y="3684355"/>
            <a:ext cx="58941" cy="117882"/>
          </a:xfrm>
          <a:custGeom>
            <a:rect b="b" l="l" r="r" t="t"/>
            <a:pathLst>
              <a:path extrusionOk="0" h="3514" w="1757">
                <a:moveTo>
                  <a:pt x="873" y="1"/>
                </a:moveTo>
                <a:cubicBezTo>
                  <a:pt x="394" y="1"/>
                  <a:pt x="0" y="395"/>
                  <a:pt x="0" y="884"/>
                </a:cubicBezTo>
                <a:lnTo>
                  <a:pt x="0" y="2631"/>
                </a:lnTo>
                <a:cubicBezTo>
                  <a:pt x="0" y="3119"/>
                  <a:pt x="394" y="3513"/>
                  <a:pt x="873" y="3513"/>
                </a:cubicBezTo>
                <a:cubicBezTo>
                  <a:pt x="1362" y="3513"/>
                  <a:pt x="1756" y="3119"/>
                  <a:pt x="1756" y="2631"/>
                </a:cubicBezTo>
                <a:lnTo>
                  <a:pt x="1756" y="884"/>
                </a:lnTo>
                <a:cubicBezTo>
                  <a:pt x="1747" y="395"/>
                  <a:pt x="1362" y="1"/>
                  <a:pt x="87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5491609" y="3272910"/>
            <a:ext cx="58941" cy="117546"/>
          </a:xfrm>
          <a:custGeom>
            <a:rect b="b" l="l" r="r" t="t"/>
            <a:pathLst>
              <a:path extrusionOk="0" h="3504" w="1757">
                <a:moveTo>
                  <a:pt x="873" y="0"/>
                </a:moveTo>
                <a:cubicBezTo>
                  <a:pt x="394" y="0"/>
                  <a:pt x="0" y="395"/>
                  <a:pt x="0" y="874"/>
                </a:cubicBezTo>
                <a:lnTo>
                  <a:pt x="0" y="2630"/>
                </a:lnTo>
                <a:cubicBezTo>
                  <a:pt x="0" y="3109"/>
                  <a:pt x="394" y="3503"/>
                  <a:pt x="873" y="3503"/>
                </a:cubicBezTo>
                <a:cubicBezTo>
                  <a:pt x="1362" y="3503"/>
                  <a:pt x="1747" y="3109"/>
                  <a:pt x="1756" y="2630"/>
                </a:cubicBezTo>
                <a:lnTo>
                  <a:pt x="1756" y="874"/>
                </a:lnTo>
                <a:cubicBezTo>
                  <a:pt x="1756" y="395"/>
                  <a:pt x="1362" y="0"/>
                  <a:pt x="87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579165" y="3977382"/>
            <a:ext cx="59914" cy="118821"/>
          </a:xfrm>
          <a:custGeom>
            <a:rect b="b" l="l" r="r" t="t"/>
            <a:pathLst>
              <a:path extrusionOk="0" h="3542" w="1786">
                <a:moveTo>
                  <a:pt x="893" y="0"/>
                </a:moveTo>
                <a:cubicBezTo>
                  <a:pt x="395" y="0"/>
                  <a:pt x="1" y="414"/>
                  <a:pt x="20" y="911"/>
                </a:cubicBezTo>
                <a:lnTo>
                  <a:pt x="20" y="2668"/>
                </a:lnTo>
                <a:cubicBezTo>
                  <a:pt x="20" y="3147"/>
                  <a:pt x="414" y="3541"/>
                  <a:pt x="893" y="3541"/>
                </a:cubicBezTo>
                <a:cubicBezTo>
                  <a:pt x="1382" y="3541"/>
                  <a:pt x="1767" y="3147"/>
                  <a:pt x="1767" y="2668"/>
                </a:cubicBezTo>
                <a:lnTo>
                  <a:pt x="1767" y="911"/>
                </a:lnTo>
                <a:cubicBezTo>
                  <a:pt x="1785" y="414"/>
                  <a:pt x="1391"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5403382" y="4156016"/>
            <a:ext cx="58639" cy="116607"/>
          </a:xfrm>
          <a:custGeom>
            <a:rect b="b" l="l" r="r" t="t"/>
            <a:pathLst>
              <a:path extrusionOk="0" h="3476" w="1748">
                <a:moveTo>
                  <a:pt x="874" y="1"/>
                </a:moveTo>
                <a:cubicBezTo>
                  <a:pt x="404" y="1"/>
                  <a:pt x="19" y="376"/>
                  <a:pt x="0" y="846"/>
                </a:cubicBezTo>
                <a:lnTo>
                  <a:pt x="0" y="2593"/>
                </a:lnTo>
                <a:cubicBezTo>
                  <a:pt x="0" y="3081"/>
                  <a:pt x="395" y="3466"/>
                  <a:pt x="874" y="3476"/>
                </a:cubicBezTo>
                <a:cubicBezTo>
                  <a:pt x="1362" y="3476"/>
                  <a:pt x="1747" y="3081"/>
                  <a:pt x="1747" y="2593"/>
                </a:cubicBezTo>
                <a:lnTo>
                  <a:pt x="1747" y="846"/>
                </a:lnTo>
                <a:cubicBezTo>
                  <a:pt x="1738" y="376"/>
                  <a:pt x="1343"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5579802" y="4156016"/>
            <a:ext cx="58639" cy="116607"/>
          </a:xfrm>
          <a:custGeom>
            <a:rect b="b" l="l" r="r" t="t"/>
            <a:pathLst>
              <a:path extrusionOk="0" h="3476" w="1748">
                <a:moveTo>
                  <a:pt x="874" y="1"/>
                </a:moveTo>
                <a:cubicBezTo>
                  <a:pt x="405" y="1"/>
                  <a:pt x="20" y="376"/>
                  <a:pt x="1" y="846"/>
                </a:cubicBezTo>
                <a:lnTo>
                  <a:pt x="1" y="2593"/>
                </a:lnTo>
                <a:cubicBezTo>
                  <a:pt x="1" y="3081"/>
                  <a:pt x="395" y="3476"/>
                  <a:pt x="874" y="3476"/>
                </a:cubicBezTo>
                <a:cubicBezTo>
                  <a:pt x="1363" y="3466"/>
                  <a:pt x="1748" y="3081"/>
                  <a:pt x="1748" y="2593"/>
                </a:cubicBezTo>
                <a:lnTo>
                  <a:pt x="1748" y="846"/>
                </a:lnTo>
                <a:cubicBezTo>
                  <a:pt x="1738" y="376"/>
                  <a:pt x="1344"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5403382" y="4332469"/>
            <a:ext cx="58941" cy="116573"/>
          </a:xfrm>
          <a:custGeom>
            <a:rect b="b" l="l" r="r" t="t"/>
            <a:pathLst>
              <a:path extrusionOk="0" h="3475" w="1757">
                <a:moveTo>
                  <a:pt x="874" y="0"/>
                </a:moveTo>
                <a:cubicBezTo>
                  <a:pt x="404" y="0"/>
                  <a:pt x="19" y="366"/>
                  <a:pt x="0" y="845"/>
                </a:cubicBezTo>
                <a:lnTo>
                  <a:pt x="0" y="2592"/>
                </a:lnTo>
                <a:cubicBezTo>
                  <a:pt x="0" y="3081"/>
                  <a:pt x="395" y="3475"/>
                  <a:pt x="874" y="3475"/>
                </a:cubicBezTo>
                <a:cubicBezTo>
                  <a:pt x="1362" y="3475"/>
                  <a:pt x="1757" y="3081"/>
                  <a:pt x="1747" y="2592"/>
                </a:cubicBezTo>
                <a:lnTo>
                  <a:pt x="1747" y="845"/>
                </a:lnTo>
                <a:cubicBezTo>
                  <a:pt x="1738" y="366"/>
                  <a:pt x="1343" y="0"/>
                  <a:pt x="8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5579802" y="4332469"/>
            <a:ext cx="58639" cy="116573"/>
          </a:xfrm>
          <a:custGeom>
            <a:rect b="b" l="l" r="r" t="t"/>
            <a:pathLst>
              <a:path extrusionOk="0" h="3475" w="1748">
                <a:moveTo>
                  <a:pt x="874" y="0"/>
                </a:moveTo>
                <a:cubicBezTo>
                  <a:pt x="405" y="0"/>
                  <a:pt x="20" y="366"/>
                  <a:pt x="1" y="845"/>
                </a:cubicBezTo>
                <a:lnTo>
                  <a:pt x="1" y="2592"/>
                </a:lnTo>
                <a:cubicBezTo>
                  <a:pt x="1" y="3081"/>
                  <a:pt x="395" y="3475"/>
                  <a:pt x="874" y="3475"/>
                </a:cubicBezTo>
                <a:cubicBezTo>
                  <a:pt x="1363" y="3475"/>
                  <a:pt x="1748" y="3081"/>
                  <a:pt x="1748" y="2592"/>
                </a:cubicBezTo>
                <a:lnTo>
                  <a:pt x="1748" y="845"/>
                </a:lnTo>
                <a:cubicBezTo>
                  <a:pt x="1738" y="366"/>
                  <a:pt x="1344" y="0"/>
                  <a:pt x="8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5462290" y="4537236"/>
            <a:ext cx="117546" cy="176487"/>
          </a:xfrm>
          <a:custGeom>
            <a:rect b="b" l="l" r="r" t="t"/>
            <a:pathLst>
              <a:path extrusionOk="0" h="5261" w="3504">
                <a:moveTo>
                  <a:pt x="874" y="1"/>
                </a:moveTo>
                <a:cubicBezTo>
                  <a:pt x="386" y="1"/>
                  <a:pt x="1" y="386"/>
                  <a:pt x="1" y="874"/>
                </a:cubicBezTo>
                <a:lnTo>
                  <a:pt x="1" y="5260"/>
                </a:lnTo>
                <a:lnTo>
                  <a:pt x="3504" y="5260"/>
                </a:lnTo>
                <a:lnTo>
                  <a:pt x="3504" y="874"/>
                </a:lnTo>
                <a:cubicBezTo>
                  <a:pt x="3504" y="386"/>
                  <a:pt x="3109" y="1"/>
                  <a:pt x="263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5481512" y="3566843"/>
            <a:ext cx="69038" cy="58907"/>
          </a:xfrm>
          <a:custGeom>
            <a:rect b="b" l="l" r="r" t="t"/>
            <a:pathLst>
              <a:path extrusionOk="0" h="1756" w="2058">
                <a:moveTo>
                  <a:pt x="1174" y="1"/>
                </a:moveTo>
                <a:cubicBezTo>
                  <a:pt x="395" y="1"/>
                  <a:pt x="0" y="949"/>
                  <a:pt x="555" y="1494"/>
                </a:cubicBezTo>
                <a:cubicBezTo>
                  <a:pt x="735" y="1674"/>
                  <a:pt x="957" y="1755"/>
                  <a:pt x="1174" y="1755"/>
                </a:cubicBezTo>
                <a:cubicBezTo>
                  <a:pt x="1625" y="1755"/>
                  <a:pt x="2057" y="1407"/>
                  <a:pt x="2057" y="874"/>
                </a:cubicBezTo>
                <a:cubicBezTo>
                  <a:pt x="2048" y="395"/>
                  <a:pt x="1663" y="1"/>
                  <a:pt x="11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3670160" y="3397562"/>
            <a:ext cx="534570" cy="322086"/>
          </a:xfrm>
          <a:custGeom>
            <a:rect b="b" l="l" r="r" t="t"/>
            <a:pathLst>
              <a:path extrusionOk="0" h="19839" w="32927">
                <a:moveTo>
                  <a:pt x="14907" y="1"/>
                </a:moveTo>
                <a:cubicBezTo>
                  <a:pt x="13428" y="1"/>
                  <a:pt x="11934" y="612"/>
                  <a:pt x="10492" y="2013"/>
                </a:cubicBezTo>
                <a:lnTo>
                  <a:pt x="726" y="13444"/>
                </a:lnTo>
                <a:cubicBezTo>
                  <a:pt x="1" y="14149"/>
                  <a:pt x="522" y="15346"/>
                  <a:pt x="1484" y="15346"/>
                </a:cubicBezTo>
                <a:cubicBezTo>
                  <a:pt x="1531" y="15346"/>
                  <a:pt x="1579" y="15343"/>
                  <a:pt x="1628" y="15337"/>
                </a:cubicBezTo>
                <a:lnTo>
                  <a:pt x="11158" y="14192"/>
                </a:lnTo>
                <a:cubicBezTo>
                  <a:pt x="11202" y="14187"/>
                  <a:pt x="11245" y="14185"/>
                  <a:pt x="11289" y="14185"/>
                </a:cubicBezTo>
                <a:cubicBezTo>
                  <a:pt x="11671" y="14185"/>
                  <a:pt x="12032" y="14383"/>
                  <a:pt x="12234" y="14716"/>
                </a:cubicBezTo>
                <a:lnTo>
                  <a:pt x="15042" y="19309"/>
                </a:lnTo>
                <a:cubicBezTo>
                  <a:pt x="15252" y="19654"/>
                  <a:pt x="15617" y="19838"/>
                  <a:pt x="15987" y="19838"/>
                </a:cubicBezTo>
                <a:cubicBezTo>
                  <a:pt x="16242" y="19838"/>
                  <a:pt x="16500" y="19751"/>
                  <a:pt x="16711" y="19568"/>
                </a:cubicBezTo>
                <a:lnTo>
                  <a:pt x="21668" y="15274"/>
                </a:lnTo>
                <a:cubicBezTo>
                  <a:pt x="21872" y="15097"/>
                  <a:pt x="22130" y="15003"/>
                  <a:pt x="22391" y="15003"/>
                </a:cubicBezTo>
                <a:cubicBezTo>
                  <a:pt x="22519" y="15003"/>
                  <a:pt x="22648" y="15026"/>
                  <a:pt x="22772" y="15071"/>
                </a:cubicBezTo>
                <a:lnTo>
                  <a:pt x="30404" y="17856"/>
                </a:lnTo>
                <a:cubicBezTo>
                  <a:pt x="30501" y="17891"/>
                  <a:pt x="30602" y="17908"/>
                  <a:pt x="30706" y="17908"/>
                </a:cubicBezTo>
                <a:cubicBezTo>
                  <a:pt x="31711" y="17908"/>
                  <a:pt x="32927" y="16363"/>
                  <a:pt x="32323" y="15565"/>
                </a:cubicBezTo>
                <a:lnTo>
                  <a:pt x="22286" y="4794"/>
                </a:lnTo>
                <a:cubicBezTo>
                  <a:pt x="20127" y="1937"/>
                  <a:pt x="17541" y="1"/>
                  <a:pt x="149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5031108" y="4820560"/>
            <a:ext cx="217906" cy="138890"/>
          </a:xfrm>
          <a:custGeom>
            <a:rect b="b" l="l" r="r" t="t"/>
            <a:pathLst>
              <a:path extrusionOk="0" h="8555" w="13422">
                <a:moveTo>
                  <a:pt x="7831" y="0"/>
                </a:moveTo>
                <a:cubicBezTo>
                  <a:pt x="7128" y="602"/>
                  <a:pt x="6306" y="1543"/>
                  <a:pt x="5948" y="1883"/>
                </a:cubicBezTo>
                <a:cubicBezTo>
                  <a:pt x="5045" y="2744"/>
                  <a:pt x="4148" y="3618"/>
                  <a:pt x="3312" y="4548"/>
                </a:cubicBezTo>
                <a:cubicBezTo>
                  <a:pt x="2144" y="5839"/>
                  <a:pt x="1048" y="7179"/>
                  <a:pt x="0" y="8555"/>
                </a:cubicBezTo>
                <a:lnTo>
                  <a:pt x="13421" y="8555"/>
                </a:lnTo>
                <a:cubicBezTo>
                  <a:pt x="11327" y="5856"/>
                  <a:pt x="9362" y="3073"/>
                  <a:pt x="7831" y="0"/>
                </a:cubicBezTo>
                <a:close/>
              </a:path>
            </a:pathLst>
          </a:custGeom>
          <a:solidFill>
            <a:srgbClr val="90B9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2324733" y="4803968"/>
            <a:ext cx="4356565" cy="351991"/>
          </a:xfrm>
          <a:custGeom>
            <a:rect b="b" l="l" r="r" t="t"/>
            <a:pathLst>
              <a:path extrusionOk="0" h="21681" w="268344">
                <a:moveTo>
                  <a:pt x="15343" y="0"/>
                </a:moveTo>
                <a:cubicBezTo>
                  <a:pt x="6870" y="0"/>
                  <a:pt x="1" y="9707"/>
                  <a:pt x="1" y="21680"/>
                </a:cubicBezTo>
                <a:lnTo>
                  <a:pt x="268344" y="21680"/>
                </a:lnTo>
                <a:cubicBezTo>
                  <a:pt x="268344" y="9707"/>
                  <a:pt x="261473" y="0"/>
                  <a:pt x="2530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3840124" y="3918511"/>
            <a:ext cx="351488" cy="1045550"/>
          </a:xfrm>
          <a:custGeom>
            <a:rect b="b" l="l" r="r" t="t"/>
            <a:pathLst>
              <a:path extrusionOk="0" h="64401" w="21650">
                <a:moveTo>
                  <a:pt x="1145" y="1"/>
                </a:moveTo>
                <a:cubicBezTo>
                  <a:pt x="513" y="1"/>
                  <a:pt x="0" y="513"/>
                  <a:pt x="0" y="1146"/>
                </a:cubicBezTo>
                <a:lnTo>
                  <a:pt x="0" y="64400"/>
                </a:lnTo>
                <a:lnTo>
                  <a:pt x="21648" y="64400"/>
                </a:lnTo>
                <a:lnTo>
                  <a:pt x="21650" y="1146"/>
                </a:lnTo>
                <a:cubicBezTo>
                  <a:pt x="21650" y="513"/>
                  <a:pt x="21137" y="1"/>
                  <a:pt x="20505" y="1"/>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3878552" y="3965787"/>
            <a:ext cx="59810" cy="59810"/>
          </a:xfrm>
          <a:custGeom>
            <a:rect b="b" l="l" r="r" t="t"/>
            <a:pathLst>
              <a:path extrusionOk="0" h="3684" w="3684">
                <a:moveTo>
                  <a:pt x="1841" y="0"/>
                </a:moveTo>
                <a:cubicBezTo>
                  <a:pt x="821" y="0"/>
                  <a:pt x="1" y="821"/>
                  <a:pt x="1" y="1841"/>
                </a:cubicBezTo>
                <a:lnTo>
                  <a:pt x="1" y="1842"/>
                </a:lnTo>
                <a:cubicBezTo>
                  <a:pt x="1" y="2862"/>
                  <a:pt x="821" y="3683"/>
                  <a:pt x="1841" y="3683"/>
                </a:cubicBezTo>
                <a:lnTo>
                  <a:pt x="1843" y="3683"/>
                </a:lnTo>
                <a:cubicBezTo>
                  <a:pt x="2863" y="3683"/>
                  <a:pt x="3683" y="2862"/>
                  <a:pt x="3683" y="1842"/>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3171627" y="3714261"/>
            <a:ext cx="55276" cy="220978"/>
          </a:xfrm>
          <a:custGeom>
            <a:rect b="b" l="l" r="r" t="t"/>
            <a:pathLst>
              <a:path extrusionOk="0" h="6988" w="1748">
                <a:moveTo>
                  <a:pt x="874" y="0"/>
                </a:moveTo>
                <a:cubicBezTo>
                  <a:pt x="404" y="0"/>
                  <a:pt x="19" y="376"/>
                  <a:pt x="0" y="845"/>
                </a:cubicBezTo>
                <a:lnTo>
                  <a:pt x="0" y="6105"/>
                </a:lnTo>
                <a:cubicBezTo>
                  <a:pt x="0" y="6593"/>
                  <a:pt x="395" y="6988"/>
                  <a:pt x="874" y="6988"/>
                </a:cubicBezTo>
                <a:cubicBezTo>
                  <a:pt x="1362" y="6978"/>
                  <a:pt x="1747" y="6593"/>
                  <a:pt x="1747" y="6105"/>
                </a:cubicBezTo>
                <a:lnTo>
                  <a:pt x="1747" y="845"/>
                </a:lnTo>
                <a:cubicBezTo>
                  <a:pt x="1738" y="376"/>
                  <a:pt x="1343" y="0"/>
                  <a:pt x="8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3059363" y="3906121"/>
            <a:ext cx="279796" cy="139898"/>
          </a:xfrm>
          <a:custGeom>
            <a:rect b="b" l="l" r="r" t="t"/>
            <a:pathLst>
              <a:path extrusionOk="0" h="4424" w="8848">
                <a:moveTo>
                  <a:pt x="4424" y="0"/>
                </a:moveTo>
                <a:cubicBezTo>
                  <a:pt x="1982" y="0"/>
                  <a:pt x="0" y="1982"/>
                  <a:pt x="0" y="4424"/>
                </a:cubicBezTo>
                <a:lnTo>
                  <a:pt x="8847" y="4424"/>
                </a:lnTo>
                <a:cubicBezTo>
                  <a:pt x="8847" y="1982"/>
                  <a:pt x="6866" y="0"/>
                  <a:pt x="4424" y="0"/>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032926" y="4032331"/>
            <a:ext cx="333238" cy="942414"/>
          </a:xfrm>
          <a:custGeom>
            <a:rect b="b" l="l" r="r" t="t"/>
            <a:pathLst>
              <a:path extrusionOk="0" h="29802" w="10538">
                <a:moveTo>
                  <a:pt x="883" y="1"/>
                </a:moveTo>
                <a:cubicBezTo>
                  <a:pt x="395" y="1"/>
                  <a:pt x="0" y="386"/>
                  <a:pt x="0" y="874"/>
                </a:cubicBezTo>
                <a:lnTo>
                  <a:pt x="0" y="29801"/>
                </a:lnTo>
                <a:lnTo>
                  <a:pt x="9712" y="29801"/>
                </a:lnTo>
                <a:cubicBezTo>
                  <a:pt x="10172" y="29773"/>
                  <a:pt x="10538" y="29388"/>
                  <a:pt x="10519" y="28918"/>
                </a:cubicBezTo>
                <a:lnTo>
                  <a:pt x="10519" y="874"/>
                </a:lnTo>
                <a:cubicBezTo>
                  <a:pt x="10519" y="386"/>
                  <a:pt x="10125" y="1"/>
                  <a:pt x="96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116064" y="4116387"/>
            <a:ext cx="55592" cy="109920"/>
          </a:xfrm>
          <a:custGeom>
            <a:rect b="b" l="l" r="r" t="t"/>
            <a:pathLst>
              <a:path extrusionOk="0" h="3476" w="1758">
                <a:moveTo>
                  <a:pt x="884" y="1"/>
                </a:moveTo>
                <a:cubicBezTo>
                  <a:pt x="405" y="1"/>
                  <a:pt x="20" y="367"/>
                  <a:pt x="1" y="846"/>
                </a:cubicBezTo>
                <a:lnTo>
                  <a:pt x="1" y="2602"/>
                </a:lnTo>
                <a:cubicBezTo>
                  <a:pt x="1" y="3081"/>
                  <a:pt x="395" y="3476"/>
                  <a:pt x="884" y="3476"/>
                </a:cubicBezTo>
                <a:cubicBezTo>
                  <a:pt x="1363" y="3476"/>
                  <a:pt x="1757" y="3081"/>
                  <a:pt x="1757" y="2602"/>
                </a:cubicBezTo>
                <a:lnTo>
                  <a:pt x="1757" y="846"/>
                </a:lnTo>
                <a:cubicBezTo>
                  <a:pt x="1738" y="367"/>
                  <a:pt x="1353" y="1"/>
                  <a:pt x="88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5457001" y="4239675"/>
            <a:ext cx="439539" cy="719424"/>
          </a:xfrm>
          <a:custGeom>
            <a:rect b="b" l="l" r="r" t="t"/>
            <a:pathLst>
              <a:path extrusionOk="0" h="18409" w="13150">
                <a:moveTo>
                  <a:pt x="1" y="0"/>
                </a:moveTo>
                <a:lnTo>
                  <a:pt x="1" y="18408"/>
                </a:lnTo>
                <a:lnTo>
                  <a:pt x="12266" y="18408"/>
                </a:lnTo>
                <a:cubicBezTo>
                  <a:pt x="12755" y="18408"/>
                  <a:pt x="13149" y="18014"/>
                  <a:pt x="13149" y="17525"/>
                </a:cubicBezTo>
                <a:lnTo>
                  <a:pt x="13149" y="442"/>
                </a:lnTo>
                <a:lnTo>
                  <a:pt x="12745" y="0"/>
                </a:lnTo>
                <a:lnTo>
                  <a:pt x="2161" y="0"/>
                </a:lnTo>
                <a:lnTo>
                  <a:pt x="1757" y="442"/>
                </a:lnTo>
                <a:lnTo>
                  <a:pt x="1757"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5552576" y="4342425"/>
            <a:ext cx="102819" cy="68351"/>
          </a:xfrm>
          <a:custGeom>
            <a:rect b="b" l="l" r="r" t="t"/>
            <a:pathLst>
              <a:path extrusionOk="0" h="1749" w="2631">
                <a:moveTo>
                  <a:pt x="878" y="0"/>
                </a:moveTo>
                <a:cubicBezTo>
                  <a:pt x="395" y="0"/>
                  <a:pt x="1" y="388"/>
                  <a:pt x="1" y="874"/>
                </a:cubicBezTo>
                <a:cubicBezTo>
                  <a:pt x="1" y="1361"/>
                  <a:pt x="395" y="1748"/>
                  <a:pt x="878" y="1748"/>
                </a:cubicBezTo>
                <a:cubicBezTo>
                  <a:pt x="889" y="1748"/>
                  <a:pt x="901" y="1748"/>
                  <a:pt x="912" y="1748"/>
                </a:cubicBezTo>
                <a:lnTo>
                  <a:pt x="1785" y="1748"/>
                </a:lnTo>
                <a:cubicBezTo>
                  <a:pt x="2255" y="1738"/>
                  <a:pt x="2631" y="1344"/>
                  <a:pt x="2631" y="874"/>
                </a:cubicBezTo>
                <a:cubicBezTo>
                  <a:pt x="2631" y="405"/>
                  <a:pt x="2255" y="20"/>
                  <a:pt x="1785" y="1"/>
                </a:cubicBezTo>
                <a:lnTo>
                  <a:pt x="912" y="1"/>
                </a:lnTo>
                <a:cubicBezTo>
                  <a:pt x="901" y="0"/>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5552576" y="4479323"/>
            <a:ext cx="102819" cy="68703"/>
          </a:xfrm>
          <a:custGeom>
            <a:rect b="b" l="l" r="r" t="t"/>
            <a:pathLst>
              <a:path extrusionOk="0" h="1758" w="2631">
                <a:moveTo>
                  <a:pt x="878" y="0"/>
                </a:moveTo>
                <a:cubicBezTo>
                  <a:pt x="395" y="0"/>
                  <a:pt x="1" y="388"/>
                  <a:pt x="1" y="874"/>
                </a:cubicBezTo>
                <a:cubicBezTo>
                  <a:pt x="1" y="1361"/>
                  <a:pt x="396" y="1758"/>
                  <a:pt x="879" y="1758"/>
                </a:cubicBezTo>
                <a:cubicBezTo>
                  <a:pt x="890" y="1758"/>
                  <a:pt x="901" y="1758"/>
                  <a:pt x="912" y="1757"/>
                </a:cubicBezTo>
                <a:lnTo>
                  <a:pt x="1785" y="1757"/>
                </a:lnTo>
                <a:cubicBezTo>
                  <a:pt x="2255" y="1738"/>
                  <a:pt x="2631" y="1353"/>
                  <a:pt x="2631" y="874"/>
                </a:cubicBezTo>
                <a:cubicBezTo>
                  <a:pt x="2631" y="405"/>
                  <a:pt x="2255" y="20"/>
                  <a:pt x="1785" y="1"/>
                </a:cubicBezTo>
                <a:lnTo>
                  <a:pt x="912" y="1"/>
                </a:lnTo>
                <a:cubicBezTo>
                  <a:pt x="901"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5553709" y="4616259"/>
            <a:ext cx="102780" cy="68664"/>
          </a:xfrm>
          <a:custGeom>
            <a:rect b="b" l="l" r="r" t="t"/>
            <a:pathLst>
              <a:path extrusionOk="0" h="1757" w="2630">
                <a:moveTo>
                  <a:pt x="883" y="0"/>
                </a:moveTo>
                <a:cubicBezTo>
                  <a:pt x="395" y="0"/>
                  <a:pt x="0" y="395"/>
                  <a:pt x="0" y="883"/>
                </a:cubicBezTo>
                <a:cubicBezTo>
                  <a:pt x="0" y="1362"/>
                  <a:pt x="395" y="1756"/>
                  <a:pt x="883" y="1756"/>
                </a:cubicBezTo>
                <a:lnTo>
                  <a:pt x="1756" y="1756"/>
                </a:lnTo>
                <a:cubicBezTo>
                  <a:pt x="2245" y="1756"/>
                  <a:pt x="2630" y="1362"/>
                  <a:pt x="2630" y="883"/>
                </a:cubicBezTo>
                <a:cubicBezTo>
                  <a:pt x="2630" y="395"/>
                  <a:pt x="2245" y="0"/>
                  <a:pt x="175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5552576" y="4753508"/>
            <a:ext cx="102819" cy="68351"/>
          </a:xfrm>
          <a:custGeom>
            <a:rect b="b" l="l" r="r" t="t"/>
            <a:pathLst>
              <a:path extrusionOk="0" h="1749" w="2631">
                <a:moveTo>
                  <a:pt x="878" y="0"/>
                </a:moveTo>
                <a:cubicBezTo>
                  <a:pt x="395" y="0"/>
                  <a:pt x="1" y="388"/>
                  <a:pt x="1" y="874"/>
                </a:cubicBezTo>
                <a:cubicBezTo>
                  <a:pt x="1" y="1361"/>
                  <a:pt x="395" y="1748"/>
                  <a:pt x="878" y="1748"/>
                </a:cubicBezTo>
                <a:cubicBezTo>
                  <a:pt x="889" y="1748"/>
                  <a:pt x="901" y="1748"/>
                  <a:pt x="912" y="1748"/>
                </a:cubicBezTo>
                <a:lnTo>
                  <a:pt x="1785" y="1748"/>
                </a:lnTo>
                <a:cubicBezTo>
                  <a:pt x="2255" y="1729"/>
                  <a:pt x="2631" y="1344"/>
                  <a:pt x="2631" y="874"/>
                </a:cubicBezTo>
                <a:cubicBezTo>
                  <a:pt x="2631" y="405"/>
                  <a:pt x="2255" y="10"/>
                  <a:pt x="1785" y="1"/>
                </a:cubicBezTo>
                <a:lnTo>
                  <a:pt x="912" y="1"/>
                </a:lnTo>
                <a:cubicBezTo>
                  <a:pt x="901" y="0"/>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5725114" y="4342699"/>
            <a:ext cx="70852" cy="68038"/>
          </a:xfrm>
          <a:custGeom>
            <a:rect b="b" l="l" r="r" t="t"/>
            <a:pathLst>
              <a:path extrusionOk="0" h="1741" w="1813">
                <a:moveTo>
                  <a:pt x="875" y="1"/>
                </a:moveTo>
                <a:cubicBezTo>
                  <a:pt x="651" y="1"/>
                  <a:pt x="428" y="83"/>
                  <a:pt x="254" y="247"/>
                </a:cubicBezTo>
                <a:cubicBezTo>
                  <a:pt x="169" y="332"/>
                  <a:pt x="113" y="426"/>
                  <a:pt x="66" y="539"/>
                </a:cubicBezTo>
                <a:cubicBezTo>
                  <a:pt x="28" y="642"/>
                  <a:pt x="0" y="755"/>
                  <a:pt x="0" y="867"/>
                </a:cubicBezTo>
                <a:cubicBezTo>
                  <a:pt x="0" y="1102"/>
                  <a:pt x="94" y="1327"/>
                  <a:pt x="254" y="1487"/>
                </a:cubicBezTo>
                <a:cubicBezTo>
                  <a:pt x="338" y="1572"/>
                  <a:pt x="432" y="1628"/>
                  <a:pt x="545" y="1675"/>
                </a:cubicBezTo>
                <a:cubicBezTo>
                  <a:pt x="648" y="1722"/>
                  <a:pt x="761" y="1741"/>
                  <a:pt x="874" y="1741"/>
                </a:cubicBezTo>
                <a:cubicBezTo>
                  <a:pt x="1108" y="1741"/>
                  <a:pt x="1334" y="1647"/>
                  <a:pt x="1503" y="1487"/>
                </a:cubicBezTo>
                <a:cubicBezTo>
                  <a:pt x="1578" y="1403"/>
                  <a:pt x="1634" y="1309"/>
                  <a:pt x="1681" y="1205"/>
                </a:cubicBezTo>
                <a:cubicBezTo>
                  <a:pt x="1813" y="877"/>
                  <a:pt x="1738" y="501"/>
                  <a:pt x="1503" y="247"/>
                </a:cubicBezTo>
                <a:cubicBezTo>
                  <a:pt x="1324" y="83"/>
                  <a:pt x="1099" y="1"/>
                  <a:pt x="87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5725114" y="4479245"/>
            <a:ext cx="68664" cy="68781"/>
          </a:xfrm>
          <a:custGeom>
            <a:rect b="b" l="l" r="r" t="t"/>
            <a:pathLst>
              <a:path extrusionOk="0" h="1760" w="1757">
                <a:moveTo>
                  <a:pt x="863" y="1"/>
                </a:moveTo>
                <a:cubicBezTo>
                  <a:pt x="516" y="1"/>
                  <a:pt x="193" y="213"/>
                  <a:pt x="66" y="548"/>
                </a:cubicBezTo>
                <a:cubicBezTo>
                  <a:pt x="28" y="651"/>
                  <a:pt x="0" y="764"/>
                  <a:pt x="0" y="876"/>
                </a:cubicBezTo>
                <a:cubicBezTo>
                  <a:pt x="0" y="942"/>
                  <a:pt x="10" y="999"/>
                  <a:pt x="19" y="1055"/>
                </a:cubicBezTo>
                <a:cubicBezTo>
                  <a:pt x="28" y="1111"/>
                  <a:pt x="47" y="1168"/>
                  <a:pt x="66" y="1215"/>
                </a:cubicBezTo>
                <a:cubicBezTo>
                  <a:pt x="85" y="1271"/>
                  <a:pt x="113" y="1318"/>
                  <a:pt x="150" y="1374"/>
                </a:cubicBezTo>
                <a:lnTo>
                  <a:pt x="254" y="1506"/>
                </a:lnTo>
                <a:cubicBezTo>
                  <a:pt x="423" y="1665"/>
                  <a:pt x="648" y="1750"/>
                  <a:pt x="874" y="1759"/>
                </a:cubicBezTo>
                <a:cubicBezTo>
                  <a:pt x="930" y="1759"/>
                  <a:pt x="996" y="1750"/>
                  <a:pt x="1052" y="1740"/>
                </a:cubicBezTo>
                <a:cubicBezTo>
                  <a:pt x="1108" y="1731"/>
                  <a:pt x="1155" y="1712"/>
                  <a:pt x="1212" y="1684"/>
                </a:cubicBezTo>
                <a:cubicBezTo>
                  <a:pt x="1268" y="1665"/>
                  <a:pt x="1315" y="1637"/>
                  <a:pt x="1371" y="1609"/>
                </a:cubicBezTo>
                <a:lnTo>
                  <a:pt x="1503" y="1506"/>
                </a:lnTo>
                <a:lnTo>
                  <a:pt x="1606" y="1374"/>
                </a:lnTo>
                <a:cubicBezTo>
                  <a:pt x="1634" y="1318"/>
                  <a:pt x="1663" y="1271"/>
                  <a:pt x="1681" y="1215"/>
                </a:cubicBezTo>
                <a:cubicBezTo>
                  <a:pt x="1710" y="1168"/>
                  <a:pt x="1728" y="1111"/>
                  <a:pt x="1738" y="1055"/>
                </a:cubicBezTo>
                <a:cubicBezTo>
                  <a:pt x="1747" y="999"/>
                  <a:pt x="1747" y="942"/>
                  <a:pt x="1756" y="876"/>
                </a:cubicBezTo>
                <a:cubicBezTo>
                  <a:pt x="1747" y="651"/>
                  <a:pt x="1663" y="426"/>
                  <a:pt x="1503" y="257"/>
                </a:cubicBezTo>
                <a:cubicBezTo>
                  <a:pt x="1456" y="219"/>
                  <a:pt x="1409" y="181"/>
                  <a:pt x="1371" y="153"/>
                </a:cubicBezTo>
                <a:cubicBezTo>
                  <a:pt x="1315" y="116"/>
                  <a:pt x="1268" y="97"/>
                  <a:pt x="1212" y="78"/>
                </a:cubicBezTo>
                <a:cubicBezTo>
                  <a:pt x="1155" y="50"/>
                  <a:pt x="1108" y="31"/>
                  <a:pt x="1052" y="22"/>
                </a:cubicBezTo>
                <a:cubicBezTo>
                  <a:pt x="989" y="7"/>
                  <a:pt x="926" y="1"/>
                  <a:pt x="86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5713351" y="4616298"/>
            <a:ext cx="92072" cy="68624"/>
          </a:xfrm>
          <a:custGeom>
            <a:rect b="b" l="l" r="r" t="t"/>
            <a:pathLst>
              <a:path extrusionOk="0" h="1756" w="2356">
                <a:moveTo>
                  <a:pt x="1176" y="1"/>
                </a:moveTo>
                <a:cubicBezTo>
                  <a:pt x="944" y="1"/>
                  <a:pt x="720" y="88"/>
                  <a:pt x="555" y="253"/>
                </a:cubicBezTo>
                <a:cubicBezTo>
                  <a:pt x="1" y="807"/>
                  <a:pt x="395" y="1755"/>
                  <a:pt x="1175" y="1755"/>
                </a:cubicBezTo>
                <a:cubicBezTo>
                  <a:pt x="1178" y="1755"/>
                  <a:pt x="1182" y="1756"/>
                  <a:pt x="1186" y="1756"/>
                </a:cubicBezTo>
                <a:cubicBezTo>
                  <a:pt x="1967" y="1756"/>
                  <a:pt x="2355" y="804"/>
                  <a:pt x="1804" y="262"/>
                </a:cubicBezTo>
                <a:cubicBezTo>
                  <a:pt x="1757" y="225"/>
                  <a:pt x="1710" y="187"/>
                  <a:pt x="1672" y="149"/>
                </a:cubicBezTo>
                <a:cubicBezTo>
                  <a:pt x="1616" y="121"/>
                  <a:pt x="1569" y="93"/>
                  <a:pt x="1513" y="74"/>
                </a:cubicBezTo>
                <a:cubicBezTo>
                  <a:pt x="1456" y="46"/>
                  <a:pt x="1409" y="27"/>
                  <a:pt x="1353" y="18"/>
                </a:cubicBezTo>
                <a:cubicBezTo>
                  <a:pt x="1294" y="7"/>
                  <a:pt x="1235" y="1"/>
                  <a:pt x="117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5712609" y="4753742"/>
            <a:ext cx="93831" cy="68077"/>
          </a:xfrm>
          <a:custGeom>
            <a:rect b="b" l="l" r="r" t="t"/>
            <a:pathLst>
              <a:path extrusionOk="0" h="1742" w="2401">
                <a:moveTo>
                  <a:pt x="1214" y="1"/>
                </a:moveTo>
                <a:cubicBezTo>
                  <a:pt x="1105" y="1"/>
                  <a:pt x="991" y="22"/>
                  <a:pt x="874" y="70"/>
                </a:cubicBezTo>
                <a:cubicBezTo>
                  <a:pt x="1" y="436"/>
                  <a:pt x="245" y="1732"/>
                  <a:pt x="1194" y="1742"/>
                </a:cubicBezTo>
                <a:cubicBezTo>
                  <a:pt x="1428" y="1742"/>
                  <a:pt x="1654" y="1648"/>
                  <a:pt x="1823" y="1488"/>
                </a:cubicBezTo>
                <a:cubicBezTo>
                  <a:pt x="2401" y="910"/>
                  <a:pt x="1921" y="1"/>
                  <a:pt x="121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5451281" y="4120021"/>
            <a:ext cx="445278" cy="136936"/>
          </a:xfrm>
          <a:custGeom>
            <a:rect b="b" l="l" r="r" t="t"/>
            <a:pathLst>
              <a:path extrusionOk="0" h="3504" w="11394">
                <a:moveTo>
                  <a:pt x="3927" y="0"/>
                </a:moveTo>
                <a:cubicBezTo>
                  <a:pt x="3495" y="0"/>
                  <a:pt x="3081" y="179"/>
                  <a:pt x="2781" y="498"/>
                </a:cubicBezTo>
                <a:lnTo>
                  <a:pt x="405" y="3062"/>
                </a:lnTo>
                <a:lnTo>
                  <a:pt x="1" y="3504"/>
                </a:lnTo>
                <a:lnTo>
                  <a:pt x="11393" y="3504"/>
                </a:lnTo>
                <a:lnTo>
                  <a:pt x="10989" y="3062"/>
                </a:lnTo>
                <a:lnTo>
                  <a:pt x="8613" y="517"/>
                </a:lnTo>
                <a:cubicBezTo>
                  <a:pt x="8322" y="188"/>
                  <a:pt x="7899" y="0"/>
                  <a:pt x="7458" y="0"/>
                </a:cubicBezTo>
                <a:close/>
              </a:path>
            </a:pathLst>
          </a:cu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3226874" y="4116387"/>
            <a:ext cx="55561" cy="109920"/>
          </a:xfrm>
          <a:custGeom>
            <a:rect b="b" l="l" r="r" t="t"/>
            <a:pathLst>
              <a:path extrusionOk="0" h="3476" w="1757">
                <a:moveTo>
                  <a:pt x="883" y="1"/>
                </a:moveTo>
                <a:cubicBezTo>
                  <a:pt x="413" y="1"/>
                  <a:pt x="19" y="367"/>
                  <a:pt x="10" y="846"/>
                </a:cubicBezTo>
                <a:lnTo>
                  <a:pt x="10" y="2602"/>
                </a:lnTo>
                <a:cubicBezTo>
                  <a:pt x="0" y="3081"/>
                  <a:pt x="395" y="3476"/>
                  <a:pt x="883" y="3476"/>
                </a:cubicBezTo>
                <a:cubicBezTo>
                  <a:pt x="1362" y="3476"/>
                  <a:pt x="1756" y="3081"/>
                  <a:pt x="1756" y="2602"/>
                </a:cubicBezTo>
                <a:lnTo>
                  <a:pt x="1756" y="846"/>
                </a:lnTo>
                <a:cubicBezTo>
                  <a:pt x="1738" y="367"/>
                  <a:pt x="1353" y="1"/>
                  <a:pt x="88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3115495" y="4280639"/>
            <a:ext cx="56762" cy="112007"/>
          </a:xfrm>
          <a:custGeom>
            <a:rect b="b" l="l" r="r" t="t"/>
            <a:pathLst>
              <a:path extrusionOk="0" h="3542" w="1795">
                <a:moveTo>
                  <a:pt x="902" y="0"/>
                </a:moveTo>
                <a:cubicBezTo>
                  <a:pt x="404" y="0"/>
                  <a:pt x="0" y="414"/>
                  <a:pt x="19" y="911"/>
                </a:cubicBezTo>
                <a:lnTo>
                  <a:pt x="19" y="2668"/>
                </a:lnTo>
                <a:cubicBezTo>
                  <a:pt x="19" y="3147"/>
                  <a:pt x="413" y="3541"/>
                  <a:pt x="902" y="3541"/>
                </a:cubicBezTo>
                <a:cubicBezTo>
                  <a:pt x="1381" y="3541"/>
                  <a:pt x="1775" y="3147"/>
                  <a:pt x="1775" y="2668"/>
                </a:cubicBezTo>
                <a:lnTo>
                  <a:pt x="1775" y="911"/>
                </a:lnTo>
                <a:cubicBezTo>
                  <a:pt x="1794" y="414"/>
                  <a:pt x="1390" y="0"/>
                  <a:pt x="90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3226557" y="4280639"/>
            <a:ext cx="56478" cy="112007"/>
          </a:xfrm>
          <a:custGeom>
            <a:rect b="b" l="l" r="r" t="t"/>
            <a:pathLst>
              <a:path extrusionOk="0" h="3542" w="1786">
                <a:moveTo>
                  <a:pt x="893" y="0"/>
                </a:moveTo>
                <a:cubicBezTo>
                  <a:pt x="395" y="0"/>
                  <a:pt x="1" y="414"/>
                  <a:pt x="20" y="911"/>
                </a:cubicBezTo>
                <a:lnTo>
                  <a:pt x="20" y="2668"/>
                </a:lnTo>
                <a:cubicBezTo>
                  <a:pt x="10" y="3147"/>
                  <a:pt x="405" y="3541"/>
                  <a:pt x="893" y="3541"/>
                </a:cubicBezTo>
                <a:cubicBezTo>
                  <a:pt x="1372" y="3541"/>
                  <a:pt x="1766" y="3147"/>
                  <a:pt x="1766" y="2668"/>
                </a:cubicBezTo>
                <a:lnTo>
                  <a:pt x="1766" y="911"/>
                </a:lnTo>
                <a:cubicBezTo>
                  <a:pt x="1785" y="414"/>
                  <a:pt x="1391" y="0"/>
                  <a:pt x="89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3116064" y="4449035"/>
            <a:ext cx="55592" cy="109920"/>
          </a:xfrm>
          <a:custGeom>
            <a:rect b="b" l="l" r="r" t="t"/>
            <a:pathLst>
              <a:path extrusionOk="0" h="3476" w="1758">
                <a:moveTo>
                  <a:pt x="884" y="1"/>
                </a:moveTo>
                <a:cubicBezTo>
                  <a:pt x="405" y="1"/>
                  <a:pt x="20" y="376"/>
                  <a:pt x="1" y="846"/>
                </a:cubicBezTo>
                <a:lnTo>
                  <a:pt x="1" y="2593"/>
                </a:lnTo>
                <a:cubicBezTo>
                  <a:pt x="1" y="3081"/>
                  <a:pt x="395" y="3466"/>
                  <a:pt x="884" y="3476"/>
                </a:cubicBezTo>
                <a:cubicBezTo>
                  <a:pt x="1363" y="3476"/>
                  <a:pt x="1757" y="3081"/>
                  <a:pt x="1757" y="2593"/>
                </a:cubicBezTo>
                <a:lnTo>
                  <a:pt x="1757" y="846"/>
                </a:lnTo>
                <a:cubicBezTo>
                  <a:pt x="1738" y="376"/>
                  <a:pt x="1353" y="1"/>
                  <a:pt x="88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3227158" y="4449035"/>
            <a:ext cx="55276" cy="109920"/>
          </a:xfrm>
          <a:custGeom>
            <a:rect b="b" l="l" r="r" t="t"/>
            <a:pathLst>
              <a:path extrusionOk="0" h="3476" w="1748">
                <a:moveTo>
                  <a:pt x="874" y="1"/>
                </a:moveTo>
                <a:cubicBezTo>
                  <a:pt x="404" y="1"/>
                  <a:pt x="10" y="376"/>
                  <a:pt x="1" y="846"/>
                </a:cubicBezTo>
                <a:lnTo>
                  <a:pt x="1" y="2593"/>
                </a:lnTo>
                <a:cubicBezTo>
                  <a:pt x="1" y="3081"/>
                  <a:pt x="386" y="3476"/>
                  <a:pt x="874" y="3476"/>
                </a:cubicBezTo>
                <a:cubicBezTo>
                  <a:pt x="1353" y="3466"/>
                  <a:pt x="1747" y="3081"/>
                  <a:pt x="1747" y="2593"/>
                </a:cubicBezTo>
                <a:lnTo>
                  <a:pt x="1747" y="846"/>
                </a:lnTo>
                <a:cubicBezTo>
                  <a:pt x="1729" y="376"/>
                  <a:pt x="1344" y="1"/>
                  <a:pt x="8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3116064" y="4615375"/>
            <a:ext cx="55592" cy="109888"/>
          </a:xfrm>
          <a:custGeom>
            <a:rect b="b" l="l" r="r" t="t"/>
            <a:pathLst>
              <a:path extrusionOk="0" h="3475" w="1758">
                <a:moveTo>
                  <a:pt x="884" y="0"/>
                </a:moveTo>
                <a:cubicBezTo>
                  <a:pt x="405" y="0"/>
                  <a:pt x="20" y="366"/>
                  <a:pt x="1" y="845"/>
                </a:cubicBezTo>
                <a:lnTo>
                  <a:pt x="1" y="2592"/>
                </a:lnTo>
                <a:cubicBezTo>
                  <a:pt x="1" y="3081"/>
                  <a:pt x="395" y="3475"/>
                  <a:pt x="884" y="3475"/>
                </a:cubicBezTo>
                <a:cubicBezTo>
                  <a:pt x="1363" y="3475"/>
                  <a:pt x="1757" y="3081"/>
                  <a:pt x="1757" y="2592"/>
                </a:cubicBezTo>
                <a:lnTo>
                  <a:pt x="1757" y="845"/>
                </a:lnTo>
                <a:cubicBezTo>
                  <a:pt x="1738" y="366"/>
                  <a:pt x="1353" y="0"/>
                  <a:pt x="88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3226874" y="4615375"/>
            <a:ext cx="55561" cy="109888"/>
          </a:xfrm>
          <a:custGeom>
            <a:rect b="b" l="l" r="r" t="t"/>
            <a:pathLst>
              <a:path extrusionOk="0" h="3475" w="1757">
                <a:moveTo>
                  <a:pt x="883" y="0"/>
                </a:moveTo>
                <a:cubicBezTo>
                  <a:pt x="413" y="0"/>
                  <a:pt x="19" y="366"/>
                  <a:pt x="10" y="845"/>
                </a:cubicBezTo>
                <a:lnTo>
                  <a:pt x="10" y="2592"/>
                </a:lnTo>
                <a:cubicBezTo>
                  <a:pt x="0" y="3081"/>
                  <a:pt x="395" y="3475"/>
                  <a:pt x="883" y="3475"/>
                </a:cubicBezTo>
                <a:cubicBezTo>
                  <a:pt x="1362" y="3475"/>
                  <a:pt x="1756" y="3081"/>
                  <a:pt x="1756" y="2592"/>
                </a:cubicBezTo>
                <a:lnTo>
                  <a:pt x="1756" y="845"/>
                </a:lnTo>
                <a:cubicBezTo>
                  <a:pt x="1738" y="366"/>
                  <a:pt x="1353" y="0"/>
                  <a:pt x="88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3115495" y="4779596"/>
            <a:ext cx="56762" cy="112007"/>
          </a:xfrm>
          <a:custGeom>
            <a:rect b="b" l="l" r="r" t="t"/>
            <a:pathLst>
              <a:path extrusionOk="0" h="3542" w="1795">
                <a:moveTo>
                  <a:pt x="902" y="1"/>
                </a:moveTo>
                <a:cubicBezTo>
                  <a:pt x="404" y="1"/>
                  <a:pt x="0" y="414"/>
                  <a:pt x="19" y="912"/>
                </a:cubicBezTo>
                <a:lnTo>
                  <a:pt x="19" y="2659"/>
                </a:lnTo>
                <a:cubicBezTo>
                  <a:pt x="19" y="3147"/>
                  <a:pt x="413" y="3541"/>
                  <a:pt x="902" y="3541"/>
                </a:cubicBezTo>
                <a:cubicBezTo>
                  <a:pt x="1381" y="3541"/>
                  <a:pt x="1775" y="3147"/>
                  <a:pt x="1775" y="2659"/>
                </a:cubicBezTo>
                <a:lnTo>
                  <a:pt x="1775" y="912"/>
                </a:lnTo>
                <a:cubicBezTo>
                  <a:pt x="1794" y="414"/>
                  <a:pt x="1390" y="1"/>
                  <a:pt x="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3226557" y="4779596"/>
            <a:ext cx="56478" cy="112007"/>
          </a:xfrm>
          <a:custGeom>
            <a:rect b="b" l="l" r="r" t="t"/>
            <a:pathLst>
              <a:path extrusionOk="0" h="3542" w="1786">
                <a:moveTo>
                  <a:pt x="893" y="1"/>
                </a:moveTo>
                <a:cubicBezTo>
                  <a:pt x="395" y="1"/>
                  <a:pt x="1" y="414"/>
                  <a:pt x="20" y="912"/>
                </a:cubicBezTo>
                <a:lnTo>
                  <a:pt x="20" y="2659"/>
                </a:lnTo>
                <a:cubicBezTo>
                  <a:pt x="10" y="3147"/>
                  <a:pt x="405" y="3541"/>
                  <a:pt x="893" y="3541"/>
                </a:cubicBezTo>
                <a:cubicBezTo>
                  <a:pt x="1372" y="3541"/>
                  <a:pt x="1766" y="3147"/>
                  <a:pt x="1766" y="2659"/>
                </a:cubicBezTo>
                <a:lnTo>
                  <a:pt x="1766" y="912"/>
                </a:lnTo>
                <a:cubicBezTo>
                  <a:pt x="1785" y="414"/>
                  <a:pt x="1391" y="1"/>
                  <a:pt x="89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985947" y="3965787"/>
            <a:ext cx="59810" cy="59810"/>
          </a:xfrm>
          <a:custGeom>
            <a:rect b="b" l="l" r="r" t="t"/>
            <a:pathLst>
              <a:path extrusionOk="0" h="3684" w="3684">
                <a:moveTo>
                  <a:pt x="1843" y="0"/>
                </a:moveTo>
                <a:cubicBezTo>
                  <a:pt x="823" y="0"/>
                  <a:pt x="1" y="821"/>
                  <a:pt x="1" y="1841"/>
                </a:cubicBezTo>
                <a:lnTo>
                  <a:pt x="1" y="1842"/>
                </a:lnTo>
                <a:cubicBezTo>
                  <a:pt x="1" y="2862"/>
                  <a:pt x="823" y="3683"/>
                  <a:pt x="1843" y="3683"/>
                </a:cubicBezTo>
                <a:cubicBezTo>
                  <a:pt x="2863" y="3683"/>
                  <a:pt x="3684" y="2862"/>
                  <a:pt x="3684" y="1842"/>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4093390" y="3965787"/>
            <a:ext cx="59794" cy="59810"/>
          </a:xfrm>
          <a:custGeom>
            <a:rect b="b" l="l" r="r" t="t"/>
            <a:pathLst>
              <a:path extrusionOk="0" h="3684" w="3683">
                <a:moveTo>
                  <a:pt x="1841" y="0"/>
                </a:moveTo>
                <a:cubicBezTo>
                  <a:pt x="821" y="0"/>
                  <a:pt x="0" y="821"/>
                  <a:pt x="0" y="1841"/>
                </a:cubicBezTo>
                <a:lnTo>
                  <a:pt x="0" y="1842"/>
                </a:lnTo>
                <a:cubicBezTo>
                  <a:pt x="0" y="2862"/>
                  <a:pt x="821" y="3683"/>
                  <a:pt x="1841" y="3683"/>
                </a:cubicBezTo>
                <a:lnTo>
                  <a:pt x="1842" y="3683"/>
                </a:lnTo>
                <a:cubicBezTo>
                  <a:pt x="2862" y="3683"/>
                  <a:pt x="3683" y="2862"/>
                  <a:pt x="3683" y="1842"/>
                </a:cubicBezTo>
                <a:lnTo>
                  <a:pt x="3683" y="1841"/>
                </a:lnTo>
                <a:cubicBezTo>
                  <a:pt x="3683" y="821"/>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3878552" y="4064058"/>
            <a:ext cx="59810" cy="59810"/>
          </a:xfrm>
          <a:custGeom>
            <a:rect b="b" l="l" r="r" t="t"/>
            <a:pathLst>
              <a:path extrusionOk="0" h="3684" w="3684">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3985947" y="4064058"/>
            <a:ext cx="59810" cy="59810"/>
          </a:xfrm>
          <a:custGeom>
            <a:rect b="b" l="l" r="r" t="t"/>
            <a:pathLst>
              <a:path extrusionOk="0" h="3684" w="3684">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093390" y="4064058"/>
            <a:ext cx="59794" cy="59810"/>
          </a:xfrm>
          <a:custGeom>
            <a:rect b="b" l="l" r="r" t="t"/>
            <a:pathLst>
              <a:path extrusionOk="0" h="3684" w="3683">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3878552" y="4162312"/>
            <a:ext cx="59810" cy="59842"/>
          </a:xfrm>
          <a:custGeom>
            <a:rect b="b" l="l" r="r" t="t"/>
            <a:pathLst>
              <a:path extrusionOk="0" h="3686" w="3684">
                <a:moveTo>
                  <a:pt x="1841" y="0"/>
                </a:moveTo>
                <a:cubicBezTo>
                  <a:pt x="821" y="0"/>
                  <a:pt x="1" y="823"/>
                  <a:pt x="1" y="1843"/>
                </a:cubicBezTo>
                <a:cubicBezTo>
                  <a:pt x="1" y="2863"/>
                  <a:pt x="821" y="3685"/>
                  <a:pt x="1841" y="3685"/>
                </a:cubicBezTo>
                <a:lnTo>
                  <a:pt x="1843" y="3685"/>
                </a:lnTo>
                <a:cubicBezTo>
                  <a:pt x="2863" y="3685"/>
                  <a:pt x="3683" y="2863"/>
                  <a:pt x="3683" y="1843"/>
                </a:cubicBezTo>
                <a:cubicBezTo>
                  <a:pt x="3683"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3985947" y="4162312"/>
            <a:ext cx="59810" cy="59842"/>
          </a:xfrm>
          <a:custGeom>
            <a:rect b="b" l="l" r="r" t="t"/>
            <a:pathLst>
              <a:path extrusionOk="0" h="3686" w="3684">
                <a:moveTo>
                  <a:pt x="1843" y="0"/>
                </a:moveTo>
                <a:cubicBezTo>
                  <a:pt x="823" y="0"/>
                  <a:pt x="1" y="823"/>
                  <a:pt x="1" y="1843"/>
                </a:cubicBezTo>
                <a:cubicBezTo>
                  <a:pt x="1" y="2863"/>
                  <a:pt x="823" y="3685"/>
                  <a:pt x="1843" y="3685"/>
                </a:cubicBezTo>
                <a:cubicBezTo>
                  <a:pt x="2863" y="3685"/>
                  <a:pt x="3684" y="2863"/>
                  <a:pt x="3684" y="1843"/>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4093390" y="4162312"/>
            <a:ext cx="59794" cy="59842"/>
          </a:xfrm>
          <a:custGeom>
            <a:rect b="b" l="l" r="r" t="t"/>
            <a:pathLst>
              <a:path extrusionOk="0" h="3686" w="3683">
                <a:moveTo>
                  <a:pt x="1841" y="0"/>
                </a:moveTo>
                <a:cubicBezTo>
                  <a:pt x="821" y="0"/>
                  <a:pt x="0" y="823"/>
                  <a:pt x="0" y="1843"/>
                </a:cubicBezTo>
                <a:cubicBezTo>
                  <a:pt x="0" y="2863"/>
                  <a:pt x="821" y="3685"/>
                  <a:pt x="1841" y="3685"/>
                </a:cubicBezTo>
                <a:lnTo>
                  <a:pt x="1842" y="3685"/>
                </a:lnTo>
                <a:cubicBezTo>
                  <a:pt x="2862" y="3685"/>
                  <a:pt x="3683" y="2863"/>
                  <a:pt x="3683" y="1843"/>
                </a:cubicBezTo>
                <a:cubicBezTo>
                  <a:pt x="3683" y="823"/>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3878552" y="4260583"/>
            <a:ext cx="59810" cy="59810"/>
          </a:xfrm>
          <a:custGeom>
            <a:rect b="b" l="l" r="r" t="t"/>
            <a:pathLst>
              <a:path extrusionOk="0" h="3684" w="3684">
                <a:moveTo>
                  <a:pt x="1841" y="1"/>
                </a:moveTo>
                <a:cubicBezTo>
                  <a:pt x="821" y="1"/>
                  <a:pt x="1" y="822"/>
                  <a:pt x="1" y="1841"/>
                </a:cubicBezTo>
                <a:lnTo>
                  <a:pt x="1" y="1843"/>
                </a:lnTo>
                <a:cubicBezTo>
                  <a:pt x="1" y="2863"/>
                  <a:pt x="821" y="3684"/>
                  <a:pt x="1841" y="3684"/>
                </a:cubicBezTo>
                <a:lnTo>
                  <a:pt x="1843" y="3684"/>
                </a:lnTo>
                <a:cubicBezTo>
                  <a:pt x="2863" y="3684"/>
                  <a:pt x="3683" y="2863"/>
                  <a:pt x="3683" y="1843"/>
                </a:cubicBezTo>
                <a:lnTo>
                  <a:pt x="3683" y="1841"/>
                </a:lnTo>
                <a:cubicBezTo>
                  <a:pt x="3683"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3985947" y="4260583"/>
            <a:ext cx="59810" cy="59810"/>
          </a:xfrm>
          <a:custGeom>
            <a:rect b="b" l="l" r="r" t="t"/>
            <a:pathLst>
              <a:path extrusionOk="0" h="3684" w="3684">
                <a:moveTo>
                  <a:pt x="1843" y="1"/>
                </a:moveTo>
                <a:cubicBezTo>
                  <a:pt x="823" y="1"/>
                  <a:pt x="1" y="822"/>
                  <a:pt x="1" y="1841"/>
                </a:cubicBezTo>
                <a:lnTo>
                  <a:pt x="1" y="1843"/>
                </a:lnTo>
                <a:cubicBezTo>
                  <a:pt x="1" y="2863"/>
                  <a:pt x="823" y="3684"/>
                  <a:pt x="1843" y="3684"/>
                </a:cubicBezTo>
                <a:cubicBezTo>
                  <a:pt x="2863" y="3684"/>
                  <a:pt x="3684" y="2863"/>
                  <a:pt x="3684" y="1843"/>
                </a:cubicBezTo>
                <a:lnTo>
                  <a:pt x="3684" y="1841"/>
                </a:ln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4093390" y="4260583"/>
            <a:ext cx="59794" cy="59810"/>
          </a:xfrm>
          <a:custGeom>
            <a:rect b="b" l="l" r="r" t="t"/>
            <a:pathLst>
              <a:path extrusionOk="0" h="3684" w="3683">
                <a:moveTo>
                  <a:pt x="1841" y="1"/>
                </a:moveTo>
                <a:cubicBezTo>
                  <a:pt x="821" y="1"/>
                  <a:pt x="0" y="822"/>
                  <a:pt x="0" y="1841"/>
                </a:cubicBezTo>
                <a:lnTo>
                  <a:pt x="0" y="1843"/>
                </a:lnTo>
                <a:cubicBezTo>
                  <a:pt x="0" y="2863"/>
                  <a:pt x="821" y="3684"/>
                  <a:pt x="1841" y="3684"/>
                </a:cubicBezTo>
                <a:lnTo>
                  <a:pt x="1842" y="3684"/>
                </a:lnTo>
                <a:cubicBezTo>
                  <a:pt x="2862" y="3684"/>
                  <a:pt x="3683" y="2863"/>
                  <a:pt x="3683" y="1843"/>
                </a:cubicBezTo>
                <a:lnTo>
                  <a:pt x="3683" y="1841"/>
                </a:lnTo>
                <a:cubicBezTo>
                  <a:pt x="3683" y="822"/>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3878552" y="4358837"/>
            <a:ext cx="59810" cy="59842"/>
          </a:xfrm>
          <a:custGeom>
            <a:rect b="b" l="l" r="r" t="t"/>
            <a:pathLst>
              <a:path extrusionOk="0" h="3686" w="3684">
                <a:moveTo>
                  <a:pt x="1841" y="1"/>
                </a:moveTo>
                <a:cubicBezTo>
                  <a:pt x="821" y="1"/>
                  <a:pt x="1" y="823"/>
                  <a:pt x="1" y="1843"/>
                </a:cubicBezTo>
                <a:cubicBezTo>
                  <a:pt x="1" y="2865"/>
                  <a:pt x="821" y="3685"/>
                  <a:pt x="1841" y="3685"/>
                </a:cubicBezTo>
                <a:lnTo>
                  <a:pt x="1843" y="3685"/>
                </a:lnTo>
                <a:cubicBezTo>
                  <a:pt x="2863" y="3685"/>
                  <a:pt x="3683" y="2865"/>
                  <a:pt x="3683" y="1843"/>
                </a:cubicBezTo>
                <a:cubicBezTo>
                  <a:pt x="3683"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3985947" y="4358837"/>
            <a:ext cx="59810" cy="59842"/>
          </a:xfrm>
          <a:custGeom>
            <a:rect b="b" l="l" r="r" t="t"/>
            <a:pathLst>
              <a:path extrusionOk="0" h="3686" w="3684">
                <a:moveTo>
                  <a:pt x="1843" y="1"/>
                </a:moveTo>
                <a:cubicBezTo>
                  <a:pt x="823" y="1"/>
                  <a:pt x="1" y="823"/>
                  <a:pt x="1" y="1843"/>
                </a:cubicBezTo>
                <a:cubicBezTo>
                  <a:pt x="1" y="2865"/>
                  <a:pt x="823" y="3685"/>
                  <a:pt x="1843" y="3685"/>
                </a:cubicBezTo>
                <a:cubicBezTo>
                  <a:pt x="2863" y="3685"/>
                  <a:pt x="3684" y="2865"/>
                  <a:pt x="3684" y="1843"/>
                </a:cubicBezTo>
                <a:cubicBezTo>
                  <a:pt x="3684"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4093390" y="4358837"/>
            <a:ext cx="59794" cy="59842"/>
          </a:xfrm>
          <a:custGeom>
            <a:rect b="b" l="l" r="r" t="t"/>
            <a:pathLst>
              <a:path extrusionOk="0" h="3686" w="3683">
                <a:moveTo>
                  <a:pt x="1841" y="1"/>
                </a:moveTo>
                <a:cubicBezTo>
                  <a:pt x="821" y="1"/>
                  <a:pt x="0" y="823"/>
                  <a:pt x="0" y="1843"/>
                </a:cubicBezTo>
                <a:cubicBezTo>
                  <a:pt x="0" y="2865"/>
                  <a:pt x="821" y="3685"/>
                  <a:pt x="1841" y="3685"/>
                </a:cubicBezTo>
                <a:lnTo>
                  <a:pt x="1842" y="3685"/>
                </a:lnTo>
                <a:cubicBezTo>
                  <a:pt x="2862" y="3685"/>
                  <a:pt x="3683" y="2865"/>
                  <a:pt x="3683" y="1843"/>
                </a:cubicBezTo>
                <a:cubicBezTo>
                  <a:pt x="3683" y="823"/>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3878552" y="4457123"/>
            <a:ext cx="59810" cy="59826"/>
          </a:xfrm>
          <a:custGeom>
            <a:rect b="b" l="l" r="r" t="t"/>
            <a:pathLst>
              <a:path extrusionOk="0" h="3685" w="3684">
                <a:moveTo>
                  <a:pt x="1841" y="0"/>
                </a:moveTo>
                <a:cubicBezTo>
                  <a:pt x="821" y="0"/>
                  <a:pt x="1" y="821"/>
                  <a:pt x="1" y="1843"/>
                </a:cubicBezTo>
                <a:cubicBezTo>
                  <a:pt x="1" y="2862"/>
                  <a:pt x="821" y="3685"/>
                  <a:pt x="1841" y="3685"/>
                </a:cubicBezTo>
                <a:lnTo>
                  <a:pt x="1843" y="3685"/>
                </a:lnTo>
                <a:cubicBezTo>
                  <a:pt x="2863" y="3685"/>
                  <a:pt x="3683" y="2862"/>
                  <a:pt x="3683" y="1843"/>
                </a:cubicBez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3985947" y="4457123"/>
            <a:ext cx="59810" cy="59826"/>
          </a:xfrm>
          <a:custGeom>
            <a:rect b="b" l="l" r="r" t="t"/>
            <a:pathLst>
              <a:path extrusionOk="0" h="3685" w="3684">
                <a:moveTo>
                  <a:pt x="1843" y="0"/>
                </a:moveTo>
                <a:cubicBezTo>
                  <a:pt x="823" y="0"/>
                  <a:pt x="1" y="821"/>
                  <a:pt x="1" y="1843"/>
                </a:cubicBezTo>
                <a:cubicBezTo>
                  <a:pt x="1" y="2862"/>
                  <a:pt x="823" y="3685"/>
                  <a:pt x="1843" y="3685"/>
                </a:cubicBezTo>
                <a:cubicBezTo>
                  <a:pt x="2863" y="3685"/>
                  <a:pt x="3684" y="2862"/>
                  <a:pt x="3684" y="1843"/>
                </a:cubicBez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4093390" y="4457123"/>
            <a:ext cx="59794" cy="59826"/>
          </a:xfrm>
          <a:custGeom>
            <a:rect b="b" l="l" r="r" t="t"/>
            <a:pathLst>
              <a:path extrusionOk="0" h="3685" w="3683">
                <a:moveTo>
                  <a:pt x="1841" y="0"/>
                </a:moveTo>
                <a:cubicBezTo>
                  <a:pt x="821" y="0"/>
                  <a:pt x="0" y="821"/>
                  <a:pt x="0" y="1843"/>
                </a:cubicBezTo>
                <a:cubicBezTo>
                  <a:pt x="0" y="2862"/>
                  <a:pt x="821" y="3685"/>
                  <a:pt x="1841" y="3685"/>
                </a:cubicBezTo>
                <a:lnTo>
                  <a:pt x="1842" y="3685"/>
                </a:lnTo>
                <a:cubicBezTo>
                  <a:pt x="2862" y="3685"/>
                  <a:pt x="3683" y="2862"/>
                  <a:pt x="3683" y="1843"/>
                </a:cubicBezTo>
                <a:cubicBezTo>
                  <a:pt x="3683" y="821"/>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3878552" y="4555394"/>
            <a:ext cx="59810" cy="59810"/>
          </a:xfrm>
          <a:custGeom>
            <a:rect b="b" l="l" r="r" t="t"/>
            <a:pathLst>
              <a:path extrusionOk="0" h="3684" w="3684">
                <a:moveTo>
                  <a:pt x="1841" y="1"/>
                </a:moveTo>
                <a:cubicBezTo>
                  <a:pt x="821" y="1"/>
                  <a:pt x="1" y="821"/>
                  <a:pt x="1" y="1841"/>
                </a:cubicBezTo>
                <a:lnTo>
                  <a:pt x="1" y="1843"/>
                </a:lnTo>
                <a:cubicBezTo>
                  <a:pt x="1" y="2863"/>
                  <a:pt x="821" y="3684"/>
                  <a:pt x="1841" y="3684"/>
                </a:cubicBezTo>
                <a:lnTo>
                  <a:pt x="1843" y="3684"/>
                </a:lnTo>
                <a:cubicBezTo>
                  <a:pt x="2863" y="3684"/>
                  <a:pt x="3683" y="2863"/>
                  <a:pt x="3683" y="1843"/>
                </a:cubicBezTo>
                <a:lnTo>
                  <a:pt x="3683" y="1841"/>
                </a:ln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3985947" y="4555394"/>
            <a:ext cx="59810" cy="59810"/>
          </a:xfrm>
          <a:custGeom>
            <a:rect b="b" l="l" r="r" t="t"/>
            <a:pathLst>
              <a:path extrusionOk="0" h="3684" w="3684">
                <a:moveTo>
                  <a:pt x="1843" y="1"/>
                </a:moveTo>
                <a:cubicBezTo>
                  <a:pt x="823" y="1"/>
                  <a:pt x="1" y="821"/>
                  <a:pt x="1" y="1841"/>
                </a:cubicBezTo>
                <a:lnTo>
                  <a:pt x="1" y="1843"/>
                </a:lnTo>
                <a:cubicBezTo>
                  <a:pt x="1" y="2863"/>
                  <a:pt x="823" y="3684"/>
                  <a:pt x="1843" y="3684"/>
                </a:cubicBezTo>
                <a:cubicBezTo>
                  <a:pt x="2863" y="3684"/>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4093390" y="4555394"/>
            <a:ext cx="59794" cy="59810"/>
          </a:xfrm>
          <a:custGeom>
            <a:rect b="b" l="l" r="r" t="t"/>
            <a:pathLst>
              <a:path extrusionOk="0" h="3684" w="3683">
                <a:moveTo>
                  <a:pt x="1841" y="1"/>
                </a:moveTo>
                <a:cubicBezTo>
                  <a:pt x="821" y="1"/>
                  <a:pt x="0" y="821"/>
                  <a:pt x="0" y="1841"/>
                </a:cubicBezTo>
                <a:lnTo>
                  <a:pt x="0" y="1843"/>
                </a:lnTo>
                <a:cubicBezTo>
                  <a:pt x="0" y="2863"/>
                  <a:pt x="821" y="3684"/>
                  <a:pt x="1841" y="3684"/>
                </a:cubicBezTo>
                <a:lnTo>
                  <a:pt x="1842" y="3684"/>
                </a:lnTo>
                <a:cubicBezTo>
                  <a:pt x="2862" y="3684"/>
                  <a:pt x="3683" y="2863"/>
                  <a:pt x="3683" y="1843"/>
                </a:cubicBezTo>
                <a:lnTo>
                  <a:pt x="3683" y="1841"/>
                </a:lnTo>
                <a:cubicBezTo>
                  <a:pt x="3683" y="821"/>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3878552" y="4653648"/>
            <a:ext cx="59810" cy="59842"/>
          </a:xfrm>
          <a:custGeom>
            <a:rect b="b" l="l" r="r" t="t"/>
            <a:pathLst>
              <a:path extrusionOk="0" h="3686" w="3684">
                <a:moveTo>
                  <a:pt x="1841" y="0"/>
                </a:moveTo>
                <a:cubicBezTo>
                  <a:pt x="821" y="0"/>
                  <a:pt x="1" y="823"/>
                  <a:pt x="1" y="1843"/>
                </a:cubicBezTo>
                <a:cubicBezTo>
                  <a:pt x="1" y="2864"/>
                  <a:pt x="821" y="3685"/>
                  <a:pt x="1841" y="3685"/>
                </a:cubicBezTo>
                <a:lnTo>
                  <a:pt x="1843" y="3685"/>
                </a:lnTo>
                <a:cubicBezTo>
                  <a:pt x="2863" y="3685"/>
                  <a:pt x="3683" y="2864"/>
                  <a:pt x="3683" y="1843"/>
                </a:cubicBezTo>
                <a:cubicBezTo>
                  <a:pt x="3683" y="823"/>
                  <a:pt x="2863" y="0"/>
                  <a:pt x="18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3985947" y="4653648"/>
            <a:ext cx="59810" cy="59842"/>
          </a:xfrm>
          <a:custGeom>
            <a:rect b="b" l="l" r="r" t="t"/>
            <a:pathLst>
              <a:path extrusionOk="0" h="3686" w="3684">
                <a:moveTo>
                  <a:pt x="1843" y="0"/>
                </a:moveTo>
                <a:cubicBezTo>
                  <a:pt x="823" y="0"/>
                  <a:pt x="1" y="823"/>
                  <a:pt x="1" y="1843"/>
                </a:cubicBezTo>
                <a:cubicBezTo>
                  <a:pt x="1" y="2864"/>
                  <a:pt x="823" y="3685"/>
                  <a:pt x="1843" y="3685"/>
                </a:cubicBezTo>
                <a:cubicBezTo>
                  <a:pt x="2863" y="3685"/>
                  <a:pt x="3684" y="2864"/>
                  <a:pt x="3684" y="1843"/>
                </a:cubicBezTo>
                <a:cubicBezTo>
                  <a:pt x="3684" y="823"/>
                  <a:pt x="2863" y="0"/>
                  <a:pt x="18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4093390" y="4653648"/>
            <a:ext cx="59794" cy="59842"/>
          </a:xfrm>
          <a:custGeom>
            <a:rect b="b" l="l" r="r" t="t"/>
            <a:pathLst>
              <a:path extrusionOk="0" h="3686" w="3683">
                <a:moveTo>
                  <a:pt x="1841" y="0"/>
                </a:moveTo>
                <a:cubicBezTo>
                  <a:pt x="821" y="0"/>
                  <a:pt x="0" y="823"/>
                  <a:pt x="0" y="1843"/>
                </a:cubicBezTo>
                <a:cubicBezTo>
                  <a:pt x="0" y="2864"/>
                  <a:pt x="821" y="3685"/>
                  <a:pt x="1841" y="3685"/>
                </a:cubicBezTo>
                <a:lnTo>
                  <a:pt x="1842" y="3685"/>
                </a:lnTo>
                <a:cubicBezTo>
                  <a:pt x="2862" y="3685"/>
                  <a:pt x="3683" y="2864"/>
                  <a:pt x="3683" y="1843"/>
                </a:cubicBezTo>
                <a:cubicBezTo>
                  <a:pt x="3683" y="823"/>
                  <a:pt x="2862" y="0"/>
                  <a:pt x="18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3878552" y="4751919"/>
            <a:ext cx="59810" cy="59842"/>
          </a:xfrm>
          <a:custGeom>
            <a:rect b="b" l="l" r="r" t="t"/>
            <a:pathLst>
              <a:path extrusionOk="0" h="3686" w="3684">
                <a:moveTo>
                  <a:pt x="1841" y="1"/>
                </a:moveTo>
                <a:cubicBezTo>
                  <a:pt x="821" y="1"/>
                  <a:pt x="1" y="822"/>
                  <a:pt x="1" y="1843"/>
                </a:cubicBezTo>
                <a:cubicBezTo>
                  <a:pt x="1" y="2863"/>
                  <a:pt x="821" y="3686"/>
                  <a:pt x="1841" y="3686"/>
                </a:cubicBezTo>
                <a:lnTo>
                  <a:pt x="1843" y="3686"/>
                </a:lnTo>
                <a:cubicBezTo>
                  <a:pt x="2863" y="3686"/>
                  <a:pt x="3683" y="2863"/>
                  <a:pt x="3683" y="1843"/>
                </a:cubicBezTo>
                <a:cubicBezTo>
                  <a:pt x="3683"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3985947" y="4751919"/>
            <a:ext cx="59810" cy="59842"/>
          </a:xfrm>
          <a:custGeom>
            <a:rect b="b" l="l" r="r" t="t"/>
            <a:pathLst>
              <a:path extrusionOk="0" h="3686" w="3684">
                <a:moveTo>
                  <a:pt x="1843" y="1"/>
                </a:moveTo>
                <a:cubicBezTo>
                  <a:pt x="823" y="1"/>
                  <a:pt x="1" y="822"/>
                  <a:pt x="1" y="1843"/>
                </a:cubicBezTo>
                <a:cubicBezTo>
                  <a:pt x="1" y="2863"/>
                  <a:pt x="823" y="3686"/>
                  <a:pt x="1843" y="3686"/>
                </a:cubicBezTo>
                <a:cubicBezTo>
                  <a:pt x="2863" y="3686"/>
                  <a:pt x="3684" y="2863"/>
                  <a:pt x="3684" y="1843"/>
                </a:cubicBez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4093390" y="4751919"/>
            <a:ext cx="59794" cy="59842"/>
          </a:xfrm>
          <a:custGeom>
            <a:rect b="b" l="l" r="r" t="t"/>
            <a:pathLst>
              <a:path extrusionOk="0" h="3686" w="3683">
                <a:moveTo>
                  <a:pt x="1841" y="1"/>
                </a:moveTo>
                <a:cubicBezTo>
                  <a:pt x="821" y="1"/>
                  <a:pt x="0" y="822"/>
                  <a:pt x="0" y="1843"/>
                </a:cubicBezTo>
                <a:cubicBezTo>
                  <a:pt x="0" y="2863"/>
                  <a:pt x="821" y="3686"/>
                  <a:pt x="1841" y="3686"/>
                </a:cubicBezTo>
                <a:lnTo>
                  <a:pt x="1842" y="3686"/>
                </a:lnTo>
                <a:cubicBezTo>
                  <a:pt x="2862" y="3686"/>
                  <a:pt x="3683" y="2863"/>
                  <a:pt x="3683" y="1843"/>
                </a:cubicBezTo>
                <a:cubicBezTo>
                  <a:pt x="3683" y="822"/>
                  <a:pt x="2862" y="1"/>
                  <a:pt x="184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3878552" y="4850205"/>
            <a:ext cx="59810" cy="59810"/>
          </a:xfrm>
          <a:custGeom>
            <a:rect b="b" l="l" r="r" t="t"/>
            <a:pathLst>
              <a:path extrusionOk="0" h="3684" w="3684">
                <a:moveTo>
                  <a:pt x="1841" y="0"/>
                </a:moveTo>
                <a:cubicBezTo>
                  <a:pt x="821" y="0"/>
                  <a:pt x="1" y="821"/>
                  <a:pt x="1" y="1841"/>
                </a:cubicBezTo>
                <a:lnTo>
                  <a:pt x="1" y="1843"/>
                </a:lnTo>
                <a:cubicBezTo>
                  <a:pt x="1" y="2863"/>
                  <a:pt x="821" y="3683"/>
                  <a:pt x="1841" y="3683"/>
                </a:cubicBezTo>
                <a:lnTo>
                  <a:pt x="1843" y="3683"/>
                </a:lnTo>
                <a:cubicBezTo>
                  <a:pt x="2863" y="3683"/>
                  <a:pt x="3683" y="2863"/>
                  <a:pt x="3683" y="1843"/>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3985947" y="4850205"/>
            <a:ext cx="59810" cy="59810"/>
          </a:xfrm>
          <a:custGeom>
            <a:rect b="b" l="l" r="r" t="t"/>
            <a:pathLst>
              <a:path extrusionOk="0" h="3684" w="3684">
                <a:moveTo>
                  <a:pt x="1843" y="0"/>
                </a:moveTo>
                <a:cubicBezTo>
                  <a:pt x="823" y="0"/>
                  <a:pt x="1" y="821"/>
                  <a:pt x="1" y="1841"/>
                </a:cubicBezTo>
                <a:lnTo>
                  <a:pt x="1" y="1843"/>
                </a:lnTo>
                <a:cubicBezTo>
                  <a:pt x="1" y="2863"/>
                  <a:pt x="823" y="3683"/>
                  <a:pt x="1843" y="3683"/>
                </a:cubicBezTo>
                <a:cubicBezTo>
                  <a:pt x="2863" y="3683"/>
                  <a:pt x="3684" y="2863"/>
                  <a:pt x="3684" y="1843"/>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4093390" y="4850205"/>
            <a:ext cx="59794" cy="59810"/>
          </a:xfrm>
          <a:custGeom>
            <a:rect b="b" l="l" r="r" t="t"/>
            <a:pathLst>
              <a:path extrusionOk="0" h="3684" w="3683">
                <a:moveTo>
                  <a:pt x="1841" y="0"/>
                </a:moveTo>
                <a:cubicBezTo>
                  <a:pt x="821" y="0"/>
                  <a:pt x="0" y="821"/>
                  <a:pt x="0" y="1841"/>
                </a:cubicBezTo>
                <a:lnTo>
                  <a:pt x="0" y="1843"/>
                </a:lnTo>
                <a:cubicBezTo>
                  <a:pt x="0" y="2863"/>
                  <a:pt x="821" y="3683"/>
                  <a:pt x="1841" y="3683"/>
                </a:cubicBezTo>
                <a:lnTo>
                  <a:pt x="1842" y="3683"/>
                </a:lnTo>
                <a:cubicBezTo>
                  <a:pt x="2862" y="3683"/>
                  <a:pt x="3683" y="2863"/>
                  <a:pt x="3683" y="1843"/>
                </a:cubicBezTo>
                <a:lnTo>
                  <a:pt x="3683" y="1841"/>
                </a:lnTo>
                <a:cubicBezTo>
                  <a:pt x="3683" y="821"/>
                  <a:pt x="2862" y="0"/>
                  <a:pt x="1842"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3878552" y="4648015"/>
            <a:ext cx="59810" cy="59842"/>
          </a:xfrm>
          <a:custGeom>
            <a:rect b="b" l="l" r="r" t="t"/>
            <a:pathLst>
              <a:path extrusionOk="0" h="3686" w="3684">
                <a:moveTo>
                  <a:pt x="1" y="0"/>
                </a:moveTo>
                <a:lnTo>
                  <a:pt x="1" y="3685"/>
                </a:lnTo>
                <a:lnTo>
                  <a:pt x="3683" y="3685"/>
                </a:lnTo>
                <a:lnTo>
                  <a:pt x="3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3985947" y="4648015"/>
            <a:ext cx="59810" cy="59842"/>
          </a:xfrm>
          <a:custGeom>
            <a:rect b="b" l="l" r="r" t="t"/>
            <a:pathLst>
              <a:path extrusionOk="0" h="3686" w="3684">
                <a:moveTo>
                  <a:pt x="1" y="0"/>
                </a:moveTo>
                <a:lnTo>
                  <a:pt x="1" y="3685"/>
                </a:lnTo>
                <a:lnTo>
                  <a:pt x="3684" y="3685"/>
                </a:lnTo>
                <a:lnTo>
                  <a:pt x="36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4093390" y="4648015"/>
            <a:ext cx="59794" cy="59842"/>
          </a:xfrm>
          <a:custGeom>
            <a:rect b="b" l="l" r="r" t="t"/>
            <a:pathLst>
              <a:path extrusionOk="0" h="3686" w="3683">
                <a:moveTo>
                  <a:pt x="0" y="0"/>
                </a:moveTo>
                <a:lnTo>
                  <a:pt x="0" y="3685"/>
                </a:lnTo>
                <a:lnTo>
                  <a:pt x="3683" y="3685"/>
                </a:lnTo>
                <a:lnTo>
                  <a:pt x="3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3878552" y="3859464"/>
            <a:ext cx="274631" cy="59063"/>
          </a:xfrm>
          <a:custGeom>
            <a:rect b="b" l="l" r="r" t="t"/>
            <a:pathLst>
              <a:path extrusionOk="0" h="3638" w="16916">
                <a:moveTo>
                  <a:pt x="3638" y="1"/>
                </a:moveTo>
                <a:cubicBezTo>
                  <a:pt x="1628" y="1"/>
                  <a:pt x="1" y="1628"/>
                  <a:pt x="1" y="3638"/>
                </a:cubicBezTo>
                <a:lnTo>
                  <a:pt x="16916" y="3638"/>
                </a:lnTo>
                <a:cubicBezTo>
                  <a:pt x="16916" y="1628"/>
                  <a:pt x="15288" y="1"/>
                  <a:pt x="13279" y="1"/>
                </a:cubicBezTo>
                <a:close/>
              </a:path>
            </a:pathLst>
          </a:custGeom>
          <a:solidFill>
            <a:srgbClr val="66AA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4604371" y="3801229"/>
            <a:ext cx="351455" cy="1162832"/>
          </a:xfrm>
          <a:custGeom>
            <a:rect b="b" l="l" r="r" t="t"/>
            <a:pathLst>
              <a:path extrusionOk="0" h="71625" w="21648">
                <a:moveTo>
                  <a:pt x="2448" y="0"/>
                </a:moveTo>
                <a:cubicBezTo>
                  <a:pt x="1096" y="0"/>
                  <a:pt x="0" y="1097"/>
                  <a:pt x="0" y="2450"/>
                </a:cubicBezTo>
                <a:lnTo>
                  <a:pt x="0" y="71624"/>
                </a:lnTo>
                <a:lnTo>
                  <a:pt x="21648" y="71624"/>
                </a:lnTo>
                <a:lnTo>
                  <a:pt x="21648" y="2450"/>
                </a:lnTo>
                <a:cubicBezTo>
                  <a:pt x="21648" y="1097"/>
                  <a:pt x="20551" y="0"/>
                  <a:pt x="191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4642766" y="3848490"/>
            <a:ext cx="59810" cy="59842"/>
          </a:xfrm>
          <a:custGeom>
            <a:rect b="b" l="l" r="r" t="t"/>
            <a:pathLst>
              <a:path extrusionOk="0" h="3686" w="3684">
                <a:moveTo>
                  <a:pt x="1843" y="0"/>
                </a:moveTo>
                <a:cubicBezTo>
                  <a:pt x="821" y="0"/>
                  <a:pt x="0" y="821"/>
                  <a:pt x="0" y="1843"/>
                </a:cubicBezTo>
                <a:lnTo>
                  <a:pt x="0" y="1845"/>
                </a:lnTo>
                <a:cubicBezTo>
                  <a:pt x="0" y="2864"/>
                  <a:pt x="821" y="3685"/>
                  <a:pt x="1843" y="3685"/>
                </a:cubicBezTo>
                <a:cubicBezTo>
                  <a:pt x="2863" y="3685"/>
                  <a:pt x="3683" y="2864"/>
                  <a:pt x="3683" y="1845"/>
                </a:cubicBezTo>
                <a:lnTo>
                  <a:pt x="3683" y="1843"/>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4750161" y="3848490"/>
            <a:ext cx="59842" cy="59842"/>
          </a:xfrm>
          <a:custGeom>
            <a:rect b="b" l="l" r="r" t="t"/>
            <a:pathLst>
              <a:path extrusionOk="0" h="3686" w="3686">
                <a:moveTo>
                  <a:pt x="1843" y="0"/>
                </a:moveTo>
                <a:cubicBezTo>
                  <a:pt x="823" y="0"/>
                  <a:pt x="1" y="821"/>
                  <a:pt x="1" y="1843"/>
                </a:cubicBezTo>
                <a:lnTo>
                  <a:pt x="1" y="1845"/>
                </a:lnTo>
                <a:cubicBezTo>
                  <a:pt x="1" y="2864"/>
                  <a:pt x="823" y="3685"/>
                  <a:pt x="1843" y="3685"/>
                </a:cubicBezTo>
                <a:cubicBezTo>
                  <a:pt x="2865" y="3685"/>
                  <a:pt x="3685" y="2864"/>
                  <a:pt x="3685" y="1845"/>
                </a:cubicBezTo>
                <a:lnTo>
                  <a:pt x="3685" y="1843"/>
                </a:lnTo>
                <a:cubicBezTo>
                  <a:pt x="3685" y="821"/>
                  <a:pt x="2865"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4857588" y="3848490"/>
            <a:ext cx="59842" cy="59842"/>
          </a:xfrm>
          <a:custGeom>
            <a:rect b="b" l="l" r="r" t="t"/>
            <a:pathLst>
              <a:path extrusionOk="0" h="3686" w="3686">
                <a:moveTo>
                  <a:pt x="1843" y="0"/>
                </a:moveTo>
                <a:cubicBezTo>
                  <a:pt x="822" y="0"/>
                  <a:pt x="1" y="821"/>
                  <a:pt x="1" y="1843"/>
                </a:cubicBezTo>
                <a:lnTo>
                  <a:pt x="1" y="1845"/>
                </a:lnTo>
                <a:cubicBezTo>
                  <a:pt x="1" y="2864"/>
                  <a:pt x="822" y="3685"/>
                  <a:pt x="1843" y="3685"/>
                </a:cubicBezTo>
                <a:cubicBezTo>
                  <a:pt x="2863" y="3685"/>
                  <a:pt x="3686" y="2864"/>
                  <a:pt x="3686" y="1845"/>
                </a:cubicBezTo>
                <a:lnTo>
                  <a:pt x="3686" y="1843"/>
                </a:lnTo>
                <a:cubicBezTo>
                  <a:pt x="3686"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4642766" y="3941305"/>
            <a:ext cx="59810" cy="59842"/>
          </a:xfrm>
          <a:custGeom>
            <a:rect b="b" l="l" r="r" t="t"/>
            <a:pathLst>
              <a:path extrusionOk="0" h="3686" w="3684">
                <a:moveTo>
                  <a:pt x="1843" y="1"/>
                </a:moveTo>
                <a:cubicBezTo>
                  <a:pt x="821" y="1"/>
                  <a:pt x="0" y="821"/>
                  <a:pt x="0" y="1841"/>
                </a:cubicBezTo>
                <a:lnTo>
                  <a:pt x="0" y="1843"/>
                </a:lnTo>
                <a:cubicBezTo>
                  <a:pt x="0" y="2863"/>
                  <a:pt x="821" y="3685"/>
                  <a:pt x="1843" y="3685"/>
                </a:cubicBezTo>
                <a:cubicBezTo>
                  <a:pt x="2863" y="3685"/>
                  <a:pt x="3683" y="2863"/>
                  <a:pt x="3683" y="1843"/>
                </a:cubicBezTo>
                <a:lnTo>
                  <a:pt x="3683" y="1841"/>
                </a:ln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4750161" y="3941305"/>
            <a:ext cx="59842" cy="59842"/>
          </a:xfrm>
          <a:custGeom>
            <a:rect b="b" l="l" r="r" t="t"/>
            <a:pathLst>
              <a:path extrusionOk="0" h="3686" w="3686">
                <a:moveTo>
                  <a:pt x="1843" y="1"/>
                </a:moveTo>
                <a:cubicBezTo>
                  <a:pt x="823" y="1"/>
                  <a:pt x="1" y="821"/>
                  <a:pt x="1" y="1841"/>
                </a:cubicBezTo>
                <a:lnTo>
                  <a:pt x="1" y="1843"/>
                </a:lnTo>
                <a:cubicBezTo>
                  <a:pt x="1" y="2863"/>
                  <a:pt x="823" y="3685"/>
                  <a:pt x="1843" y="3685"/>
                </a:cubicBezTo>
                <a:cubicBezTo>
                  <a:pt x="2865" y="3685"/>
                  <a:pt x="3685" y="2863"/>
                  <a:pt x="3685" y="1843"/>
                </a:cubicBezTo>
                <a:lnTo>
                  <a:pt x="3685" y="1841"/>
                </a:lnTo>
                <a:cubicBezTo>
                  <a:pt x="3685" y="821"/>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4857588" y="3941305"/>
            <a:ext cx="59842" cy="59842"/>
          </a:xfrm>
          <a:custGeom>
            <a:rect b="b" l="l" r="r" t="t"/>
            <a:pathLst>
              <a:path extrusionOk="0" h="3686" w="3686">
                <a:moveTo>
                  <a:pt x="1843" y="1"/>
                </a:moveTo>
                <a:cubicBezTo>
                  <a:pt x="822" y="1"/>
                  <a:pt x="1" y="821"/>
                  <a:pt x="1" y="1841"/>
                </a:cubicBezTo>
                <a:lnTo>
                  <a:pt x="1" y="1843"/>
                </a:lnTo>
                <a:cubicBezTo>
                  <a:pt x="1" y="2863"/>
                  <a:pt x="822" y="3685"/>
                  <a:pt x="1843" y="3685"/>
                </a:cubicBezTo>
                <a:cubicBezTo>
                  <a:pt x="2863" y="3685"/>
                  <a:pt x="3686" y="2863"/>
                  <a:pt x="3686" y="1843"/>
                </a:cubicBezTo>
                <a:lnTo>
                  <a:pt x="3686" y="1841"/>
                </a:lnTo>
                <a:cubicBezTo>
                  <a:pt x="3686"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4642766" y="4034088"/>
            <a:ext cx="59810" cy="59842"/>
          </a:xfrm>
          <a:custGeom>
            <a:rect b="b" l="l" r="r" t="t"/>
            <a:pathLst>
              <a:path extrusionOk="0" h="3686" w="3684">
                <a:moveTo>
                  <a:pt x="1843" y="1"/>
                </a:moveTo>
                <a:cubicBezTo>
                  <a:pt x="821" y="1"/>
                  <a:pt x="0" y="823"/>
                  <a:pt x="0" y="1843"/>
                </a:cubicBezTo>
                <a:lnTo>
                  <a:pt x="0" y="1845"/>
                </a:lnTo>
                <a:cubicBezTo>
                  <a:pt x="0" y="2865"/>
                  <a:pt x="821" y="3685"/>
                  <a:pt x="1843" y="3685"/>
                </a:cubicBezTo>
                <a:cubicBezTo>
                  <a:pt x="2863" y="3685"/>
                  <a:pt x="3683" y="2865"/>
                  <a:pt x="3683" y="1845"/>
                </a:cubicBezTo>
                <a:lnTo>
                  <a:pt x="3683" y="1843"/>
                </a:lnTo>
                <a:cubicBezTo>
                  <a:pt x="3683"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4750161" y="4034088"/>
            <a:ext cx="59842" cy="59842"/>
          </a:xfrm>
          <a:custGeom>
            <a:rect b="b" l="l" r="r" t="t"/>
            <a:pathLst>
              <a:path extrusionOk="0" h="3686" w="3686">
                <a:moveTo>
                  <a:pt x="1843" y="1"/>
                </a:moveTo>
                <a:cubicBezTo>
                  <a:pt x="823" y="1"/>
                  <a:pt x="1" y="823"/>
                  <a:pt x="1" y="1843"/>
                </a:cubicBezTo>
                <a:lnTo>
                  <a:pt x="1" y="1845"/>
                </a:lnTo>
                <a:cubicBezTo>
                  <a:pt x="1" y="2865"/>
                  <a:pt x="823" y="3685"/>
                  <a:pt x="1843" y="3685"/>
                </a:cubicBezTo>
                <a:cubicBezTo>
                  <a:pt x="2865" y="3685"/>
                  <a:pt x="3685" y="2865"/>
                  <a:pt x="3685" y="1845"/>
                </a:cubicBezTo>
                <a:lnTo>
                  <a:pt x="3685" y="1843"/>
                </a:lnTo>
                <a:cubicBezTo>
                  <a:pt x="3685" y="823"/>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4857588" y="4034088"/>
            <a:ext cx="59842" cy="59842"/>
          </a:xfrm>
          <a:custGeom>
            <a:rect b="b" l="l" r="r" t="t"/>
            <a:pathLst>
              <a:path extrusionOk="0" h="3686" w="3686">
                <a:moveTo>
                  <a:pt x="1843" y="1"/>
                </a:moveTo>
                <a:cubicBezTo>
                  <a:pt x="822" y="1"/>
                  <a:pt x="1" y="823"/>
                  <a:pt x="1" y="1843"/>
                </a:cubicBezTo>
                <a:lnTo>
                  <a:pt x="1" y="1845"/>
                </a:lnTo>
                <a:cubicBezTo>
                  <a:pt x="1" y="2865"/>
                  <a:pt x="822" y="3685"/>
                  <a:pt x="1843" y="3685"/>
                </a:cubicBezTo>
                <a:cubicBezTo>
                  <a:pt x="2863" y="3685"/>
                  <a:pt x="3686" y="2865"/>
                  <a:pt x="3686" y="1845"/>
                </a:cubicBezTo>
                <a:lnTo>
                  <a:pt x="3686" y="1843"/>
                </a:lnTo>
                <a:cubicBezTo>
                  <a:pt x="3686"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4642766" y="4126904"/>
            <a:ext cx="59810" cy="59842"/>
          </a:xfrm>
          <a:custGeom>
            <a:rect b="b" l="l" r="r" t="t"/>
            <a:pathLst>
              <a:path extrusionOk="0" h="3686" w="3684">
                <a:moveTo>
                  <a:pt x="1843" y="1"/>
                </a:moveTo>
                <a:cubicBezTo>
                  <a:pt x="821" y="1"/>
                  <a:pt x="0" y="824"/>
                  <a:pt x="0" y="1843"/>
                </a:cubicBezTo>
                <a:lnTo>
                  <a:pt x="0" y="1845"/>
                </a:lnTo>
                <a:cubicBezTo>
                  <a:pt x="0" y="2865"/>
                  <a:pt x="821" y="3686"/>
                  <a:pt x="1843" y="3686"/>
                </a:cubicBezTo>
                <a:cubicBezTo>
                  <a:pt x="2863" y="3686"/>
                  <a:pt x="3683" y="2865"/>
                  <a:pt x="3683" y="1845"/>
                </a:cubicBezTo>
                <a:lnTo>
                  <a:pt x="3683" y="1843"/>
                </a:lnTo>
                <a:cubicBezTo>
                  <a:pt x="3683" y="824"/>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4750161" y="4126904"/>
            <a:ext cx="59842" cy="59842"/>
          </a:xfrm>
          <a:custGeom>
            <a:rect b="b" l="l" r="r" t="t"/>
            <a:pathLst>
              <a:path extrusionOk="0" h="3686" w="3686">
                <a:moveTo>
                  <a:pt x="1843" y="1"/>
                </a:moveTo>
                <a:cubicBezTo>
                  <a:pt x="823" y="1"/>
                  <a:pt x="1" y="824"/>
                  <a:pt x="1" y="1843"/>
                </a:cubicBezTo>
                <a:lnTo>
                  <a:pt x="1" y="1845"/>
                </a:lnTo>
                <a:cubicBezTo>
                  <a:pt x="1" y="2865"/>
                  <a:pt x="823" y="3686"/>
                  <a:pt x="1843" y="3686"/>
                </a:cubicBezTo>
                <a:cubicBezTo>
                  <a:pt x="2865" y="3686"/>
                  <a:pt x="3685" y="2865"/>
                  <a:pt x="3685" y="1845"/>
                </a:cubicBezTo>
                <a:lnTo>
                  <a:pt x="3685" y="1843"/>
                </a:lnTo>
                <a:cubicBezTo>
                  <a:pt x="3685" y="824"/>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4857588" y="4126904"/>
            <a:ext cx="59842" cy="59842"/>
          </a:xfrm>
          <a:custGeom>
            <a:rect b="b" l="l" r="r" t="t"/>
            <a:pathLst>
              <a:path extrusionOk="0" h="3686" w="3686">
                <a:moveTo>
                  <a:pt x="1843" y="1"/>
                </a:moveTo>
                <a:cubicBezTo>
                  <a:pt x="822" y="1"/>
                  <a:pt x="1" y="824"/>
                  <a:pt x="1" y="1843"/>
                </a:cubicBezTo>
                <a:lnTo>
                  <a:pt x="1" y="1845"/>
                </a:lnTo>
                <a:cubicBezTo>
                  <a:pt x="1" y="2865"/>
                  <a:pt x="822" y="3686"/>
                  <a:pt x="1843" y="3686"/>
                </a:cubicBezTo>
                <a:cubicBezTo>
                  <a:pt x="2863" y="3686"/>
                  <a:pt x="3686" y="2865"/>
                  <a:pt x="3686" y="1845"/>
                </a:cubicBezTo>
                <a:lnTo>
                  <a:pt x="3686" y="1843"/>
                </a:lnTo>
                <a:cubicBezTo>
                  <a:pt x="3686" y="824"/>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4642766" y="4219735"/>
            <a:ext cx="59810" cy="59826"/>
          </a:xfrm>
          <a:custGeom>
            <a:rect b="b" l="l" r="r" t="t"/>
            <a:pathLst>
              <a:path extrusionOk="0" h="3685" w="3684">
                <a:moveTo>
                  <a:pt x="1843" y="0"/>
                </a:moveTo>
                <a:cubicBezTo>
                  <a:pt x="821" y="0"/>
                  <a:pt x="0" y="821"/>
                  <a:pt x="0" y="1841"/>
                </a:cubicBezTo>
                <a:lnTo>
                  <a:pt x="0" y="1842"/>
                </a:lnTo>
                <a:cubicBezTo>
                  <a:pt x="0" y="2864"/>
                  <a:pt x="821" y="3685"/>
                  <a:pt x="1843" y="3685"/>
                </a:cubicBezTo>
                <a:cubicBezTo>
                  <a:pt x="2863" y="3685"/>
                  <a:pt x="3683" y="2864"/>
                  <a:pt x="3683" y="1842"/>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3944815" y="4041228"/>
            <a:ext cx="212267" cy="182057"/>
          </a:xfrm>
          <a:custGeom>
            <a:rect b="b" l="l" r="r" t="t"/>
            <a:pathLst>
              <a:path extrusionOk="0" h="5261" w="6134">
                <a:moveTo>
                  <a:pt x="874" y="1"/>
                </a:moveTo>
                <a:cubicBezTo>
                  <a:pt x="395" y="1"/>
                  <a:pt x="0" y="395"/>
                  <a:pt x="0" y="883"/>
                </a:cubicBezTo>
                <a:lnTo>
                  <a:pt x="0" y="5260"/>
                </a:lnTo>
                <a:lnTo>
                  <a:pt x="6133" y="5260"/>
                </a:lnTo>
                <a:lnTo>
                  <a:pt x="6133" y="883"/>
                </a:lnTo>
                <a:cubicBezTo>
                  <a:pt x="6133" y="395"/>
                  <a:pt x="5739" y="1"/>
                  <a:pt x="52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3823252" y="4162790"/>
            <a:ext cx="576589" cy="849276"/>
          </a:xfrm>
          <a:custGeom>
            <a:rect b="b" l="l" r="r" t="t"/>
            <a:pathLst>
              <a:path extrusionOk="0" h="24542" w="16662">
                <a:moveTo>
                  <a:pt x="883" y="0"/>
                </a:moveTo>
                <a:cubicBezTo>
                  <a:pt x="395" y="0"/>
                  <a:pt x="10" y="385"/>
                  <a:pt x="10" y="874"/>
                </a:cubicBezTo>
                <a:lnTo>
                  <a:pt x="10" y="23658"/>
                </a:lnTo>
                <a:cubicBezTo>
                  <a:pt x="1" y="24147"/>
                  <a:pt x="395" y="24541"/>
                  <a:pt x="883" y="24541"/>
                </a:cubicBezTo>
                <a:lnTo>
                  <a:pt x="16662" y="24541"/>
                </a:lnTo>
                <a:lnTo>
                  <a:pt x="166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3916198" y="4496195"/>
            <a:ext cx="148905" cy="60836"/>
          </a:xfrm>
          <a:custGeom>
            <a:rect b="b" l="l" r="r" t="t"/>
            <a:pathLst>
              <a:path extrusionOk="0" h="1758" w="4303">
                <a:moveTo>
                  <a:pt x="878" y="1"/>
                </a:moveTo>
                <a:cubicBezTo>
                  <a:pt x="395" y="1"/>
                  <a:pt x="1" y="388"/>
                  <a:pt x="1" y="875"/>
                </a:cubicBezTo>
                <a:cubicBezTo>
                  <a:pt x="1" y="1367"/>
                  <a:pt x="404" y="1758"/>
                  <a:pt x="894" y="1758"/>
                </a:cubicBezTo>
                <a:cubicBezTo>
                  <a:pt x="900" y="1758"/>
                  <a:pt x="906" y="1758"/>
                  <a:pt x="912" y="1758"/>
                </a:cubicBezTo>
                <a:lnTo>
                  <a:pt x="3457" y="1758"/>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3917513" y="4375013"/>
            <a:ext cx="148559" cy="60801"/>
          </a:xfrm>
          <a:custGeom>
            <a:rect b="b" l="l" r="r" t="t"/>
            <a:pathLst>
              <a:path extrusionOk="0" h="1757" w="4293">
                <a:moveTo>
                  <a:pt x="874" y="0"/>
                </a:moveTo>
                <a:cubicBezTo>
                  <a:pt x="395" y="0"/>
                  <a:pt x="0" y="395"/>
                  <a:pt x="0" y="874"/>
                </a:cubicBezTo>
                <a:cubicBezTo>
                  <a:pt x="0" y="1362"/>
                  <a:pt x="395" y="1747"/>
                  <a:pt x="874" y="1756"/>
                </a:cubicBezTo>
                <a:lnTo>
                  <a:pt x="3419" y="1756"/>
                </a:lnTo>
                <a:cubicBezTo>
                  <a:pt x="3898" y="1747"/>
                  <a:pt x="4292" y="1362"/>
                  <a:pt x="4292" y="874"/>
                </a:cubicBezTo>
                <a:cubicBezTo>
                  <a:pt x="4292" y="395"/>
                  <a:pt x="3898" y="0"/>
                  <a:pt x="3419"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3916198" y="4253763"/>
            <a:ext cx="148905" cy="60524"/>
          </a:xfrm>
          <a:custGeom>
            <a:rect b="b" l="l" r="r" t="t"/>
            <a:pathLst>
              <a:path extrusionOk="0" h="1749" w="4303">
                <a:moveTo>
                  <a:pt x="878" y="0"/>
                </a:moveTo>
                <a:cubicBezTo>
                  <a:pt x="395" y="0"/>
                  <a:pt x="1" y="388"/>
                  <a:pt x="1" y="874"/>
                </a:cubicBezTo>
                <a:cubicBezTo>
                  <a:pt x="1" y="1361"/>
                  <a:pt x="395" y="1748"/>
                  <a:pt x="878" y="1748"/>
                </a:cubicBezTo>
                <a:cubicBezTo>
                  <a:pt x="889" y="1748"/>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3916198" y="4617411"/>
            <a:ext cx="148905" cy="60870"/>
          </a:xfrm>
          <a:custGeom>
            <a:rect b="b" l="l" r="r" t="t"/>
            <a:pathLst>
              <a:path extrusionOk="0" h="1759" w="4303">
                <a:moveTo>
                  <a:pt x="878" y="1"/>
                </a:moveTo>
                <a:cubicBezTo>
                  <a:pt x="396" y="1"/>
                  <a:pt x="1" y="398"/>
                  <a:pt x="1" y="884"/>
                </a:cubicBezTo>
                <a:cubicBezTo>
                  <a:pt x="1" y="1371"/>
                  <a:pt x="395" y="1758"/>
                  <a:pt x="878" y="1758"/>
                </a:cubicBezTo>
                <a:cubicBezTo>
                  <a:pt x="889" y="1758"/>
                  <a:pt x="900" y="1758"/>
                  <a:pt x="912" y="1758"/>
                </a:cubicBezTo>
                <a:lnTo>
                  <a:pt x="3457" y="1758"/>
                </a:lnTo>
                <a:cubicBezTo>
                  <a:pt x="3926" y="1739"/>
                  <a:pt x="4302" y="1354"/>
                  <a:pt x="4302" y="884"/>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3916198" y="4738973"/>
            <a:ext cx="148905" cy="60524"/>
          </a:xfrm>
          <a:custGeom>
            <a:rect b="b" l="l" r="r" t="t"/>
            <a:pathLst>
              <a:path extrusionOk="0" h="1749" w="4303">
                <a:moveTo>
                  <a:pt x="878" y="0"/>
                </a:moveTo>
                <a:cubicBezTo>
                  <a:pt x="395" y="0"/>
                  <a:pt x="1" y="388"/>
                  <a:pt x="1" y="874"/>
                </a:cubicBezTo>
                <a:cubicBezTo>
                  <a:pt x="1" y="1361"/>
                  <a:pt x="395" y="1749"/>
                  <a:pt x="878" y="1749"/>
                </a:cubicBezTo>
                <a:cubicBezTo>
                  <a:pt x="889" y="1749"/>
                  <a:pt x="900" y="1748"/>
                  <a:pt x="912" y="1748"/>
                </a:cubicBezTo>
                <a:lnTo>
                  <a:pt x="3457" y="1748"/>
                </a:lnTo>
                <a:cubicBezTo>
                  <a:pt x="3926" y="1729"/>
                  <a:pt x="4302" y="1344"/>
                  <a:pt x="4302" y="874"/>
                </a:cubicBezTo>
                <a:cubicBezTo>
                  <a:pt x="4302" y="405"/>
                  <a:pt x="3926" y="10"/>
                  <a:pt x="3457" y="1"/>
                </a:cubicBezTo>
                <a:lnTo>
                  <a:pt x="912" y="1"/>
                </a:lnTo>
                <a:cubicBezTo>
                  <a:pt x="900" y="1"/>
                  <a:pt x="889" y="0"/>
                  <a:pt x="8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3916198" y="4860189"/>
            <a:ext cx="148905" cy="60836"/>
          </a:xfrm>
          <a:custGeom>
            <a:rect b="b" l="l" r="r" t="t"/>
            <a:pathLst>
              <a:path extrusionOk="0" h="1758" w="4303">
                <a:moveTo>
                  <a:pt x="878" y="1"/>
                </a:moveTo>
                <a:cubicBezTo>
                  <a:pt x="395" y="1"/>
                  <a:pt x="1" y="388"/>
                  <a:pt x="1" y="875"/>
                </a:cubicBezTo>
                <a:cubicBezTo>
                  <a:pt x="1" y="1367"/>
                  <a:pt x="404" y="1758"/>
                  <a:pt x="894" y="1758"/>
                </a:cubicBezTo>
                <a:cubicBezTo>
                  <a:pt x="900" y="1758"/>
                  <a:pt x="906" y="1758"/>
                  <a:pt x="912" y="1757"/>
                </a:cubicBezTo>
                <a:lnTo>
                  <a:pt x="3457" y="1757"/>
                </a:lnTo>
                <a:cubicBezTo>
                  <a:pt x="3926" y="1739"/>
                  <a:pt x="4302" y="1344"/>
                  <a:pt x="4302" y="875"/>
                </a:cubicBezTo>
                <a:cubicBezTo>
                  <a:pt x="4302" y="405"/>
                  <a:pt x="3926" y="20"/>
                  <a:pt x="3457" y="1"/>
                </a:cubicBezTo>
                <a:lnTo>
                  <a:pt x="912" y="1"/>
                </a:lnTo>
                <a:cubicBezTo>
                  <a:pt x="900" y="1"/>
                  <a:pt x="889" y="1"/>
                  <a:pt x="87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4116415" y="4253763"/>
            <a:ext cx="70871" cy="60697"/>
          </a:xfrm>
          <a:custGeom>
            <a:rect b="b" l="l" r="r" t="t"/>
            <a:pathLst>
              <a:path extrusionOk="0" h="1754" w="2048">
                <a:moveTo>
                  <a:pt x="1191" y="1"/>
                </a:moveTo>
                <a:cubicBezTo>
                  <a:pt x="1185" y="1"/>
                  <a:pt x="1180" y="1"/>
                  <a:pt x="1174" y="1"/>
                </a:cubicBezTo>
                <a:cubicBezTo>
                  <a:pt x="395" y="1"/>
                  <a:pt x="0" y="940"/>
                  <a:pt x="554" y="1494"/>
                </a:cubicBezTo>
                <a:cubicBezTo>
                  <a:pt x="733" y="1673"/>
                  <a:pt x="952" y="1753"/>
                  <a:pt x="1167" y="1753"/>
                </a:cubicBezTo>
                <a:cubicBezTo>
                  <a:pt x="1617" y="1753"/>
                  <a:pt x="2047" y="1402"/>
                  <a:pt x="2047" y="874"/>
                </a:cubicBezTo>
                <a:cubicBezTo>
                  <a:pt x="2047" y="392"/>
                  <a:pt x="1671" y="1"/>
                  <a:pt x="119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4116415" y="4375013"/>
            <a:ext cx="70871" cy="60663"/>
          </a:xfrm>
          <a:custGeom>
            <a:rect b="b" l="l" r="r" t="t"/>
            <a:pathLst>
              <a:path extrusionOk="0" h="1753" w="2048">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4116415" y="4496229"/>
            <a:ext cx="70871" cy="60836"/>
          </a:xfrm>
          <a:custGeom>
            <a:rect b="b" l="l" r="r" t="t"/>
            <a:pathLst>
              <a:path extrusionOk="0" h="1758" w="2048">
                <a:moveTo>
                  <a:pt x="1174" y="0"/>
                </a:moveTo>
                <a:cubicBezTo>
                  <a:pt x="395" y="0"/>
                  <a:pt x="0" y="949"/>
                  <a:pt x="554" y="1503"/>
                </a:cubicBezTo>
                <a:cubicBezTo>
                  <a:pt x="733" y="1679"/>
                  <a:pt x="951" y="1758"/>
                  <a:pt x="1166" y="1758"/>
                </a:cubicBezTo>
                <a:cubicBezTo>
                  <a:pt x="1616" y="1758"/>
                  <a:pt x="2047" y="1408"/>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4116415" y="4617445"/>
            <a:ext cx="70871" cy="61009"/>
          </a:xfrm>
          <a:custGeom>
            <a:rect b="b" l="l" r="r" t="t"/>
            <a:pathLst>
              <a:path extrusionOk="0" h="1763" w="2048">
                <a:moveTo>
                  <a:pt x="1174" y="0"/>
                </a:moveTo>
                <a:cubicBezTo>
                  <a:pt x="395" y="0"/>
                  <a:pt x="0" y="949"/>
                  <a:pt x="554" y="1503"/>
                </a:cubicBezTo>
                <a:cubicBezTo>
                  <a:pt x="733" y="1682"/>
                  <a:pt x="952" y="1762"/>
                  <a:pt x="1167" y="1762"/>
                </a:cubicBezTo>
                <a:cubicBezTo>
                  <a:pt x="1617" y="1762"/>
                  <a:pt x="2047" y="1411"/>
                  <a:pt x="2047" y="883"/>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4116415" y="4738973"/>
            <a:ext cx="70871" cy="60697"/>
          </a:xfrm>
          <a:custGeom>
            <a:rect b="b" l="l" r="r" t="t"/>
            <a:pathLst>
              <a:path extrusionOk="0" h="1754" w="2048">
                <a:moveTo>
                  <a:pt x="1174" y="1"/>
                </a:moveTo>
                <a:cubicBezTo>
                  <a:pt x="395" y="1"/>
                  <a:pt x="0" y="940"/>
                  <a:pt x="554" y="1494"/>
                </a:cubicBezTo>
                <a:cubicBezTo>
                  <a:pt x="733" y="1673"/>
                  <a:pt x="952" y="1753"/>
                  <a:pt x="1167" y="1753"/>
                </a:cubicBezTo>
                <a:cubicBezTo>
                  <a:pt x="1617" y="1753"/>
                  <a:pt x="2047" y="1402"/>
                  <a:pt x="2047" y="874"/>
                </a:cubicBezTo>
                <a:cubicBezTo>
                  <a:pt x="2047" y="386"/>
                  <a:pt x="1662" y="1"/>
                  <a:pt x="117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4116415" y="4860224"/>
            <a:ext cx="70871" cy="60663"/>
          </a:xfrm>
          <a:custGeom>
            <a:rect b="b" l="l" r="r" t="t"/>
            <a:pathLst>
              <a:path extrusionOk="0" h="1753" w="2048">
                <a:moveTo>
                  <a:pt x="1174" y="0"/>
                </a:moveTo>
                <a:cubicBezTo>
                  <a:pt x="395" y="0"/>
                  <a:pt x="0" y="939"/>
                  <a:pt x="554" y="1493"/>
                </a:cubicBezTo>
                <a:cubicBezTo>
                  <a:pt x="733" y="1672"/>
                  <a:pt x="952" y="1752"/>
                  <a:pt x="1167" y="1752"/>
                </a:cubicBezTo>
                <a:cubicBezTo>
                  <a:pt x="1617" y="1752"/>
                  <a:pt x="2047" y="1401"/>
                  <a:pt x="2047" y="874"/>
                </a:cubicBezTo>
                <a:cubicBezTo>
                  <a:pt x="2047" y="395"/>
                  <a:pt x="1662" y="0"/>
                  <a:pt x="117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4750161" y="4219735"/>
            <a:ext cx="59842" cy="59826"/>
          </a:xfrm>
          <a:custGeom>
            <a:rect b="b" l="l" r="r" t="t"/>
            <a:pathLst>
              <a:path extrusionOk="0" h="3685" w="3686">
                <a:moveTo>
                  <a:pt x="1843" y="0"/>
                </a:moveTo>
                <a:cubicBezTo>
                  <a:pt x="823" y="0"/>
                  <a:pt x="1" y="821"/>
                  <a:pt x="1" y="1841"/>
                </a:cubicBezTo>
                <a:lnTo>
                  <a:pt x="1" y="1842"/>
                </a:lnTo>
                <a:cubicBezTo>
                  <a:pt x="1" y="2864"/>
                  <a:pt x="823" y="3685"/>
                  <a:pt x="1843" y="3685"/>
                </a:cubicBezTo>
                <a:cubicBezTo>
                  <a:pt x="2865" y="3685"/>
                  <a:pt x="3685" y="2864"/>
                  <a:pt x="3685" y="1842"/>
                </a:cubicBezTo>
                <a:lnTo>
                  <a:pt x="3685" y="1841"/>
                </a:lnTo>
                <a:cubicBezTo>
                  <a:pt x="3685" y="821"/>
                  <a:pt x="2865"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857588" y="4219735"/>
            <a:ext cx="59842" cy="59826"/>
          </a:xfrm>
          <a:custGeom>
            <a:rect b="b" l="l" r="r" t="t"/>
            <a:pathLst>
              <a:path extrusionOk="0" h="3685" w="3686">
                <a:moveTo>
                  <a:pt x="1843" y="0"/>
                </a:moveTo>
                <a:cubicBezTo>
                  <a:pt x="822" y="0"/>
                  <a:pt x="1" y="821"/>
                  <a:pt x="1" y="1841"/>
                </a:cubicBezTo>
                <a:lnTo>
                  <a:pt x="1" y="1842"/>
                </a:lnTo>
                <a:cubicBezTo>
                  <a:pt x="1" y="2864"/>
                  <a:pt x="822" y="3685"/>
                  <a:pt x="1843" y="3685"/>
                </a:cubicBezTo>
                <a:cubicBezTo>
                  <a:pt x="2863" y="3685"/>
                  <a:pt x="3686" y="2864"/>
                  <a:pt x="3686" y="1842"/>
                </a:cubicBezTo>
                <a:lnTo>
                  <a:pt x="3686" y="1841"/>
                </a:lnTo>
                <a:cubicBezTo>
                  <a:pt x="3686"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4642766" y="4312551"/>
            <a:ext cx="59810" cy="59826"/>
          </a:xfrm>
          <a:custGeom>
            <a:rect b="b" l="l" r="r" t="t"/>
            <a:pathLst>
              <a:path extrusionOk="0" h="3685" w="3684">
                <a:moveTo>
                  <a:pt x="1843" y="0"/>
                </a:moveTo>
                <a:cubicBezTo>
                  <a:pt x="821" y="0"/>
                  <a:pt x="0" y="821"/>
                  <a:pt x="0" y="1841"/>
                </a:cubicBezTo>
                <a:lnTo>
                  <a:pt x="0" y="1842"/>
                </a:lnTo>
                <a:cubicBezTo>
                  <a:pt x="0" y="2862"/>
                  <a:pt x="821" y="3685"/>
                  <a:pt x="1843" y="3685"/>
                </a:cubicBezTo>
                <a:cubicBezTo>
                  <a:pt x="2863" y="3685"/>
                  <a:pt x="3683" y="2862"/>
                  <a:pt x="3683" y="1842"/>
                </a:cubicBezTo>
                <a:lnTo>
                  <a:pt x="3683" y="1841"/>
                </a:lnTo>
                <a:cubicBezTo>
                  <a:pt x="3683"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4750161" y="4312551"/>
            <a:ext cx="59842" cy="59826"/>
          </a:xfrm>
          <a:custGeom>
            <a:rect b="b" l="l" r="r" t="t"/>
            <a:pathLst>
              <a:path extrusionOk="0" h="3685" w="3686">
                <a:moveTo>
                  <a:pt x="1843" y="0"/>
                </a:moveTo>
                <a:cubicBezTo>
                  <a:pt x="823" y="0"/>
                  <a:pt x="1" y="821"/>
                  <a:pt x="1" y="1841"/>
                </a:cubicBezTo>
                <a:lnTo>
                  <a:pt x="1" y="1842"/>
                </a:lnTo>
                <a:cubicBezTo>
                  <a:pt x="1" y="2862"/>
                  <a:pt x="823" y="3685"/>
                  <a:pt x="1843" y="3685"/>
                </a:cubicBezTo>
                <a:cubicBezTo>
                  <a:pt x="2865" y="3685"/>
                  <a:pt x="3685" y="2862"/>
                  <a:pt x="3685" y="1842"/>
                </a:cubicBezTo>
                <a:lnTo>
                  <a:pt x="3685" y="1841"/>
                </a:lnTo>
                <a:cubicBezTo>
                  <a:pt x="3685" y="821"/>
                  <a:pt x="2865"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4857588" y="4312551"/>
            <a:ext cx="59842" cy="59826"/>
          </a:xfrm>
          <a:custGeom>
            <a:rect b="b" l="l" r="r" t="t"/>
            <a:pathLst>
              <a:path extrusionOk="0" h="3685" w="3686">
                <a:moveTo>
                  <a:pt x="1843" y="0"/>
                </a:moveTo>
                <a:cubicBezTo>
                  <a:pt x="822" y="0"/>
                  <a:pt x="1" y="821"/>
                  <a:pt x="1" y="1841"/>
                </a:cubicBezTo>
                <a:lnTo>
                  <a:pt x="1" y="1842"/>
                </a:lnTo>
                <a:cubicBezTo>
                  <a:pt x="1" y="2862"/>
                  <a:pt x="822" y="3685"/>
                  <a:pt x="1843" y="3685"/>
                </a:cubicBezTo>
                <a:cubicBezTo>
                  <a:pt x="2863" y="3685"/>
                  <a:pt x="3686" y="2862"/>
                  <a:pt x="3686" y="1842"/>
                </a:cubicBezTo>
                <a:lnTo>
                  <a:pt x="3686" y="1841"/>
                </a:lnTo>
                <a:cubicBezTo>
                  <a:pt x="3686"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642766" y="4405334"/>
            <a:ext cx="59810" cy="59842"/>
          </a:xfrm>
          <a:custGeom>
            <a:rect b="b" l="l" r="r" t="t"/>
            <a:pathLst>
              <a:path extrusionOk="0" h="3686" w="3684">
                <a:moveTo>
                  <a:pt x="1843" y="1"/>
                </a:moveTo>
                <a:cubicBezTo>
                  <a:pt x="821" y="1"/>
                  <a:pt x="0" y="823"/>
                  <a:pt x="0" y="1843"/>
                </a:cubicBezTo>
                <a:lnTo>
                  <a:pt x="0" y="1845"/>
                </a:lnTo>
                <a:cubicBezTo>
                  <a:pt x="0" y="2864"/>
                  <a:pt x="821" y="3685"/>
                  <a:pt x="1843" y="3685"/>
                </a:cubicBezTo>
                <a:cubicBezTo>
                  <a:pt x="2863" y="3685"/>
                  <a:pt x="3683" y="2864"/>
                  <a:pt x="3683" y="1845"/>
                </a:cubicBezTo>
                <a:lnTo>
                  <a:pt x="3683" y="1843"/>
                </a:lnTo>
                <a:cubicBezTo>
                  <a:pt x="3683"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750161" y="4405334"/>
            <a:ext cx="59842" cy="59842"/>
          </a:xfrm>
          <a:custGeom>
            <a:rect b="b" l="l" r="r" t="t"/>
            <a:pathLst>
              <a:path extrusionOk="0" h="3686" w="3686">
                <a:moveTo>
                  <a:pt x="1843" y="1"/>
                </a:moveTo>
                <a:cubicBezTo>
                  <a:pt x="823" y="1"/>
                  <a:pt x="1" y="823"/>
                  <a:pt x="1" y="1843"/>
                </a:cubicBezTo>
                <a:lnTo>
                  <a:pt x="1" y="1845"/>
                </a:lnTo>
                <a:cubicBezTo>
                  <a:pt x="1" y="2864"/>
                  <a:pt x="823" y="3685"/>
                  <a:pt x="1843" y="3685"/>
                </a:cubicBezTo>
                <a:cubicBezTo>
                  <a:pt x="2865" y="3685"/>
                  <a:pt x="3685" y="2864"/>
                  <a:pt x="3685" y="1845"/>
                </a:cubicBezTo>
                <a:lnTo>
                  <a:pt x="3685" y="1843"/>
                </a:lnTo>
                <a:cubicBezTo>
                  <a:pt x="3685" y="823"/>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4857588" y="4405334"/>
            <a:ext cx="59842" cy="59842"/>
          </a:xfrm>
          <a:custGeom>
            <a:rect b="b" l="l" r="r" t="t"/>
            <a:pathLst>
              <a:path extrusionOk="0" h="3686" w="3686">
                <a:moveTo>
                  <a:pt x="1843" y="1"/>
                </a:moveTo>
                <a:cubicBezTo>
                  <a:pt x="822" y="1"/>
                  <a:pt x="1" y="823"/>
                  <a:pt x="1" y="1843"/>
                </a:cubicBezTo>
                <a:lnTo>
                  <a:pt x="1" y="1845"/>
                </a:lnTo>
                <a:cubicBezTo>
                  <a:pt x="1" y="2864"/>
                  <a:pt x="822" y="3685"/>
                  <a:pt x="1843" y="3685"/>
                </a:cubicBezTo>
                <a:cubicBezTo>
                  <a:pt x="2863" y="3685"/>
                  <a:pt x="3686" y="2864"/>
                  <a:pt x="3686" y="1845"/>
                </a:cubicBezTo>
                <a:lnTo>
                  <a:pt x="3686" y="1843"/>
                </a:lnTo>
                <a:cubicBezTo>
                  <a:pt x="3686"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4642766" y="4498149"/>
            <a:ext cx="59810" cy="59842"/>
          </a:xfrm>
          <a:custGeom>
            <a:rect b="b" l="l" r="r" t="t"/>
            <a:pathLst>
              <a:path extrusionOk="0" h="3686" w="3684">
                <a:moveTo>
                  <a:pt x="1843" y="1"/>
                </a:moveTo>
                <a:cubicBezTo>
                  <a:pt x="821" y="1"/>
                  <a:pt x="0" y="821"/>
                  <a:pt x="0" y="1843"/>
                </a:cubicBezTo>
                <a:cubicBezTo>
                  <a:pt x="0" y="2864"/>
                  <a:pt x="821" y="3685"/>
                  <a:pt x="1843" y="3685"/>
                </a:cubicBezTo>
                <a:cubicBezTo>
                  <a:pt x="2863" y="3685"/>
                  <a:pt x="3683" y="2864"/>
                  <a:pt x="3683" y="1843"/>
                </a:cubicBezTo>
                <a:cubicBezTo>
                  <a:pt x="3683"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4750161" y="4498149"/>
            <a:ext cx="59842" cy="59842"/>
          </a:xfrm>
          <a:custGeom>
            <a:rect b="b" l="l" r="r" t="t"/>
            <a:pathLst>
              <a:path extrusionOk="0" h="3686" w="3686">
                <a:moveTo>
                  <a:pt x="1843" y="1"/>
                </a:moveTo>
                <a:cubicBezTo>
                  <a:pt x="823" y="1"/>
                  <a:pt x="1" y="821"/>
                  <a:pt x="1" y="1843"/>
                </a:cubicBezTo>
                <a:cubicBezTo>
                  <a:pt x="1" y="2864"/>
                  <a:pt x="823" y="3685"/>
                  <a:pt x="1843" y="3685"/>
                </a:cubicBezTo>
                <a:cubicBezTo>
                  <a:pt x="2865" y="3685"/>
                  <a:pt x="3685" y="2864"/>
                  <a:pt x="3685" y="1843"/>
                </a:cubicBezTo>
                <a:cubicBezTo>
                  <a:pt x="3685" y="821"/>
                  <a:pt x="2865"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4857588" y="4498149"/>
            <a:ext cx="59842" cy="59842"/>
          </a:xfrm>
          <a:custGeom>
            <a:rect b="b" l="l" r="r" t="t"/>
            <a:pathLst>
              <a:path extrusionOk="0" h="3686" w="3686">
                <a:moveTo>
                  <a:pt x="1843" y="1"/>
                </a:moveTo>
                <a:cubicBezTo>
                  <a:pt x="822" y="1"/>
                  <a:pt x="1" y="821"/>
                  <a:pt x="1" y="1843"/>
                </a:cubicBezTo>
                <a:cubicBezTo>
                  <a:pt x="1" y="2864"/>
                  <a:pt x="822" y="3685"/>
                  <a:pt x="1843" y="3685"/>
                </a:cubicBezTo>
                <a:cubicBezTo>
                  <a:pt x="2863" y="3685"/>
                  <a:pt x="3686" y="2864"/>
                  <a:pt x="3686" y="1843"/>
                </a:cubicBezTo>
                <a:cubicBezTo>
                  <a:pt x="3686"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4642766" y="4590965"/>
            <a:ext cx="59810" cy="59842"/>
          </a:xfrm>
          <a:custGeom>
            <a:rect b="b" l="l" r="r" t="t"/>
            <a:pathLst>
              <a:path extrusionOk="0" h="3686" w="3684">
                <a:moveTo>
                  <a:pt x="1843" y="1"/>
                </a:moveTo>
                <a:cubicBezTo>
                  <a:pt x="821" y="1"/>
                  <a:pt x="0" y="822"/>
                  <a:pt x="0" y="1841"/>
                </a:cubicBezTo>
                <a:lnTo>
                  <a:pt x="0" y="1843"/>
                </a:lnTo>
                <a:cubicBezTo>
                  <a:pt x="0" y="2863"/>
                  <a:pt x="821" y="3685"/>
                  <a:pt x="1843" y="3685"/>
                </a:cubicBezTo>
                <a:cubicBezTo>
                  <a:pt x="2863" y="3685"/>
                  <a:pt x="3683" y="2863"/>
                  <a:pt x="3683" y="1843"/>
                </a:cubicBezTo>
                <a:lnTo>
                  <a:pt x="3683" y="1841"/>
                </a:lnTo>
                <a:cubicBezTo>
                  <a:pt x="3683" y="822"/>
                  <a:pt x="2863" y="1"/>
                  <a:pt x="1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4750161" y="4590965"/>
            <a:ext cx="59842" cy="59842"/>
          </a:xfrm>
          <a:custGeom>
            <a:rect b="b" l="l" r="r" t="t"/>
            <a:pathLst>
              <a:path extrusionOk="0" h="3686" w="3686">
                <a:moveTo>
                  <a:pt x="1843" y="1"/>
                </a:moveTo>
                <a:cubicBezTo>
                  <a:pt x="823" y="1"/>
                  <a:pt x="1" y="822"/>
                  <a:pt x="1" y="1841"/>
                </a:cubicBezTo>
                <a:lnTo>
                  <a:pt x="1" y="1843"/>
                </a:lnTo>
                <a:cubicBezTo>
                  <a:pt x="1" y="2863"/>
                  <a:pt x="823" y="3685"/>
                  <a:pt x="1843" y="3685"/>
                </a:cubicBezTo>
                <a:cubicBezTo>
                  <a:pt x="2865" y="3685"/>
                  <a:pt x="3685" y="2863"/>
                  <a:pt x="3685" y="1843"/>
                </a:cubicBezTo>
                <a:lnTo>
                  <a:pt x="3685" y="1841"/>
                </a:lnTo>
                <a:cubicBezTo>
                  <a:pt x="3685" y="822"/>
                  <a:pt x="2865" y="1"/>
                  <a:pt x="1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4857588" y="4590965"/>
            <a:ext cx="59842" cy="59842"/>
          </a:xfrm>
          <a:custGeom>
            <a:rect b="b" l="l" r="r" t="t"/>
            <a:pathLst>
              <a:path extrusionOk="0" h="3686" w="3686">
                <a:moveTo>
                  <a:pt x="1843" y="1"/>
                </a:moveTo>
                <a:cubicBezTo>
                  <a:pt x="822" y="1"/>
                  <a:pt x="1" y="822"/>
                  <a:pt x="1" y="1841"/>
                </a:cubicBezTo>
                <a:lnTo>
                  <a:pt x="1" y="1843"/>
                </a:lnTo>
                <a:cubicBezTo>
                  <a:pt x="1" y="2863"/>
                  <a:pt x="822" y="3685"/>
                  <a:pt x="1843" y="3685"/>
                </a:cubicBezTo>
                <a:cubicBezTo>
                  <a:pt x="2863" y="3685"/>
                  <a:pt x="3686" y="2863"/>
                  <a:pt x="3686" y="1843"/>
                </a:cubicBezTo>
                <a:lnTo>
                  <a:pt x="3686" y="1841"/>
                </a:lnTo>
                <a:cubicBezTo>
                  <a:pt x="3686" y="822"/>
                  <a:pt x="2863" y="1"/>
                  <a:pt x="1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4642766" y="4628192"/>
            <a:ext cx="59810" cy="59842"/>
          </a:xfrm>
          <a:custGeom>
            <a:rect b="b" l="l" r="r" t="t"/>
            <a:pathLst>
              <a:path extrusionOk="0" h="3686" w="3684">
                <a:moveTo>
                  <a:pt x="0" y="1"/>
                </a:moveTo>
                <a:lnTo>
                  <a:pt x="0" y="3686"/>
                </a:lnTo>
                <a:lnTo>
                  <a:pt x="3683" y="3686"/>
                </a:lnTo>
                <a:lnTo>
                  <a:pt x="36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4750161" y="4628192"/>
            <a:ext cx="59842" cy="59842"/>
          </a:xfrm>
          <a:custGeom>
            <a:rect b="b" l="l" r="r" t="t"/>
            <a:pathLst>
              <a:path extrusionOk="0" h="3686" w="3686">
                <a:moveTo>
                  <a:pt x="1" y="1"/>
                </a:moveTo>
                <a:lnTo>
                  <a:pt x="1" y="3686"/>
                </a:lnTo>
                <a:lnTo>
                  <a:pt x="3685" y="3686"/>
                </a:lnTo>
                <a:lnTo>
                  <a:pt x="36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4857588" y="4628192"/>
            <a:ext cx="59842" cy="59842"/>
          </a:xfrm>
          <a:custGeom>
            <a:rect b="b" l="l" r="r" t="t"/>
            <a:pathLst>
              <a:path extrusionOk="0" h="3686" w="3686">
                <a:moveTo>
                  <a:pt x="1" y="1"/>
                </a:moveTo>
                <a:lnTo>
                  <a:pt x="1" y="3686"/>
                </a:lnTo>
                <a:lnTo>
                  <a:pt x="3686" y="3686"/>
                </a:lnTo>
                <a:lnTo>
                  <a:pt x="36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4642766" y="4725683"/>
            <a:ext cx="59810" cy="59794"/>
          </a:xfrm>
          <a:custGeom>
            <a:rect b="b" l="l" r="r" t="t"/>
            <a:pathLst>
              <a:path extrusionOk="0" h="3683" w="3684">
                <a:moveTo>
                  <a:pt x="0" y="0"/>
                </a:moveTo>
                <a:lnTo>
                  <a:pt x="0" y="3683"/>
                </a:lnTo>
                <a:lnTo>
                  <a:pt x="3683" y="3683"/>
                </a:lnTo>
                <a:lnTo>
                  <a:pt x="36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4750161" y="4725683"/>
            <a:ext cx="59842" cy="59794"/>
          </a:xfrm>
          <a:custGeom>
            <a:rect b="b" l="l" r="r" t="t"/>
            <a:pathLst>
              <a:path extrusionOk="0" h="3683" w="3686">
                <a:moveTo>
                  <a:pt x="1" y="0"/>
                </a:moveTo>
                <a:lnTo>
                  <a:pt x="1" y="3683"/>
                </a:lnTo>
                <a:lnTo>
                  <a:pt x="3685" y="3683"/>
                </a:lnTo>
                <a:lnTo>
                  <a:pt x="36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4857588" y="4725683"/>
            <a:ext cx="59842" cy="59794"/>
          </a:xfrm>
          <a:custGeom>
            <a:rect b="b" l="l" r="r" t="t"/>
            <a:pathLst>
              <a:path extrusionOk="0" h="3683" w="3686">
                <a:moveTo>
                  <a:pt x="1" y="0"/>
                </a:moveTo>
                <a:lnTo>
                  <a:pt x="1" y="3683"/>
                </a:lnTo>
                <a:lnTo>
                  <a:pt x="3686" y="3683"/>
                </a:lnTo>
                <a:lnTo>
                  <a:pt x="36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4642766" y="4831811"/>
            <a:ext cx="59810" cy="59810"/>
          </a:xfrm>
          <a:custGeom>
            <a:rect b="b" l="l" r="r" t="t"/>
            <a:pathLst>
              <a:path extrusionOk="0" h="3684" w="3684">
                <a:moveTo>
                  <a:pt x="0" y="1"/>
                </a:moveTo>
                <a:lnTo>
                  <a:pt x="0" y="3684"/>
                </a:lnTo>
                <a:lnTo>
                  <a:pt x="3683" y="3684"/>
                </a:lnTo>
                <a:lnTo>
                  <a:pt x="36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4750161" y="4831811"/>
            <a:ext cx="59842" cy="59810"/>
          </a:xfrm>
          <a:custGeom>
            <a:rect b="b" l="l" r="r" t="t"/>
            <a:pathLst>
              <a:path extrusionOk="0" h="3684" w="3686">
                <a:moveTo>
                  <a:pt x="1" y="1"/>
                </a:moveTo>
                <a:lnTo>
                  <a:pt x="1" y="3684"/>
                </a:lnTo>
                <a:lnTo>
                  <a:pt x="3685" y="3684"/>
                </a:lnTo>
                <a:lnTo>
                  <a:pt x="36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4857588" y="4831811"/>
            <a:ext cx="59842" cy="59810"/>
          </a:xfrm>
          <a:custGeom>
            <a:rect b="b" l="l" r="r" t="t"/>
            <a:pathLst>
              <a:path extrusionOk="0" h="3684" w="3686">
                <a:moveTo>
                  <a:pt x="1" y="1"/>
                </a:moveTo>
                <a:lnTo>
                  <a:pt x="1" y="3684"/>
                </a:lnTo>
                <a:lnTo>
                  <a:pt x="3686" y="3684"/>
                </a:lnTo>
                <a:lnTo>
                  <a:pt x="36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4223920" y="3783355"/>
            <a:ext cx="351472" cy="1180707"/>
          </a:xfrm>
          <a:custGeom>
            <a:rect b="b" l="l" r="r" t="t"/>
            <a:pathLst>
              <a:path extrusionOk="0" h="72726" w="21649">
                <a:moveTo>
                  <a:pt x="20164" y="0"/>
                </a:moveTo>
                <a:cubicBezTo>
                  <a:pt x="20161" y="0"/>
                  <a:pt x="20158" y="0"/>
                  <a:pt x="20155" y="0"/>
                </a:cubicBezTo>
                <a:lnTo>
                  <a:pt x="1517" y="104"/>
                </a:lnTo>
                <a:cubicBezTo>
                  <a:pt x="701" y="108"/>
                  <a:pt x="41" y="772"/>
                  <a:pt x="41" y="1589"/>
                </a:cubicBezTo>
                <a:lnTo>
                  <a:pt x="0" y="72725"/>
                </a:lnTo>
                <a:lnTo>
                  <a:pt x="21648" y="72725"/>
                </a:lnTo>
                <a:lnTo>
                  <a:pt x="21648" y="1485"/>
                </a:lnTo>
                <a:cubicBezTo>
                  <a:pt x="21648" y="666"/>
                  <a:pt x="20984" y="0"/>
                  <a:pt x="20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4288632" y="3855779"/>
            <a:ext cx="33087" cy="1046963"/>
          </a:xfrm>
          <a:custGeom>
            <a:rect b="b" l="l" r="r" t="t"/>
            <a:pathLst>
              <a:path extrusionOk="0" h="64488" w="2038">
                <a:moveTo>
                  <a:pt x="1018" y="1"/>
                </a:moveTo>
                <a:cubicBezTo>
                  <a:pt x="454" y="1"/>
                  <a:pt x="0" y="455"/>
                  <a:pt x="0" y="1019"/>
                </a:cubicBezTo>
                <a:lnTo>
                  <a:pt x="0" y="63470"/>
                </a:lnTo>
                <a:cubicBezTo>
                  <a:pt x="0" y="64035"/>
                  <a:pt x="454" y="64488"/>
                  <a:pt x="1018" y="64488"/>
                </a:cubicBezTo>
                <a:cubicBezTo>
                  <a:pt x="1583" y="64488"/>
                  <a:pt x="2038" y="64035"/>
                  <a:pt x="2038" y="63470"/>
                </a:cubicBezTo>
                <a:lnTo>
                  <a:pt x="2038" y="1019"/>
                </a:lnTo>
                <a:cubicBezTo>
                  <a:pt x="2038" y="455"/>
                  <a:pt x="1583" y="1"/>
                  <a:pt x="101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4383136" y="3855779"/>
            <a:ext cx="33071" cy="1046963"/>
          </a:xfrm>
          <a:custGeom>
            <a:rect b="b" l="l" r="r" t="t"/>
            <a:pathLst>
              <a:path extrusionOk="0" h="64488" w="2037">
                <a:moveTo>
                  <a:pt x="1018" y="1"/>
                </a:moveTo>
                <a:cubicBezTo>
                  <a:pt x="454" y="1"/>
                  <a:pt x="0" y="455"/>
                  <a:pt x="0" y="1019"/>
                </a:cubicBezTo>
                <a:lnTo>
                  <a:pt x="0" y="63470"/>
                </a:lnTo>
                <a:cubicBezTo>
                  <a:pt x="0" y="64035"/>
                  <a:pt x="454" y="64488"/>
                  <a:pt x="1018" y="64488"/>
                </a:cubicBezTo>
                <a:cubicBezTo>
                  <a:pt x="1582" y="64488"/>
                  <a:pt x="2036" y="64035"/>
                  <a:pt x="2036" y="63470"/>
                </a:cubicBezTo>
                <a:lnTo>
                  <a:pt x="2036" y="1019"/>
                </a:lnTo>
                <a:cubicBezTo>
                  <a:pt x="2036" y="455"/>
                  <a:pt x="1582" y="1"/>
                  <a:pt x="101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4477608" y="3855779"/>
            <a:ext cx="33103" cy="1046963"/>
          </a:xfrm>
          <a:custGeom>
            <a:rect b="b" l="l" r="r" t="t"/>
            <a:pathLst>
              <a:path extrusionOk="0" h="64488" w="2039">
                <a:moveTo>
                  <a:pt x="1018" y="1"/>
                </a:moveTo>
                <a:cubicBezTo>
                  <a:pt x="455" y="1"/>
                  <a:pt x="0" y="455"/>
                  <a:pt x="0" y="1019"/>
                </a:cubicBezTo>
                <a:lnTo>
                  <a:pt x="0" y="63470"/>
                </a:lnTo>
                <a:cubicBezTo>
                  <a:pt x="0" y="64035"/>
                  <a:pt x="455" y="64488"/>
                  <a:pt x="1018" y="64488"/>
                </a:cubicBezTo>
                <a:cubicBezTo>
                  <a:pt x="1584" y="64488"/>
                  <a:pt x="2038" y="64035"/>
                  <a:pt x="2038" y="63470"/>
                </a:cubicBezTo>
                <a:lnTo>
                  <a:pt x="2038" y="1019"/>
                </a:lnTo>
                <a:cubicBezTo>
                  <a:pt x="2038" y="455"/>
                  <a:pt x="1584" y="1"/>
                  <a:pt x="101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5004401" y="3427776"/>
            <a:ext cx="351472" cy="1536286"/>
          </a:xfrm>
          <a:custGeom>
            <a:rect b="b" l="l" r="r" t="t"/>
            <a:pathLst>
              <a:path extrusionOk="0" h="94628" w="21649">
                <a:moveTo>
                  <a:pt x="1508" y="1"/>
                </a:moveTo>
                <a:cubicBezTo>
                  <a:pt x="675" y="1"/>
                  <a:pt x="0" y="675"/>
                  <a:pt x="0" y="1508"/>
                </a:cubicBezTo>
                <a:lnTo>
                  <a:pt x="0" y="94627"/>
                </a:lnTo>
                <a:lnTo>
                  <a:pt x="21648" y="94627"/>
                </a:lnTo>
                <a:lnTo>
                  <a:pt x="21648" y="1508"/>
                </a:lnTo>
                <a:cubicBezTo>
                  <a:pt x="21648" y="675"/>
                  <a:pt x="20974" y="1"/>
                  <a:pt x="201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5150224" y="3584249"/>
            <a:ext cx="59810" cy="59810"/>
          </a:xfrm>
          <a:custGeom>
            <a:rect b="b" l="l" r="r" t="t"/>
            <a:pathLst>
              <a:path extrusionOk="0" h="3684" w="3684">
                <a:moveTo>
                  <a:pt x="1841" y="0"/>
                </a:moveTo>
                <a:cubicBezTo>
                  <a:pt x="822" y="0"/>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5257667" y="3693429"/>
            <a:ext cx="59794" cy="59794"/>
          </a:xfrm>
          <a:custGeom>
            <a:rect b="b" l="l" r="r" t="t"/>
            <a:pathLst>
              <a:path extrusionOk="0" h="3683" w="3683">
                <a:moveTo>
                  <a:pt x="1841" y="0"/>
                </a:moveTo>
                <a:cubicBezTo>
                  <a:pt x="821" y="0"/>
                  <a:pt x="0" y="821"/>
                  <a:pt x="0" y="1841"/>
                </a:cubicBezTo>
                <a:lnTo>
                  <a:pt x="0" y="1842"/>
                </a:lnTo>
                <a:cubicBezTo>
                  <a:pt x="0" y="2862"/>
                  <a:pt x="821" y="3683"/>
                  <a:pt x="1841" y="3683"/>
                </a:cubicBezTo>
                <a:cubicBezTo>
                  <a:pt x="2860" y="3683"/>
                  <a:pt x="3683" y="2862"/>
                  <a:pt x="3683" y="1842"/>
                </a:cubicBezTo>
                <a:lnTo>
                  <a:pt x="3683" y="1841"/>
                </a:ln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5042797" y="3802593"/>
            <a:ext cx="59842" cy="59842"/>
          </a:xfrm>
          <a:custGeom>
            <a:rect b="b" l="l" r="r" t="t"/>
            <a:pathLst>
              <a:path extrusionOk="0" h="3686" w="3686">
                <a:moveTo>
                  <a:pt x="1843" y="1"/>
                </a:moveTo>
                <a:cubicBezTo>
                  <a:pt x="822" y="1"/>
                  <a:pt x="1" y="823"/>
                  <a:pt x="1" y="1843"/>
                </a:cubicBezTo>
                <a:cubicBezTo>
                  <a:pt x="1" y="2864"/>
                  <a:pt x="822" y="3685"/>
                  <a:pt x="1843" y="3685"/>
                </a:cubicBezTo>
                <a:lnTo>
                  <a:pt x="1845" y="3685"/>
                </a:lnTo>
                <a:cubicBezTo>
                  <a:pt x="2865" y="3685"/>
                  <a:pt x="3685" y="2864"/>
                  <a:pt x="3685" y="1843"/>
                </a:cubicBezTo>
                <a:cubicBezTo>
                  <a:pt x="3685" y="823"/>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5257667" y="3802593"/>
            <a:ext cx="59794" cy="59842"/>
          </a:xfrm>
          <a:custGeom>
            <a:rect b="b" l="l" r="r" t="t"/>
            <a:pathLst>
              <a:path extrusionOk="0" h="3686" w="3683">
                <a:moveTo>
                  <a:pt x="1841" y="1"/>
                </a:moveTo>
                <a:cubicBezTo>
                  <a:pt x="821" y="1"/>
                  <a:pt x="0" y="823"/>
                  <a:pt x="0" y="1843"/>
                </a:cubicBezTo>
                <a:cubicBezTo>
                  <a:pt x="0" y="2864"/>
                  <a:pt x="821" y="3685"/>
                  <a:pt x="1841" y="3685"/>
                </a:cubicBezTo>
                <a:cubicBezTo>
                  <a:pt x="2860" y="3685"/>
                  <a:pt x="3683" y="2864"/>
                  <a:pt x="3683" y="1843"/>
                </a:cubicBezTo>
                <a:cubicBezTo>
                  <a:pt x="3683" y="823"/>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5042797" y="3911790"/>
            <a:ext cx="59842" cy="59810"/>
          </a:xfrm>
          <a:custGeom>
            <a:rect b="b" l="l" r="r" t="t"/>
            <a:pathLst>
              <a:path extrusionOk="0" h="3684" w="3686">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5150224" y="3911790"/>
            <a:ext cx="59810" cy="59810"/>
          </a:xfrm>
          <a:custGeom>
            <a:rect b="b" l="l" r="r" t="t"/>
            <a:pathLst>
              <a:path extrusionOk="0" h="3684" w="3684">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5257667" y="3911790"/>
            <a:ext cx="59794" cy="59810"/>
          </a:xfrm>
          <a:custGeom>
            <a:rect b="b" l="l" r="r" t="t"/>
            <a:pathLst>
              <a:path extrusionOk="0" h="3684" w="3683">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5042797" y="4020970"/>
            <a:ext cx="59842" cy="59842"/>
          </a:xfrm>
          <a:custGeom>
            <a:rect b="b" l="l" r="r" t="t"/>
            <a:pathLst>
              <a:path extrusionOk="0" h="3686" w="3686">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5150224" y="4020970"/>
            <a:ext cx="59810" cy="59842"/>
          </a:xfrm>
          <a:custGeom>
            <a:rect b="b" l="l" r="r" t="t"/>
            <a:pathLst>
              <a:path extrusionOk="0" h="3686" w="3684">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p:nvPr/>
        </p:nvSpPr>
        <p:spPr>
          <a:xfrm>
            <a:off x="5257667" y="4020970"/>
            <a:ext cx="59794" cy="59842"/>
          </a:xfrm>
          <a:custGeom>
            <a:rect b="b" l="l" r="r" t="t"/>
            <a:pathLst>
              <a:path extrusionOk="0" h="3686" w="3683">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4"/>
          <p:cNvSpPr/>
          <p:nvPr/>
        </p:nvSpPr>
        <p:spPr>
          <a:xfrm>
            <a:off x="5042797" y="4130167"/>
            <a:ext cx="59842" cy="59810"/>
          </a:xfrm>
          <a:custGeom>
            <a:rect b="b" l="l" r="r" t="t"/>
            <a:pathLst>
              <a:path extrusionOk="0" h="3684" w="3686">
                <a:moveTo>
                  <a:pt x="1843" y="1"/>
                </a:moveTo>
                <a:cubicBezTo>
                  <a:pt x="822" y="1"/>
                  <a:pt x="1" y="822"/>
                  <a:pt x="1" y="1841"/>
                </a:cubicBezTo>
                <a:lnTo>
                  <a:pt x="1" y="1843"/>
                </a:lnTo>
                <a:cubicBezTo>
                  <a:pt x="1" y="2863"/>
                  <a:pt x="822" y="3684"/>
                  <a:pt x="1843" y="3684"/>
                </a:cubicBezTo>
                <a:lnTo>
                  <a:pt x="1845" y="3684"/>
                </a:lnTo>
                <a:cubicBezTo>
                  <a:pt x="2865" y="3684"/>
                  <a:pt x="3685" y="2863"/>
                  <a:pt x="3685" y="1843"/>
                </a:cubicBezTo>
                <a:lnTo>
                  <a:pt x="3685" y="1841"/>
                </a:lnTo>
                <a:cubicBezTo>
                  <a:pt x="3685" y="822"/>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p:nvPr/>
        </p:nvSpPr>
        <p:spPr>
          <a:xfrm>
            <a:off x="5150224" y="4130167"/>
            <a:ext cx="59810" cy="59810"/>
          </a:xfrm>
          <a:custGeom>
            <a:rect b="b" l="l" r="r" t="t"/>
            <a:pathLst>
              <a:path extrusionOk="0" h="3684" w="3684">
                <a:moveTo>
                  <a:pt x="1841" y="1"/>
                </a:moveTo>
                <a:cubicBezTo>
                  <a:pt x="822" y="1"/>
                  <a:pt x="1" y="822"/>
                  <a:pt x="1" y="1841"/>
                </a:cubicBezTo>
                <a:lnTo>
                  <a:pt x="1" y="1843"/>
                </a:lnTo>
                <a:cubicBezTo>
                  <a:pt x="1" y="2863"/>
                  <a:pt x="822" y="3684"/>
                  <a:pt x="1841" y="3684"/>
                </a:cubicBezTo>
                <a:lnTo>
                  <a:pt x="1843" y="3684"/>
                </a:lnTo>
                <a:cubicBezTo>
                  <a:pt x="2863" y="3684"/>
                  <a:pt x="3684" y="2863"/>
                  <a:pt x="3684" y="1843"/>
                </a:cubicBezTo>
                <a:lnTo>
                  <a:pt x="3684" y="1841"/>
                </a:lnTo>
                <a:cubicBezTo>
                  <a:pt x="3684" y="822"/>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4"/>
          <p:cNvSpPr/>
          <p:nvPr/>
        </p:nvSpPr>
        <p:spPr>
          <a:xfrm>
            <a:off x="5257667" y="4130167"/>
            <a:ext cx="59794" cy="59810"/>
          </a:xfrm>
          <a:custGeom>
            <a:rect b="b" l="l" r="r" t="t"/>
            <a:pathLst>
              <a:path extrusionOk="0" h="3684" w="3683">
                <a:moveTo>
                  <a:pt x="1841" y="1"/>
                </a:moveTo>
                <a:cubicBezTo>
                  <a:pt x="821" y="1"/>
                  <a:pt x="0" y="822"/>
                  <a:pt x="0" y="1841"/>
                </a:cubicBezTo>
                <a:lnTo>
                  <a:pt x="0" y="1843"/>
                </a:lnTo>
                <a:cubicBezTo>
                  <a:pt x="0" y="2863"/>
                  <a:pt x="821" y="3684"/>
                  <a:pt x="1841" y="3684"/>
                </a:cubicBezTo>
                <a:cubicBezTo>
                  <a:pt x="2860" y="3684"/>
                  <a:pt x="3683" y="2863"/>
                  <a:pt x="3683" y="1843"/>
                </a:cubicBezTo>
                <a:lnTo>
                  <a:pt x="3683" y="1841"/>
                </a:lnTo>
                <a:cubicBezTo>
                  <a:pt x="3683" y="822"/>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5042797" y="4239347"/>
            <a:ext cx="59842" cy="59826"/>
          </a:xfrm>
          <a:custGeom>
            <a:rect b="b" l="l" r="r" t="t"/>
            <a:pathLst>
              <a:path extrusionOk="0" h="3685" w="3686">
                <a:moveTo>
                  <a:pt x="1843" y="0"/>
                </a:moveTo>
                <a:cubicBezTo>
                  <a:pt x="822" y="0"/>
                  <a:pt x="1" y="823"/>
                  <a:pt x="1" y="1843"/>
                </a:cubicBezTo>
                <a:cubicBezTo>
                  <a:pt x="1" y="2864"/>
                  <a:pt x="822" y="3685"/>
                  <a:pt x="1843" y="3685"/>
                </a:cubicBezTo>
                <a:lnTo>
                  <a:pt x="1845" y="3685"/>
                </a:lnTo>
                <a:cubicBezTo>
                  <a:pt x="2865" y="3685"/>
                  <a:pt x="3685" y="2864"/>
                  <a:pt x="3685" y="1843"/>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5150224" y="4239347"/>
            <a:ext cx="59810" cy="59826"/>
          </a:xfrm>
          <a:custGeom>
            <a:rect b="b" l="l" r="r" t="t"/>
            <a:pathLst>
              <a:path extrusionOk="0" h="3685" w="3684">
                <a:moveTo>
                  <a:pt x="1841" y="0"/>
                </a:moveTo>
                <a:cubicBezTo>
                  <a:pt x="822" y="0"/>
                  <a:pt x="1" y="823"/>
                  <a:pt x="1" y="1843"/>
                </a:cubicBezTo>
                <a:cubicBezTo>
                  <a:pt x="1" y="2864"/>
                  <a:pt x="822" y="3685"/>
                  <a:pt x="1841" y="3685"/>
                </a:cubicBezTo>
                <a:lnTo>
                  <a:pt x="1843" y="3685"/>
                </a:lnTo>
                <a:cubicBezTo>
                  <a:pt x="2863" y="3685"/>
                  <a:pt x="3684" y="2864"/>
                  <a:pt x="3684" y="1843"/>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p:nvPr/>
        </p:nvSpPr>
        <p:spPr>
          <a:xfrm>
            <a:off x="5257667" y="4239347"/>
            <a:ext cx="59794" cy="59826"/>
          </a:xfrm>
          <a:custGeom>
            <a:rect b="b" l="l" r="r" t="t"/>
            <a:pathLst>
              <a:path extrusionOk="0" h="3685" w="3683">
                <a:moveTo>
                  <a:pt x="1841" y="0"/>
                </a:moveTo>
                <a:cubicBezTo>
                  <a:pt x="821" y="0"/>
                  <a:pt x="0" y="823"/>
                  <a:pt x="0" y="1843"/>
                </a:cubicBezTo>
                <a:cubicBezTo>
                  <a:pt x="0" y="2864"/>
                  <a:pt x="821" y="3685"/>
                  <a:pt x="1841" y="3685"/>
                </a:cubicBezTo>
                <a:cubicBezTo>
                  <a:pt x="2860" y="3685"/>
                  <a:pt x="3683" y="2864"/>
                  <a:pt x="3683" y="1843"/>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4"/>
          <p:cNvSpPr/>
          <p:nvPr/>
        </p:nvSpPr>
        <p:spPr>
          <a:xfrm>
            <a:off x="5042797" y="4348544"/>
            <a:ext cx="59842" cy="59810"/>
          </a:xfrm>
          <a:custGeom>
            <a:rect b="b" l="l" r="r" t="t"/>
            <a:pathLst>
              <a:path extrusionOk="0" h="3684" w="3686">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5150224" y="4348544"/>
            <a:ext cx="59810" cy="59810"/>
          </a:xfrm>
          <a:custGeom>
            <a:rect b="b" l="l" r="r" t="t"/>
            <a:pathLst>
              <a:path extrusionOk="0" h="3684" w="3684">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5257667" y="4348544"/>
            <a:ext cx="59794" cy="59810"/>
          </a:xfrm>
          <a:custGeom>
            <a:rect b="b" l="l" r="r" t="t"/>
            <a:pathLst>
              <a:path extrusionOk="0" h="3684" w="3683">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5042797" y="4457724"/>
            <a:ext cx="59842" cy="59826"/>
          </a:xfrm>
          <a:custGeom>
            <a:rect b="b" l="l" r="r" t="t"/>
            <a:pathLst>
              <a:path extrusionOk="0" h="3685" w="3686">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5150224" y="4457724"/>
            <a:ext cx="59810" cy="59826"/>
          </a:xfrm>
          <a:custGeom>
            <a:rect b="b" l="l" r="r" t="t"/>
            <a:pathLst>
              <a:path extrusionOk="0" h="3685" w="3684">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p:nvPr/>
        </p:nvSpPr>
        <p:spPr>
          <a:xfrm>
            <a:off x="5257667" y="4457724"/>
            <a:ext cx="59794" cy="59826"/>
          </a:xfrm>
          <a:custGeom>
            <a:rect b="b" l="l" r="r" t="t"/>
            <a:pathLst>
              <a:path extrusionOk="0" h="3685" w="3683">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4"/>
          <p:cNvSpPr/>
          <p:nvPr/>
        </p:nvSpPr>
        <p:spPr>
          <a:xfrm>
            <a:off x="5042797" y="4566921"/>
            <a:ext cx="59842" cy="59810"/>
          </a:xfrm>
          <a:custGeom>
            <a:rect b="b" l="l" r="r" t="t"/>
            <a:pathLst>
              <a:path extrusionOk="0" h="3684" w="3686">
                <a:moveTo>
                  <a:pt x="1843" y="1"/>
                </a:moveTo>
                <a:cubicBezTo>
                  <a:pt x="822" y="1"/>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1"/>
                  <a:pt x="1845"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p:nvPr/>
        </p:nvSpPr>
        <p:spPr>
          <a:xfrm>
            <a:off x="5150224" y="4566921"/>
            <a:ext cx="59810" cy="59810"/>
          </a:xfrm>
          <a:custGeom>
            <a:rect b="b" l="l" r="r" t="t"/>
            <a:pathLst>
              <a:path extrusionOk="0" h="3684" w="3684">
                <a:moveTo>
                  <a:pt x="1841" y="1"/>
                </a:moveTo>
                <a:cubicBezTo>
                  <a:pt x="822" y="1"/>
                  <a:pt x="1" y="821"/>
                  <a:pt x="1" y="1841"/>
                </a:cubicBezTo>
                <a:lnTo>
                  <a:pt x="1" y="1843"/>
                </a:lnTo>
                <a:cubicBezTo>
                  <a:pt x="1" y="2863"/>
                  <a:pt x="822" y="3683"/>
                  <a:pt x="1841" y="3683"/>
                </a:cubicBezTo>
                <a:lnTo>
                  <a:pt x="1843" y="3683"/>
                </a:lnTo>
                <a:cubicBezTo>
                  <a:pt x="2863" y="3683"/>
                  <a:pt x="3684" y="2863"/>
                  <a:pt x="3684" y="1843"/>
                </a:cubicBezTo>
                <a:lnTo>
                  <a:pt x="3684" y="1841"/>
                </a:lnTo>
                <a:cubicBezTo>
                  <a:pt x="3684" y="821"/>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
          <p:cNvSpPr/>
          <p:nvPr/>
        </p:nvSpPr>
        <p:spPr>
          <a:xfrm>
            <a:off x="5257667" y="4566921"/>
            <a:ext cx="59794" cy="59810"/>
          </a:xfrm>
          <a:custGeom>
            <a:rect b="b" l="l" r="r" t="t"/>
            <a:pathLst>
              <a:path extrusionOk="0" h="3684" w="3683">
                <a:moveTo>
                  <a:pt x="1841" y="1"/>
                </a:moveTo>
                <a:cubicBezTo>
                  <a:pt x="821" y="1"/>
                  <a:pt x="0" y="821"/>
                  <a:pt x="0" y="1841"/>
                </a:cubicBezTo>
                <a:lnTo>
                  <a:pt x="0" y="1843"/>
                </a:lnTo>
                <a:cubicBezTo>
                  <a:pt x="0" y="2863"/>
                  <a:pt x="821" y="3683"/>
                  <a:pt x="1841" y="3683"/>
                </a:cubicBezTo>
                <a:cubicBezTo>
                  <a:pt x="2860" y="3683"/>
                  <a:pt x="3683" y="2863"/>
                  <a:pt x="3683" y="1843"/>
                </a:cubicBezTo>
                <a:lnTo>
                  <a:pt x="3683" y="1841"/>
                </a:lnTo>
                <a:cubicBezTo>
                  <a:pt x="3683" y="821"/>
                  <a:pt x="2860" y="1"/>
                  <a:pt x="1841"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4"/>
          <p:cNvSpPr/>
          <p:nvPr/>
        </p:nvSpPr>
        <p:spPr>
          <a:xfrm>
            <a:off x="5042797" y="4676101"/>
            <a:ext cx="59842" cy="59826"/>
          </a:xfrm>
          <a:custGeom>
            <a:rect b="b" l="l" r="r" t="t"/>
            <a:pathLst>
              <a:path extrusionOk="0" h="3685" w="3686">
                <a:moveTo>
                  <a:pt x="1843" y="0"/>
                </a:moveTo>
                <a:cubicBezTo>
                  <a:pt x="822" y="0"/>
                  <a:pt x="1" y="823"/>
                  <a:pt x="1" y="1842"/>
                </a:cubicBezTo>
                <a:cubicBezTo>
                  <a:pt x="1" y="2864"/>
                  <a:pt x="822" y="3685"/>
                  <a:pt x="1843" y="3685"/>
                </a:cubicBezTo>
                <a:lnTo>
                  <a:pt x="1845" y="3685"/>
                </a:lnTo>
                <a:cubicBezTo>
                  <a:pt x="2865" y="3685"/>
                  <a:pt x="3685" y="2864"/>
                  <a:pt x="3685" y="1842"/>
                </a:cubicBezTo>
                <a:cubicBezTo>
                  <a:pt x="3685" y="823"/>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4"/>
          <p:cNvSpPr/>
          <p:nvPr/>
        </p:nvSpPr>
        <p:spPr>
          <a:xfrm>
            <a:off x="5150224" y="4676101"/>
            <a:ext cx="59810" cy="59826"/>
          </a:xfrm>
          <a:custGeom>
            <a:rect b="b" l="l" r="r" t="t"/>
            <a:pathLst>
              <a:path extrusionOk="0" h="3685" w="3684">
                <a:moveTo>
                  <a:pt x="1841" y="0"/>
                </a:moveTo>
                <a:cubicBezTo>
                  <a:pt x="822" y="0"/>
                  <a:pt x="1" y="823"/>
                  <a:pt x="1" y="1842"/>
                </a:cubicBezTo>
                <a:cubicBezTo>
                  <a:pt x="1" y="2864"/>
                  <a:pt x="822" y="3685"/>
                  <a:pt x="1841" y="3685"/>
                </a:cubicBezTo>
                <a:lnTo>
                  <a:pt x="1843" y="3685"/>
                </a:lnTo>
                <a:cubicBezTo>
                  <a:pt x="2863" y="3685"/>
                  <a:pt x="3684" y="2864"/>
                  <a:pt x="3684" y="1842"/>
                </a:cubicBezTo>
                <a:cubicBezTo>
                  <a:pt x="3684" y="823"/>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
          <p:cNvSpPr/>
          <p:nvPr/>
        </p:nvSpPr>
        <p:spPr>
          <a:xfrm>
            <a:off x="5257667" y="4676101"/>
            <a:ext cx="59794" cy="59826"/>
          </a:xfrm>
          <a:custGeom>
            <a:rect b="b" l="l" r="r" t="t"/>
            <a:pathLst>
              <a:path extrusionOk="0" h="3685" w="3683">
                <a:moveTo>
                  <a:pt x="1841" y="0"/>
                </a:moveTo>
                <a:cubicBezTo>
                  <a:pt x="821" y="0"/>
                  <a:pt x="0" y="823"/>
                  <a:pt x="0" y="1842"/>
                </a:cubicBezTo>
                <a:cubicBezTo>
                  <a:pt x="0" y="2864"/>
                  <a:pt x="821" y="3685"/>
                  <a:pt x="1841" y="3685"/>
                </a:cubicBezTo>
                <a:cubicBezTo>
                  <a:pt x="2860" y="3685"/>
                  <a:pt x="3683" y="2864"/>
                  <a:pt x="3683" y="1842"/>
                </a:cubicBezTo>
                <a:cubicBezTo>
                  <a:pt x="3683" y="823"/>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
          <p:cNvSpPr/>
          <p:nvPr/>
        </p:nvSpPr>
        <p:spPr>
          <a:xfrm>
            <a:off x="5042797" y="4785298"/>
            <a:ext cx="59842" cy="59810"/>
          </a:xfrm>
          <a:custGeom>
            <a:rect b="b" l="l" r="r" t="t"/>
            <a:pathLst>
              <a:path extrusionOk="0" h="3684" w="3686">
                <a:moveTo>
                  <a:pt x="1843" y="0"/>
                </a:moveTo>
                <a:cubicBezTo>
                  <a:pt x="822" y="0"/>
                  <a:pt x="1" y="821"/>
                  <a:pt x="1" y="1841"/>
                </a:cubicBezTo>
                <a:lnTo>
                  <a:pt x="1" y="1843"/>
                </a:lnTo>
                <a:cubicBezTo>
                  <a:pt x="1" y="2862"/>
                  <a:pt x="822" y="3683"/>
                  <a:pt x="1843" y="3683"/>
                </a:cubicBezTo>
                <a:lnTo>
                  <a:pt x="1845" y="3683"/>
                </a:lnTo>
                <a:cubicBezTo>
                  <a:pt x="2865" y="3683"/>
                  <a:pt x="3685" y="2862"/>
                  <a:pt x="3685" y="1843"/>
                </a:cubicBezTo>
                <a:lnTo>
                  <a:pt x="3685" y="1841"/>
                </a:ln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4"/>
          <p:cNvSpPr/>
          <p:nvPr/>
        </p:nvSpPr>
        <p:spPr>
          <a:xfrm>
            <a:off x="5150224" y="4785298"/>
            <a:ext cx="59810" cy="59810"/>
          </a:xfrm>
          <a:custGeom>
            <a:rect b="b" l="l" r="r" t="t"/>
            <a:pathLst>
              <a:path extrusionOk="0" h="3684" w="3684">
                <a:moveTo>
                  <a:pt x="1841" y="0"/>
                </a:moveTo>
                <a:cubicBezTo>
                  <a:pt x="822" y="0"/>
                  <a:pt x="1" y="821"/>
                  <a:pt x="1" y="1841"/>
                </a:cubicBezTo>
                <a:lnTo>
                  <a:pt x="1" y="1843"/>
                </a:lnTo>
                <a:cubicBezTo>
                  <a:pt x="1" y="2862"/>
                  <a:pt x="822" y="3683"/>
                  <a:pt x="1841" y="3683"/>
                </a:cubicBezTo>
                <a:lnTo>
                  <a:pt x="1843" y="3683"/>
                </a:lnTo>
                <a:cubicBezTo>
                  <a:pt x="2863" y="3683"/>
                  <a:pt x="3684" y="2862"/>
                  <a:pt x="3684" y="1843"/>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4"/>
          <p:cNvSpPr/>
          <p:nvPr/>
        </p:nvSpPr>
        <p:spPr>
          <a:xfrm>
            <a:off x="5257667" y="4785298"/>
            <a:ext cx="59794" cy="59810"/>
          </a:xfrm>
          <a:custGeom>
            <a:rect b="b" l="l" r="r" t="t"/>
            <a:pathLst>
              <a:path extrusionOk="0" h="3684" w="3683">
                <a:moveTo>
                  <a:pt x="1841" y="0"/>
                </a:moveTo>
                <a:cubicBezTo>
                  <a:pt x="821" y="0"/>
                  <a:pt x="0" y="821"/>
                  <a:pt x="0" y="1841"/>
                </a:cubicBezTo>
                <a:lnTo>
                  <a:pt x="0" y="1843"/>
                </a:lnTo>
                <a:cubicBezTo>
                  <a:pt x="0" y="2862"/>
                  <a:pt x="821" y="3683"/>
                  <a:pt x="1841" y="3683"/>
                </a:cubicBezTo>
                <a:cubicBezTo>
                  <a:pt x="2860" y="3683"/>
                  <a:pt x="3683" y="2862"/>
                  <a:pt x="3683" y="1843"/>
                </a:cubicBezTo>
                <a:lnTo>
                  <a:pt x="3683" y="1841"/>
                </a:ln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4"/>
          <p:cNvSpPr/>
          <p:nvPr/>
        </p:nvSpPr>
        <p:spPr>
          <a:xfrm>
            <a:off x="3431018" y="2988863"/>
            <a:ext cx="388390" cy="170256"/>
          </a:xfrm>
          <a:custGeom>
            <a:rect b="b" l="l" r="r" t="t"/>
            <a:pathLst>
              <a:path extrusionOk="0" h="10487" w="23923">
                <a:moveTo>
                  <a:pt x="1077" y="0"/>
                </a:moveTo>
                <a:cubicBezTo>
                  <a:pt x="480" y="0"/>
                  <a:pt x="1" y="479"/>
                  <a:pt x="1" y="1075"/>
                </a:cubicBezTo>
                <a:lnTo>
                  <a:pt x="1" y="9412"/>
                </a:lnTo>
                <a:cubicBezTo>
                  <a:pt x="1" y="10008"/>
                  <a:pt x="480" y="10487"/>
                  <a:pt x="1077" y="10487"/>
                </a:cubicBezTo>
                <a:lnTo>
                  <a:pt x="22848" y="10487"/>
                </a:lnTo>
                <a:cubicBezTo>
                  <a:pt x="23443" y="10487"/>
                  <a:pt x="23922" y="10008"/>
                  <a:pt x="23922" y="9412"/>
                </a:cubicBezTo>
                <a:lnTo>
                  <a:pt x="23922" y="1075"/>
                </a:lnTo>
                <a:cubicBezTo>
                  <a:pt x="23922" y="479"/>
                  <a:pt x="23443" y="0"/>
                  <a:pt x="228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4"/>
          <p:cNvSpPr/>
          <p:nvPr/>
        </p:nvSpPr>
        <p:spPr>
          <a:xfrm>
            <a:off x="3449494" y="3157512"/>
            <a:ext cx="351472" cy="1806550"/>
          </a:xfrm>
          <a:custGeom>
            <a:rect b="b" l="l" r="r" t="t"/>
            <a:pathLst>
              <a:path extrusionOk="0" h="111275" w="21649">
                <a:moveTo>
                  <a:pt x="1" y="0"/>
                </a:moveTo>
                <a:lnTo>
                  <a:pt x="1" y="111274"/>
                </a:lnTo>
                <a:lnTo>
                  <a:pt x="21648" y="111274"/>
                </a:lnTo>
                <a:lnTo>
                  <a:pt x="216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4"/>
          <p:cNvSpPr/>
          <p:nvPr/>
        </p:nvSpPr>
        <p:spPr>
          <a:xfrm>
            <a:off x="3491640" y="3204691"/>
            <a:ext cx="59810" cy="59810"/>
          </a:xfrm>
          <a:custGeom>
            <a:rect b="b" l="l" r="r" t="t"/>
            <a:pathLst>
              <a:path extrusionOk="0" h="3684" w="3684">
                <a:moveTo>
                  <a:pt x="1720" y="0"/>
                </a:moveTo>
                <a:cubicBezTo>
                  <a:pt x="767" y="0"/>
                  <a:pt x="1" y="766"/>
                  <a:pt x="1" y="1719"/>
                </a:cubicBezTo>
                <a:lnTo>
                  <a:pt x="1" y="1964"/>
                </a:lnTo>
                <a:cubicBezTo>
                  <a:pt x="1" y="2917"/>
                  <a:pt x="767" y="3683"/>
                  <a:pt x="1720"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4"/>
          <p:cNvSpPr/>
          <p:nvPr/>
        </p:nvSpPr>
        <p:spPr>
          <a:xfrm>
            <a:off x="3599051" y="3204691"/>
            <a:ext cx="59826" cy="59810"/>
          </a:xfrm>
          <a:custGeom>
            <a:rect b="b" l="l" r="r" t="t"/>
            <a:pathLst>
              <a:path extrusionOk="0" h="3684" w="3685">
                <a:moveTo>
                  <a:pt x="1721" y="0"/>
                </a:moveTo>
                <a:cubicBezTo>
                  <a:pt x="768" y="0"/>
                  <a:pt x="0" y="766"/>
                  <a:pt x="0" y="1719"/>
                </a:cubicBezTo>
                <a:lnTo>
                  <a:pt x="0" y="1964"/>
                </a:lnTo>
                <a:cubicBezTo>
                  <a:pt x="0" y="2917"/>
                  <a:pt x="768" y="3683"/>
                  <a:pt x="1721" y="3683"/>
                </a:cubicBezTo>
                <a:lnTo>
                  <a:pt x="1966" y="3683"/>
                </a:lnTo>
                <a:cubicBezTo>
                  <a:pt x="2918" y="3683"/>
                  <a:pt x="3685" y="2917"/>
                  <a:pt x="3685" y="1964"/>
                </a:cubicBezTo>
                <a:lnTo>
                  <a:pt x="3685" y="1719"/>
                </a:lnTo>
                <a:cubicBezTo>
                  <a:pt x="3685" y="766"/>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4"/>
          <p:cNvSpPr/>
          <p:nvPr/>
        </p:nvSpPr>
        <p:spPr>
          <a:xfrm>
            <a:off x="3706478" y="3204691"/>
            <a:ext cx="59794" cy="59810"/>
          </a:xfrm>
          <a:custGeom>
            <a:rect b="b" l="l" r="r" t="t"/>
            <a:pathLst>
              <a:path extrusionOk="0" h="3684" w="3683">
                <a:moveTo>
                  <a:pt x="1719" y="0"/>
                </a:moveTo>
                <a:cubicBezTo>
                  <a:pt x="766" y="0"/>
                  <a:pt x="0" y="766"/>
                  <a:pt x="0" y="1719"/>
                </a:cubicBezTo>
                <a:lnTo>
                  <a:pt x="0" y="1964"/>
                </a:lnTo>
                <a:cubicBezTo>
                  <a:pt x="0" y="2917"/>
                  <a:pt x="766" y="3683"/>
                  <a:pt x="1719" y="3683"/>
                </a:cubicBezTo>
                <a:lnTo>
                  <a:pt x="1964" y="3683"/>
                </a:lnTo>
                <a:cubicBezTo>
                  <a:pt x="2917" y="3683"/>
                  <a:pt x="3683" y="2917"/>
                  <a:pt x="3683" y="1964"/>
                </a:cubicBezTo>
                <a:lnTo>
                  <a:pt x="3683" y="1719"/>
                </a:lnTo>
                <a:cubicBezTo>
                  <a:pt x="3683" y="766"/>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4"/>
          <p:cNvSpPr/>
          <p:nvPr/>
        </p:nvSpPr>
        <p:spPr>
          <a:xfrm>
            <a:off x="3491640" y="3308400"/>
            <a:ext cx="59810" cy="59842"/>
          </a:xfrm>
          <a:custGeom>
            <a:rect b="b" l="l" r="r" t="t"/>
            <a:pathLst>
              <a:path extrusionOk="0" h="3686" w="3684">
                <a:moveTo>
                  <a:pt x="1720" y="0"/>
                </a:moveTo>
                <a:cubicBezTo>
                  <a:pt x="767" y="0"/>
                  <a:pt x="1" y="768"/>
                  <a:pt x="1" y="1719"/>
                </a:cubicBezTo>
                <a:lnTo>
                  <a:pt x="1" y="1966"/>
                </a:lnTo>
                <a:cubicBezTo>
                  <a:pt x="1" y="2917"/>
                  <a:pt x="767" y="3685"/>
                  <a:pt x="1720"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4"/>
          <p:cNvSpPr/>
          <p:nvPr/>
        </p:nvSpPr>
        <p:spPr>
          <a:xfrm>
            <a:off x="3599051" y="3308400"/>
            <a:ext cx="59826" cy="59842"/>
          </a:xfrm>
          <a:custGeom>
            <a:rect b="b" l="l" r="r" t="t"/>
            <a:pathLst>
              <a:path extrusionOk="0" h="3686" w="3685">
                <a:moveTo>
                  <a:pt x="1721" y="0"/>
                </a:moveTo>
                <a:cubicBezTo>
                  <a:pt x="768" y="0"/>
                  <a:pt x="0" y="768"/>
                  <a:pt x="0" y="1719"/>
                </a:cubicBezTo>
                <a:lnTo>
                  <a:pt x="0" y="1966"/>
                </a:lnTo>
                <a:cubicBezTo>
                  <a:pt x="0" y="2917"/>
                  <a:pt x="768" y="3685"/>
                  <a:pt x="1721" y="3685"/>
                </a:cubicBezTo>
                <a:lnTo>
                  <a:pt x="1966" y="3685"/>
                </a:lnTo>
                <a:cubicBezTo>
                  <a:pt x="2918" y="3685"/>
                  <a:pt x="3685" y="2917"/>
                  <a:pt x="3685" y="1966"/>
                </a:cubicBezTo>
                <a:lnTo>
                  <a:pt x="3685" y="1719"/>
                </a:lnTo>
                <a:cubicBezTo>
                  <a:pt x="3685" y="768"/>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4"/>
          <p:cNvSpPr/>
          <p:nvPr/>
        </p:nvSpPr>
        <p:spPr>
          <a:xfrm>
            <a:off x="3706478" y="3308400"/>
            <a:ext cx="59794" cy="59842"/>
          </a:xfrm>
          <a:custGeom>
            <a:rect b="b" l="l" r="r" t="t"/>
            <a:pathLst>
              <a:path extrusionOk="0" h="3686" w="3683">
                <a:moveTo>
                  <a:pt x="1719" y="0"/>
                </a:moveTo>
                <a:cubicBezTo>
                  <a:pt x="766" y="0"/>
                  <a:pt x="0" y="768"/>
                  <a:pt x="0" y="1719"/>
                </a:cubicBezTo>
                <a:lnTo>
                  <a:pt x="0" y="1966"/>
                </a:lnTo>
                <a:cubicBezTo>
                  <a:pt x="0" y="2917"/>
                  <a:pt x="766" y="3685"/>
                  <a:pt x="1719" y="3685"/>
                </a:cubicBezTo>
                <a:lnTo>
                  <a:pt x="1964" y="3685"/>
                </a:lnTo>
                <a:cubicBezTo>
                  <a:pt x="2917" y="3685"/>
                  <a:pt x="3683" y="2917"/>
                  <a:pt x="3683" y="1966"/>
                </a:cubicBezTo>
                <a:lnTo>
                  <a:pt x="3683" y="1719"/>
                </a:lnTo>
                <a:cubicBezTo>
                  <a:pt x="3683" y="768"/>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4"/>
          <p:cNvSpPr/>
          <p:nvPr/>
        </p:nvSpPr>
        <p:spPr>
          <a:xfrm>
            <a:off x="3491640" y="3412141"/>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
          <p:cNvSpPr/>
          <p:nvPr/>
        </p:nvSpPr>
        <p:spPr>
          <a:xfrm>
            <a:off x="3599051" y="3412141"/>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4"/>
          <p:cNvSpPr/>
          <p:nvPr/>
        </p:nvSpPr>
        <p:spPr>
          <a:xfrm>
            <a:off x="3706478" y="3412141"/>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4"/>
          <p:cNvSpPr/>
          <p:nvPr/>
        </p:nvSpPr>
        <p:spPr>
          <a:xfrm>
            <a:off x="3491640" y="3515851"/>
            <a:ext cx="59810" cy="59842"/>
          </a:xfrm>
          <a:custGeom>
            <a:rect b="b" l="l" r="r" t="t"/>
            <a:pathLst>
              <a:path extrusionOk="0" h="3686" w="3684">
                <a:moveTo>
                  <a:pt x="1720" y="1"/>
                </a:moveTo>
                <a:cubicBezTo>
                  <a:pt x="767" y="1"/>
                  <a:pt x="1" y="768"/>
                  <a:pt x="1" y="1720"/>
                </a:cubicBezTo>
                <a:lnTo>
                  <a:pt x="1" y="1966"/>
                </a:lnTo>
                <a:cubicBezTo>
                  <a:pt x="1" y="2919"/>
                  <a:pt x="767" y="3685"/>
                  <a:pt x="1720"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4"/>
          <p:cNvSpPr/>
          <p:nvPr/>
        </p:nvSpPr>
        <p:spPr>
          <a:xfrm>
            <a:off x="3599051" y="3515851"/>
            <a:ext cx="59826" cy="59842"/>
          </a:xfrm>
          <a:custGeom>
            <a:rect b="b" l="l" r="r" t="t"/>
            <a:pathLst>
              <a:path extrusionOk="0" h="3686" w="3685">
                <a:moveTo>
                  <a:pt x="1721" y="1"/>
                </a:moveTo>
                <a:cubicBezTo>
                  <a:pt x="768" y="1"/>
                  <a:pt x="0" y="768"/>
                  <a:pt x="0" y="1720"/>
                </a:cubicBezTo>
                <a:lnTo>
                  <a:pt x="0" y="1966"/>
                </a:lnTo>
                <a:cubicBezTo>
                  <a:pt x="0" y="2919"/>
                  <a:pt x="768" y="3685"/>
                  <a:pt x="1721" y="3685"/>
                </a:cubicBezTo>
                <a:lnTo>
                  <a:pt x="1966" y="3685"/>
                </a:lnTo>
                <a:cubicBezTo>
                  <a:pt x="2918" y="3685"/>
                  <a:pt x="3685" y="2919"/>
                  <a:pt x="3685" y="1966"/>
                </a:cubicBezTo>
                <a:lnTo>
                  <a:pt x="3685" y="1720"/>
                </a:lnTo>
                <a:cubicBezTo>
                  <a:pt x="3685" y="768"/>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
          <p:cNvSpPr/>
          <p:nvPr/>
        </p:nvSpPr>
        <p:spPr>
          <a:xfrm>
            <a:off x="3706478" y="3515851"/>
            <a:ext cx="59794" cy="59842"/>
          </a:xfrm>
          <a:custGeom>
            <a:rect b="b" l="l" r="r" t="t"/>
            <a:pathLst>
              <a:path extrusionOk="0" h="3686" w="3683">
                <a:moveTo>
                  <a:pt x="1719" y="1"/>
                </a:moveTo>
                <a:cubicBezTo>
                  <a:pt x="766" y="1"/>
                  <a:pt x="0" y="768"/>
                  <a:pt x="0" y="1720"/>
                </a:cubicBezTo>
                <a:lnTo>
                  <a:pt x="0" y="1966"/>
                </a:lnTo>
                <a:cubicBezTo>
                  <a:pt x="0" y="2919"/>
                  <a:pt x="766" y="3685"/>
                  <a:pt x="1719" y="3685"/>
                </a:cubicBezTo>
                <a:lnTo>
                  <a:pt x="1964" y="3685"/>
                </a:lnTo>
                <a:cubicBezTo>
                  <a:pt x="2917" y="3685"/>
                  <a:pt x="3683" y="2919"/>
                  <a:pt x="3683" y="1966"/>
                </a:cubicBezTo>
                <a:lnTo>
                  <a:pt x="3683" y="1720"/>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4"/>
          <p:cNvSpPr/>
          <p:nvPr/>
        </p:nvSpPr>
        <p:spPr>
          <a:xfrm>
            <a:off x="3491640" y="3619592"/>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4"/>
          <p:cNvSpPr/>
          <p:nvPr/>
        </p:nvSpPr>
        <p:spPr>
          <a:xfrm>
            <a:off x="3599051" y="3619592"/>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4"/>
          <p:cNvSpPr/>
          <p:nvPr/>
        </p:nvSpPr>
        <p:spPr>
          <a:xfrm>
            <a:off x="3706478" y="3619592"/>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4"/>
          <p:cNvSpPr/>
          <p:nvPr/>
        </p:nvSpPr>
        <p:spPr>
          <a:xfrm>
            <a:off x="3491640" y="3723301"/>
            <a:ext cx="59810" cy="59842"/>
          </a:xfrm>
          <a:custGeom>
            <a:rect b="b" l="l" r="r" t="t"/>
            <a:pathLst>
              <a:path extrusionOk="0" h="3686" w="3684">
                <a:moveTo>
                  <a:pt x="1720" y="1"/>
                </a:moveTo>
                <a:cubicBezTo>
                  <a:pt x="767" y="1"/>
                  <a:pt x="1" y="768"/>
                  <a:pt x="1" y="1721"/>
                </a:cubicBezTo>
                <a:lnTo>
                  <a:pt x="1" y="1966"/>
                </a:lnTo>
                <a:cubicBezTo>
                  <a:pt x="1" y="2919"/>
                  <a:pt x="767" y="3685"/>
                  <a:pt x="1720"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4"/>
          <p:cNvSpPr/>
          <p:nvPr/>
        </p:nvSpPr>
        <p:spPr>
          <a:xfrm>
            <a:off x="3599051" y="3723301"/>
            <a:ext cx="59826" cy="59842"/>
          </a:xfrm>
          <a:custGeom>
            <a:rect b="b" l="l" r="r" t="t"/>
            <a:pathLst>
              <a:path extrusionOk="0" h="3686" w="3685">
                <a:moveTo>
                  <a:pt x="1721" y="1"/>
                </a:moveTo>
                <a:cubicBezTo>
                  <a:pt x="768" y="1"/>
                  <a:pt x="0" y="768"/>
                  <a:pt x="0" y="1721"/>
                </a:cubicBezTo>
                <a:lnTo>
                  <a:pt x="0" y="1966"/>
                </a:lnTo>
                <a:cubicBezTo>
                  <a:pt x="0" y="2919"/>
                  <a:pt x="768" y="3685"/>
                  <a:pt x="1721" y="3685"/>
                </a:cubicBezTo>
                <a:lnTo>
                  <a:pt x="1966" y="3685"/>
                </a:lnTo>
                <a:cubicBezTo>
                  <a:pt x="2918" y="3685"/>
                  <a:pt x="3685" y="2919"/>
                  <a:pt x="3685" y="1966"/>
                </a:cubicBezTo>
                <a:lnTo>
                  <a:pt x="3685" y="1721"/>
                </a:lnTo>
                <a:cubicBezTo>
                  <a:pt x="3685" y="768"/>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4"/>
          <p:cNvSpPr/>
          <p:nvPr/>
        </p:nvSpPr>
        <p:spPr>
          <a:xfrm>
            <a:off x="3706478" y="3723301"/>
            <a:ext cx="59794" cy="59842"/>
          </a:xfrm>
          <a:custGeom>
            <a:rect b="b" l="l" r="r" t="t"/>
            <a:pathLst>
              <a:path extrusionOk="0" h="3686" w="3683">
                <a:moveTo>
                  <a:pt x="1719" y="1"/>
                </a:moveTo>
                <a:cubicBezTo>
                  <a:pt x="766" y="1"/>
                  <a:pt x="0" y="768"/>
                  <a:pt x="0" y="1721"/>
                </a:cubicBezTo>
                <a:lnTo>
                  <a:pt x="0" y="1966"/>
                </a:lnTo>
                <a:cubicBezTo>
                  <a:pt x="0" y="2919"/>
                  <a:pt x="766" y="3685"/>
                  <a:pt x="1719" y="3685"/>
                </a:cubicBezTo>
                <a:lnTo>
                  <a:pt x="1964" y="3685"/>
                </a:lnTo>
                <a:cubicBezTo>
                  <a:pt x="2917" y="3685"/>
                  <a:pt x="3683" y="2919"/>
                  <a:pt x="3683" y="1966"/>
                </a:cubicBezTo>
                <a:lnTo>
                  <a:pt x="3683" y="1721"/>
                </a:lnTo>
                <a:cubicBezTo>
                  <a:pt x="3683" y="768"/>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
          <p:cNvSpPr/>
          <p:nvPr/>
        </p:nvSpPr>
        <p:spPr>
          <a:xfrm>
            <a:off x="3491640" y="3827043"/>
            <a:ext cx="59810" cy="59842"/>
          </a:xfrm>
          <a:custGeom>
            <a:rect b="b" l="l" r="r" t="t"/>
            <a:pathLst>
              <a:path extrusionOk="0" h="3686" w="3684">
                <a:moveTo>
                  <a:pt x="1720" y="0"/>
                </a:moveTo>
                <a:cubicBezTo>
                  <a:pt x="767" y="0"/>
                  <a:pt x="1" y="767"/>
                  <a:pt x="1" y="1719"/>
                </a:cubicBezTo>
                <a:lnTo>
                  <a:pt x="1" y="1964"/>
                </a:lnTo>
                <a:cubicBezTo>
                  <a:pt x="1" y="2917"/>
                  <a:pt x="767" y="3685"/>
                  <a:pt x="1720"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4"/>
          <p:cNvSpPr/>
          <p:nvPr/>
        </p:nvSpPr>
        <p:spPr>
          <a:xfrm>
            <a:off x="3599051" y="3827043"/>
            <a:ext cx="59826" cy="59842"/>
          </a:xfrm>
          <a:custGeom>
            <a:rect b="b" l="l" r="r" t="t"/>
            <a:pathLst>
              <a:path extrusionOk="0" h="3686" w="3685">
                <a:moveTo>
                  <a:pt x="1721" y="0"/>
                </a:moveTo>
                <a:cubicBezTo>
                  <a:pt x="768" y="0"/>
                  <a:pt x="0" y="767"/>
                  <a:pt x="0" y="1719"/>
                </a:cubicBezTo>
                <a:lnTo>
                  <a:pt x="0" y="1964"/>
                </a:lnTo>
                <a:cubicBezTo>
                  <a:pt x="0" y="2917"/>
                  <a:pt x="768" y="3685"/>
                  <a:pt x="1721" y="3685"/>
                </a:cubicBezTo>
                <a:lnTo>
                  <a:pt x="1966" y="3685"/>
                </a:lnTo>
                <a:cubicBezTo>
                  <a:pt x="2918" y="3685"/>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4"/>
          <p:cNvSpPr/>
          <p:nvPr/>
        </p:nvSpPr>
        <p:spPr>
          <a:xfrm>
            <a:off x="3706478" y="3827043"/>
            <a:ext cx="59794" cy="59842"/>
          </a:xfrm>
          <a:custGeom>
            <a:rect b="b" l="l" r="r" t="t"/>
            <a:pathLst>
              <a:path extrusionOk="0" h="3686" w="3683">
                <a:moveTo>
                  <a:pt x="1719" y="0"/>
                </a:moveTo>
                <a:cubicBezTo>
                  <a:pt x="766" y="0"/>
                  <a:pt x="0" y="767"/>
                  <a:pt x="0" y="1719"/>
                </a:cubicBezTo>
                <a:lnTo>
                  <a:pt x="0" y="1964"/>
                </a:lnTo>
                <a:cubicBezTo>
                  <a:pt x="0" y="2917"/>
                  <a:pt x="766" y="3685"/>
                  <a:pt x="1719" y="3685"/>
                </a:cubicBezTo>
                <a:lnTo>
                  <a:pt x="1964" y="3685"/>
                </a:lnTo>
                <a:cubicBezTo>
                  <a:pt x="2917" y="3685"/>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4"/>
          <p:cNvSpPr/>
          <p:nvPr/>
        </p:nvSpPr>
        <p:spPr>
          <a:xfrm>
            <a:off x="3491640" y="3930785"/>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4"/>
          <p:cNvSpPr/>
          <p:nvPr/>
        </p:nvSpPr>
        <p:spPr>
          <a:xfrm>
            <a:off x="3599051" y="3930785"/>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4"/>
          <p:cNvSpPr/>
          <p:nvPr/>
        </p:nvSpPr>
        <p:spPr>
          <a:xfrm>
            <a:off x="3706478" y="3930785"/>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
          <p:cNvSpPr/>
          <p:nvPr/>
        </p:nvSpPr>
        <p:spPr>
          <a:xfrm>
            <a:off x="3491640" y="4034494"/>
            <a:ext cx="59810" cy="59842"/>
          </a:xfrm>
          <a:custGeom>
            <a:rect b="b" l="l" r="r" t="t"/>
            <a:pathLst>
              <a:path extrusionOk="0" h="3686" w="3684">
                <a:moveTo>
                  <a:pt x="1720" y="1"/>
                </a:moveTo>
                <a:cubicBezTo>
                  <a:pt x="767" y="1"/>
                  <a:pt x="1" y="767"/>
                  <a:pt x="1" y="1720"/>
                </a:cubicBezTo>
                <a:lnTo>
                  <a:pt x="1" y="1966"/>
                </a:lnTo>
                <a:cubicBezTo>
                  <a:pt x="1" y="2917"/>
                  <a:pt x="767" y="3685"/>
                  <a:pt x="1720"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
          <p:cNvSpPr/>
          <p:nvPr/>
        </p:nvSpPr>
        <p:spPr>
          <a:xfrm>
            <a:off x="3599051" y="4034494"/>
            <a:ext cx="59826" cy="59842"/>
          </a:xfrm>
          <a:custGeom>
            <a:rect b="b" l="l" r="r" t="t"/>
            <a:pathLst>
              <a:path extrusionOk="0" h="3686" w="3685">
                <a:moveTo>
                  <a:pt x="1721" y="1"/>
                </a:moveTo>
                <a:cubicBezTo>
                  <a:pt x="768" y="1"/>
                  <a:pt x="0" y="767"/>
                  <a:pt x="0" y="1720"/>
                </a:cubicBezTo>
                <a:lnTo>
                  <a:pt x="0" y="1966"/>
                </a:lnTo>
                <a:cubicBezTo>
                  <a:pt x="0" y="2917"/>
                  <a:pt x="768" y="3685"/>
                  <a:pt x="1721" y="3685"/>
                </a:cubicBezTo>
                <a:lnTo>
                  <a:pt x="1966" y="3685"/>
                </a:lnTo>
                <a:cubicBezTo>
                  <a:pt x="2918" y="3685"/>
                  <a:pt x="3685" y="2917"/>
                  <a:pt x="3685" y="1966"/>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4"/>
          <p:cNvSpPr/>
          <p:nvPr/>
        </p:nvSpPr>
        <p:spPr>
          <a:xfrm>
            <a:off x="3706478" y="4034494"/>
            <a:ext cx="59794" cy="59842"/>
          </a:xfrm>
          <a:custGeom>
            <a:rect b="b" l="l" r="r" t="t"/>
            <a:pathLst>
              <a:path extrusionOk="0" h="3686" w="3683">
                <a:moveTo>
                  <a:pt x="1719" y="1"/>
                </a:moveTo>
                <a:cubicBezTo>
                  <a:pt x="766" y="1"/>
                  <a:pt x="0" y="767"/>
                  <a:pt x="0" y="1720"/>
                </a:cubicBezTo>
                <a:lnTo>
                  <a:pt x="0" y="1966"/>
                </a:lnTo>
                <a:cubicBezTo>
                  <a:pt x="0" y="2917"/>
                  <a:pt x="766" y="3685"/>
                  <a:pt x="1719" y="3685"/>
                </a:cubicBezTo>
                <a:lnTo>
                  <a:pt x="1964" y="3685"/>
                </a:lnTo>
                <a:cubicBezTo>
                  <a:pt x="2917" y="3685"/>
                  <a:pt x="3683" y="2917"/>
                  <a:pt x="3683" y="1966"/>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a:off x="3491640" y="4138236"/>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3599051" y="4138236"/>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a:off x="3706478" y="4138236"/>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3491640" y="4241945"/>
            <a:ext cx="59810" cy="59842"/>
          </a:xfrm>
          <a:custGeom>
            <a:rect b="b" l="l" r="r" t="t"/>
            <a:pathLst>
              <a:path extrusionOk="0" h="3686" w="3684">
                <a:moveTo>
                  <a:pt x="1720" y="1"/>
                </a:moveTo>
                <a:cubicBezTo>
                  <a:pt x="767" y="1"/>
                  <a:pt x="1" y="769"/>
                  <a:pt x="1" y="1720"/>
                </a:cubicBezTo>
                <a:lnTo>
                  <a:pt x="1" y="1966"/>
                </a:lnTo>
                <a:cubicBezTo>
                  <a:pt x="1" y="2917"/>
                  <a:pt x="767" y="3685"/>
                  <a:pt x="1720"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4"/>
          <p:cNvSpPr/>
          <p:nvPr/>
        </p:nvSpPr>
        <p:spPr>
          <a:xfrm>
            <a:off x="3599051" y="4241945"/>
            <a:ext cx="59826" cy="59842"/>
          </a:xfrm>
          <a:custGeom>
            <a:rect b="b" l="l" r="r" t="t"/>
            <a:pathLst>
              <a:path extrusionOk="0" h="3686" w="3685">
                <a:moveTo>
                  <a:pt x="1721" y="1"/>
                </a:moveTo>
                <a:cubicBezTo>
                  <a:pt x="768" y="1"/>
                  <a:pt x="0" y="769"/>
                  <a:pt x="0" y="1720"/>
                </a:cubicBezTo>
                <a:lnTo>
                  <a:pt x="0" y="1966"/>
                </a:lnTo>
                <a:cubicBezTo>
                  <a:pt x="0" y="2917"/>
                  <a:pt x="768" y="3685"/>
                  <a:pt x="1721" y="3685"/>
                </a:cubicBezTo>
                <a:lnTo>
                  <a:pt x="1966" y="3685"/>
                </a:lnTo>
                <a:cubicBezTo>
                  <a:pt x="2918" y="3685"/>
                  <a:pt x="3685" y="2917"/>
                  <a:pt x="3685" y="1966"/>
                </a:cubicBezTo>
                <a:lnTo>
                  <a:pt x="3685" y="1720"/>
                </a:lnTo>
                <a:cubicBezTo>
                  <a:pt x="3685" y="769"/>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4"/>
          <p:cNvSpPr/>
          <p:nvPr/>
        </p:nvSpPr>
        <p:spPr>
          <a:xfrm>
            <a:off x="3706478" y="4241945"/>
            <a:ext cx="59794" cy="59842"/>
          </a:xfrm>
          <a:custGeom>
            <a:rect b="b" l="l" r="r" t="t"/>
            <a:pathLst>
              <a:path extrusionOk="0" h="3686" w="3683">
                <a:moveTo>
                  <a:pt x="1719" y="1"/>
                </a:moveTo>
                <a:cubicBezTo>
                  <a:pt x="766" y="1"/>
                  <a:pt x="0" y="769"/>
                  <a:pt x="0" y="1720"/>
                </a:cubicBezTo>
                <a:lnTo>
                  <a:pt x="0" y="1966"/>
                </a:lnTo>
                <a:cubicBezTo>
                  <a:pt x="0" y="2917"/>
                  <a:pt x="766" y="3685"/>
                  <a:pt x="1719" y="3685"/>
                </a:cubicBezTo>
                <a:lnTo>
                  <a:pt x="1964" y="3685"/>
                </a:lnTo>
                <a:cubicBezTo>
                  <a:pt x="2917" y="3685"/>
                  <a:pt x="3683" y="2917"/>
                  <a:pt x="3683" y="1966"/>
                </a:cubicBezTo>
                <a:lnTo>
                  <a:pt x="3683" y="1720"/>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
          <p:cNvSpPr/>
          <p:nvPr/>
        </p:nvSpPr>
        <p:spPr>
          <a:xfrm>
            <a:off x="3491640" y="4345686"/>
            <a:ext cx="59810" cy="59810"/>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4"/>
          <p:cNvSpPr/>
          <p:nvPr/>
        </p:nvSpPr>
        <p:spPr>
          <a:xfrm>
            <a:off x="3599051" y="4345686"/>
            <a:ext cx="59826" cy="59810"/>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4"/>
          <p:cNvSpPr/>
          <p:nvPr/>
        </p:nvSpPr>
        <p:spPr>
          <a:xfrm>
            <a:off x="3706478" y="4345686"/>
            <a:ext cx="59794" cy="59810"/>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4"/>
          <p:cNvSpPr/>
          <p:nvPr/>
        </p:nvSpPr>
        <p:spPr>
          <a:xfrm>
            <a:off x="3491640" y="4449396"/>
            <a:ext cx="59810" cy="59842"/>
          </a:xfrm>
          <a:custGeom>
            <a:rect b="b" l="l" r="r" t="t"/>
            <a:pathLst>
              <a:path extrusionOk="0" h="3686" w="3684">
                <a:moveTo>
                  <a:pt x="1720" y="1"/>
                </a:moveTo>
                <a:cubicBezTo>
                  <a:pt x="767" y="1"/>
                  <a:pt x="1" y="769"/>
                  <a:pt x="1" y="1721"/>
                </a:cubicBezTo>
                <a:lnTo>
                  <a:pt x="1" y="1966"/>
                </a:lnTo>
                <a:cubicBezTo>
                  <a:pt x="1" y="2919"/>
                  <a:pt x="767" y="3685"/>
                  <a:pt x="1720"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4"/>
          <p:cNvSpPr/>
          <p:nvPr/>
        </p:nvSpPr>
        <p:spPr>
          <a:xfrm>
            <a:off x="3599051" y="4449396"/>
            <a:ext cx="59826" cy="59842"/>
          </a:xfrm>
          <a:custGeom>
            <a:rect b="b" l="l" r="r" t="t"/>
            <a:pathLst>
              <a:path extrusionOk="0" h="3686" w="3685">
                <a:moveTo>
                  <a:pt x="1721" y="1"/>
                </a:moveTo>
                <a:cubicBezTo>
                  <a:pt x="768" y="1"/>
                  <a:pt x="0" y="769"/>
                  <a:pt x="0" y="1721"/>
                </a:cubicBezTo>
                <a:lnTo>
                  <a:pt x="0" y="1966"/>
                </a:lnTo>
                <a:cubicBezTo>
                  <a:pt x="0" y="2919"/>
                  <a:pt x="768" y="3685"/>
                  <a:pt x="1721" y="3685"/>
                </a:cubicBezTo>
                <a:lnTo>
                  <a:pt x="1966" y="3685"/>
                </a:lnTo>
                <a:cubicBezTo>
                  <a:pt x="2918" y="3685"/>
                  <a:pt x="3685" y="2919"/>
                  <a:pt x="3685" y="1966"/>
                </a:cubicBezTo>
                <a:lnTo>
                  <a:pt x="3685" y="1721"/>
                </a:lnTo>
                <a:cubicBezTo>
                  <a:pt x="3685" y="769"/>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4"/>
          <p:cNvSpPr/>
          <p:nvPr/>
        </p:nvSpPr>
        <p:spPr>
          <a:xfrm>
            <a:off x="3706478" y="4449396"/>
            <a:ext cx="59794" cy="59842"/>
          </a:xfrm>
          <a:custGeom>
            <a:rect b="b" l="l" r="r" t="t"/>
            <a:pathLst>
              <a:path extrusionOk="0" h="3686" w="3683">
                <a:moveTo>
                  <a:pt x="1719" y="1"/>
                </a:moveTo>
                <a:cubicBezTo>
                  <a:pt x="766" y="1"/>
                  <a:pt x="0" y="769"/>
                  <a:pt x="0" y="1721"/>
                </a:cubicBezTo>
                <a:lnTo>
                  <a:pt x="0" y="1966"/>
                </a:lnTo>
                <a:cubicBezTo>
                  <a:pt x="0" y="2919"/>
                  <a:pt x="766" y="3685"/>
                  <a:pt x="1719" y="3685"/>
                </a:cubicBezTo>
                <a:lnTo>
                  <a:pt x="1964" y="3685"/>
                </a:lnTo>
                <a:cubicBezTo>
                  <a:pt x="2917" y="3685"/>
                  <a:pt x="3683" y="2919"/>
                  <a:pt x="3683" y="1966"/>
                </a:cubicBezTo>
                <a:lnTo>
                  <a:pt x="3683" y="1721"/>
                </a:lnTo>
                <a:cubicBezTo>
                  <a:pt x="3683" y="769"/>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4"/>
          <p:cNvSpPr/>
          <p:nvPr/>
        </p:nvSpPr>
        <p:spPr>
          <a:xfrm>
            <a:off x="3491640" y="4553137"/>
            <a:ext cx="59810" cy="59810"/>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4"/>
          <p:cNvSpPr/>
          <p:nvPr/>
        </p:nvSpPr>
        <p:spPr>
          <a:xfrm>
            <a:off x="3599051" y="4553137"/>
            <a:ext cx="59826" cy="59810"/>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4"/>
          <p:cNvSpPr/>
          <p:nvPr/>
        </p:nvSpPr>
        <p:spPr>
          <a:xfrm>
            <a:off x="3706478" y="4553137"/>
            <a:ext cx="59794" cy="59810"/>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3491640" y="4656879"/>
            <a:ext cx="59810" cy="59810"/>
          </a:xfrm>
          <a:custGeom>
            <a:rect b="b" l="l" r="r" t="t"/>
            <a:pathLst>
              <a:path extrusionOk="0" h="3684" w="3684">
                <a:moveTo>
                  <a:pt x="1720" y="0"/>
                </a:moveTo>
                <a:cubicBezTo>
                  <a:pt x="767" y="0"/>
                  <a:pt x="1" y="767"/>
                  <a:pt x="1" y="1719"/>
                </a:cubicBezTo>
                <a:lnTo>
                  <a:pt x="1" y="1964"/>
                </a:lnTo>
                <a:cubicBezTo>
                  <a:pt x="1" y="2917"/>
                  <a:pt x="767" y="3683"/>
                  <a:pt x="1720"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4"/>
          <p:cNvSpPr/>
          <p:nvPr/>
        </p:nvSpPr>
        <p:spPr>
          <a:xfrm>
            <a:off x="3599051" y="4656879"/>
            <a:ext cx="59826" cy="59810"/>
          </a:xfrm>
          <a:custGeom>
            <a:rect b="b" l="l" r="r" t="t"/>
            <a:pathLst>
              <a:path extrusionOk="0" h="3684" w="3685">
                <a:moveTo>
                  <a:pt x="1721" y="0"/>
                </a:moveTo>
                <a:cubicBezTo>
                  <a:pt x="768" y="0"/>
                  <a:pt x="0" y="767"/>
                  <a:pt x="0" y="1719"/>
                </a:cubicBezTo>
                <a:lnTo>
                  <a:pt x="0" y="1964"/>
                </a:lnTo>
                <a:cubicBezTo>
                  <a:pt x="0" y="2917"/>
                  <a:pt x="768" y="3683"/>
                  <a:pt x="1721" y="3683"/>
                </a:cubicBezTo>
                <a:lnTo>
                  <a:pt x="1966" y="3683"/>
                </a:lnTo>
                <a:cubicBezTo>
                  <a:pt x="2918" y="3683"/>
                  <a:pt x="3685" y="2917"/>
                  <a:pt x="3685" y="1964"/>
                </a:cubicBezTo>
                <a:lnTo>
                  <a:pt x="3685" y="1719"/>
                </a:lnTo>
                <a:cubicBezTo>
                  <a:pt x="3685" y="767"/>
                  <a:pt x="2918" y="0"/>
                  <a:pt x="19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4"/>
          <p:cNvSpPr/>
          <p:nvPr/>
        </p:nvSpPr>
        <p:spPr>
          <a:xfrm>
            <a:off x="3706478" y="4656879"/>
            <a:ext cx="59794" cy="59810"/>
          </a:xfrm>
          <a:custGeom>
            <a:rect b="b" l="l" r="r" t="t"/>
            <a:pathLst>
              <a:path extrusionOk="0" h="3684" w="3683">
                <a:moveTo>
                  <a:pt x="1719" y="0"/>
                </a:moveTo>
                <a:cubicBezTo>
                  <a:pt x="766" y="0"/>
                  <a:pt x="0" y="767"/>
                  <a:pt x="0" y="1719"/>
                </a:cubicBezTo>
                <a:lnTo>
                  <a:pt x="0" y="1964"/>
                </a:lnTo>
                <a:cubicBezTo>
                  <a:pt x="0" y="2917"/>
                  <a:pt x="766" y="3683"/>
                  <a:pt x="1719" y="3683"/>
                </a:cubicBezTo>
                <a:lnTo>
                  <a:pt x="1964" y="3683"/>
                </a:lnTo>
                <a:cubicBezTo>
                  <a:pt x="2917" y="3683"/>
                  <a:pt x="3683" y="2917"/>
                  <a:pt x="3683" y="1964"/>
                </a:cubicBezTo>
                <a:lnTo>
                  <a:pt x="3683" y="1719"/>
                </a:lnTo>
                <a:cubicBezTo>
                  <a:pt x="3683" y="767"/>
                  <a:pt x="2917" y="0"/>
                  <a:pt x="196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4"/>
          <p:cNvSpPr/>
          <p:nvPr/>
        </p:nvSpPr>
        <p:spPr>
          <a:xfrm>
            <a:off x="3491640" y="4760588"/>
            <a:ext cx="59810" cy="59810"/>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4"/>
          <p:cNvSpPr/>
          <p:nvPr/>
        </p:nvSpPr>
        <p:spPr>
          <a:xfrm>
            <a:off x="3599051" y="4760588"/>
            <a:ext cx="59826" cy="59810"/>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4"/>
          <p:cNvSpPr/>
          <p:nvPr/>
        </p:nvSpPr>
        <p:spPr>
          <a:xfrm>
            <a:off x="3706478" y="4760588"/>
            <a:ext cx="59794" cy="59810"/>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4"/>
          <p:cNvSpPr/>
          <p:nvPr/>
        </p:nvSpPr>
        <p:spPr>
          <a:xfrm>
            <a:off x="3491640" y="4864330"/>
            <a:ext cx="59810" cy="59810"/>
          </a:xfrm>
          <a:custGeom>
            <a:rect b="b" l="l" r="r" t="t"/>
            <a:pathLst>
              <a:path extrusionOk="0" h="3684" w="3684">
                <a:moveTo>
                  <a:pt x="1720" y="1"/>
                </a:moveTo>
                <a:cubicBezTo>
                  <a:pt x="767" y="1"/>
                  <a:pt x="1" y="767"/>
                  <a:pt x="1" y="1720"/>
                </a:cubicBezTo>
                <a:lnTo>
                  <a:pt x="1" y="1964"/>
                </a:lnTo>
                <a:cubicBezTo>
                  <a:pt x="1" y="2917"/>
                  <a:pt x="767" y="3683"/>
                  <a:pt x="1720"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4"/>
          <p:cNvSpPr/>
          <p:nvPr/>
        </p:nvSpPr>
        <p:spPr>
          <a:xfrm>
            <a:off x="3599051" y="4864330"/>
            <a:ext cx="59826" cy="59810"/>
          </a:xfrm>
          <a:custGeom>
            <a:rect b="b" l="l" r="r" t="t"/>
            <a:pathLst>
              <a:path extrusionOk="0" h="3684" w="3685">
                <a:moveTo>
                  <a:pt x="1721" y="1"/>
                </a:moveTo>
                <a:cubicBezTo>
                  <a:pt x="768" y="1"/>
                  <a:pt x="0" y="767"/>
                  <a:pt x="0" y="1720"/>
                </a:cubicBezTo>
                <a:lnTo>
                  <a:pt x="0" y="1964"/>
                </a:lnTo>
                <a:cubicBezTo>
                  <a:pt x="0" y="2917"/>
                  <a:pt x="768" y="3683"/>
                  <a:pt x="1721" y="3683"/>
                </a:cubicBezTo>
                <a:lnTo>
                  <a:pt x="1966" y="3683"/>
                </a:lnTo>
                <a:cubicBezTo>
                  <a:pt x="2918" y="3683"/>
                  <a:pt x="3685" y="2917"/>
                  <a:pt x="3685" y="1964"/>
                </a:cubicBezTo>
                <a:lnTo>
                  <a:pt x="3685" y="1720"/>
                </a:lnTo>
                <a:cubicBezTo>
                  <a:pt x="3685" y="767"/>
                  <a:pt x="2918" y="1"/>
                  <a:pt x="1966"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4"/>
          <p:cNvSpPr/>
          <p:nvPr/>
        </p:nvSpPr>
        <p:spPr>
          <a:xfrm>
            <a:off x="3706478" y="4864330"/>
            <a:ext cx="59794" cy="59810"/>
          </a:xfrm>
          <a:custGeom>
            <a:rect b="b" l="l" r="r" t="t"/>
            <a:pathLst>
              <a:path extrusionOk="0" h="3684" w="3683">
                <a:moveTo>
                  <a:pt x="1719" y="1"/>
                </a:moveTo>
                <a:cubicBezTo>
                  <a:pt x="766" y="1"/>
                  <a:pt x="0" y="767"/>
                  <a:pt x="0" y="1720"/>
                </a:cubicBezTo>
                <a:lnTo>
                  <a:pt x="0" y="1964"/>
                </a:lnTo>
                <a:cubicBezTo>
                  <a:pt x="0" y="2917"/>
                  <a:pt x="766" y="3683"/>
                  <a:pt x="1719" y="3683"/>
                </a:cubicBezTo>
                <a:lnTo>
                  <a:pt x="1964" y="3683"/>
                </a:lnTo>
                <a:cubicBezTo>
                  <a:pt x="2917" y="3683"/>
                  <a:pt x="3683" y="2917"/>
                  <a:pt x="3683" y="1964"/>
                </a:cubicBezTo>
                <a:lnTo>
                  <a:pt x="3683" y="1720"/>
                </a:lnTo>
                <a:cubicBezTo>
                  <a:pt x="3683" y="767"/>
                  <a:pt x="2917" y="1"/>
                  <a:pt x="196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4"/>
          <p:cNvSpPr/>
          <p:nvPr/>
        </p:nvSpPr>
        <p:spPr>
          <a:xfrm>
            <a:off x="3487890" y="3044078"/>
            <a:ext cx="59810" cy="59826"/>
          </a:xfrm>
          <a:custGeom>
            <a:rect b="b" l="l" r="r" t="t"/>
            <a:pathLst>
              <a:path extrusionOk="0" h="3685" w="3684">
                <a:moveTo>
                  <a:pt x="1517" y="0"/>
                </a:moveTo>
                <a:cubicBezTo>
                  <a:pt x="677" y="0"/>
                  <a:pt x="1" y="677"/>
                  <a:pt x="1" y="1517"/>
                </a:cubicBezTo>
                <a:lnTo>
                  <a:pt x="1" y="2167"/>
                </a:lnTo>
                <a:cubicBezTo>
                  <a:pt x="1" y="3008"/>
                  <a:pt x="677" y="3685"/>
                  <a:pt x="1517" y="3685"/>
                </a:cubicBezTo>
                <a:lnTo>
                  <a:pt x="2167" y="3685"/>
                </a:lnTo>
                <a:cubicBezTo>
                  <a:pt x="3007" y="3685"/>
                  <a:pt x="3684" y="3008"/>
                  <a:pt x="3684" y="2167"/>
                </a:cubicBezTo>
                <a:lnTo>
                  <a:pt x="3684" y="1517"/>
                </a:lnTo>
                <a:cubicBezTo>
                  <a:pt x="3684" y="677"/>
                  <a:pt x="3007" y="0"/>
                  <a:pt x="216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4"/>
          <p:cNvSpPr/>
          <p:nvPr/>
        </p:nvSpPr>
        <p:spPr>
          <a:xfrm>
            <a:off x="3595333" y="3044078"/>
            <a:ext cx="59794" cy="59826"/>
          </a:xfrm>
          <a:custGeom>
            <a:rect b="b" l="l" r="r" t="t"/>
            <a:pathLst>
              <a:path extrusionOk="0" h="3685" w="3683">
                <a:moveTo>
                  <a:pt x="1517" y="0"/>
                </a:moveTo>
                <a:cubicBezTo>
                  <a:pt x="676" y="0"/>
                  <a:pt x="0" y="677"/>
                  <a:pt x="0" y="1517"/>
                </a:cubicBezTo>
                <a:lnTo>
                  <a:pt x="0" y="2167"/>
                </a:lnTo>
                <a:cubicBezTo>
                  <a:pt x="0" y="3008"/>
                  <a:pt x="676" y="3685"/>
                  <a:pt x="1517" y="3685"/>
                </a:cubicBezTo>
                <a:lnTo>
                  <a:pt x="2166" y="3685"/>
                </a:lnTo>
                <a:cubicBezTo>
                  <a:pt x="3007" y="3685"/>
                  <a:pt x="3683" y="3008"/>
                  <a:pt x="3683" y="2167"/>
                </a:cubicBezTo>
                <a:lnTo>
                  <a:pt x="3683" y="1517"/>
                </a:lnTo>
                <a:cubicBezTo>
                  <a:pt x="3683" y="677"/>
                  <a:pt x="3007" y="0"/>
                  <a:pt x="21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4"/>
          <p:cNvSpPr/>
          <p:nvPr/>
        </p:nvSpPr>
        <p:spPr>
          <a:xfrm>
            <a:off x="3702727" y="3044078"/>
            <a:ext cx="59826" cy="59826"/>
          </a:xfrm>
          <a:custGeom>
            <a:rect b="b" l="l" r="r" t="t"/>
            <a:pathLst>
              <a:path extrusionOk="0" h="3685" w="3685">
                <a:moveTo>
                  <a:pt x="1519" y="0"/>
                </a:moveTo>
                <a:cubicBezTo>
                  <a:pt x="679" y="0"/>
                  <a:pt x="0" y="677"/>
                  <a:pt x="0" y="1517"/>
                </a:cubicBezTo>
                <a:lnTo>
                  <a:pt x="0" y="2167"/>
                </a:lnTo>
                <a:cubicBezTo>
                  <a:pt x="0" y="3008"/>
                  <a:pt x="679" y="3685"/>
                  <a:pt x="1519" y="3685"/>
                </a:cubicBezTo>
                <a:lnTo>
                  <a:pt x="2167" y="3685"/>
                </a:lnTo>
                <a:cubicBezTo>
                  <a:pt x="3009" y="3685"/>
                  <a:pt x="3685" y="3008"/>
                  <a:pt x="3685" y="2167"/>
                </a:cubicBezTo>
                <a:lnTo>
                  <a:pt x="3685" y="1517"/>
                </a:lnTo>
                <a:cubicBezTo>
                  <a:pt x="3685" y="677"/>
                  <a:pt x="3009" y="0"/>
                  <a:pt x="216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a:off x="3928426" y="5052201"/>
            <a:ext cx="549539" cy="24661"/>
          </a:xfrm>
          <a:custGeom>
            <a:rect b="b" l="l" r="r" t="t"/>
            <a:pathLst>
              <a:path extrusionOk="0" h="1519" w="33849">
                <a:moveTo>
                  <a:pt x="0" y="0"/>
                </a:moveTo>
                <a:lnTo>
                  <a:pt x="0" y="1518"/>
                </a:lnTo>
                <a:lnTo>
                  <a:pt x="33848" y="1518"/>
                </a:lnTo>
                <a:lnTo>
                  <a:pt x="33848" y="0"/>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2940251" y="5019423"/>
            <a:ext cx="549555" cy="24661"/>
          </a:xfrm>
          <a:custGeom>
            <a:rect b="b" l="l" r="r" t="t"/>
            <a:pathLst>
              <a:path extrusionOk="0" h="1519" w="33850">
                <a:moveTo>
                  <a:pt x="1" y="1"/>
                </a:moveTo>
                <a:lnTo>
                  <a:pt x="1" y="1519"/>
                </a:lnTo>
                <a:lnTo>
                  <a:pt x="33849" y="1519"/>
                </a:lnTo>
                <a:lnTo>
                  <a:pt x="33849" y="1"/>
                </a:ln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4416045" y="4460435"/>
            <a:ext cx="530316" cy="616427"/>
          </a:xfrm>
          <a:custGeom>
            <a:rect b="b" l="l" r="r" t="t"/>
            <a:pathLst>
              <a:path extrusionOk="0" h="37969" w="32665">
                <a:moveTo>
                  <a:pt x="16333" y="1"/>
                </a:moveTo>
                <a:lnTo>
                  <a:pt x="0" y="11718"/>
                </a:lnTo>
                <a:lnTo>
                  <a:pt x="0" y="37968"/>
                </a:lnTo>
                <a:lnTo>
                  <a:pt x="32665" y="37968"/>
                </a:lnTo>
                <a:lnTo>
                  <a:pt x="32665" y="11718"/>
                </a:lnTo>
                <a:lnTo>
                  <a:pt x="163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p:nvPr/>
        </p:nvSpPr>
        <p:spPr>
          <a:xfrm>
            <a:off x="4416045" y="5044766"/>
            <a:ext cx="530316" cy="32097"/>
          </a:xfrm>
          <a:custGeom>
            <a:rect b="b" l="l" r="r" t="t"/>
            <a:pathLst>
              <a:path extrusionOk="0" h="1977" w="32665">
                <a:moveTo>
                  <a:pt x="0" y="0"/>
                </a:moveTo>
                <a:lnTo>
                  <a:pt x="0" y="1976"/>
                </a:lnTo>
                <a:lnTo>
                  <a:pt x="32665" y="1976"/>
                </a:lnTo>
                <a:lnTo>
                  <a:pt x="32665" y="0"/>
                </a:lnTo>
                <a:close/>
              </a:path>
            </a:pathLst>
          </a:custGeom>
          <a:solidFill>
            <a:srgbClr val="E2A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4"/>
          <p:cNvSpPr/>
          <p:nvPr/>
        </p:nvSpPr>
        <p:spPr>
          <a:xfrm>
            <a:off x="4603510" y="4812118"/>
            <a:ext cx="155401" cy="264744"/>
          </a:xfrm>
          <a:custGeom>
            <a:rect b="b" l="l" r="r" t="t"/>
            <a:pathLst>
              <a:path extrusionOk="0" h="16307" w="9572">
                <a:moveTo>
                  <a:pt x="3082" y="0"/>
                </a:moveTo>
                <a:cubicBezTo>
                  <a:pt x="1381" y="0"/>
                  <a:pt x="0" y="1381"/>
                  <a:pt x="0" y="3083"/>
                </a:cubicBezTo>
                <a:lnTo>
                  <a:pt x="0" y="16306"/>
                </a:lnTo>
                <a:lnTo>
                  <a:pt x="9571" y="16306"/>
                </a:lnTo>
                <a:lnTo>
                  <a:pt x="9569" y="3083"/>
                </a:lnTo>
                <a:cubicBezTo>
                  <a:pt x="9569" y="1381"/>
                  <a:pt x="8188" y="0"/>
                  <a:pt x="6487"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
          <p:cNvSpPr/>
          <p:nvPr/>
        </p:nvSpPr>
        <p:spPr>
          <a:xfrm>
            <a:off x="4346835" y="4446636"/>
            <a:ext cx="665180" cy="269501"/>
          </a:xfrm>
          <a:custGeom>
            <a:rect b="b" l="l" r="r" t="t"/>
            <a:pathLst>
              <a:path extrusionOk="0" h="16600" w="40972">
                <a:moveTo>
                  <a:pt x="20603" y="1"/>
                </a:moveTo>
                <a:cubicBezTo>
                  <a:pt x="20077" y="1"/>
                  <a:pt x="19551" y="167"/>
                  <a:pt x="19107" y="498"/>
                </a:cubicBezTo>
                <a:lnTo>
                  <a:pt x="570" y="14483"/>
                </a:lnTo>
                <a:cubicBezTo>
                  <a:pt x="165" y="14787"/>
                  <a:pt x="1" y="15316"/>
                  <a:pt x="163" y="15797"/>
                </a:cubicBezTo>
                <a:cubicBezTo>
                  <a:pt x="323" y="16276"/>
                  <a:pt x="772" y="16600"/>
                  <a:pt x="1280" y="16600"/>
                </a:cubicBezTo>
                <a:cubicBezTo>
                  <a:pt x="1535" y="16600"/>
                  <a:pt x="1783" y="16515"/>
                  <a:pt x="1988" y="16362"/>
                </a:cubicBezTo>
                <a:lnTo>
                  <a:pt x="20525" y="2376"/>
                </a:lnTo>
                <a:cubicBezTo>
                  <a:pt x="20548" y="2358"/>
                  <a:pt x="20575" y="2349"/>
                  <a:pt x="20603" y="2349"/>
                </a:cubicBezTo>
                <a:cubicBezTo>
                  <a:pt x="20630" y="2349"/>
                  <a:pt x="20657" y="2358"/>
                  <a:pt x="20680" y="2376"/>
                </a:cubicBezTo>
                <a:lnTo>
                  <a:pt x="38941" y="15841"/>
                </a:lnTo>
                <a:cubicBezTo>
                  <a:pt x="39151" y="15996"/>
                  <a:pt x="39396" y="16071"/>
                  <a:pt x="39639" y="16071"/>
                </a:cubicBezTo>
                <a:cubicBezTo>
                  <a:pt x="40000" y="16071"/>
                  <a:pt x="40356" y="15905"/>
                  <a:pt x="40586" y="15592"/>
                </a:cubicBezTo>
                <a:cubicBezTo>
                  <a:pt x="40972" y="15069"/>
                  <a:pt x="40861" y="14333"/>
                  <a:pt x="40338" y="13947"/>
                </a:cubicBezTo>
                <a:lnTo>
                  <a:pt x="22079" y="482"/>
                </a:lnTo>
                <a:cubicBezTo>
                  <a:pt x="21639" y="161"/>
                  <a:pt x="21121" y="1"/>
                  <a:pt x="206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4"/>
          <p:cNvSpPr/>
          <p:nvPr/>
        </p:nvSpPr>
        <p:spPr>
          <a:xfrm>
            <a:off x="4632668" y="4616535"/>
            <a:ext cx="93530" cy="89974"/>
          </a:xfrm>
          <a:custGeom>
            <a:rect b="b" l="l" r="r" t="t"/>
            <a:pathLst>
              <a:path extrusionOk="0" h="5542" w="5761">
                <a:moveTo>
                  <a:pt x="2990" y="0"/>
                </a:moveTo>
                <a:cubicBezTo>
                  <a:pt x="1868" y="0"/>
                  <a:pt x="858" y="675"/>
                  <a:pt x="429" y="1711"/>
                </a:cubicBezTo>
                <a:cubicBezTo>
                  <a:pt x="1" y="2746"/>
                  <a:pt x="237" y="3937"/>
                  <a:pt x="1029" y="4729"/>
                </a:cubicBezTo>
                <a:cubicBezTo>
                  <a:pt x="1559" y="5259"/>
                  <a:pt x="2268" y="5541"/>
                  <a:pt x="2990" y="5541"/>
                </a:cubicBezTo>
                <a:cubicBezTo>
                  <a:pt x="3347" y="5541"/>
                  <a:pt x="3707" y="5472"/>
                  <a:pt x="4050" y="5330"/>
                </a:cubicBezTo>
                <a:cubicBezTo>
                  <a:pt x="5086" y="4902"/>
                  <a:pt x="5760" y="3891"/>
                  <a:pt x="5760" y="2771"/>
                </a:cubicBezTo>
                <a:cubicBezTo>
                  <a:pt x="5760" y="1240"/>
                  <a:pt x="4520" y="0"/>
                  <a:pt x="2990"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4"/>
          <p:cNvSpPr/>
          <p:nvPr/>
        </p:nvSpPr>
        <p:spPr>
          <a:xfrm>
            <a:off x="4521523" y="4877659"/>
            <a:ext cx="68983" cy="130432"/>
          </a:xfrm>
          <a:custGeom>
            <a:rect b="b" l="l" r="r" t="t"/>
            <a:pathLst>
              <a:path extrusionOk="0" h="8034" w="4249">
                <a:moveTo>
                  <a:pt x="2125" y="0"/>
                </a:moveTo>
                <a:cubicBezTo>
                  <a:pt x="980" y="0"/>
                  <a:pt x="52" y="367"/>
                  <a:pt x="6" y="826"/>
                </a:cubicBezTo>
                <a:lnTo>
                  <a:pt x="1" y="826"/>
                </a:lnTo>
                <a:lnTo>
                  <a:pt x="1" y="8033"/>
                </a:lnTo>
                <a:lnTo>
                  <a:pt x="4249" y="8033"/>
                </a:lnTo>
                <a:lnTo>
                  <a:pt x="4249" y="826"/>
                </a:lnTo>
                <a:lnTo>
                  <a:pt x="4244" y="826"/>
                </a:lnTo>
                <a:cubicBezTo>
                  <a:pt x="4198" y="367"/>
                  <a:pt x="3268" y="0"/>
                  <a:pt x="212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4"/>
          <p:cNvSpPr/>
          <p:nvPr/>
        </p:nvSpPr>
        <p:spPr>
          <a:xfrm>
            <a:off x="4551672" y="4827817"/>
            <a:ext cx="8669" cy="205633"/>
          </a:xfrm>
          <a:custGeom>
            <a:rect b="b" l="l" r="r" t="t"/>
            <a:pathLst>
              <a:path extrusionOk="0" h="12666" w="534">
                <a:moveTo>
                  <a:pt x="0" y="0"/>
                </a:moveTo>
                <a:lnTo>
                  <a:pt x="0" y="12666"/>
                </a:lnTo>
                <a:lnTo>
                  <a:pt x="534" y="12666"/>
                </a:lnTo>
                <a:lnTo>
                  <a:pt x="534"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4"/>
          <p:cNvSpPr/>
          <p:nvPr/>
        </p:nvSpPr>
        <p:spPr>
          <a:xfrm>
            <a:off x="4521523" y="4906248"/>
            <a:ext cx="68983" cy="6478"/>
          </a:xfrm>
          <a:custGeom>
            <a:rect b="b" l="l" r="r" t="t"/>
            <a:pathLst>
              <a:path extrusionOk="0" h="399" w="4249">
                <a:moveTo>
                  <a:pt x="1" y="1"/>
                </a:moveTo>
                <a:lnTo>
                  <a:pt x="1" y="399"/>
                </a:lnTo>
                <a:lnTo>
                  <a:pt x="4249" y="399"/>
                </a:lnTo>
                <a:lnTo>
                  <a:pt x="4249"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4521523" y="4939644"/>
            <a:ext cx="68983" cy="6478"/>
          </a:xfrm>
          <a:custGeom>
            <a:rect b="b" l="l" r="r" t="t"/>
            <a:pathLst>
              <a:path extrusionOk="0" h="399" w="4249">
                <a:moveTo>
                  <a:pt x="1" y="1"/>
                </a:moveTo>
                <a:lnTo>
                  <a:pt x="1" y="399"/>
                </a:lnTo>
                <a:lnTo>
                  <a:pt x="4249" y="399"/>
                </a:lnTo>
                <a:lnTo>
                  <a:pt x="4249"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a:off x="4521523" y="4973023"/>
            <a:ext cx="68983" cy="6494"/>
          </a:xfrm>
          <a:custGeom>
            <a:rect b="b" l="l" r="r" t="t"/>
            <a:pathLst>
              <a:path extrusionOk="0" h="400" w="4249">
                <a:moveTo>
                  <a:pt x="1" y="0"/>
                </a:moveTo>
                <a:lnTo>
                  <a:pt x="1" y="400"/>
                </a:lnTo>
                <a:lnTo>
                  <a:pt x="4249" y="400"/>
                </a:lnTo>
                <a:lnTo>
                  <a:pt x="4249"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4521523" y="5006451"/>
            <a:ext cx="68983" cy="6478"/>
          </a:xfrm>
          <a:custGeom>
            <a:rect b="b" l="l" r="r" t="t"/>
            <a:pathLst>
              <a:path extrusionOk="0" h="399" w="4249">
                <a:moveTo>
                  <a:pt x="1" y="0"/>
                </a:moveTo>
                <a:lnTo>
                  <a:pt x="1" y="398"/>
                </a:lnTo>
                <a:lnTo>
                  <a:pt x="4249" y="398"/>
                </a:lnTo>
                <a:lnTo>
                  <a:pt x="4249"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4767500" y="4877659"/>
            <a:ext cx="68983" cy="130432"/>
          </a:xfrm>
          <a:custGeom>
            <a:rect b="b" l="l" r="r" t="t"/>
            <a:pathLst>
              <a:path extrusionOk="0" h="8034" w="4249">
                <a:moveTo>
                  <a:pt x="2123" y="0"/>
                </a:moveTo>
                <a:cubicBezTo>
                  <a:pt x="979" y="0"/>
                  <a:pt x="49" y="367"/>
                  <a:pt x="4" y="826"/>
                </a:cubicBezTo>
                <a:lnTo>
                  <a:pt x="0" y="826"/>
                </a:lnTo>
                <a:lnTo>
                  <a:pt x="0" y="8033"/>
                </a:lnTo>
                <a:lnTo>
                  <a:pt x="4248" y="8033"/>
                </a:lnTo>
                <a:lnTo>
                  <a:pt x="4248" y="826"/>
                </a:lnTo>
                <a:lnTo>
                  <a:pt x="4243" y="826"/>
                </a:lnTo>
                <a:cubicBezTo>
                  <a:pt x="4196" y="367"/>
                  <a:pt x="3267" y="0"/>
                  <a:pt x="212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p:nvPr/>
        </p:nvSpPr>
        <p:spPr>
          <a:xfrm>
            <a:off x="4797632" y="4822346"/>
            <a:ext cx="8686" cy="205649"/>
          </a:xfrm>
          <a:custGeom>
            <a:rect b="b" l="l" r="r" t="t"/>
            <a:pathLst>
              <a:path extrusionOk="0" h="12667" w="535">
                <a:moveTo>
                  <a:pt x="1" y="1"/>
                </a:moveTo>
                <a:lnTo>
                  <a:pt x="1" y="12666"/>
                </a:lnTo>
                <a:lnTo>
                  <a:pt x="534" y="12666"/>
                </a:lnTo>
                <a:lnTo>
                  <a:pt x="534"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
          <p:cNvSpPr/>
          <p:nvPr/>
        </p:nvSpPr>
        <p:spPr>
          <a:xfrm>
            <a:off x="4767500" y="4906248"/>
            <a:ext cx="68950" cy="6478"/>
          </a:xfrm>
          <a:custGeom>
            <a:rect b="b" l="l" r="r" t="t"/>
            <a:pathLst>
              <a:path extrusionOk="0" h="399" w="4247">
                <a:moveTo>
                  <a:pt x="0" y="1"/>
                </a:moveTo>
                <a:lnTo>
                  <a:pt x="0" y="399"/>
                </a:lnTo>
                <a:lnTo>
                  <a:pt x="4247" y="399"/>
                </a:lnTo>
                <a:lnTo>
                  <a:pt x="4247"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4767500" y="4939644"/>
            <a:ext cx="68950" cy="6478"/>
          </a:xfrm>
          <a:custGeom>
            <a:rect b="b" l="l" r="r" t="t"/>
            <a:pathLst>
              <a:path extrusionOk="0" h="399" w="4247">
                <a:moveTo>
                  <a:pt x="0" y="1"/>
                </a:moveTo>
                <a:lnTo>
                  <a:pt x="0" y="399"/>
                </a:lnTo>
                <a:lnTo>
                  <a:pt x="4247" y="399"/>
                </a:lnTo>
                <a:lnTo>
                  <a:pt x="4247" y="1"/>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4767500" y="4973023"/>
            <a:ext cx="68950" cy="6494"/>
          </a:xfrm>
          <a:custGeom>
            <a:rect b="b" l="l" r="r" t="t"/>
            <a:pathLst>
              <a:path extrusionOk="0" h="400" w="4247">
                <a:moveTo>
                  <a:pt x="0" y="0"/>
                </a:moveTo>
                <a:lnTo>
                  <a:pt x="0" y="400"/>
                </a:lnTo>
                <a:lnTo>
                  <a:pt x="4247" y="400"/>
                </a:lnTo>
                <a:lnTo>
                  <a:pt x="4247"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4767500" y="5006451"/>
            <a:ext cx="68950" cy="6478"/>
          </a:xfrm>
          <a:custGeom>
            <a:rect b="b" l="l" r="r" t="t"/>
            <a:pathLst>
              <a:path extrusionOk="0" h="399" w="4247">
                <a:moveTo>
                  <a:pt x="0" y="0"/>
                </a:moveTo>
                <a:lnTo>
                  <a:pt x="0" y="398"/>
                </a:lnTo>
                <a:lnTo>
                  <a:pt x="4247" y="398"/>
                </a:lnTo>
                <a:lnTo>
                  <a:pt x="4247" y="0"/>
                </a:ln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5292751" y="5037898"/>
            <a:ext cx="919485" cy="39240"/>
          </a:xfrm>
          <a:custGeom>
            <a:rect b="b" l="l" r="r" t="t"/>
            <a:pathLst>
              <a:path extrusionOk="0" h="2417" w="56636">
                <a:moveTo>
                  <a:pt x="0" y="0"/>
                </a:moveTo>
                <a:lnTo>
                  <a:pt x="0" y="2417"/>
                </a:lnTo>
                <a:lnTo>
                  <a:pt x="56636" y="2417"/>
                </a:lnTo>
                <a:lnTo>
                  <a:pt x="56636" y="0"/>
                </a:lnTo>
                <a:close/>
              </a:path>
            </a:pathLst>
          </a:custGeom>
          <a:solidFill>
            <a:srgbClr val="E2A3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5110594" y="4441392"/>
            <a:ext cx="439546" cy="635746"/>
          </a:xfrm>
          <a:custGeom>
            <a:rect b="b" l="l" r="r" t="t"/>
            <a:pathLst>
              <a:path extrusionOk="0" h="39159" w="27074">
                <a:moveTo>
                  <a:pt x="13536" y="1"/>
                </a:moveTo>
                <a:lnTo>
                  <a:pt x="1" y="12086"/>
                </a:lnTo>
                <a:lnTo>
                  <a:pt x="1" y="39159"/>
                </a:lnTo>
                <a:lnTo>
                  <a:pt x="27073" y="39159"/>
                </a:lnTo>
                <a:lnTo>
                  <a:pt x="27073" y="12086"/>
                </a:lnTo>
                <a:lnTo>
                  <a:pt x="135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5110594" y="5044067"/>
            <a:ext cx="439546" cy="33071"/>
          </a:xfrm>
          <a:custGeom>
            <a:rect b="b" l="l" r="r" t="t"/>
            <a:pathLst>
              <a:path extrusionOk="0" h="2037" w="27074">
                <a:moveTo>
                  <a:pt x="1" y="1"/>
                </a:moveTo>
                <a:lnTo>
                  <a:pt x="1" y="2037"/>
                </a:lnTo>
                <a:lnTo>
                  <a:pt x="27073" y="2037"/>
                </a:lnTo>
                <a:lnTo>
                  <a:pt x="27073" y="1"/>
                </a:ln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5250231" y="4804114"/>
            <a:ext cx="160288" cy="273024"/>
          </a:xfrm>
          <a:custGeom>
            <a:rect b="b" l="l" r="r" t="t"/>
            <a:pathLst>
              <a:path extrusionOk="0" h="16817" w="9873">
                <a:moveTo>
                  <a:pt x="2239" y="0"/>
                </a:moveTo>
                <a:cubicBezTo>
                  <a:pt x="1002" y="0"/>
                  <a:pt x="0" y="1002"/>
                  <a:pt x="0" y="2239"/>
                </a:cubicBezTo>
                <a:lnTo>
                  <a:pt x="0" y="16817"/>
                </a:lnTo>
                <a:lnTo>
                  <a:pt x="9872" y="16817"/>
                </a:lnTo>
                <a:lnTo>
                  <a:pt x="9872" y="2239"/>
                </a:lnTo>
                <a:cubicBezTo>
                  <a:pt x="9872" y="1002"/>
                  <a:pt x="8870" y="0"/>
                  <a:pt x="763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5039939" y="4430255"/>
            <a:ext cx="576602" cy="274274"/>
          </a:xfrm>
          <a:custGeom>
            <a:rect b="b" l="l" r="r" t="t"/>
            <a:pathLst>
              <a:path extrusionOk="0" h="16894" w="35516">
                <a:moveTo>
                  <a:pt x="17897" y="0"/>
                </a:moveTo>
                <a:cubicBezTo>
                  <a:pt x="17270" y="0"/>
                  <a:pt x="16644" y="225"/>
                  <a:pt x="16148" y="676"/>
                </a:cubicBezTo>
                <a:lnTo>
                  <a:pt x="483" y="14844"/>
                </a:lnTo>
                <a:cubicBezTo>
                  <a:pt x="122" y="15169"/>
                  <a:pt x="1" y="15686"/>
                  <a:pt x="175" y="16138"/>
                </a:cubicBezTo>
                <a:cubicBezTo>
                  <a:pt x="349" y="16593"/>
                  <a:pt x="786" y="16894"/>
                  <a:pt x="1274" y="16894"/>
                </a:cubicBezTo>
                <a:cubicBezTo>
                  <a:pt x="1565" y="16894"/>
                  <a:pt x="1846" y="16785"/>
                  <a:pt x="2063" y="16587"/>
                </a:cubicBezTo>
                <a:lnTo>
                  <a:pt x="17728" y="2420"/>
                </a:lnTo>
                <a:cubicBezTo>
                  <a:pt x="17776" y="2375"/>
                  <a:pt x="17836" y="2353"/>
                  <a:pt x="17897" y="2353"/>
                </a:cubicBezTo>
                <a:cubicBezTo>
                  <a:pt x="17958" y="2353"/>
                  <a:pt x="18018" y="2375"/>
                  <a:pt x="18066" y="2418"/>
                </a:cubicBezTo>
                <a:lnTo>
                  <a:pt x="33442" y="16052"/>
                </a:lnTo>
                <a:cubicBezTo>
                  <a:pt x="33664" y="16241"/>
                  <a:pt x="33936" y="16334"/>
                  <a:pt x="34207" y="16334"/>
                </a:cubicBezTo>
                <a:cubicBezTo>
                  <a:pt x="34533" y="16334"/>
                  <a:pt x="34856" y="16200"/>
                  <a:pt x="35089" y="15937"/>
                </a:cubicBezTo>
                <a:cubicBezTo>
                  <a:pt x="35515" y="15457"/>
                  <a:pt x="35476" y="14724"/>
                  <a:pt x="35004" y="14291"/>
                </a:cubicBezTo>
                <a:lnTo>
                  <a:pt x="19628" y="658"/>
                </a:lnTo>
                <a:cubicBezTo>
                  <a:pt x="19134" y="219"/>
                  <a:pt x="18515" y="0"/>
                  <a:pt x="178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2608618" y="4982456"/>
            <a:ext cx="4285602" cy="279729"/>
          </a:xfrm>
          <a:custGeom>
            <a:rect b="b" l="l" r="r" t="t"/>
            <a:pathLst>
              <a:path extrusionOk="0" h="17230" w="263973">
                <a:moveTo>
                  <a:pt x="11995" y="0"/>
                </a:moveTo>
                <a:cubicBezTo>
                  <a:pt x="5371" y="0"/>
                  <a:pt x="1" y="7715"/>
                  <a:pt x="1" y="17229"/>
                </a:cubicBezTo>
                <a:lnTo>
                  <a:pt x="263972" y="17229"/>
                </a:lnTo>
                <a:cubicBezTo>
                  <a:pt x="263972" y="7715"/>
                  <a:pt x="258602" y="0"/>
                  <a:pt x="2519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2249581" y="4283555"/>
            <a:ext cx="499113" cy="646234"/>
          </a:xfrm>
          <a:custGeom>
            <a:rect b="b" l="l" r="r" t="t"/>
            <a:pathLst>
              <a:path extrusionOk="0" h="39805" w="30743">
                <a:moveTo>
                  <a:pt x="15545" y="0"/>
                </a:moveTo>
                <a:cubicBezTo>
                  <a:pt x="14946" y="0"/>
                  <a:pt x="14339" y="33"/>
                  <a:pt x="13727" y="99"/>
                </a:cubicBezTo>
                <a:cubicBezTo>
                  <a:pt x="6771" y="851"/>
                  <a:pt x="1243" y="6003"/>
                  <a:pt x="461" y="12465"/>
                </a:cubicBezTo>
                <a:cubicBezTo>
                  <a:pt x="1" y="16273"/>
                  <a:pt x="1172" y="19816"/>
                  <a:pt x="3407" y="22571"/>
                </a:cubicBezTo>
                <a:cubicBezTo>
                  <a:pt x="5174" y="24750"/>
                  <a:pt x="6010" y="27434"/>
                  <a:pt x="5838" y="30155"/>
                </a:cubicBezTo>
                <a:cubicBezTo>
                  <a:pt x="5825" y="30349"/>
                  <a:pt x="5820" y="30543"/>
                  <a:pt x="5822" y="30740"/>
                </a:cubicBezTo>
                <a:cubicBezTo>
                  <a:pt x="5847" y="35714"/>
                  <a:pt x="10162" y="39736"/>
                  <a:pt x="15495" y="39803"/>
                </a:cubicBezTo>
                <a:cubicBezTo>
                  <a:pt x="15538" y="39804"/>
                  <a:pt x="15581" y="39804"/>
                  <a:pt x="15624" y="39804"/>
                </a:cubicBezTo>
                <a:cubicBezTo>
                  <a:pt x="20909" y="39804"/>
                  <a:pt x="25308" y="35836"/>
                  <a:pt x="25430" y="30912"/>
                </a:cubicBezTo>
                <a:cubicBezTo>
                  <a:pt x="25443" y="30462"/>
                  <a:pt x="25418" y="30009"/>
                  <a:pt x="25358" y="29562"/>
                </a:cubicBezTo>
                <a:cubicBezTo>
                  <a:pt x="25036" y="27154"/>
                  <a:pt x="25828" y="24748"/>
                  <a:pt x="27450" y="22848"/>
                </a:cubicBezTo>
                <a:cubicBezTo>
                  <a:pt x="29516" y="20428"/>
                  <a:pt x="30742" y="17363"/>
                  <a:pt x="30725" y="14036"/>
                </a:cubicBezTo>
                <a:cubicBezTo>
                  <a:pt x="30685" y="6271"/>
                  <a:pt x="23895" y="0"/>
                  <a:pt x="155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2403684" y="4532129"/>
            <a:ext cx="199690" cy="609640"/>
          </a:xfrm>
          <a:custGeom>
            <a:rect b="b" l="l" r="r" t="t"/>
            <a:pathLst>
              <a:path extrusionOk="0" h="37551" w="12300">
                <a:moveTo>
                  <a:pt x="5994" y="0"/>
                </a:moveTo>
                <a:cubicBezTo>
                  <a:pt x="5993" y="0"/>
                  <a:pt x="5992" y="0"/>
                  <a:pt x="5991" y="0"/>
                </a:cubicBezTo>
                <a:cubicBezTo>
                  <a:pt x="5541" y="2"/>
                  <a:pt x="5179" y="368"/>
                  <a:pt x="5180" y="817"/>
                </a:cubicBezTo>
                <a:lnTo>
                  <a:pt x="5216" y="8213"/>
                </a:lnTo>
                <a:lnTo>
                  <a:pt x="1579" y="3260"/>
                </a:lnTo>
                <a:cubicBezTo>
                  <a:pt x="1419" y="3044"/>
                  <a:pt x="1173" y="2929"/>
                  <a:pt x="923" y="2929"/>
                </a:cubicBezTo>
                <a:cubicBezTo>
                  <a:pt x="755" y="2929"/>
                  <a:pt x="586" y="2981"/>
                  <a:pt x="441" y="3088"/>
                </a:cubicBezTo>
                <a:cubicBezTo>
                  <a:pt x="80" y="3354"/>
                  <a:pt x="0" y="3863"/>
                  <a:pt x="268" y="4224"/>
                </a:cubicBezTo>
                <a:lnTo>
                  <a:pt x="4946" y="10594"/>
                </a:lnTo>
                <a:cubicBezTo>
                  <a:pt x="5020" y="10695"/>
                  <a:pt x="5117" y="10776"/>
                  <a:pt x="5228" y="10834"/>
                </a:cubicBezTo>
                <a:lnTo>
                  <a:pt x="5349" y="36742"/>
                </a:lnTo>
                <a:cubicBezTo>
                  <a:pt x="5351" y="37189"/>
                  <a:pt x="5714" y="37550"/>
                  <a:pt x="6160" y="37550"/>
                </a:cubicBezTo>
                <a:cubicBezTo>
                  <a:pt x="6162" y="37550"/>
                  <a:pt x="6165" y="37550"/>
                  <a:pt x="6167" y="37550"/>
                </a:cubicBezTo>
                <a:cubicBezTo>
                  <a:pt x="6616" y="37549"/>
                  <a:pt x="6977" y="37182"/>
                  <a:pt x="6975" y="36733"/>
                </a:cubicBezTo>
                <a:lnTo>
                  <a:pt x="6884" y="17086"/>
                </a:lnTo>
                <a:lnTo>
                  <a:pt x="12039" y="10897"/>
                </a:lnTo>
                <a:cubicBezTo>
                  <a:pt x="12299" y="10550"/>
                  <a:pt x="12243" y="10060"/>
                  <a:pt x="11908" y="9782"/>
                </a:cubicBezTo>
                <a:cubicBezTo>
                  <a:pt x="11757" y="9656"/>
                  <a:pt x="11572" y="9593"/>
                  <a:pt x="11388" y="9593"/>
                </a:cubicBezTo>
                <a:cubicBezTo>
                  <a:pt x="11168" y="9593"/>
                  <a:pt x="10949" y="9682"/>
                  <a:pt x="10788" y="9856"/>
                </a:cubicBezTo>
                <a:lnTo>
                  <a:pt x="6871" y="14559"/>
                </a:lnTo>
                <a:lnTo>
                  <a:pt x="6808" y="808"/>
                </a:lnTo>
                <a:cubicBezTo>
                  <a:pt x="6804" y="360"/>
                  <a:pt x="6441" y="0"/>
                  <a:pt x="5994"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2549052" y="3946062"/>
            <a:ext cx="603098" cy="781033"/>
          </a:xfrm>
          <a:custGeom>
            <a:rect b="b" l="l" r="r" t="t"/>
            <a:pathLst>
              <a:path extrusionOk="0" h="48108" w="37148">
                <a:moveTo>
                  <a:pt x="18346" y="1"/>
                </a:moveTo>
                <a:cubicBezTo>
                  <a:pt x="8214" y="1"/>
                  <a:pt x="1" y="7630"/>
                  <a:pt x="1" y="17042"/>
                </a:cubicBezTo>
                <a:cubicBezTo>
                  <a:pt x="1" y="21063"/>
                  <a:pt x="1501" y="24760"/>
                  <a:pt x="4011" y="27675"/>
                </a:cubicBezTo>
                <a:cubicBezTo>
                  <a:pt x="5984" y="29965"/>
                  <a:pt x="6958" y="32869"/>
                  <a:pt x="6581" y="35780"/>
                </a:cubicBezTo>
                <a:cubicBezTo>
                  <a:pt x="6512" y="36321"/>
                  <a:pt x="6486" y="36869"/>
                  <a:pt x="6502" y="37415"/>
                </a:cubicBezTo>
                <a:cubicBezTo>
                  <a:pt x="6681" y="43345"/>
                  <a:pt x="11991" y="48107"/>
                  <a:pt x="18356" y="48107"/>
                </a:cubicBezTo>
                <a:cubicBezTo>
                  <a:pt x="18425" y="48107"/>
                  <a:pt x="18495" y="48107"/>
                  <a:pt x="18565" y="48106"/>
                </a:cubicBezTo>
                <a:cubicBezTo>
                  <a:pt x="25011" y="47998"/>
                  <a:pt x="30201" y="43112"/>
                  <a:pt x="30201" y="37099"/>
                </a:cubicBezTo>
                <a:cubicBezTo>
                  <a:pt x="30201" y="36862"/>
                  <a:pt x="30193" y="36627"/>
                  <a:pt x="30177" y="36393"/>
                </a:cubicBezTo>
                <a:cubicBezTo>
                  <a:pt x="29951" y="33105"/>
                  <a:pt x="30948" y="29859"/>
                  <a:pt x="33069" y="27217"/>
                </a:cubicBezTo>
                <a:cubicBezTo>
                  <a:pt x="35753" y="23872"/>
                  <a:pt x="37148" y="19585"/>
                  <a:pt x="36567" y="14985"/>
                </a:cubicBezTo>
                <a:cubicBezTo>
                  <a:pt x="35584" y="7181"/>
                  <a:pt x="28870" y="983"/>
                  <a:pt x="20460" y="111"/>
                </a:cubicBezTo>
                <a:cubicBezTo>
                  <a:pt x="19747" y="37"/>
                  <a:pt x="19042" y="1"/>
                  <a:pt x="183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2730770" y="4244835"/>
            <a:ext cx="235667" cy="896935"/>
          </a:xfrm>
          <a:custGeom>
            <a:rect b="b" l="l" r="r" t="t"/>
            <a:pathLst>
              <a:path extrusionOk="0" h="55247" w="14516">
                <a:moveTo>
                  <a:pt x="7243" y="0"/>
                </a:moveTo>
                <a:cubicBezTo>
                  <a:pt x="6873" y="0"/>
                  <a:pt x="6572" y="302"/>
                  <a:pt x="6572" y="672"/>
                </a:cubicBezTo>
                <a:lnTo>
                  <a:pt x="6572" y="10540"/>
                </a:lnTo>
                <a:lnTo>
                  <a:pt x="1663" y="3789"/>
                </a:lnTo>
                <a:cubicBezTo>
                  <a:pt x="1532" y="3609"/>
                  <a:pt x="1327" y="3513"/>
                  <a:pt x="1119" y="3513"/>
                </a:cubicBezTo>
                <a:cubicBezTo>
                  <a:pt x="982" y="3513"/>
                  <a:pt x="844" y="3554"/>
                  <a:pt x="725" y="3641"/>
                </a:cubicBezTo>
                <a:cubicBezTo>
                  <a:pt x="425" y="3859"/>
                  <a:pt x="358" y="4279"/>
                  <a:pt x="577" y="4578"/>
                </a:cubicBezTo>
                <a:lnTo>
                  <a:pt x="6195" y="12305"/>
                </a:lnTo>
                <a:cubicBezTo>
                  <a:pt x="6289" y="12430"/>
                  <a:pt x="6421" y="12518"/>
                  <a:pt x="6572" y="12555"/>
                </a:cubicBezTo>
                <a:lnTo>
                  <a:pt x="6572" y="18145"/>
                </a:lnTo>
                <a:lnTo>
                  <a:pt x="1262" y="11829"/>
                </a:lnTo>
                <a:cubicBezTo>
                  <a:pt x="1129" y="11674"/>
                  <a:pt x="941" y="11595"/>
                  <a:pt x="752" y="11595"/>
                </a:cubicBezTo>
                <a:cubicBezTo>
                  <a:pt x="599" y="11595"/>
                  <a:pt x="445" y="11646"/>
                  <a:pt x="320" y="11752"/>
                </a:cubicBezTo>
                <a:cubicBezTo>
                  <a:pt x="40" y="11990"/>
                  <a:pt x="1" y="12409"/>
                  <a:pt x="233" y="12692"/>
                </a:cubicBezTo>
                <a:lnTo>
                  <a:pt x="6572" y="20231"/>
                </a:lnTo>
                <a:lnTo>
                  <a:pt x="6572" y="54575"/>
                </a:lnTo>
                <a:cubicBezTo>
                  <a:pt x="6572" y="54947"/>
                  <a:pt x="6873" y="55246"/>
                  <a:pt x="7245" y="55246"/>
                </a:cubicBezTo>
                <a:lnTo>
                  <a:pt x="7266" y="55246"/>
                </a:lnTo>
                <a:cubicBezTo>
                  <a:pt x="7636" y="55246"/>
                  <a:pt x="7937" y="54947"/>
                  <a:pt x="7937" y="54575"/>
                </a:cubicBezTo>
                <a:lnTo>
                  <a:pt x="7937" y="20231"/>
                </a:lnTo>
                <a:lnTo>
                  <a:pt x="14276" y="12692"/>
                </a:lnTo>
                <a:cubicBezTo>
                  <a:pt x="14515" y="12409"/>
                  <a:pt x="14478" y="11986"/>
                  <a:pt x="14195" y="11746"/>
                </a:cubicBezTo>
                <a:cubicBezTo>
                  <a:pt x="14069" y="11640"/>
                  <a:pt x="13916" y="11588"/>
                  <a:pt x="13763" y="11588"/>
                </a:cubicBezTo>
                <a:cubicBezTo>
                  <a:pt x="13571" y="11588"/>
                  <a:pt x="13381" y="11670"/>
                  <a:pt x="13247" y="11829"/>
                </a:cubicBezTo>
                <a:lnTo>
                  <a:pt x="7937" y="18145"/>
                </a:lnTo>
                <a:lnTo>
                  <a:pt x="7937" y="12555"/>
                </a:lnTo>
                <a:cubicBezTo>
                  <a:pt x="8087" y="12518"/>
                  <a:pt x="8221" y="12430"/>
                  <a:pt x="8312" y="12305"/>
                </a:cubicBezTo>
                <a:lnTo>
                  <a:pt x="13932" y="4578"/>
                </a:lnTo>
                <a:cubicBezTo>
                  <a:pt x="14146" y="4279"/>
                  <a:pt x="14077" y="3863"/>
                  <a:pt x="13779" y="3646"/>
                </a:cubicBezTo>
                <a:cubicBezTo>
                  <a:pt x="13660" y="3560"/>
                  <a:pt x="13522" y="3518"/>
                  <a:pt x="13385" y="3518"/>
                </a:cubicBezTo>
                <a:cubicBezTo>
                  <a:pt x="13180" y="3518"/>
                  <a:pt x="12978" y="3612"/>
                  <a:pt x="12846" y="3789"/>
                </a:cubicBezTo>
                <a:lnTo>
                  <a:pt x="7937" y="10540"/>
                </a:lnTo>
                <a:lnTo>
                  <a:pt x="7937" y="672"/>
                </a:lnTo>
                <a:cubicBezTo>
                  <a:pt x="7937" y="302"/>
                  <a:pt x="7636" y="0"/>
                  <a:pt x="7266"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2723254" y="5155943"/>
            <a:ext cx="3958044" cy="212467"/>
          </a:xfrm>
          <a:custGeom>
            <a:rect b="b" l="l" r="r" t="t"/>
            <a:pathLst>
              <a:path extrusionOk="0" h="13087" w="243797">
                <a:moveTo>
                  <a:pt x="8414" y="0"/>
                </a:moveTo>
                <a:cubicBezTo>
                  <a:pt x="3768" y="0"/>
                  <a:pt x="1" y="5860"/>
                  <a:pt x="1" y="13086"/>
                </a:cubicBezTo>
                <a:lnTo>
                  <a:pt x="243797" y="13086"/>
                </a:lnTo>
                <a:cubicBezTo>
                  <a:pt x="243797" y="5860"/>
                  <a:pt x="240029" y="0"/>
                  <a:pt x="2353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3252515" y="4475842"/>
            <a:ext cx="393618" cy="509665"/>
          </a:xfrm>
          <a:custGeom>
            <a:rect b="b" l="l" r="r" t="t"/>
            <a:pathLst>
              <a:path extrusionOk="0" h="31393" w="24245">
                <a:moveTo>
                  <a:pt x="12260" y="0"/>
                </a:moveTo>
                <a:cubicBezTo>
                  <a:pt x="11787" y="0"/>
                  <a:pt x="11307" y="26"/>
                  <a:pt x="10823" y="78"/>
                </a:cubicBezTo>
                <a:cubicBezTo>
                  <a:pt x="5339" y="672"/>
                  <a:pt x="979" y="4735"/>
                  <a:pt x="363" y="9831"/>
                </a:cubicBezTo>
                <a:cubicBezTo>
                  <a:pt x="0" y="12834"/>
                  <a:pt x="923" y="15629"/>
                  <a:pt x="2686" y="17802"/>
                </a:cubicBezTo>
                <a:cubicBezTo>
                  <a:pt x="4079" y="19519"/>
                  <a:pt x="4738" y="21636"/>
                  <a:pt x="4602" y="23783"/>
                </a:cubicBezTo>
                <a:cubicBezTo>
                  <a:pt x="4593" y="23935"/>
                  <a:pt x="4588" y="24088"/>
                  <a:pt x="4590" y="24243"/>
                </a:cubicBezTo>
                <a:cubicBezTo>
                  <a:pt x="4609" y="28167"/>
                  <a:pt x="8012" y="31341"/>
                  <a:pt x="12218" y="31392"/>
                </a:cubicBezTo>
                <a:cubicBezTo>
                  <a:pt x="12252" y="31392"/>
                  <a:pt x="12285" y="31393"/>
                  <a:pt x="12319" y="31393"/>
                </a:cubicBezTo>
                <a:cubicBezTo>
                  <a:pt x="16489" y="31393"/>
                  <a:pt x="19958" y="28263"/>
                  <a:pt x="20056" y="24380"/>
                </a:cubicBezTo>
                <a:cubicBezTo>
                  <a:pt x="20065" y="24025"/>
                  <a:pt x="20045" y="23669"/>
                  <a:pt x="19998" y="23315"/>
                </a:cubicBezTo>
                <a:cubicBezTo>
                  <a:pt x="19742" y="21416"/>
                  <a:pt x="20369" y="19519"/>
                  <a:pt x="21648" y="18019"/>
                </a:cubicBezTo>
                <a:cubicBezTo>
                  <a:pt x="23275" y="16109"/>
                  <a:pt x="24244" y="13693"/>
                  <a:pt x="24230" y="11069"/>
                </a:cubicBezTo>
                <a:cubicBezTo>
                  <a:pt x="24199" y="4944"/>
                  <a:pt x="18846" y="0"/>
                  <a:pt x="122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3374001" y="4672059"/>
            <a:ext cx="157885" cy="480832"/>
          </a:xfrm>
          <a:custGeom>
            <a:rect b="b" l="l" r="r" t="t"/>
            <a:pathLst>
              <a:path extrusionOk="0" h="29617" w="9725">
                <a:moveTo>
                  <a:pt x="4728" y="1"/>
                </a:moveTo>
                <a:cubicBezTo>
                  <a:pt x="4727" y="1"/>
                  <a:pt x="4726" y="1"/>
                  <a:pt x="4724" y="1"/>
                </a:cubicBezTo>
                <a:cubicBezTo>
                  <a:pt x="4374" y="2"/>
                  <a:pt x="4090" y="284"/>
                  <a:pt x="4087" y="635"/>
                </a:cubicBezTo>
                <a:lnTo>
                  <a:pt x="4115" y="6466"/>
                </a:lnTo>
                <a:lnTo>
                  <a:pt x="1246" y="2562"/>
                </a:lnTo>
                <a:cubicBezTo>
                  <a:pt x="1120" y="2391"/>
                  <a:pt x="926" y="2300"/>
                  <a:pt x="728" y="2300"/>
                </a:cubicBezTo>
                <a:cubicBezTo>
                  <a:pt x="597" y="2300"/>
                  <a:pt x="464" y="2340"/>
                  <a:pt x="349" y="2424"/>
                </a:cubicBezTo>
                <a:cubicBezTo>
                  <a:pt x="64" y="2634"/>
                  <a:pt x="1" y="3035"/>
                  <a:pt x="212" y="3321"/>
                </a:cubicBezTo>
                <a:lnTo>
                  <a:pt x="3902" y="8344"/>
                </a:lnTo>
                <a:cubicBezTo>
                  <a:pt x="3960" y="8423"/>
                  <a:pt x="4036" y="8488"/>
                  <a:pt x="4124" y="8532"/>
                </a:cubicBezTo>
                <a:lnTo>
                  <a:pt x="4219" y="28967"/>
                </a:lnTo>
                <a:cubicBezTo>
                  <a:pt x="4214" y="29323"/>
                  <a:pt x="4503" y="29617"/>
                  <a:pt x="4860" y="29617"/>
                </a:cubicBezTo>
                <a:cubicBezTo>
                  <a:pt x="4861" y="29617"/>
                  <a:pt x="4863" y="29617"/>
                  <a:pt x="4864" y="29617"/>
                </a:cubicBezTo>
                <a:cubicBezTo>
                  <a:pt x="5223" y="29615"/>
                  <a:pt x="5510" y="29319"/>
                  <a:pt x="5501" y="28960"/>
                </a:cubicBezTo>
                <a:lnTo>
                  <a:pt x="5429" y="13466"/>
                </a:lnTo>
                <a:lnTo>
                  <a:pt x="9498" y="8583"/>
                </a:lnTo>
                <a:cubicBezTo>
                  <a:pt x="9725" y="8310"/>
                  <a:pt x="9688" y="7907"/>
                  <a:pt x="9415" y="7680"/>
                </a:cubicBezTo>
                <a:cubicBezTo>
                  <a:pt x="9295" y="7580"/>
                  <a:pt x="9149" y="7531"/>
                  <a:pt x="9004" y="7531"/>
                </a:cubicBezTo>
                <a:cubicBezTo>
                  <a:pt x="8821" y="7531"/>
                  <a:pt x="8638" y="7610"/>
                  <a:pt x="8511" y="7763"/>
                </a:cubicBezTo>
                <a:lnTo>
                  <a:pt x="5420" y="11472"/>
                </a:lnTo>
                <a:lnTo>
                  <a:pt x="5369" y="628"/>
                </a:lnTo>
                <a:cubicBezTo>
                  <a:pt x="5360" y="278"/>
                  <a:pt x="5077" y="1"/>
                  <a:pt x="4728"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4918015" y="4500341"/>
            <a:ext cx="376084" cy="486969"/>
          </a:xfrm>
          <a:custGeom>
            <a:rect b="b" l="l" r="r" t="t"/>
            <a:pathLst>
              <a:path extrusionOk="0" h="29995" w="23165">
                <a:moveTo>
                  <a:pt x="11452" y="1"/>
                </a:moveTo>
                <a:cubicBezTo>
                  <a:pt x="5159" y="1"/>
                  <a:pt x="44" y="4724"/>
                  <a:pt x="15" y="10576"/>
                </a:cubicBezTo>
                <a:cubicBezTo>
                  <a:pt x="1" y="13084"/>
                  <a:pt x="925" y="15393"/>
                  <a:pt x="2480" y="17216"/>
                </a:cubicBezTo>
                <a:cubicBezTo>
                  <a:pt x="3703" y="18650"/>
                  <a:pt x="4302" y="20462"/>
                  <a:pt x="4059" y="22276"/>
                </a:cubicBezTo>
                <a:cubicBezTo>
                  <a:pt x="4013" y="22614"/>
                  <a:pt x="3993" y="22954"/>
                  <a:pt x="4002" y="23296"/>
                </a:cubicBezTo>
                <a:cubicBezTo>
                  <a:pt x="4097" y="27003"/>
                  <a:pt x="7411" y="29995"/>
                  <a:pt x="11392" y="29995"/>
                </a:cubicBezTo>
                <a:cubicBezTo>
                  <a:pt x="11424" y="29995"/>
                  <a:pt x="11457" y="29994"/>
                  <a:pt x="11489" y="29994"/>
                </a:cubicBezTo>
                <a:cubicBezTo>
                  <a:pt x="15509" y="29945"/>
                  <a:pt x="18760" y="26912"/>
                  <a:pt x="18779" y="23164"/>
                </a:cubicBezTo>
                <a:cubicBezTo>
                  <a:pt x="18779" y="23016"/>
                  <a:pt x="18776" y="22870"/>
                  <a:pt x="18767" y="22723"/>
                </a:cubicBezTo>
                <a:cubicBezTo>
                  <a:pt x="18637" y="20672"/>
                  <a:pt x="19267" y="18650"/>
                  <a:pt x="20599" y="17008"/>
                </a:cubicBezTo>
                <a:cubicBezTo>
                  <a:pt x="22283" y="14932"/>
                  <a:pt x="23165" y="12262"/>
                  <a:pt x="22820" y="9392"/>
                </a:cubicBezTo>
                <a:cubicBezTo>
                  <a:pt x="22230" y="4524"/>
                  <a:pt x="18064" y="641"/>
                  <a:pt x="12824" y="75"/>
                </a:cubicBezTo>
                <a:cubicBezTo>
                  <a:pt x="12362" y="25"/>
                  <a:pt x="11904" y="1"/>
                  <a:pt x="114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5027097" y="4687482"/>
            <a:ext cx="150888" cy="459743"/>
          </a:xfrm>
          <a:custGeom>
            <a:rect b="b" l="l" r="r" t="t"/>
            <a:pathLst>
              <a:path extrusionOk="0" h="28318" w="9294">
                <a:moveTo>
                  <a:pt x="4778" y="0"/>
                </a:moveTo>
                <a:cubicBezTo>
                  <a:pt x="4436" y="0"/>
                  <a:pt x="4159" y="279"/>
                  <a:pt x="4165" y="622"/>
                </a:cubicBezTo>
                <a:lnTo>
                  <a:pt x="4115" y="10982"/>
                </a:lnTo>
                <a:lnTo>
                  <a:pt x="1163" y="7438"/>
                </a:lnTo>
                <a:cubicBezTo>
                  <a:pt x="1042" y="7288"/>
                  <a:pt x="866" y="7211"/>
                  <a:pt x="688" y="7211"/>
                </a:cubicBezTo>
                <a:cubicBezTo>
                  <a:pt x="549" y="7211"/>
                  <a:pt x="410" y="7258"/>
                  <a:pt x="295" y="7353"/>
                </a:cubicBezTo>
                <a:cubicBezTo>
                  <a:pt x="33" y="7572"/>
                  <a:pt x="1" y="7963"/>
                  <a:pt x="221" y="8222"/>
                </a:cubicBezTo>
                <a:lnTo>
                  <a:pt x="4106" y="12886"/>
                </a:lnTo>
                <a:lnTo>
                  <a:pt x="4038" y="27691"/>
                </a:lnTo>
                <a:cubicBezTo>
                  <a:pt x="4029" y="28034"/>
                  <a:pt x="4304" y="28316"/>
                  <a:pt x="4647" y="28318"/>
                </a:cubicBezTo>
                <a:cubicBezTo>
                  <a:pt x="4648" y="28318"/>
                  <a:pt x="4649" y="28318"/>
                  <a:pt x="4650" y="28318"/>
                </a:cubicBezTo>
                <a:cubicBezTo>
                  <a:pt x="4992" y="28318"/>
                  <a:pt x="5267" y="28038"/>
                  <a:pt x="5264" y="27698"/>
                </a:cubicBezTo>
                <a:lnTo>
                  <a:pt x="5355" y="8174"/>
                </a:lnTo>
                <a:cubicBezTo>
                  <a:pt x="5438" y="8132"/>
                  <a:pt x="5510" y="8070"/>
                  <a:pt x="5566" y="7994"/>
                </a:cubicBezTo>
                <a:lnTo>
                  <a:pt x="9093" y="3195"/>
                </a:lnTo>
                <a:cubicBezTo>
                  <a:pt x="9293" y="2922"/>
                  <a:pt x="9235" y="2538"/>
                  <a:pt x="8962" y="2337"/>
                </a:cubicBezTo>
                <a:cubicBezTo>
                  <a:pt x="8853" y="2257"/>
                  <a:pt x="8726" y="2218"/>
                  <a:pt x="8601" y="2218"/>
                </a:cubicBezTo>
                <a:cubicBezTo>
                  <a:pt x="8412" y="2218"/>
                  <a:pt x="8226" y="2305"/>
                  <a:pt x="8106" y="2469"/>
                </a:cubicBezTo>
                <a:lnTo>
                  <a:pt x="5364" y="6202"/>
                </a:lnTo>
                <a:lnTo>
                  <a:pt x="5364" y="6202"/>
                </a:lnTo>
                <a:lnTo>
                  <a:pt x="5390" y="627"/>
                </a:lnTo>
                <a:cubicBezTo>
                  <a:pt x="5397" y="284"/>
                  <a:pt x="5123" y="2"/>
                  <a:pt x="4781" y="0"/>
                </a:cubicBezTo>
                <a:cubicBezTo>
                  <a:pt x="4780" y="0"/>
                  <a:pt x="4779" y="0"/>
                  <a:pt x="4778"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4684653" y="4697905"/>
            <a:ext cx="261237" cy="338208"/>
          </a:xfrm>
          <a:custGeom>
            <a:rect b="b" l="l" r="r" t="t"/>
            <a:pathLst>
              <a:path extrusionOk="0" h="20832" w="16091">
                <a:moveTo>
                  <a:pt x="8136" y="0"/>
                </a:moveTo>
                <a:cubicBezTo>
                  <a:pt x="7823" y="0"/>
                  <a:pt x="7506" y="17"/>
                  <a:pt x="7185" y="52"/>
                </a:cubicBezTo>
                <a:cubicBezTo>
                  <a:pt x="3546" y="447"/>
                  <a:pt x="652" y="3143"/>
                  <a:pt x="244" y="6525"/>
                </a:cubicBezTo>
                <a:cubicBezTo>
                  <a:pt x="1" y="8517"/>
                  <a:pt x="615" y="10371"/>
                  <a:pt x="1785" y="11814"/>
                </a:cubicBezTo>
                <a:cubicBezTo>
                  <a:pt x="2696" y="12929"/>
                  <a:pt x="3150" y="14347"/>
                  <a:pt x="3057" y="15782"/>
                </a:cubicBezTo>
                <a:cubicBezTo>
                  <a:pt x="3051" y="15882"/>
                  <a:pt x="3048" y="15984"/>
                  <a:pt x="3048" y="16087"/>
                </a:cubicBezTo>
                <a:cubicBezTo>
                  <a:pt x="3062" y="18692"/>
                  <a:pt x="5320" y="20796"/>
                  <a:pt x="8110" y="20832"/>
                </a:cubicBezTo>
                <a:cubicBezTo>
                  <a:pt x="8132" y="20832"/>
                  <a:pt x="8154" y="20832"/>
                  <a:pt x="8176" y="20832"/>
                </a:cubicBezTo>
                <a:cubicBezTo>
                  <a:pt x="10943" y="20832"/>
                  <a:pt x="13244" y="18754"/>
                  <a:pt x="13311" y="16178"/>
                </a:cubicBezTo>
                <a:cubicBezTo>
                  <a:pt x="13316" y="15942"/>
                  <a:pt x="13304" y="15706"/>
                  <a:pt x="13272" y="15472"/>
                </a:cubicBezTo>
                <a:cubicBezTo>
                  <a:pt x="13103" y="14211"/>
                  <a:pt x="13519" y="12953"/>
                  <a:pt x="14368" y="11956"/>
                </a:cubicBezTo>
                <a:cubicBezTo>
                  <a:pt x="15449" y="10690"/>
                  <a:pt x="16090" y="9087"/>
                  <a:pt x="16081" y="7345"/>
                </a:cubicBezTo>
                <a:cubicBezTo>
                  <a:pt x="16062" y="3281"/>
                  <a:pt x="12507" y="0"/>
                  <a:pt x="81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4765324" y="4827980"/>
            <a:ext cx="104732" cy="319050"/>
          </a:xfrm>
          <a:custGeom>
            <a:rect b="b" l="l" r="r" t="t"/>
            <a:pathLst>
              <a:path extrusionOk="0" h="19652" w="6451">
                <a:moveTo>
                  <a:pt x="3134" y="1"/>
                </a:moveTo>
                <a:cubicBezTo>
                  <a:pt x="2899" y="3"/>
                  <a:pt x="2709" y="195"/>
                  <a:pt x="2711" y="429"/>
                </a:cubicBezTo>
                <a:lnTo>
                  <a:pt x="2729" y="4300"/>
                </a:lnTo>
                <a:lnTo>
                  <a:pt x="825" y="1708"/>
                </a:lnTo>
                <a:cubicBezTo>
                  <a:pt x="741" y="1595"/>
                  <a:pt x="613" y="1535"/>
                  <a:pt x="482" y="1535"/>
                </a:cubicBezTo>
                <a:cubicBezTo>
                  <a:pt x="395" y="1535"/>
                  <a:pt x="307" y="1562"/>
                  <a:pt x="231" y="1618"/>
                </a:cubicBezTo>
                <a:cubicBezTo>
                  <a:pt x="41" y="1755"/>
                  <a:pt x="0" y="2023"/>
                  <a:pt x="139" y="2211"/>
                </a:cubicBezTo>
                <a:lnTo>
                  <a:pt x="2588" y="5545"/>
                </a:lnTo>
                <a:cubicBezTo>
                  <a:pt x="2626" y="5597"/>
                  <a:pt x="2677" y="5641"/>
                  <a:pt x="2736" y="5671"/>
                </a:cubicBezTo>
                <a:lnTo>
                  <a:pt x="2799" y="19229"/>
                </a:lnTo>
                <a:cubicBezTo>
                  <a:pt x="2801" y="19462"/>
                  <a:pt x="2989" y="19652"/>
                  <a:pt x="3224" y="19652"/>
                </a:cubicBezTo>
                <a:cubicBezTo>
                  <a:pt x="3225" y="19652"/>
                  <a:pt x="3226" y="19652"/>
                  <a:pt x="3227" y="19652"/>
                </a:cubicBezTo>
                <a:cubicBezTo>
                  <a:pt x="3461" y="19652"/>
                  <a:pt x="3651" y="19460"/>
                  <a:pt x="3650" y="19225"/>
                </a:cubicBezTo>
                <a:lnTo>
                  <a:pt x="3602" y="8943"/>
                </a:lnTo>
                <a:lnTo>
                  <a:pt x="6300" y="5704"/>
                </a:lnTo>
                <a:cubicBezTo>
                  <a:pt x="6450" y="5523"/>
                  <a:pt x="6425" y="5255"/>
                  <a:pt x="6246" y="5105"/>
                </a:cubicBezTo>
                <a:cubicBezTo>
                  <a:pt x="6166" y="5038"/>
                  <a:pt x="6069" y="5006"/>
                  <a:pt x="5973" y="5006"/>
                </a:cubicBezTo>
                <a:cubicBezTo>
                  <a:pt x="5851" y="5006"/>
                  <a:pt x="5730" y="5058"/>
                  <a:pt x="5645" y="5160"/>
                </a:cubicBezTo>
                <a:lnTo>
                  <a:pt x="3595" y="7620"/>
                </a:lnTo>
                <a:lnTo>
                  <a:pt x="3562" y="425"/>
                </a:lnTo>
                <a:cubicBezTo>
                  <a:pt x="3560" y="189"/>
                  <a:pt x="3370" y="1"/>
                  <a:pt x="313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3468960" y="4579730"/>
            <a:ext cx="333240" cy="431429"/>
          </a:xfrm>
          <a:custGeom>
            <a:rect b="b" l="l" r="r" t="t"/>
            <a:pathLst>
              <a:path extrusionOk="0" h="26574" w="20526">
                <a:moveTo>
                  <a:pt x="10378" y="0"/>
                </a:moveTo>
                <a:cubicBezTo>
                  <a:pt x="9979" y="0"/>
                  <a:pt x="9574" y="22"/>
                  <a:pt x="9165" y="66"/>
                </a:cubicBezTo>
                <a:cubicBezTo>
                  <a:pt x="4522" y="568"/>
                  <a:pt x="831" y="4007"/>
                  <a:pt x="309" y="8321"/>
                </a:cubicBezTo>
                <a:cubicBezTo>
                  <a:pt x="1" y="10864"/>
                  <a:pt x="783" y="13228"/>
                  <a:pt x="2275" y="15068"/>
                </a:cubicBezTo>
                <a:cubicBezTo>
                  <a:pt x="3455" y="16523"/>
                  <a:pt x="4013" y="18316"/>
                  <a:pt x="3899" y="20132"/>
                </a:cubicBezTo>
                <a:cubicBezTo>
                  <a:pt x="3892" y="20262"/>
                  <a:pt x="3886" y="20391"/>
                  <a:pt x="3886" y="20523"/>
                </a:cubicBezTo>
                <a:cubicBezTo>
                  <a:pt x="3904" y="23843"/>
                  <a:pt x="6784" y="26529"/>
                  <a:pt x="10345" y="26573"/>
                </a:cubicBezTo>
                <a:cubicBezTo>
                  <a:pt x="10374" y="26573"/>
                  <a:pt x="10403" y="26573"/>
                  <a:pt x="10432" y="26573"/>
                </a:cubicBezTo>
                <a:cubicBezTo>
                  <a:pt x="13960" y="26573"/>
                  <a:pt x="16896" y="23923"/>
                  <a:pt x="16980" y="20639"/>
                </a:cubicBezTo>
                <a:cubicBezTo>
                  <a:pt x="16987" y="20336"/>
                  <a:pt x="16971" y="20035"/>
                  <a:pt x="16930" y="19736"/>
                </a:cubicBezTo>
                <a:cubicBezTo>
                  <a:pt x="16715" y="18129"/>
                  <a:pt x="17244" y="16523"/>
                  <a:pt x="18327" y="15251"/>
                </a:cubicBezTo>
                <a:cubicBezTo>
                  <a:pt x="19706" y="13636"/>
                  <a:pt x="20525" y="11590"/>
                  <a:pt x="20513" y="9369"/>
                </a:cubicBezTo>
                <a:cubicBezTo>
                  <a:pt x="20487" y="4185"/>
                  <a:pt x="15953" y="0"/>
                  <a:pt x="103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3571857" y="4745701"/>
            <a:ext cx="133598" cy="406995"/>
          </a:xfrm>
          <a:custGeom>
            <a:rect b="b" l="l" r="r" t="t"/>
            <a:pathLst>
              <a:path extrusionOk="0" h="25069" w="8229">
                <a:moveTo>
                  <a:pt x="4001" y="0"/>
                </a:moveTo>
                <a:cubicBezTo>
                  <a:pt x="4000" y="0"/>
                  <a:pt x="3999" y="0"/>
                  <a:pt x="3998" y="0"/>
                </a:cubicBezTo>
                <a:cubicBezTo>
                  <a:pt x="3699" y="2"/>
                  <a:pt x="3456" y="245"/>
                  <a:pt x="3457" y="546"/>
                </a:cubicBezTo>
                <a:lnTo>
                  <a:pt x="3482" y="5483"/>
                </a:lnTo>
                <a:lnTo>
                  <a:pt x="1053" y="2177"/>
                </a:lnTo>
                <a:cubicBezTo>
                  <a:pt x="947" y="2031"/>
                  <a:pt x="782" y="1955"/>
                  <a:pt x="616" y="1955"/>
                </a:cubicBezTo>
                <a:cubicBezTo>
                  <a:pt x="504" y="1955"/>
                  <a:pt x="391" y="1989"/>
                  <a:pt x="294" y="2061"/>
                </a:cubicBezTo>
                <a:cubicBezTo>
                  <a:pt x="53" y="2237"/>
                  <a:pt x="0" y="2577"/>
                  <a:pt x="178" y="2820"/>
                </a:cubicBezTo>
                <a:lnTo>
                  <a:pt x="3302" y="7072"/>
                </a:lnTo>
                <a:cubicBezTo>
                  <a:pt x="3352" y="7138"/>
                  <a:pt x="3415" y="7193"/>
                  <a:pt x="3489" y="7230"/>
                </a:cubicBezTo>
                <a:lnTo>
                  <a:pt x="3570" y="24528"/>
                </a:lnTo>
                <a:cubicBezTo>
                  <a:pt x="3572" y="24827"/>
                  <a:pt x="3817" y="25068"/>
                  <a:pt x="4116" y="25068"/>
                </a:cubicBezTo>
                <a:cubicBezTo>
                  <a:pt x="4416" y="25066"/>
                  <a:pt x="4659" y="24822"/>
                  <a:pt x="4657" y="24522"/>
                </a:cubicBezTo>
                <a:lnTo>
                  <a:pt x="4595" y="11406"/>
                </a:lnTo>
                <a:lnTo>
                  <a:pt x="8037" y="7272"/>
                </a:lnTo>
                <a:cubicBezTo>
                  <a:pt x="8229" y="7042"/>
                  <a:pt x="8199" y="6700"/>
                  <a:pt x="7968" y="6508"/>
                </a:cubicBezTo>
                <a:cubicBezTo>
                  <a:pt x="7867" y="6423"/>
                  <a:pt x="7743" y="6382"/>
                  <a:pt x="7621" y="6382"/>
                </a:cubicBezTo>
                <a:cubicBezTo>
                  <a:pt x="7465" y="6382"/>
                  <a:pt x="7309" y="6449"/>
                  <a:pt x="7202" y="6578"/>
                </a:cubicBezTo>
                <a:lnTo>
                  <a:pt x="4588" y="9719"/>
                </a:lnTo>
                <a:lnTo>
                  <a:pt x="4544" y="541"/>
                </a:lnTo>
                <a:cubicBezTo>
                  <a:pt x="4542" y="241"/>
                  <a:pt x="4299" y="0"/>
                  <a:pt x="400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5753298" y="4441268"/>
            <a:ext cx="394397" cy="510639"/>
          </a:xfrm>
          <a:custGeom>
            <a:rect b="b" l="l" r="r" t="t"/>
            <a:pathLst>
              <a:path extrusionOk="0" h="31453" w="24293">
                <a:moveTo>
                  <a:pt x="12008" y="1"/>
                </a:moveTo>
                <a:cubicBezTo>
                  <a:pt x="5409" y="1"/>
                  <a:pt x="46" y="4954"/>
                  <a:pt x="15" y="11088"/>
                </a:cubicBezTo>
                <a:cubicBezTo>
                  <a:pt x="1" y="13718"/>
                  <a:pt x="971" y="16140"/>
                  <a:pt x="2602" y="18053"/>
                </a:cubicBezTo>
                <a:cubicBezTo>
                  <a:pt x="3884" y="19557"/>
                  <a:pt x="4511" y="21459"/>
                  <a:pt x="4256" y="23361"/>
                </a:cubicBezTo>
                <a:cubicBezTo>
                  <a:pt x="4208" y="23715"/>
                  <a:pt x="4189" y="24071"/>
                  <a:pt x="4198" y="24428"/>
                </a:cubicBezTo>
                <a:cubicBezTo>
                  <a:pt x="4296" y="28318"/>
                  <a:pt x="7772" y="31453"/>
                  <a:pt x="11949" y="31453"/>
                </a:cubicBezTo>
                <a:cubicBezTo>
                  <a:pt x="11982" y="31453"/>
                  <a:pt x="12016" y="31453"/>
                  <a:pt x="12050" y="31452"/>
                </a:cubicBezTo>
                <a:cubicBezTo>
                  <a:pt x="16264" y="31400"/>
                  <a:pt x="19673" y="28220"/>
                  <a:pt x="19694" y="24289"/>
                </a:cubicBezTo>
                <a:cubicBezTo>
                  <a:pt x="19694" y="24134"/>
                  <a:pt x="19690" y="23981"/>
                  <a:pt x="19680" y="23828"/>
                </a:cubicBezTo>
                <a:cubicBezTo>
                  <a:pt x="19544" y="21677"/>
                  <a:pt x="20204" y="19557"/>
                  <a:pt x="21601" y="17836"/>
                </a:cubicBezTo>
                <a:cubicBezTo>
                  <a:pt x="23366" y="15657"/>
                  <a:pt x="24292" y="12857"/>
                  <a:pt x="23930" y="9849"/>
                </a:cubicBezTo>
                <a:cubicBezTo>
                  <a:pt x="23313" y="4743"/>
                  <a:pt x="18942" y="672"/>
                  <a:pt x="13448" y="79"/>
                </a:cubicBezTo>
                <a:cubicBezTo>
                  <a:pt x="12963" y="26"/>
                  <a:pt x="12482" y="1"/>
                  <a:pt x="12008" y="1"/>
                </a:cubicBezTo>
                <a:close/>
              </a:path>
            </a:pathLst>
          </a:custGeom>
          <a:solidFill>
            <a:srgbClr val="FFCB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5867113" y="4667545"/>
            <a:ext cx="158129" cy="481741"/>
          </a:xfrm>
          <a:custGeom>
            <a:rect b="b" l="l" r="r" t="t"/>
            <a:pathLst>
              <a:path extrusionOk="0" h="29673" w="9740">
                <a:moveTo>
                  <a:pt x="5005" y="0"/>
                </a:moveTo>
                <a:cubicBezTo>
                  <a:pt x="4651" y="0"/>
                  <a:pt x="4364" y="287"/>
                  <a:pt x="4362" y="640"/>
                </a:cubicBezTo>
                <a:lnTo>
                  <a:pt x="4311" y="11503"/>
                </a:lnTo>
                <a:lnTo>
                  <a:pt x="1216" y="7787"/>
                </a:lnTo>
                <a:cubicBezTo>
                  <a:pt x="1089" y="7635"/>
                  <a:pt x="906" y="7557"/>
                  <a:pt x="722" y="7557"/>
                </a:cubicBezTo>
                <a:cubicBezTo>
                  <a:pt x="577" y="7557"/>
                  <a:pt x="431" y="7606"/>
                  <a:pt x="311" y="7706"/>
                </a:cubicBezTo>
                <a:cubicBezTo>
                  <a:pt x="38" y="7933"/>
                  <a:pt x="1" y="8338"/>
                  <a:pt x="228" y="8611"/>
                </a:cubicBezTo>
                <a:lnTo>
                  <a:pt x="4300" y="13502"/>
                </a:lnTo>
                <a:lnTo>
                  <a:pt x="4228" y="29026"/>
                </a:lnTo>
                <a:cubicBezTo>
                  <a:pt x="4226" y="29382"/>
                  <a:pt x="4513" y="29671"/>
                  <a:pt x="4867" y="29673"/>
                </a:cubicBezTo>
                <a:cubicBezTo>
                  <a:pt x="4868" y="29673"/>
                  <a:pt x="4870" y="29673"/>
                  <a:pt x="4871" y="29673"/>
                </a:cubicBezTo>
                <a:cubicBezTo>
                  <a:pt x="5225" y="29673"/>
                  <a:pt x="5512" y="29386"/>
                  <a:pt x="5514" y="29033"/>
                </a:cubicBezTo>
                <a:lnTo>
                  <a:pt x="5609" y="8560"/>
                </a:lnTo>
                <a:cubicBezTo>
                  <a:pt x="5697" y="8516"/>
                  <a:pt x="5773" y="8451"/>
                  <a:pt x="5831" y="8372"/>
                </a:cubicBezTo>
                <a:lnTo>
                  <a:pt x="9529" y="3338"/>
                </a:lnTo>
                <a:cubicBezTo>
                  <a:pt x="9739" y="3053"/>
                  <a:pt x="9677" y="2651"/>
                  <a:pt x="9392" y="2440"/>
                </a:cubicBezTo>
                <a:cubicBezTo>
                  <a:pt x="9278" y="2356"/>
                  <a:pt x="9145" y="2315"/>
                  <a:pt x="9013" y="2315"/>
                </a:cubicBezTo>
                <a:cubicBezTo>
                  <a:pt x="8815" y="2315"/>
                  <a:pt x="8620" y="2406"/>
                  <a:pt x="8494" y="2577"/>
                </a:cubicBezTo>
                <a:lnTo>
                  <a:pt x="5619" y="6491"/>
                </a:lnTo>
                <a:lnTo>
                  <a:pt x="5648" y="647"/>
                </a:lnTo>
                <a:cubicBezTo>
                  <a:pt x="5649" y="291"/>
                  <a:pt x="5362" y="2"/>
                  <a:pt x="5008" y="0"/>
                </a:cubicBezTo>
                <a:cubicBezTo>
                  <a:pt x="5007" y="0"/>
                  <a:pt x="5006" y="0"/>
                  <a:pt x="500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6030372" y="4204458"/>
            <a:ext cx="476530" cy="617157"/>
          </a:xfrm>
          <a:custGeom>
            <a:rect b="b" l="l" r="r" t="t"/>
            <a:pathLst>
              <a:path extrusionOk="0" h="38014" w="29352">
                <a:moveTo>
                  <a:pt x="14499" y="0"/>
                </a:moveTo>
                <a:cubicBezTo>
                  <a:pt x="6491" y="0"/>
                  <a:pt x="0" y="6029"/>
                  <a:pt x="0" y="13466"/>
                </a:cubicBezTo>
                <a:cubicBezTo>
                  <a:pt x="0" y="16645"/>
                  <a:pt x="1185" y="19565"/>
                  <a:pt x="3169" y="21867"/>
                </a:cubicBezTo>
                <a:cubicBezTo>
                  <a:pt x="4727" y="23677"/>
                  <a:pt x="5499" y="25972"/>
                  <a:pt x="5199" y="28273"/>
                </a:cubicBezTo>
                <a:cubicBezTo>
                  <a:pt x="5145" y="28701"/>
                  <a:pt x="5124" y="29132"/>
                  <a:pt x="5138" y="29564"/>
                </a:cubicBezTo>
                <a:cubicBezTo>
                  <a:pt x="5279" y="34250"/>
                  <a:pt x="9474" y="38014"/>
                  <a:pt x="14501" y="38014"/>
                </a:cubicBezTo>
                <a:cubicBezTo>
                  <a:pt x="14557" y="38014"/>
                  <a:pt x="14612" y="38013"/>
                  <a:pt x="14668" y="38012"/>
                </a:cubicBezTo>
                <a:cubicBezTo>
                  <a:pt x="19762" y="37926"/>
                  <a:pt x="23864" y="34065"/>
                  <a:pt x="23864" y="29315"/>
                </a:cubicBezTo>
                <a:cubicBezTo>
                  <a:pt x="23864" y="29129"/>
                  <a:pt x="23857" y="28942"/>
                  <a:pt x="23844" y="28759"/>
                </a:cubicBezTo>
                <a:cubicBezTo>
                  <a:pt x="23666" y="26161"/>
                  <a:pt x="24452" y="23593"/>
                  <a:pt x="26129" y="21506"/>
                </a:cubicBezTo>
                <a:cubicBezTo>
                  <a:pt x="28249" y="18864"/>
                  <a:pt x="29352" y="15475"/>
                  <a:pt x="28894" y="11842"/>
                </a:cubicBezTo>
                <a:cubicBezTo>
                  <a:pt x="28117" y="5674"/>
                  <a:pt x="22810" y="776"/>
                  <a:pt x="16167" y="87"/>
                </a:cubicBezTo>
                <a:cubicBezTo>
                  <a:pt x="15605" y="29"/>
                  <a:pt x="15048" y="0"/>
                  <a:pt x="14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6174019" y="4440564"/>
            <a:ext cx="186134" cy="708723"/>
          </a:xfrm>
          <a:custGeom>
            <a:rect b="b" l="l" r="r" t="t"/>
            <a:pathLst>
              <a:path extrusionOk="0" h="43654" w="11465">
                <a:moveTo>
                  <a:pt x="5720" y="0"/>
                </a:moveTo>
                <a:cubicBezTo>
                  <a:pt x="5426" y="0"/>
                  <a:pt x="5188" y="236"/>
                  <a:pt x="5188" y="531"/>
                </a:cubicBezTo>
                <a:lnTo>
                  <a:pt x="5188" y="8326"/>
                </a:lnTo>
                <a:lnTo>
                  <a:pt x="1309" y="2993"/>
                </a:lnTo>
                <a:cubicBezTo>
                  <a:pt x="1205" y="2850"/>
                  <a:pt x="1043" y="2774"/>
                  <a:pt x="879" y="2774"/>
                </a:cubicBezTo>
                <a:cubicBezTo>
                  <a:pt x="771" y="2774"/>
                  <a:pt x="662" y="2807"/>
                  <a:pt x="568" y="2875"/>
                </a:cubicBezTo>
                <a:cubicBezTo>
                  <a:pt x="330" y="3047"/>
                  <a:pt x="277" y="3380"/>
                  <a:pt x="450" y="3616"/>
                </a:cubicBezTo>
                <a:lnTo>
                  <a:pt x="4890" y="9721"/>
                </a:lnTo>
                <a:cubicBezTo>
                  <a:pt x="4962" y="9820"/>
                  <a:pt x="5068" y="9890"/>
                  <a:pt x="5188" y="9920"/>
                </a:cubicBezTo>
                <a:lnTo>
                  <a:pt x="5188" y="14337"/>
                </a:lnTo>
                <a:lnTo>
                  <a:pt x="992" y="9346"/>
                </a:lnTo>
                <a:cubicBezTo>
                  <a:pt x="888" y="9227"/>
                  <a:pt x="741" y="9165"/>
                  <a:pt x="594" y="9165"/>
                </a:cubicBezTo>
                <a:cubicBezTo>
                  <a:pt x="474" y="9165"/>
                  <a:pt x="352" y="9206"/>
                  <a:pt x="253" y="9289"/>
                </a:cubicBezTo>
                <a:cubicBezTo>
                  <a:pt x="32" y="9474"/>
                  <a:pt x="1" y="9802"/>
                  <a:pt x="180" y="10027"/>
                </a:cubicBezTo>
                <a:lnTo>
                  <a:pt x="5189" y="15984"/>
                </a:lnTo>
                <a:lnTo>
                  <a:pt x="5189" y="43124"/>
                </a:lnTo>
                <a:cubicBezTo>
                  <a:pt x="5189" y="43416"/>
                  <a:pt x="5427" y="43654"/>
                  <a:pt x="5720" y="43654"/>
                </a:cubicBezTo>
                <a:lnTo>
                  <a:pt x="5737" y="43654"/>
                </a:lnTo>
                <a:cubicBezTo>
                  <a:pt x="6030" y="43654"/>
                  <a:pt x="6267" y="43416"/>
                  <a:pt x="6267" y="43124"/>
                </a:cubicBezTo>
                <a:lnTo>
                  <a:pt x="6267" y="15986"/>
                </a:lnTo>
                <a:lnTo>
                  <a:pt x="11276" y="10027"/>
                </a:lnTo>
                <a:cubicBezTo>
                  <a:pt x="11465" y="9804"/>
                  <a:pt x="11435" y="9469"/>
                  <a:pt x="11211" y="9281"/>
                </a:cubicBezTo>
                <a:cubicBezTo>
                  <a:pt x="11112" y="9197"/>
                  <a:pt x="10991" y="9156"/>
                  <a:pt x="10870" y="9156"/>
                </a:cubicBezTo>
                <a:cubicBezTo>
                  <a:pt x="10718" y="9156"/>
                  <a:pt x="10568" y="9220"/>
                  <a:pt x="10463" y="9346"/>
                </a:cubicBezTo>
                <a:lnTo>
                  <a:pt x="6266" y="14337"/>
                </a:lnTo>
                <a:lnTo>
                  <a:pt x="6266" y="9920"/>
                </a:lnTo>
                <a:cubicBezTo>
                  <a:pt x="6385" y="9890"/>
                  <a:pt x="6491" y="9820"/>
                  <a:pt x="6563" y="9721"/>
                </a:cubicBezTo>
                <a:lnTo>
                  <a:pt x="11005" y="3616"/>
                </a:lnTo>
                <a:cubicBezTo>
                  <a:pt x="11176" y="3380"/>
                  <a:pt x="11123" y="3047"/>
                  <a:pt x="10887" y="2875"/>
                </a:cubicBezTo>
                <a:cubicBezTo>
                  <a:pt x="10793" y="2807"/>
                  <a:pt x="10683" y="2774"/>
                  <a:pt x="10575" y="2774"/>
                </a:cubicBezTo>
                <a:cubicBezTo>
                  <a:pt x="10411" y="2774"/>
                  <a:pt x="10250" y="2850"/>
                  <a:pt x="10146" y="2993"/>
                </a:cubicBezTo>
                <a:lnTo>
                  <a:pt x="6266" y="8326"/>
                </a:lnTo>
                <a:lnTo>
                  <a:pt x="6266" y="531"/>
                </a:lnTo>
                <a:cubicBezTo>
                  <a:pt x="6266" y="236"/>
                  <a:pt x="6030" y="0"/>
                  <a:pt x="573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5257667" y="3584249"/>
            <a:ext cx="59794" cy="59810"/>
          </a:xfrm>
          <a:custGeom>
            <a:rect b="b" l="l" r="r" t="t"/>
            <a:pathLst>
              <a:path extrusionOk="0" h="3684" w="3683">
                <a:moveTo>
                  <a:pt x="1841" y="0"/>
                </a:moveTo>
                <a:cubicBezTo>
                  <a:pt x="821" y="0"/>
                  <a:pt x="0" y="821"/>
                  <a:pt x="0" y="1841"/>
                </a:cubicBezTo>
                <a:lnTo>
                  <a:pt x="0" y="1843"/>
                </a:lnTo>
                <a:cubicBezTo>
                  <a:pt x="0" y="2863"/>
                  <a:pt x="821" y="3683"/>
                  <a:pt x="1841" y="3683"/>
                </a:cubicBezTo>
                <a:cubicBezTo>
                  <a:pt x="2860" y="3683"/>
                  <a:pt x="3683" y="2863"/>
                  <a:pt x="3683" y="1843"/>
                </a:cubicBezTo>
                <a:lnTo>
                  <a:pt x="3683" y="1841"/>
                </a:ln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5150224" y="3475052"/>
            <a:ext cx="59810" cy="59826"/>
          </a:xfrm>
          <a:custGeom>
            <a:rect b="b" l="l" r="r" t="t"/>
            <a:pathLst>
              <a:path extrusionOk="0" h="3685" w="3684">
                <a:moveTo>
                  <a:pt x="1841" y="0"/>
                </a:moveTo>
                <a:cubicBezTo>
                  <a:pt x="822" y="0"/>
                  <a:pt x="1" y="821"/>
                  <a:pt x="1" y="1842"/>
                </a:cubicBezTo>
                <a:cubicBezTo>
                  <a:pt x="1" y="2862"/>
                  <a:pt x="822" y="3685"/>
                  <a:pt x="1841" y="3685"/>
                </a:cubicBezTo>
                <a:lnTo>
                  <a:pt x="1843" y="3685"/>
                </a:lnTo>
                <a:cubicBezTo>
                  <a:pt x="2863" y="3685"/>
                  <a:pt x="3684" y="2862"/>
                  <a:pt x="3684" y="1842"/>
                </a:cubicBez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5257667" y="3475052"/>
            <a:ext cx="59794" cy="59826"/>
          </a:xfrm>
          <a:custGeom>
            <a:rect b="b" l="l" r="r" t="t"/>
            <a:pathLst>
              <a:path extrusionOk="0" h="3685" w="3683">
                <a:moveTo>
                  <a:pt x="1841" y="0"/>
                </a:moveTo>
                <a:cubicBezTo>
                  <a:pt x="821" y="0"/>
                  <a:pt x="0" y="821"/>
                  <a:pt x="0" y="1842"/>
                </a:cubicBezTo>
                <a:cubicBezTo>
                  <a:pt x="0" y="2862"/>
                  <a:pt x="821" y="3685"/>
                  <a:pt x="1841" y="3685"/>
                </a:cubicBezTo>
                <a:cubicBezTo>
                  <a:pt x="2860" y="3685"/>
                  <a:pt x="3683" y="2862"/>
                  <a:pt x="3683" y="1842"/>
                </a:cubicBezTo>
                <a:cubicBezTo>
                  <a:pt x="3683" y="821"/>
                  <a:pt x="2860" y="0"/>
                  <a:pt x="1841"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5042797" y="3475052"/>
            <a:ext cx="59842" cy="59826"/>
          </a:xfrm>
          <a:custGeom>
            <a:rect b="b" l="l" r="r" t="t"/>
            <a:pathLst>
              <a:path extrusionOk="0" h="3685" w="3686">
                <a:moveTo>
                  <a:pt x="1843" y="0"/>
                </a:moveTo>
                <a:cubicBezTo>
                  <a:pt x="822" y="0"/>
                  <a:pt x="1" y="821"/>
                  <a:pt x="1" y="1842"/>
                </a:cubicBezTo>
                <a:cubicBezTo>
                  <a:pt x="1" y="2862"/>
                  <a:pt x="822" y="3685"/>
                  <a:pt x="1843" y="3685"/>
                </a:cubicBezTo>
                <a:lnTo>
                  <a:pt x="1845" y="3685"/>
                </a:lnTo>
                <a:cubicBezTo>
                  <a:pt x="2865" y="3685"/>
                  <a:pt x="3685" y="2862"/>
                  <a:pt x="3685" y="1842"/>
                </a:cubicBez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5042797" y="3584249"/>
            <a:ext cx="59842" cy="59810"/>
          </a:xfrm>
          <a:custGeom>
            <a:rect b="b" l="l" r="r" t="t"/>
            <a:pathLst>
              <a:path extrusionOk="0" h="3684" w="3686">
                <a:moveTo>
                  <a:pt x="1843" y="0"/>
                </a:moveTo>
                <a:cubicBezTo>
                  <a:pt x="822" y="0"/>
                  <a:pt x="1" y="821"/>
                  <a:pt x="1" y="1841"/>
                </a:cubicBezTo>
                <a:lnTo>
                  <a:pt x="1" y="1843"/>
                </a:lnTo>
                <a:cubicBezTo>
                  <a:pt x="1" y="2863"/>
                  <a:pt x="822" y="3683"/>
                  <a:pt x="1843" y="3683"/>
                </a:cubicBezTo>
                <a:lnTo>
                  <a:pt x="1845" y="3683"/>
                </a:lnTo>
                <a:cubicBezTo>
                  <a:pt x="2865" y="3683"/>
                  <a:pt x="3685" y="2863"/>
                  <a:pt x="3685" y="1843"/>
                </a:cubicBezTo>
                <a:lnTo>
                  <a:pt x="3685" y="1841"/>
                </a:ln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5042797" y="3693429"/>
            <a:ext cx="59842" cy="59794"/>
          </a:xfrm>
          <a:custGeom>
            <a:rect b="b" l="l" r="r" t="t"/>
            <a:pathLst>
              <a:path extrusionOk="0" h="3683" w="3686">
                <a:moveTo>
                  <a:pt x="1843" y="0"/>
                </a:moveTo>
                <a:cubicBezTo>
                  <a:pt x="822" y="0"/>
                  <a:pt x="1" y="821"/>
                  <a:pt x="1" y="1841"/>
                </a:cubicBezTo>
                <a:lnTo>
                  <a:pt x="1" y="1842"/>
                </a:lnTo>
                <a:cubicBezTo>
                  <a:pt x="1" y="2862"/>
                  <a:pt x="822" y="3683"/>
                  <a:pt x="1843" y="3683"/>
                </a:cubicBezTo>
                <a:lnTo>
                  <a:pt x="1845" y="3683"/>
                </a:lnTo>
                <a:cubicBezTo>
                  <a:pt x="2865" y="3683"/>
                  <a:pt x="3685" y="2862"/>
                  <a:pt x="3685" y="1842"/>
                </a:cubicBezTo>
                <a:lnTo>
                  <a:pt x="3685" y="1841"/>
                </a:lnTo>
                <a:cubicBezTo>
                  <a:pt x="3685" y="821"/>
                  <a:pt x="2865" y="0"/>
                  <a:pt x="1845"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5150224" y="3693429"/>
            <a:ext cx="59810" cy="59794"/>
          </a:xfrm>
          <a:custGeom>
            <a:rect b="b" l="l" r="r" t="t"/>
            <a:pathLst>
              <a:path extrusionOk="0" h="3683" w="3684">
                <a:moveTo>
                  <a:pt x="1841" y="0"/>
                </a:moveTo>
                <a:cubicBezTo>
                  <a:pt x="822" y="0"/>
                  <a:pt x="1" y="821"/>
                  <a:pt x="1" y="1841"/>
                </a:cubicBezTo>
                <a:lnTo>
                  <a:pt x="1" y="1842"/>
                </a:lnTo>
                <a:cubicBezTo>
                  <a:pt x="1" y="2862"/>
                  <a:pt x="822" y="3683"/>
                  <a:pt x="1841" y="3683"/>
                </a:cubicBezTo>
                <a:lnTo>
                  <a:pt x="1843" y="3683"/>
                </a:lnTo>
                <a:cubicBezTo>
                  <a:pt x="2863" y="3683"/>
                  <a:pt x="3684" y="2862"/>
                  <a:pt x="3684" y="1842"/>
                </a:cubicBezTo>
                <a:lnTo>
                  <a:pt x="3684" y="1841"/>
                </a:lnTo>
                <a:cubicBezTo>
                  <a:pt x="3684" y="821"/>
                  <a:pt x="2863" y="0"/>
                  <a:pt x="1843" y="0"/>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5150224" y="3802593"/>
            <a:ext cx="59810" cy="59842"/>
          </a:xfrm>
          <a:custGeom>
            <a:rect b="b" l="l" r="r" t="t"/>
            <a:pathLst>
              <a:path extrusionOk="0" h="3686" w="3684">
                <a:moveTo>
                  <a:pt x="1841" y="1"/>
                </a:moveTo>
                <a:cubicBezTo>
                  <a:pt x="822" y="1"/>
                  <a:pt x="1" y="823"/>
                  <a:pt x="1" y="1843"/>
                </a:cubicBezTo>
                <a:cubicBezTo>
                  <a:pt x="1" y="2864"/>
                  <a:pt x="822" y="3685"/>
                  <a:pt x="1841" y="3685"/>
                </a:cubicBezTo>
                <a:lnTo>
                  <a:pt x="1843" y="3685"/>
                </a:lnTo>
                <a:cubicBezTo>
                  <a:pt x="2863" y="3685"/>
                  <a:pt x="3684" y="2864"/>
                  <a:pt x="3684" y="1843"/>
                </a:cubicBezTo>
                <a:cubicBezTo>
                  <a:pt x="3684" y="823"/>
                  <a:pt x="2863" y="1"/>
                  <a:pt x="1843"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1" name="Shape 431"/>
        <p:cNvGrpSpPr/>
        <p:nvPr/>
      </p:nvGrpSpPr>
      <p:grpSpPr>
        <a:xfrm>
          <a:off x="0" y="0"/>
          <a:ext cx="0" cy="0"/>
          <a:chOff x="0" y="0"/>
          <a:chExt cx="0" cy="0"/>
        </a:xfrm>
      </p:grpSpPr>
      <p:sp>
        <p:nvSpPr>
          <p:cNvPr id="432" name="Google Shape;432;p15"/>
          <p:cNvSpPr txBox="1"/>
          <p:nvPr>
            <p:ph idx="15"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Data Points</a:t>
            </a:r>
            <a:endParaRPr/>
          </a:p>
        </p:txBody>
      </p:sp>
      <p:sp>
        <p:nvSpPr>
          <p:cNvPr id="433" name="Google Shape;433;p15"/>
          <p:cNvSpPr/>
          <p:nvPr/>
        </p:nvSpPr>
        <p:spPr>
          <a:xfrm>
            <a:off x="6211396" y="1509475"/>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1905000" y="1509475"/>
            <a:ext cx="657300" cy="657300"/>
          </a:xfrm>
          <a:prstGeom prst="ellipse">
            <a:avLst/>
          </a:pr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txBox="1"/>
          <p:nvPr>
            <p:ph idx="2" type="title"/>
          </p:nvPr>
        </p:nvSpPr>
        <p:spPr>
          <a:xfrm>
            <a:off x="3699102" y="156514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solidFill>
                <a:srgbClr val="FFFFFF"/>
              </a:solidFill>
            </a:endParaRPr>
          </a:p>
        </p:txBody>
      </p:sp>
      <p:sp>
        <p:nvSpPr>
          <p:cNvPr id="436" name="Google Shape;436;p15"/>
          <p:cNvSpPr/>
          <p:nvPr/>
        </p:nvSpPr>
        <p:spPr>
          <a:xfrm>
            <a:off x="4052244" y="3012350"/>
            <a:ext cx="657300" cy="657300"/>
          </a:xfrm>
          <a:prstGeom prst="ellipse">
            <a:avLst/>
          </a:prstGeom>
          <a:solidFill>
            <a:srgbClr val="9AD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txBox="1"/>
          <p:nvPr>
            <p:ph idx="8" type="title"/>
          </p:nvPr>
        </p:nvSpPr>
        <p:spPr>
          <a:xfrm>
            <a:off x="5866256" y="157304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38" name="Google Shape;438;p15"/>
          <p:cNvSpPr txBox="1"/>
          <p:nvPr>
            <p:ph idx="4" type="subTitle"/>
          </p:nvPr>
        </p:nvSpPr>
        <p:spPr>
          <a:xfrm>
            <a:off x="3622113" y="3819248"/>
            <a:ext cx="19065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Interest rate of the loan taken to pay for house.</a:t>
            </a:r>
            <a:endParaRPr sz="1200"/>
          </a:p>
        </p:txBody>
      </p:sp>
      <p:sp>
        <p:nvSpPr>
          <p:cNvPr id="439" name="Google Shape;439;p15"/>
          <p:cNvSpPr txBox="1"/>
          <p:nvPr>
            <p:ph idx="5" type="title"/>
          </p:nvPr>
        </p:nvSpPr>
        <p:spPr>
          <a:xfrm>
            <a:off x="3699102" y="3091842"/>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solidFill>
                <a:srgbClr val="FFFFFF"/>
              </a:solidFill>
            </a:endParaRPr>
          </a:p>
        </p:txBody>
      </p:sp>
      <p:sp>
        <p:nvSpPr>
          <p:cNvPr id="440" name="Google Shape;440;p15"/>
          <p:cNvSpPr txBox="1"/>
          <p:nvPr>
            <p:ph idx="13" type="subTitle"/>
          </p:nvPr>
        </p:nvSpPr>
        <p:spPr>
          <a:xfrm>
            <a:off x="5789900" y="3819251"/>
            <a:ext cx="1906500" cy="10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Based on a mortgage rate and down payment, this is the amount of money used to pay off the mortgage on the home purchased.</a:t>
            </a:r>
            <a:endParaRPr sz="1200"/>
          </a:p>
        </p:txBody>
      </p:sp>
      <p:sp>
        <p:nvSpPr>
          <p:cNvPr id="441" name="Google Shape;441;p15"/>
          <p:cNvSpPr txBox="1"/>
          <p:nvPr>
            <p:ph idx="14" type="title"/>
          </p:nvPr>
        </p:nvSpPr>
        <p:spPr>
          <a:xfrm>
            <a:off x="5866256" y="3091842"/>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42" name="Google Shape;442;p15"/>
          <p:cNvSpPr txBox="1"/>
          <p:nvPr>
            <p:ph idx="6" type="ctrTitle"/>
          </p:nvPr>
        </p:nvSpPr>
        <p:spPr>
          <a:xfrm>
            <a:off x="5582006" y="1853313"/>
            <a:ext cx="2322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Median Home Sale Price</a:t>
            </a:r>
            <a:endParaRPr/>
          </a:p>
        </p:txBody>
      </p:sp>
      <p:sp>
        <p:nvSpPr>
          <p:cNvPr id="443" name="Google Shape;443;p15"/>
          <p:cNvSpPr txBox="1"/>
          <p:nvPr>
            <p:ph idx="7" type="subTitle"/>
          </p:nvPr>
        </p:nvSpPr>
        <p:spPr>
          <a:xfrm>
            <a:off x="5789906" y="2314750"/>
            <a:ext cx="19065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price a typical home sales for in a given state in at a given point of time.</a:t>
            </a:r>
            <a:endParaRPr sz="1200"/>
          </a:p>
        </p:txBody>
      </p:sp>
      <p:sp>
        <p:nvSpPr>
          <p:cNvPr id="444" name="Google Shape;444;p15"/>
          <p:cNvSpPr txBox="1"/>
          <p:nvPr>
            <p:ph idx="18" type="title"/>
          </p:nvPr>
        </p:nvSpPr>
        <p:spPr>
          <a:xfrm>
            <a:off x="1545625" y="1565141"/>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5" name="Google Shape;445;p15"/>
          <p:cNvSpPr txBox="1"/>
          <p:nvPr>
            <p:ph idx="9" type="ctrTitle"/>
          </p:nvPr>
        </p:nvSpPr>
        <p:spPr>
          <a:xfrm>
            <a:off x="5581987" y="3359411"/>
            <a:ext cx="2322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Monthly Payment</a:t>
            </a:r>
            <a:endParaRPr/>
          </a:p>
        </p:txBody>
      </p:sp>
      <p:sp>
        <p:nvSpPr>
          <p:cNvPr id="446" name="Google Shape;446;p15"/>
          <p:cNvSpPr txBox="1"/>
          <p:nvPr>
            <p:ph idx="16" type="ctrTitle"/>
          </p:nvPr>
        </p:nvSpPr>
        <p:spPr>
          <a:xfrm>
            <a:off x="1226125" y="1853313"/>
            <a:ext cx="23928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Housing Price Index (HPI)</a:t>
            </a:r>
            <a:endParaRPr/>
          </a:p>
        </p:txBody>
      </p:sp>
      <p:sp>
        <p:nvSpPr>
          <p:cNvPr id="447" name="Google Shape;447;p15"/>
          <p:cNvSpPr txBox="1"/>
          <p:nvPr>
            <p:ph idx="17" type="subTitle"/>
          </p:nvPr>
        </p:nvSpPr>
        <p:spPr>
          <a:xfrm>
            <a:off x="1469275" y="2314750"/>
            <a:ext cx="1906500" cy="77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Shows change in Housing Prices over time from a fixed point in time. </a:t>
            </a:r>
            <a:r>
              <a:rPr lang="en"/>
              <a:t>Shown</a:t>
            </a:r>
            <a:r>
              <a:rPr lang="en"/>
              <a:t> in percentages</a:t>
            </a:r>
            <a:endParaRPr/>
          </a:p>
        </p:txBody>
      </p:sp>
      <p:sp>
        <p:nvSpPr>
          <p:cNvPr id="448" name="Google Shape;448;p15"/>
          <p:cNvSpPr txBox="1"/>
          <p:nvPr>
            <p:ph idx="19" type="ctrTitle"/>
          </p:nvPr>
        </p:nvSpPr>
        <p:spPr>
          <a:xfrm>
            <a:off x="1261437" y="3359411"/>
            <a:ext cx="2322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Minimum Income Needed</a:t>
            </a:r>
            <a:endParaRPr/>
          </a:p>
        </p:txBody>
      </p:sp>
      <p:sp>
        <p:nvSpPr>
          <p:cNvPr id="449" name="Google Shape;449;p15"/>
          <p:cNvSpPr txBox="1"/>
          <p:nvPr>
            <p:ph idx="20" type="subTitle"/>
          </p:nvPr>
        </p:nvSpPr>
        <p:spPr>
          <a:xfrm>
            <a:off x="1469275" y="3819251"/>
            <a:ext cx="1906500" cy="10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Minimum monthly income a household needs to afford the median home in a given state at a given point of time.</a:t>
            </a:r>
            <a:endParaRPr/>
          </a:p>
        </p:txBody>
      </p:sp>
      <p:sp>
        <p:nvSpPr>
          <p:cNvPr id="450" name="Google Shape;450;p15"/>
          <p:cNvSpPr txBox="1"/>
          <p:nvPr>
            <p:ph idx="21" type="title"/>
          </p:nvPr>
        </p:nvSpPr>
        <p:spPr>
          <a:xfrm>
            <a:off x="1545625" y="3091842"/>
            <a:ext cx="17538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51" name="Google Shape;451;p15"/>
          <p:cNvSpPr txBox="1"/>
          <p:nvPr>
            <p:ph type="ctrTitle"/>
          </p:nvPr>
        </p:nvSpPr>
        <p:spPr>
          <a:xfrm>
            <a:off x="3421678" y="1997988"/>
            <a:ext cx="2322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Median Household Income</a:t>
            </a:r>
            <a:endParaRPr/>
          </a:p>
        </p:txBody>
      </p:sp>
      <p:sp>
        <p:nvSpPr>
          <p:cNvPr id="452" name="Google Shape;452;p15"/>
          <p:cNvSpPr txBox="1"/>
          <p:nvPr>
            <p:ph idx="1" type="subTitle"/>
          </p:nvPr>
        </p:nvSpPr>
        <p:spPr>
          <a:xfrm>
            <a:off x="3622750" y="2431127"/>
            <a:ext cx="1906500" cy="49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Total Income Brought in by Household (1-2 </a:t>
            </a:r>
            <a:r>
              <a:rPr lang="en"/>
              <a:t>people)</a:t>
            </a:r>
            <a:endParaRPr/>
          </a:p>
        </p:txBody>
      </p:sp>
      <p:sp>
        <p:nvSpPr>
          <p:cNvPr id="453" name="Google Shape;453;p15"/>
          <p:cNvSpPr txBox="1"/>
          <p:nvPr>
            <p:ph idx="3" type="ctrTitle"/>
          </p:nvPr>
        </p:nvSpPr>
        <p:spPr>
          <a:xfrm>
            <a:off x="3414853" y="3359411"/>
            <a:ext cx="23223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Mortgage Rate</a:t>
            </a:r>
            <a:endParaRPr/>
          </a:p>
        </p:txBody>
      </p:sp>
      <p:grpSp>
        <p:nvGrpSpPr>
          <p:cNvPr id="454" name="Google Shape;454;p15"/>
          <p:cNvGrpSpPr/>
          <p:nvPr/>
        </p:nvGrpSpPr>
        <p:grpSpPr>
          <a:xfrm>
            <a:off x="8229646" y="3183594"/>
            <a:ext cx="1038447" cy="2176554"/>
            <a:chOff x="2106350" y="2477950"/>
            <a:chExt cx="872425" cy="1828576"/>
          </a:xfrm>
        </p:grpSpPr>
        <p:sp>
          <p:nvSpPr>
            <p:cNvPr id="455" name="Google Shape;455;p15"/>
            <p:cNvSpPr/>
            <p:nvPr/>
          </p:nvSpPr>
          <p:spPr>
            <a:xfrm>
              <a:off x="2106350" y="2477950"/>
              <a:ext cx="872425" cy="1131600"/>
            </a:xfrm>
            <a:custGeom>
              <a:rect b="b" l="l" r="r" t="t"/>
              <a:pathLst>
                <a:path extrusionOk="0" h="45264" w="34897">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2366600" y="3007376"/>
              <a:ext cx="343900" cy="1299150"/>
            </a:xfrm>
            <a:custGeom>
              <a:rect b="b" l="l" r="r" t="t"/>
              <a:pathLst>
                <a:path extrusionOk="0" h="51966" w="13756">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15"/>
          <p:cNvGrpSpPr/>
          <p:nvPr/>
        </p:nvGrpSpPr>
        <p:grpSpPr>
          <a:xfrm>
            <a:off x="8084918" y="4138811"/>
            <a:ext cx="755602" cy="1299808"/>
            <a:chOff x="5609750" y="3138575"/>
            <a:chExt cx="634800" cy="1092000"/>
          </a:xfrm>
        </p:grpSpPr>
        <p:sp>
          <p:nvSpPr>
            <p:cNvPr id="458" name="Google Shape;458;p15"/>
            <p:cNvSpPr/>
            <p:nvPr/>
          </p:nvSpPr>
          <p:spPr>
            <a:xfrm>
              <a:off x="5609750" y="3138575"/>
              <a:ext cx="634800" cy="822675"/>
            </a:xfrm>
            <a:custGeom>
              <a:rect b="b" l="l" r="r" t="t"/>
              <a:pathLst>
                <a:path extrusionOk="0" h="32907" w="25392">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5807250" y="3453975"/>
              <a:ext cx="259150" cy="776600"/>
            </a:xfrm>
            <a:custGeom>
              <a:rect b="b" l="l" r="r" t="t"/>
              <a:pathLst>
                <a:path extrusionOk="0" h="31064" w="10366">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16"/>
          <p:cNvSpPr txBox="1"/>
          <p:nvPr>
            <p:ph type="ctrTitle"/>
          </p:nvPr>
        </p:nvSpPr>
        <p:spPr>
          <a:xfrm>
            <a:off x="0" y="183399"/>
            <a:ext cx="3867300" cy="82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Dashboard</a:t>
            </a:r>
            <a:endParaRPr>
              <a:solidFill>
                <a:srgbClr val="434343"/>
              </a:solidFill>
            </a:endParaRPr>
          </a:p>
        </p:txBody>
      </p:sp>
      <p:pic>
        <p:nvPicPr>
          <p:cNvPr id="465" name="Google Shape;465;p16"/>
          <p:cNvPicPr preferRelativeResize="0"/>
          <p:nvPr/>
        </p:nvPicPr>
        <p:blipFill>
          <a:blip r:embed="rId3">
            <a:alphaModFix/>
          </a:blip>
          <a:stretch>
            <a:fillRect/>
          </a:stretch>
        </p:blipFill>
        <p:spPr>
          <a:xfrm>
            <a:off x="5185351" y="3130700"/>
            <a:ext cx="3958651" cy="2012801"/>
          </a:xfrm>
          <a:prstGeom prst="rect">
            <a:avLst/>
          </a:prstGeom>
          <a:noFill/>
          <a:ln>
            <a:noFill/>
          </a:ln>
        </p:spPr>
      </p:pic>
      <p:pic>
        <p:nvPicPr>
          <p:cNvPr id="466" name="Google Shape;466;p16"/>
          <p:cNvPicPr preferRelativeResize="0"/>
          <p:nvPr/>
        </p:nvPicPr>
        <p:blipFill>
          <a:blip r:embed="rId4">
            <a:alphaModFix/>
          </a:blip>
          <a:stretch>
            <a:fillRect/>
          </a:stretch>
        </p:blipFill>
        <p:spPr>
          <a:xfrm>
            <a:off x="5185350" y="0"/>
            <a:ext cx="3958650" cy="2245368"/>
          </a:xfrm>
          <a:prstGeom prst="rect">
            <a:avLst/>
          </a:prstGeom>
          <a:noFill/>
          <a:ln>
            <a:noFill/>
          </a:ln>
        </p:spPr>
      </p:pic>
      <p:pic>
        <p:nvPicPr>
          <p:cNvPr id="467" name="Google Shape;467;p16"/>
          <p:cNvPicPr preferRelativeResize="0"/>
          <p:nvPr/>
        </p:nvPicPr>
        <p:blipFill>
          <a:blip r:embed="rId5">
            <a:alphaModFix/>
          </a:blip>
          <a:stretch>
            <a:fillRect/>
          </a:stretch>
        </p:blipFill>
        <p:spPr>
          <a:xfrm>
            <a:off x="0" y="1499949"/>
            <a:ext cx="4880550" cy="26720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17"/>
          <p:cNvSpPr txBox="1"/>
          <p:nvPr>
            <p:ph type="title"/>
          </p:nvPr>
        </p:nvSpPr>
        <p:spPr>
          <a:xfrm>
            <a:off x="4646700" y="99850"/>
            <a:ext cx="4497300" cy="1473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Key Trends:</a:t>
            </a:r>
            <a:endParaRPr/>
          </a:p>
          <a:p>
            <a:pPr indent="0" lvl="0" marL="0" rtl="0" algn="r">
              <a:spcBef>
                <a:spcPts val="0"/>
              </a:spcBef>
              <a:spcAft>
                <a:spcPts val="0"/>
              </a:spcAft>
              <a:buNone/>
            </a:pPr>
            <a:r>
              <a:rPr lang="en" sz="2500"/>
              <a:t>Northwest vs Coasts</a:t>
            </a:r>
            <a:endParaRPr sz="2500"/>
          </a:p>
          <a:p>
            <a:pPr indent="0" lvl="0" marL="0" rtl="0" algn="r">
              <a:spcBef>
                <a:spcPts val="0"/>
              </a:spcBef>
              <a:spcAft>
                <a:spcPts val="0"/>
              </a:spcAft>
              <a:buNone/>
            </a:pPr>
            <a:r>
              <a:t/>
            </a:r>
            <a:endParaRPr/>
          </a:p>
        </p:txBody>
      </p:sp>
      <p:sp>
        <p:nvSpPr>
          <p:cNvPr id="473" name="Google Shape;473;p17"/>
          <p:cNvSpPr/>
          <p:nvPr/>
        </p:nvSpPr>
        <p:spPr>
          <a:xfrm>
            <a:off x="1847917" y="433818"/>
            <a:ext cx="104743" cy="42632"/>
          </a:xfrm>
          <a:custGeom>
            <a:rect b="b" l="l" r="r" t="t"/>
            <a:pathLst>
              <a:path extrusionOk="0" h="11256" w="27655">
                <a:moveTo>
                  <a:pt x="12262" y="1"/>
                </a:moveTo>
                <a:cubicBezTo>
                  <a:pt x="11512" y="1"/>
                  <a:pt x="10765" y="207"/>
                  <a:pt x="10162" y="621"/>
                </a:cubicBezTo>
                <a:cubicBezTo>
                  <a:pt x="9822" y="854"/>
                  <a:pt x="9526" y="1145"/>
                  <a:pt x="9286" y="1481"/>
                </a:cubicBezTo>
                <a:cubicBezTo>
                  <a:pt x="8551" y="2492"/>
                  <a:pt x="8301" y="3844"/>
                  <a:pt x="8156" y="5098"/>
                </a:cubicBezTo>
                <a:cubicBezTo>
                  <a:pt x="7706" y="4421"/>
                  <a:pt x="6863" y="4083"/>
                  <a:pt x="6005" y="4083"/>
                </a:cubicBezTo>
                <a:cubicBezTo>
                  <a:pt x="5446" y="4083"/>
                  <a:pt x="4880" y="4227"/>
                  <a:pt x="4416" y="4515"/>
                </a:cubicBezTo>
                <a:cubicBezTo>
                  <a:pt x="3239" y="5242"/>
                  <a:pt x="2693" y="6643"/>
                  <a:pt x="2755" y="7958"/>
                </a:cubicBezTo>
                <a:cubicBezTo>
                  <a:pt x="2561" y="7865"/>
                  <a:pt x="2353" y="7824"/>
                  <a:pt x="2144" y="7824"/>
                </a:cubicBezTo>
                <a:cubicBezTo>
                  <a:pt x="1484" y="7824"/>
                  <a:pt x="806" y="8239"/>
                  <a:pt x="459" y="8793"/>
                </a:cubicBezTo>
                <a:cubicBezTo>
                  <a:pt x="1" y="9521"/>
                  <a:pt x="231" y="10411"/>
                  <a:pt x="209" y="11255"/>
                </a:cubicBezTo>
                <a:lnTo>
                  <a:pt x="27135" y="11255"/>
                </a:lnTo>
                <a:cubicBezTo>
                  <a:pt x="27654" y="10438"/>
                  <a:pt x="27563" y="9147"/>
                  <a:pt x="26932" y="8401"/>
                </a:cubicBezTo>
                <a:cubicBezTo>
                  <a:pt x="26452" y="7832"/>
                  <a:pt x="25675" y="7503"/>
                  <a:pt x="24903" y="7503"/>
                </a:cubicBezTo>
                <a:cubicBezTo>
                  <a:pt x="24662" y="7503"/>
                  <a:pt x="24420" y="7536"/>
                  <a:pt x="24188" y="7603"/>
                </a:cubicBezTo>
                <a:cubicBezTo>
                  <a:pt x="24361" y="5425"/>
                  <a:pt x="24032" y="2934"/>
                  <a:pt x="22163" y="1623"/>
                </a:cubicBezTo>
                <a:cubicBezTo>
                  <a:pt x="21451" y="1123"/>
                  <a:pt x="20561" y="856"/>
                  <a:pt x="19671" y="856"/>
                </a:cubicBezTo>
                <a:cubicBezTo>
                  <a:pt x="19376" y="856"/>
                  <a:pt x="19082" y="885"/>
                  <a:pt x="18794" y="945"/>
                </a:cubicBezTo>
                <a:cubicBezTo>
                  <a:pt x="17639" y="1186"/>
                  <a:pt x="16610" y="1919"/>
                  <a:pt x="16056" y="2896"/>
                </a:cubicBezTo>
                <a:cubicBezTo>
                  <a:pt x="15755" y="1760"/>
                  <a:pt x="14889" y="751"/>
                  <a:pt x="13740" y="284"/>
                </a:cubicBezTo>
                <a:cubicBezTo>
                  <a:pt x="13276" y="95"/>
                  <a:pt x="12769" y="1"/>
                  <a:pt x="12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1883080" y="433814"/>
            <a:ext cx="69580" cy="42636"/>
          </a:xfrm>
          <a:custGeom>
            <a:rect b="b" l="l" r="r" t="t"/>
            <a:pathLst>
              <a:path extrusionOk="0" h="11257" w="18371">
                <a:moveTo>
                  <a:pt x="2976" y="1"/>
                </a:moveTo>
                <a:cubicBezTo>
                  <a:pt x="2227" y="1"/>
                  <a:pt x="1480" y="207"/>
                  <a:pt x="876" y="621"/>
                </a:cubicBezTo>
                <a:cubicBezTo>
                  <a:pt x="538" y="855"/>
                  <a:pt x="242" y="1146"/>
                  <a:pt x="0" y="1480"/>
                </a:cubicBezTo>
                <a:cubicBezTo>
                  <a:pt x="457" y="1298"/>
                  <a:pt x="959" y="1204"/>
                  <a:pt x="1460" y="1204"/>
                </a:cubicBezTo>
                <a:cubicBezTo>
                  <a:pt x="1893" y="1204"/>
                  <a:pt x="2325" y="1274"/>
                  <a:pt x="2727" y="1420"/>
                </a:cubicBezTo>
                <a:cubicBezTo>
                  <a:pt x="4226" y="1962"/>
                  <a:pt x="5250" y="3372"/>
                  <a:pt x="5483" y="4856"/>
                </a:cubicBezTo>
                <a:cubicBezTo>
                  <a:pt x="6220" y="4542"/>
                  <a:pt x="7040" y="4360"/>
                  <a:pt x="7849" y="4360"/>
                </a:cubicBezTo>
                <a:cubicBezTo>
                  <a:pt x="8556" y="4360"/>
                  <a:pt x="9255" y="4499"/>
                  <a:pt x="9881" y="4811"/>
                </a:cubicBezTo>
                <a:cubicBezTo>
                  <a:pt x="11222" y="5478"/>
                  <a:pt x="12072" y="7041"/>
                  <a:pt x="11581" y="8382"/>
                </a:cubicBezTo>
                <a:cubicBezTo>
                  <a:pt x="11710" y="8338"/>
                  <a:pt x="11840" y="8318"/>
                  <a:pt x="11971" y="8318"/>
                </a:cubicBezTo>
                <a:cubicBezTo>
                  <a:pt x="12663" y="8318"/>
                  <a:pt x="13331" y="8895"/>
                  <a:pt x="13525" y="9551"/>
                </a:cubicBezTo>
                <a:cubicBezTo>
                  <a:pt x="13688" y="10107"/>
                  <a:pt x="13611" y="10687"/>
                  <a:pt x="13465" y="11256"/>
                </a:cubicBezTo>
                <a:lnTo>
                  <a:pt x="17851" y="11256"/>
                </a:lnTo>
                <a:cubicBezTo>
                  <a:pt x="18370" y="10439"/>
                  <a:pt x="18277" y="9148"/>
                  <a:pt x="17648" y="8400"/>
                </a:cubicBezTo>
                <a:cubicBezTo>
                  <a:pt x="17167" y="7832"/>
                  <a:pt x="16391" y="7503"/>
                  <a:pt x="15618" y="7503"/>
                </a:cubicBezTo>
                <a:cubicBezTo>
                  <a:pt x="15376" y="7503"/>
                  <a:pt x="15135" y="7535"/>
                  <a:pt x="14903" y="7602"/>
                </a:cubicBezTo>
                <a:cubicBezTo>
                  <a:pt x="15076" y="5426"/>
                  <a:pt x="14748" y="2935"/>
                  <a:pt x="12878" y="1623"/>
                </a:cubicBezTo>
                <a:cubicBezTo>
                  <a:pt x="12167" y="1123"/>
                  <a:pt x="11276" y="857"/>
                  <a:pt x="10387" y="857"/>
                </a:cubicBezTo>
                <a:cubicBezTo>
                  <a:pt x="10092" y="857"/>
                  <a:pt x="9798" y="886"/>
                  <a:pt x="9510" y="946"/>
                </a:cubicBezTo>
                <a:cubicBezTo>
                  <a:pt x="8353" y="1185"/>
                  <a:pt x="7326" y="1919"/>
                  <a:pt x="6772" y="2897"/>
                </a:cubicBezTo>
                <a:cubicBezTo>
                  <a:pt x="6469" y="1760"/>
                  <a:pt x="5605" y="751"/>
                  <a:pt x="4455" y="283"/>
                </a:cubicBezTo>
                <a:cubicBezTo>
                  <a:pt x="3991" y="95"/>
                  <a:pt x="3483" y="1"/>
                  <a:pt x="2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1999182" y="480757"/>
            <a:ext cx="113314" cy="42863"/>
          </a:xfrm>
          <a:custGeom>
            <a:rect b="b" l="l" r="r" t="t"/>
            <a:pathLst>
              <a:path extrusionOk="0" h="11317" w="29918">
                <a:moveTo>
                  <a:pt x="11061" y="1"/>
                </a:moveTo>
                <a:cubicBezTo>
                  <a:pt x="10885" y="1"/>
                  <a:pt x="10709" y="13"/>
                  <a:pt x="10533" y="39"/>
                </a:cubicBezTo>
                <a:cubicBezTo>
                  <a:pt x="9874" y="133"/>
                  <a:pt x="9270" y="410"/>
                  <a:pt x="8753" y="801"/>
                </a:cubicBezTo>
                <a:cubicBezTo>
                  <a:pt x="8095" y="1304"/>
                  <a:pt x="7577" y="1993"/>
                  <a:pt x="7260" y="2732"/>
                </a:cubicBezTo>
                <a:cubicBezTo>
                  <a:pt x="6693" y="4051"/>
                  <a:pt x="6665" y="5512"/>
                  <a:pt x="6750" y="6930"/>
                </a:cubicBezTo>
                <a:cubicBezTo>
                  <a:pt x="6389" y="5836"/>
                  <a:pt x="5150" y="5125"/>
                  <a:pt x="3921" y="5125"/>
                </a:cubicBezTo>
                <a:cubicBezTo>
                  <a:pt x="3778" y="5125"/>
                  <a:pt x="3634" y="5134"/>
                  <a:pt x="3492" y="5154"/>
                </a:cubicBezTo>
                <a:cubicBezTo>
                  <a:pt x="2136" y="5345"/>
                  <a:pt x="1001" y="6338"/>
                  <a:pt x="501" y="7528"/>
                </a:cubicBezTo>
                <a:cubicBezTo>
                  <a:pt x="0" y="8716"/>
                  <a:pt x="41" y="10094"/>
                  <a:pt x="444" y="11316"/>
                </a:cubicBezTo>
                <a:lnTo>
                  <a:pt x="29382" y="11316"/>
                </a:lnTo>
                <a:cubicBezTo>
                  <a:pt x="29460" y="10554"/>
                  <a:pt x="29918" y="9646"/>
                  <a:pt x="29485" y="8995"/>
                </a:cubicBezTo>
                <a:cubicBezTo>
                  <a:pt x="29197" y="8561"/>
                  <a:pt x="28634" y="8266"/>
                  <a:pt x="28108" y="8266"/>
                </a:cubicBezTo>
                <a:cubicBezTo>
                  <a:pt x="27843" y="8266"/>
                  <a:pt x="27588" y="8341"/>
                  <a:pt x="27381" y="8511"/>
                </a:cubicBezTo>
                <a:cubicBezTo>
                  <a:pt x="27278" y="7127"/>
                  <a:pt x="26571" y="5504"/>
                  <a:pt x="25097" y="5319"/>
                </a:cubicBezTo>
                <a:cubicBezTo>
                  <a:pt x="25010" y="5308"/>
                  <a:pt x="24925" y="5303"/>
                  <a:pt x="24840" y="5303"/>
                </a:cubicBezTo>
                <a:cubicBezTo>
                  <a:pt x="23720" y="5303"/>
                  <a:pt x="22752" y="6202"/>
                  <a:pt x="22245" y="7164"/>
                </a:cubicBezTo>
                <a:cubicBezTo>
                  <a:pt x="22422" y="5529"/>
                  <a:pt x="21808" y="3732"/>
                  <a:pt x="20342" y="2817"/>
                </a:cubicBezTo>
                <a:cubicBezTo>
                  <a:pt x="19798" y="2477"/>
                  <a:pt x="19135" y="2310"/>
                  <a:pt x="18477" y="2310"/>
                </a:cubicBezTo>
                <a:cubicBezTo>
                  <a:pt x="17363" y="2310"/>
                  <a:pt x="16261" y="2789"/>
                  <a:pt x="15774" y="3719"/>
                </a:cubicBezTo>
                <a:cubicBezTo>
                  <a:pt x="15340" y="2692"/>
                  <a:pt x="14716" y="1710"/>
                  <a:pt x="13814" y="998"/>
                </a:cubicBezTo>
                <a:cubicBezTo>
                  <a:pt x="13047" y="394"/>
                  <a:pt x="12058" y="1"/>
                  <a:pt x="110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2032338" y="480764"/>
            <a:ext cx="80159" cy="42856"/>
          </a:xfrm>
          <a:custGeom>
            <a:rect b="b" l="l" r="r" t="t"/>
            <a:pathLst>
              <a:path extrusionOk="0" h="11315" w="21164">
                <a:moveTo>
                  <a:pt x="2307" y="0"/>
                </a:moveTo>
                <a:cubicBezTo>
                  <a:pt x="2131" y="0"/>
                  <a:pt x="1955" y="13"/>
                  <a:pt x="1779" y="38"/>
                </a:cubicBezTo>
                <a:cubicBezTo>
                  <a:pt x="1120" y="133"/>
                  <a:pt x="518" y="410"/>
                  <a:pt x="1" y="800"/>
                </a:cubicBezTo>
                <a:cubicBezTo>
                  <a:pt x="815" y="805"/>
                  <a:pt x="1609" y="1017"/>
                  <a:pt x="2289" y="1486"/>
                </a:cubicBezTo>
                <a:cubicBezTo>
                  <a:pt x="3701" y="2459"/>
                  <a:pt x="4387" y="4123"/>
                  <a:pt x="4631" y="5745"/>
                </a:cubicBezTo>
                <a:cubicBezTo>
                  <a:pt x="5548" y="5344"/>
                  <a:pt x="6571" y="5071"/>
                  <a:pt x="7574" y="5071"/>
                </a:cubicBezTo>
                <a:cubicBezTo>
                  <a:pt x="8128" y="5071"/>
                  <a:pt x="8675" y="5154"/>
                  <a:pt x="9194" y="5346"/>
                </a:cubicBezTo>
                <a:cubicBezTo>
                  <a:pt x="10656" y="5883"/>
                  <a:pt x="11720" y="7486"/>
                  <a:pt x="11168" y="8860"/>
                </a:cubicBezTo>
                <a:cubicBezTo>
                  <a:pt x="11559" y="8632"/>
                  <a:pt x="12008" y="8527"/>
                  <a:pt x="12462" y="8527"/>
                </a:cubicBezTo>
                <a:cubicBezTo>
                  <a:pt x="13355" y="8527"/>
                  <a:pt x="14271" y="8932"/>
                  <a:pt x="14814" y="9608"/>
                </a:cubicBezTo>
                <a:cubicBezTo>
                  <a:pt x="15212" y="10101"/>
                  <a:pt x="15420" y="10700"/>
                  <a:pt x="15459" y="11314"/>
                </a:cubicBezTo>
                <a:lnTo>
                  <a:pt x="20628" y="11314"/>
                </a:lnTo>
                <a:cubicBezTo>
                  <a:pt x="20706" y="10552"/>
                  <a:pt x="21164" y="9645"/>
                  <a:pt x="20731" y="8994"/>
                </a:cubicBezTo>
                <a:cubicBezTo>
                  <a:pt x="20443" y="8560"/>
                  <a:pt x="19881" y="8265"/>
                  <a:pt x="19355" y="8265"/>
                </a:cubicBezTo>
                <a:cubicBezTo>
                  <a:pt x="19089" y="8265"/>
                  <a:pt x="18834" y="8340"/>
                  <a:pt x="18627" y="8510"/>
                </a:cubicBezTo>
                <a:cubicBezTo>
                  <a:pt x="18524" y="7127"/>
                  <a:pt x="17817" y="5503"/>
                  <a:pt x="16343" y="5318"/>
                </a:cubicBezTo>
                <a:cubicBezTo>
                  <a:pt x="16256" y="5307"/>
                  <a:pt x="16171" y="5302"/>
                  <a:pt x="16086" y="5302"/>
                </a:cubicBezTo>
                <a:cubicBezTo>
                  <a:pt x="14966" y="5302"/>
                  <a:pt x="13998" y="6202"/>
                  <a:pt x="13491" y="7164"/>
                </a:cubicBezTo>
                <a:cubicBezTo>
                  <a:pt x="13668" y="5527"/>
                  <a:pt x="13054" y="3732"/>
                  <a:pt x="11589" y="2816"/>
                </a:cubicBezTo>
                <a:cubicBezTo>
                  <a:pt x="11045" y="2476"/>
                  <a:pt x="10382" y="2309"/>
                  <a:pt x="9723" y="2309"/>
                </a:cubicBezTo>
                <a:cubicBezTo>
                  <a:pt x="8609" y="2309"/>
                  <a:pt x="7507" y="2788"/>
                  <a:pt x="7020" y="3717"/>
                </a:cubicBezTo>
                <a:cubicBezTo>
                  <a:pt x="6588" y="2690"/>
                  <a:pt x="5962" y="1709"/>
                  <a:pt x="5060" y="998"/>
                </a:cubicBezTo>
                <a:cubicBezTo>
                  <a:pt x="4293" y="393"/>
                  <a:pt x="3304" y="0"/>
                  <a:pt x="2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7" name="Google Shape;477;p17"/>
          <p:cNvPicPr preferRelativeResize="0"/>
          <p:nvPr/>
        </p:nvPicPr>
        <p:blipFill>
          <a:blip r:embed="rId3">
            <a:alphaModFix/>
          </a:blip>
          <a:stretch>
            <a:fillRect/>
          </a:stretch>
        </p:blipFill>
        <p:spPr>
          <a:xfrm>
            <a:off x="3512825" y="1259975"/>
            <a:ext cx="5657149" cy="3883525"/>
          </a:xfrm>
          <a:prstGeom prst="rect">
            <a:avLst/>
          </a:prstGeom>
          <a:noFill/>
          <a:ln>
            <a:noFill/>
          </a:ln>
        </p:spPr>
      </p:pic>
      <p:pic>
        <p:nvPicPr>
          <p:cNvPr id="478" name="Google Shape;478;p17"/>
          <p:cNvPicPr preferRelativeResize="0"/>
          <p:nvPr/>
        </p:nvPicPr>
        <p:blipFill>
          <a:blip r:embed="rId4">
            <a:alphaModFix/>
          </a:blip>
          <a:stretch>
            <a:fillRect/>
          </a:stretch>
        </p:blipFill>
        <p:spPr>
          <a:xfrm>
            <a:off x="0" y="6"/>
            <a:ext cx="3512825" cy="24682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18"/>
          <p:cNvSpPr txBox="1"/>
          <p:nvPr>
            <p:ph type="title"/>
          </p:nvPr>
        </p:nvSpPr>
        <p:spPr>
          <a:xfrm>
            <a:off x="4646700" y="99850"/>
            <a:ext cx="4497300" cy="1473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Key Trends:</a:t>
            </a:r>
            <a:endParaRPr/>
          </a:p>
          <a:p>
            <a:pPr indent="0" lvl="0" marL="0" rtl="0" algn="r">
              <a:spcBef>
                <a:spcPts val="0"/>
              </a:spcBef>
              <a:spcAft>
                <a:spcPts val="0"/>
              </a:spcAft>
              <a:buNone/>
            </a:pPr>
            <a:r>
              <a:rPr lang="en" sz="2500"/>
              <a:t>Low Income Variance in Surprising States</a:t>
            </a:r>
            <a:endParaRPr sz="2500"/>
          </a:p>
          <a:p>
            <a:pPr indent="0" lvl="0" marL="0" rtl="0" algn="r">
              <a:spcBef>
                <a:spcPts val="0"/>
              </a:spcBef>
              <a:spcAft>
                <a:spcPts val="0"/>
              </a:spcAft>
              <a:buNone/>
            </a:pPr>
            <a:r>
              <a:t/>
            </a:r>
            <a:endParaRPr/>
          </a:p>
        </p:txBody>
      </p:sp>
      <p:sp>
        <p:nvSpPr>
          <p:cNvPr id="484" name="Google Shape;484;p18"/>
          <p:cNvSpPr/>
          <p:nvPr/>
        </p:nvSpPr>
        <p:spPr>
          <a:xfrm>
            <a:off x="1847917" y="433818"/>
            <a:ext cx="104743" cy="42632"/>
          </a:xfrm>
          <a:custGeom>
            <a:rect b="b" l="l" r="r" t="t"/>
            <a:pathLst>
              <a:path extrusionOk="0" h="11256" w="27655">
                <a:moveTo>
                  <a:pt x="12262" y="1"/>
                </a:moveTo>
                <a:cubicBezTo>
                  <a:pt x="11512" y="1"/>
                  <a:pt x="10765" y="207"/>
                  <a:pt x="10162" y="621"/>
                </a:cubicBezTo>
                <a:cubicBezTo>
                  <a:pt x="9822" y="854"/>
                  <a:pt x="9526" y="1145"/>
                  <a:pt x="9286" y="1481"/>
                </a:cubicBezTo>
                <a:cubicBezTo>
                  <a:pt x="8551" y="2492"/>
                  <a:pt x="8301" y="3844"/>
                  <a:pt x="8156" y="5098"/>
                </a:cubicBezTo>
                <a:cubicBezTo>
                  <a:pt x="7706" y="4421"/>
                  <a:pt x="6863" y="4083"/>
                  <a:pt x="6005" y="4083"/>
                </a:cubicBezTo>
                <a:cubicBezTo>
                  <a:pt x="5446" y="4083"/>
                  <a:pt x="4880" y="4227"/>
                  <a:pt x="4416" y="4515"/>
                </a:cubicBezTo>
                <a:cubicBezTo>
                  <a:pt x="3239" y="5242"/>
                  <a:pt x="2693" y="6643"/>
                  <a:pt x="2755" y="7958"/>
                </a:cubicBezTo>
                <a:cubicBezTo>
                  <a:pt x="2561" y="7865"/>
                  <a:pt x="2353" y="7824"/>
                  <a:pt x="2144" y="7824"/>
                </a:cubicBezTo>
                <a:cubicBezTo>
                  <a:pt x="1484" y="7824"/>
                  <a:pt x="806" y="8239"/>
                  <a:pt x="459" y="8793"/>
                </a:cubicBezTo>
                <a:cubicBezTo>
                  <a:pt x="1" y="9521"/>
                  <a:pt x="231" y="10411"/>
                  <a:pt x="209" y="11255"/>
                </a:cubicBezTo>
                <a:lnTo>
                  <a:pt x="27135" y="11255"/>
                </a:lnTo>
                <a:cubicBezTo>
                  <a:pt x="27654" y="10438"/>
                  <a:pt x="27563" y="9147"/>
                  <a:pt x="26932" y="8401"/>
                </a:cubicBezTo>
                <a:cubicBezTo>
                  <a:pt x="26452" y="7832"/>
                  <a:pt x="25675" y="7503"/>
                  <a:pt x="24903" y="7503"/>
                </a:cubicBezTo>
                <a:cubicBezTo>
                  <a:pt x="24662" y="7503"/>
                  <a:pt x="24420" y="7536"/>
                  <a:pt x="24188" y="7603"/>
                </a:cubicBezTo>
                <a:cubicBezTo>
                  <a:pt x="24361" y="5425"/>
                  <a:pt x="24032" y="2934"/>
                  <a:pt x="22163" y="1623"/>
                </a:cubicBezTo>
                <a:cubicBezTo>
                  <a:pt x="21451" y="1123"/>
                  <a:pt x="20561" y="856"/>
                  <a:pt x="19671" y="856"/>
                </a:cubicBezTo>
                <a:cubicBezTo>
                  <a:pt x="19376" y="856"/>
                  <a:pt x="19082" y="885"/>
                  <a:pt x="18794" y="945"/>
                </a:cubicBezTo>
                <a:cubicBezTo>
                  <a:pt x="17639" y="1186"/>
                  <a:pt x="16610" y="1919"/>
                  <a:pt x="16056" y="2896"/>
                </a:cubicBezTo>
                <a:cubicBezTo>
                  <a:pt x="15755" y="1760"/>
                  <a:pt x="14889" y="751"/>
                  <a:pt x="13740" y="284"/>
                </a:cubicBezTo>
                <a:cubicBezTo>
                  <a:pt x="13276" y="95"/>
                  <a:pt x="12769" y="1"/>
                  <a:pt x="12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8"/>
          <p:cNvSpPr/>
          <p:nvPr/>
        </p:nvSpPr>
        <p:spPr>
          <a:xfrm>
            <a:off x="1883080" y="433814"/>
            <a:ext cx="69580" cy="42636"/>
          </a:xfrm>
          <a:custGeom>
            <a:rect b="b" l="l" r="r" t="t"/>
            <a:pathLst>
              <a:path extrusionOk="0" h="11257" w="18371">
                <a:moveTo>
                  <a:pt x="2976" y="1"/>
                </a:moveTo>
                <a:cubicBezTo>
                  <a:pt x="2227" y="1"/>
                  <a:pt x="1480" y="207"/>
                  <a:pt x="876" y="621"/>
                </a:cubicBezTo>
                <a:cubicBezTo>
                  <a:pt x="538" y="855"/>
                  <a:pt x="242" y="1146"/>
                  <a:pt x="0" y="1480"/>
                </a:cubicBezTo>
                <a:cubicBezTo>
                  <a:pt x="457" y="1298"/>
                  <a:pt x="959" y="1204"/>
                  <a:pt x="1460" y="1204"/>
                </a:cubicBezTo>
                <a:cubicBezTo>
                  <a:pt x="1893" y="1204"/>
                  <a:pt x="2325" y="1274"/>
                  <a:pt x="2727" y="1420"/>
                </a:cubicBezTo>
                <a:cubicBezTo>
                  <a:pt x="4226" y="1962"/>
                  <a:pt x="5250" y="3372"/>
                  <a:pt x="5483" y="4856"/>
                </a:cubicBezTo>
                <a:cubicBezTo>
                  <a:pt x="6220" y="4542"/>
                  <a:pt x="7040" y="4360"/>
                  <a:pt x="7849" y="4360"/>
                </a:cubicBezTo>
                <a:cubicBezTo>
                  <a:pt x="8556" y="4360"/>
                  <a:pt x="9255" y="4499"/>
                  <a:pt x="9881" y="4811"/>
                </a:cubicBezTo>
                <a:cubicBezTo>
                  <a:pt x="11222" y="5478"/>
                  <a:pt x="12072" y="7041"/>
                  <a:pt x="11581" y="8382"/>
                </a:cubicBezTo>
                <a:cubicBezTo>
                  <a:pt x="11710" y="8338"/>
                  <a:pt x="11840" y="8318"/>
                  <a:pt x="11971" y="8318"/>
                </a:cubicBezTo>
                <a:cubicBezTo>
                  <a:pt x="12663" y="8318"/>
                  <a:pt x="13331" y="8895"/>
                  <a:pt x="13525" y="9551"/>
                </a:cubicBezTo>
                <a:cubicBezTo>
                  <a:pt x="13688" y="10107"/>
                  <a:pt x="13611" y="10687"/>
                  <a:pt x="13465" y="11256"/>
                </a:cubicBezTo>
                <a:lnTo>
                  <a:pt x="17851" y="11256"/>
                </a:lnTo>
                <a:cubicBezTo>
                  <a:pt x="18370" y="10439"/>
                  <a:pt x="18277" y="9148"/>
                  <a:pt x="17648" y="8400"/>
                </a:cubicBezTo>
                <a:cubicBezTo>
                  <a:pt x="17167" y="7832"/>
                  <a:pt x="16391" y="7503"/>
                  <a:pt x="15618" y="7503"/>
                </a:cubicBezTo>
                <a:cubicBezTo>
                  <a:pt x="15376" y="7503"/>
                  <a:pt x="15135" y="7535"/>
                  <a:pt x="14903" y="7602"/>
                </a:cubicBezTo>
                <a:cubicBezTo>
                  <a:pt x="15076" y="5426"/>
                  <a:pt x="14748" y="2935"/>
                  <a:pt x="12878" y="1623"/>
                </a:cubicBezTo>
                <a:cubicBezTo>
                  <a:pt x="12167" y="1123"/>
                  <a:pt x="11276" y="857"/>
                  <a:pt x="10387" y="857"/>
                </a:cubicBezTo>
                <a:cubicBezTo>
                  <a:pt x="10092" y="857"/>
                  <a:pt x="9798" y="886"/>
                  <a:pt x="9510" y="946"/>
                </a:cubicBezTo>
                <a:cubicBezTo>
                  <a:pt x="8353" y="1185"/>
                  <a:pt x="7326" y="1919"/>
                  <a:pt x="6772" y="2897"/>
                </a:cubicBezTo>
                <a:cubicBezTo>
                  <a:pt x="6469" y="1760"/>
                  <a:pt x="5605" y="751"/>
                  <a:pt x="4455" y="283"/>
                </a:cubicBezTo>
                <a:cubicBezTo>
                  <a:pt x="3991" y="95"/>
                  <a:pt x="3483" y="1"/>
                  <a:pt x="29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8"/>
          <p:cNvSpPr/>
          <p:nvPr/>
        </p:nvSpPr>
        <p:spPr>
          <a:xfrm>
            <a:off x="1999182" y="480757"/>
            <a:ext cx="113314" cy="42863"/>
          </a:xfrm>
          <a:custGeom>
            <a:rect b="b" l="l" r="r" t="t"/>
            <a:pathLst>
              <a:path extrusionOk="0" h="11317" w="29918">
                <a:moveTo>
                  <a:pt x="11061" y="1"/>
                </a:moveTo>
                <a:cubicBezTo>
                  <a:pt x="10885" y="1"/>
                  <a:pt x="10709" y="13"/>
                  <a:pt x="10533" y="39"/>
                </a:cubicBezTo>
                <a:cubicBezTo>
                  <a:pt x="9874" y="133"/>
                  <a:pt x="9270" y="410"/>
                  <a:pt x="8753" y="801"/>
                </a:cubicBezTo>
                <a:cubicBezTo>
                  <a:pt x="8095" y="1304"/>
                  <a:pt x="7577" y="1993"/>
                  <a:pt x="7260" y="2732"/>
                </a:cubicBezTo>
                <a:cubicBezTo>
                  <a:pt x="6693" y="4051"/>
                  <a:pt x="6665" y="5512"/>
                  <a:pt x="6750" y="6930"/>
                </a:cubicBezTo>
                <a:cubicBezTo>
                  <a:pt x="6389" y="5836"/>
                  <a:pt x="5150" y="5125"/>
                  <a:pt x="3921" y="5125"/>
                </a:cubicBezTo>
                <a:cubicBezTo>
                  <a:pt x="3778" y="5125"/>
                  <a:pt x="3634" y="5134"/>
                  <a:pt x="3492" y="5154"/>
                </a:cubicBezTo>
                <a:cubicBezTo>
                  <a:pt x="2136" y="5345"/>
                  <a:pt x="1001" y="6338"/>
                  <a:pt x="501" y="7528"/>
                </a:cubicBezTo>
                <a:cubicBezTo>
                  <a:pt x="0" y="8716"/>
                  <a:pt x="41" y="10094"/>
                  <a:pt x="444" y="11316"/>
                </a:cubicBezTo>
                <a:lnTo>
                  <a:pt x="29382" y="11316"/>
                </a:lnTo>
                <a:cubicBezTo>
                  <a:pt x="29460" y="10554"/>
                  <a:pt x="29918" y="9646"/>
                  <a:pt x="29485" y="8995"/>
                </a:cubicBezTo>
                <a:cubicBezTo>
                  <a:pt x="29197" y="8561"/>
                  <a:pt x="28634" y="8266"/>
                  <a:pt x="28108" y="8266"/>
                </a:cubicBezTo>
                <a:cubicBezTo>
                  <a:pt x="27843" y="8266"/>
                  <a:pt x="27588" y="8341"/>
                  <a:pt x="27381" y="8511"/>
                </a:cubicBezTo>
                <a:cubicBezTo>
                  <a:pt x="27278" y="7127"/>
                  <a:pt x="26571" y="5504"/>
                  <a:pt x="25097" y="5319"/>
                </a:cubicBezTo>
                <a:cubicBezTo>
                  <a:pt x="25010" y="5308"/>
                  <a:pt x="24925" y="5303"/>
                  <a:pt x="24840" y="5303"/>
                </a:cubicBezTo>
                <a:cubicBezTo>
                  <a:pt x="23720" y="5303"/>
                  <a:pt x="22752" y="6202"/>
                  <a:pt x="22245" y="7164"/>
                </a:cubicBezTo>
                <a:cubicBezTo>
                  <a:pt x="22422" y="5529"/>
                  <a:pt x="21808" y="3732"/>
                  <a:pt x="20342" y="2817"/>
                </a:cubicBezTo>
                <a:cubicBezTo>
                  <a:pt x="19798" y="2477"/>
                  <a:pt x="19135" y="2310"/>
                  <a:pt x="18477" y="2310"/>
                </a:cubicBezTo>
                <a:cubicBezTo>
                  <a:pt x="17363" y="2310"/>
                  <a:pt x="16261" y="2789"/>
                  <a:pt x="15774" y="3719"/>
                </a:cubicBezTo>
                <a:cubicBezTo>
                  <a:pt x="15340" y="2692"/>
                  <a:pt x="14716" y="1710"/>
                  <a:pt x="13814" y="998"/>
                </a:cubicBezTo>
                <a:cubicBezTo>
                  <a:pt x="13047" y="394"/>
                  <a:pt x="12058" y="1"/>
                  <a:pt x="110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8"/>
          <p:cNvSpPr/>
          <p:nvPr/>
        </p:nvSpPr>
        <p:spPr>
          <a:xfrm>
            <a:off x="2032338" y="480764"/>
            <a:ext cx="80159" cy="42856"/>
          </a:xfrm>
          <a:custGeom>
            <a:rect b="b" l="l" r="r" t="t"/>
            <a:pathLst>
              <a:path extrusionOk="0" h="11315" w="21164">
                <a:moveTo>
                  <a:pt x="2307" y="0"/>
                </a:moveTo>
                <a:cubicBezTo>
                  <a:pt x="2131" y="0"/>
                  <a:pt x="1955" y="13"/>
                  <a:pt x="1779" y="38"/>
                </a:cubicBezTo>
                <a:cubicBezTo>
                  <a:pt x="1120" y="133"/>
                  <a:pt x="518" y="410"/>
                  <a:pt x="1" y="800"/>
                </a:cubicBezTo>
                <a:cubicBezTo>
                  <a:pt x="815" y="805"/>
                  <a:pt x="1609" y="1017"/>
                  <a:pt x="2289" y="1486"/>
                </a:cubicBezTo>
                <a:cubicBezTo>
                  <a:pt x="3701" y="2459"/>
                  <a:pt x="4387" y="4123"/>
                  <a:pt x="4631" y="5745"/>
                </a:cubicBezTo>
                <a:cubicBezTo>
                  <a:pt x="5548" y="5344"/>
                  <a:pt x="6571" y="5071"/>
                  <a:pt x="7574" y="5071"/>
                </a:cubicBezTo>
                <a:cubicBezTo>
                  <a:pt x="8128" y="5071"/>
                  <a:pt x="8675" y="5154"/>
                  <a:pt x="9194" y="5346"/>
                </a:cubicBezTo>
                <a:cubicBezTo>
                  <a:pt x="10656" y="5883"/>
                  <a:pt x="11720" y="7486"/>
                  <a:pt x="11168" y="8860"/>
                </a:cubicBezTo>
                <a:cubicBezTo>
                  <a:pt x="11559" y="8632"/>
                  <a:pt x="12008" y="8527"/>
                  <a:pt x="12462" y="8527"/>
                </a:cubicBezTo>
                <a:cubicBezTo>
                  <a:pt x="13355" y="8527"/>
                  <a:pt x="14271" y="8932"/>
                  <a:pt x="14814" y="9608"/>
                </a:cubicBezTo>
                <a:cubicBezTo>
                  <a:pt x="15212" y="10101"/>
                  <a:pt x="15420" y="10700"/>
                  <a:pt x="15459" y="11314"/>
                </a:cubicBezTo>
                <a:lnTo>
                  <a:pt x="20628" y="11314"/>
                </a:lnTo>
                <a:cubicBezTo>
                  <a:pt x="20706" y="10552"/>
                  <a:pt x="21164" y="9645"/>
                  <a:pt x="20731" y="8994"/>
                </a:cubicBezTo>
                <a:cubicBezTo>
                  <a:pt x="20443" y="8560"/>
                  <a:pt x="19881" y="8265"/>
                  <a:pt x="19355" y="8265"/>
                </a:cubicBezTo>
                <a:cubicBezTo>
                  <a:pt x="19089" y="8265"/>
                  <a:pt x="18834" y="8340"/>
                  <a:pt x="18627" y="8510"/>
                </a:cubicBezTo>
                <a:cubicBezTo>
                  <a:pt x="18524" y="7127"/>
                  <a:pt x="17817" y="5503"/>
                  <a:pt x="16343" y="5318"/>
                </a:cubicBezTo>
                <a:cubicBezTo>
                  <a:pt x="16256" y="5307"/>
                  <a:pt x="16171" y="5302"/>
                  <a:pt x="16086" y="5302"/>
                </a:cubicBezTo>
                <a:cubicBezTo>
                  <a:pt x="14966" y="5302"/>
                  <a:pt x="13998" y="6202"/>
                  <a:pt x="13491" y="7164"/>
                </a:cubicBezTo>
                <a:cubicBezTo>
                  <a:pt x="13668" y="5527"/>
                  <a:pt x="13054" y="3732"/>
                  <a:pt x="11589" y="2816"/>
                </a:cubicBezTo>
                <a:cubicBezTo>
                  <a:pt x="11045" y="2476"/>
                  <a:pt x="10382" y="2309"/>
                  <a:pt x="9723" y="2309"/>
                </a:cubicBezTo>
                <a:cubicBezTo>
                  <a:pt x="8609" y="2309"/>
                  <a:pt x="7507" y="2788"/>
                  <a:pt x="7020" y="3717"/>
                </a:cubicBezTo>
                <a:cubicBezTo>
                  <a:pt x="6588" y="2690"/>
                  <a:pt x="5962" y="1709"/>
                  <a:pt x="5060" y="998"/>
                </a:cubicBezTo>
                <a:cubicBezTo>
                  <a:pt x="4293" y="393"/>
                  <a:pt x="3304" y="0"/>
                  <a:pt x="2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18"/>
          <p:cNvPicPr preferRelativeResize="0"/>
          <p:nvPr/>
        </p:nvPicPr>
        <p:blipFill>
          <a:blip r:embed="rId3">
            <a:alphaModFix/>
          </a:blip>
          <a:stretch>
            <a:fillRect/>
          </a:stretch>
        </p:blipFill>
        <p:spPr>
          <a:xfrm>
            <a:off x="0" y="0"/>
            <a:ext cx="4646700" cy="3108649"/>
          </a:xfrm>
          <a:prstGeom prst="rect">
            <a:avLst/>
          </a:prstGeom>
          <a:noFill/>
          <a:ln>
            <a:noFill/>
          </a:ln>
        </p:spPr>
      </p:pic>
      <p:pic>
        <p:nvPicPr>
          <p:cNvPr id="489" name="Google Shape;489;p18"/>
          <p:cNvPicPr preferRelativeResize="0"/>
          <p:nvPr/>
        </p:nvPicPr>
        <p:blipFill>
          <a:blip r:embed="rId4">
            <a:alphaModFix/>
          </a:blip>
          <a:stretch>
            <a:fillRect/>
          </a:stretch>
        </p:blipFill>
        <p:spPr>
          <a:xfrm>
            <a:off x="4530700" y="1976175"/>
            <a:ext cx="4709375" cy="316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19"/>
          <p:cNvSpPr txBox="1"/>
          <p:nvPr>
            <p:ph type="title"/>
          </p:nvPr>
        </p:nvSpPr>
        <p:spPr>
          <a:xfrm>
            <a:off x="5279650" y="0"/>
            <a:ext cx="3808200" cy="148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Key Trends:</a:t>
            </a:r>
            <a:endParaRPr/>
          </a:p>
          <a:p>
            <a:pPr indent="0" lvl="0" marL="0" rtl="0" algn="r">
              <a:spcBef>
                <a:spcPts val="0"/>
              </a:spcBef>
              <a:spcAft>
                <a:spcPts val="0"/>
              </a:spcAft>
              <a:buNone/>
            </a:pPr>
            <a:r>
              <a:rPr lang="en"/>
              <a:t>Large Differences in Housing Costs</a:t>
            </a:r>
            <a:endParaRPr/>
          </a:p>
        </p:txBody>
      </p:sp>
      <p:pic>
        <p:nvPicPr>
          <p:cNvPr id="495" name="Google Shape;495;p19"/>
          <p:cNvPicPr preferRelativeResize="0"/>
          <p:nvPr/>
        </p:nvPicPr>
        <p:blipFill>
          <a:blip r:embed="rId3">
            <a:alphaModFix/>
          </a:blip>
          <a:stretch>
            <a:fillRect/>
          </a:stretch>
        </p:blipFill>
        <p:spPr>
          <a:xfrm>
            <a:off x="0" y="0"/>
            <a:ext cx="4974850" cy="3629798"/>
          </a:xfrm>
          <a:prstGeom prst="rect">
            <a:avLst/>
          </a:prstGeom>
          <a:noFill/>
          <a:ln>
            <a:noFill/>
          </a:ln>
        </p:spPr>
      </p:pic>
      <p:pic>
        <p:nvPicPr>
          <p:cNvPr id="496" name="Google Shape;496;p19"/>
          <p:cNvPicPr preferRelativeResize="0"/>
          <p:nvPr/>
        </p:nvPicPr>
        <p:blipFill>
          <a:blip r:embed="rId4">
            <a:alphaModFix/>
          </a:blip>
          <a:stretch>
            <a:fillRect/>
          </a:stretch>
        </p:blipFill>
        <p:spPr>
          <a:xfrm>
            <a:off x="4141075" y="1592675"/>
            <a:ext cx="4974850" cy="3550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grpSp>
        <p:nvGrpSpPr>
          <p:cNvPr id="501" name="Google Shape;501;p20"/>
          <p:cNvGrpSpPr/>
          <p:nvPr/>
        </p:nvGrpSpPr>
        <p:grpSpPr>
          <a:xfrm>
            <a:off x="1528940" y="1327518"/>
            <a:ext cx="6086115" cy="3815992"/>
            <a:chOff x="238325" y="236325"/>
            <a:chExt cx="7138300" cy="5238150"/>
          </a:xfrm>
        </p:grpSpPr>
        <p:sp>
          <p:nvSpPr>
            <p:cNvPr id="502" name="Google Shape;502;p20"/>
            <p:cNvSpPr/>
            <p:nvPr/>
          </p:nvSpPr>
          <p:spPr>
            <a:xfrm>
              <a:off x="3577325" y="852800"/>
              <a:ext cx="2123225" cy="816050"/>
            </a:xfrm>
            <a:custGeom>
              <a:rect b="b" l="l" r="r" t="t"/>
              <a:pathLst>
                <a:path extrusionOk="0" h="32642" w="84929">
                  <a:moveTo>
                    <a:pt x="1108" y="32637"/>
                  </a:moveTo>
                  <a:lnTo>
                    <a:pt x="8835" y="32637"/>
                  </a:lnTo>
                  <a:lnTo>
                    <a:pt x="42465" y="7260"/>
                  </a:lnTo>
                  <a:lnTo>
                    <a:pt x="76095" y="32641"/>
                  </a:lnTo>
                  <a:lnTo>
                    <a:pt x="83822" y="32641"/>
                  </a:lnTo>
                  <a:cubicBezTo>
                    <a:pt x="84573" y="32641"/>
                    <a:pt x="84928" y="31873"/>
                    <a:pt x="84373" y="31451"/>
                  </a:cubicBezTo>
                  <a:lnTo>
                    <a:pt x="43016" y="239"/>
                  </a:lnTo>
                  <a:cubicBezTo>
                    <a:pt x="42686" y="1"/>
                    <a:pt x="42243" y="1"/>
                    <a:pt x="41918" y="239"/>
                  </a:cubicBezTo>
                  <a:lnTo>
                    <a:pt x="556" y="31451"/>
                  </a:lnTo>
                  <a:cubicBezTo>
                    <a:pt x="1" y="31869"/>
                    <a:pt x="360" y="32637"/>
                    <a:pt x="1108" y="3263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a:off x="3798275" y="1034275"/>
              <a:ext cx="1681425" cy="4440100"/>
            </a:xfrm>
            <a:custGeom>
              <a:rect b="b" l="l" r="r" t="t"/>
              <a:pathLst>
                <a:path extrusionOk="0" h="177604" w="67257">
                  <a:moveTo>
                    <a:pt x="67257" y="25378"/>
                  </a:moveTo>
                  <a:lnTo>
                    <a:pt x="67257" y="177604"/>
                  </a:lnTo>
                  <a:lnTo>
                    <a:pt x="1" y="177604"/>
                  </a:lnTo>
                  <a:lnTo>
                    <a:pt x="1" y="25378"/>
                  </a:lnTo>
                  <a:lnTo>
                    <a:pt x="336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0"/>
            <p:cNvSpPr/>
            <p:nvPr/>
          </p:nvSpPr>
          <p:spPr>
            <a:xfrm>
              <a:off x="3960450" y="1221175"/>
              <a:ext cx="1357100" cy="4128000"/>
            </a:xfrm>
            <a:custGeom>
              <a:rect b="b" l="l" r="r" t="t"/>
              <a:pathLst>
                <a:path extrusionOk="0" h="165120" w="54284">
                  <a:moveTo>
                    <a:pt x="54284" y="20487"/>
                  </a:moveTo>
                  <a:lnTo>
                    <a:pt x="54284" y="165120"/>
                  </a:lnTo>
                  <a:lnTo>
                    <a:pt x="0" y="165120"/>
                  </a:lnTo>
                  <a:lnTo>
                    <a:pt x="0" y="20487"/>
                  </a:lnTo>
                  <a:lnTo>
                    <a:pt x="271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0"/>
            <p:cNvSpPr/>
            <p:nvPr/>
          </p:nvSpPr>
          <p:spPr>
            <a:xfrm>
              <a:off x="5263950" y="236325"/>
              <a:ext cx="2112675" cy="815000"/>
            </a:xfrm>
            <a:custGeom>
              <a:rect b="b" l="l" r="r" t="t"/>
              <a:pathLst>
                <a:path extrusionOk="0" h="32600" w="84507">
                  <a:moveTo>
                    <a:pt x="1333" y="32600"/>
                  </a:moveTo>
                  <a:lnTo>
                    <a:pt x="8622" y="32600"/>
                  </a:lnTo>
                  <a:cubicBezTo>
                    <a:pt x="21377" y="22972"/>
                    <a:pt x="29267" y="17021"/>
                    <a:pt x="42252" y="7218"/>
                  </a:cubicBezTo>
                  <a:lnTo>
                    <a:pt x="75882" y="32600"/>
                  </a:lnTo>
                  <a:lnTo>
                    <a:pt x="83170" y="32600"/>
                  </a:lnTo>
                  <a:cubicBezTo>
                    <a:pt x="84076" y="32600"/>
                    <a:pt x="84507" y="31672"/>
                    <a:pt x="83834" y="31163"/>
                  </a:cubicBezTo>
                  <a:lnTo>
                    <a:pt x="42920" y="285"/>
                  </a:lnTo>
                  <a:cubicBezTo>
                    <a:pt x="42519" y="1"/>
                    <a:pt x="41984" y="1"/>
                    <a:pt x="41588" y="285"/>
                  </a:cubicBezTo>
                  <a:lnTo>
                    <a:pt x="669" y="31163"/>
                  </a:lnTo>
                  <a:cubicBezTo>
                    <a:pt x="1" y="31672"/>
                    <a:pt x="431" y="32600"/>
                    <a:pt x="1333" y="3260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5479475" y="416775"/>
              <a:ext cx="1681525" cy="5057600"/>
            </a:xfrm>
            <a:custGeom>
              <a:rect b="b" l="l" r="r" t="t"/>
              <a:pathLst>
                <a:path extrusionOk="0" h="202304" w="67261">
                  <a:moveTo>
                    <a:pt x="67261" y="25382"/>
                  </a:moveTo>
                  <a:lnTo>
                    <a:pt x="67261" y="202304"/>
                  </a:lnTo>
                  <a:lnTo>
                    <a:pt x="1" y="202304"/>
                  </a:lnTo>
                  <a:lnTo>
                    <a:pt x="1" y="25382"/>
                  </a:lnTo>
                  <a:cubicBezTo>
                    <a:pt x="12752" y="15754"/>
                    <a:pt x="20646" y="9803"/>
                    <a:pt x="33631" y="0"/>
                  </a:cubicBezTo>
                  <a:close/>
                </a:path>
              </a:pathLst>
            </a:custGeom>
            <a:solidFill>
              <a:schemeClr val="accent3"/>
            </a:solidFill>
            <a:ln>
              <a:noFill/>
            </a:ln>
          </p:spPr>
          <p:txBody>
            <a:bodyPr anchorCtr="0" anchor="ctr" bIns="91425" lIns="91425" spcFirstLastPara="1" rIns="91425" wrap="square" tIns="91425">
              <a:noAutofit/>
            </a:bodyPr>
            <a:lstStyle/>
            <a:p>
              <a:pPr indent="0" lvl="0" marL="1250817" rtl="0" algn="l">
                <a:spcBef>
                  <a:spcPts val="0"/>
                </a:spcBef>
                <a:spcAft>
                  <a:spcPts val="0"/>
                </a:spcAft>
                <a:buNone/>
              </a:pPr>
              <a:r>
                <a:rPr lang="en"/>
                <a:t>		</a:t>
              </a:r>
              <a:endParaRPr/>
            </a:p>
          </p:txBody>
        </p:sp>
        <p:sp>
          <p:nvSpPr>
            <p:cNvPr id="507" name="Google Shape;507;p20"/>
            <p:cNvSpPr/>
            <p:nvPr/>
          </p:nvSpPr>
          <p:spPr>
            <a:xfrm>
              <a:off x="5641725" y="603775"/>
              <a:ext cx="1357025" cy="4745400"/>
            </a:xfrm>
            <a:custGeom>
              <a:rect b="b" l="l" r="r" t="t"/>
              <a:pathLst>
                <a:path extrusionOk="0" h="189816" w="54281">
                  <a:moveTo>
                    <a:pt x="54280" y="20483"/>
                  </a:moveTo>
                  <a:lnTo>
                    <a:pt x="54280" y="189816"/>
                  </a:lnTo>
                  <a:lnTo>
                    <a:pt x="1" y="189816"/>
                  </a:lnTo>
                  <a:lnTo>
                    <a:pt x="1" y="20483"/>
                  </a:lnTo>
                  <a:lnTo>
                    <a:pt x="271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1909725" y="1369250"/>
              <a:ext cx="2094600" cy="813425"/>
            </a:xfrm>
            <a:custGeom>
              <a:rect b="b" l="l" r="r" t="t"/>
              <a:pathLst>
                <a:path extrusionOk="0" h="32537" w="83784">
                  <a:moveTo>
                    <a:pt x="1725" y="32536"/>
                  </a:moveTo>
                  <a:lnTo>
                    <a:pt x="8262" y="32536"/>
                  </a:lnTo>
                  <a:lnTo>
                    <a:pt x="41892" y="7155"/>
                  </a:lnTo>
                  <a:lnTo>
                    <a:pt x="75522" y="32536"/>
                  </a:lnTo>
                  <a:lnTo>
                    <a:pt x="82058" y="32536"/>
                  </a:lnTo>
                  <a:cubicBezTo>
                    <a:pt x="83228" y="32536"/>
                    <a:pt x="83783" y="31334"/>
                    <a:pt x="82919" y="30682"/>
                  </a:cubicBezTo>
                  <a:lnTo>
                    <a:pt x="42752" y="368"/>
                  </a:lnTo>
                  <a:cubicBezTo>
                    <a:pt x="42263" y="0"/>
                    <a:pt x="41520" y="0"/>
                    <a:pt x="41031" y="368"/>
                  </a:cubicBezTo>
                  <a:lnTo>
                    <a:pt x="865" y="30682"/>
                  </a:lnTo>
                  <a:cubicBezTo>
                    <a:pt x="0" y="31338"/>
                    <a:pt x="556" y="32536"/>
                    <a:pt x="1725" y="3253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2116250" y="1548125"/>
              <a:ext cx="1681525" cy="3926250"/>
            </a:xfrm>
            <a:custGeom>
              <a:rect b="b" l="l" r="r" t="t"/>
              <a:pathLst>
                <a:path extrusionOk="0" h="157050" w="67261">
                  <a:moveTo>
                    <a:pt x="67261" y="25381"/>
                  </a:moveTo>
                  <a:lnTo>
                    <a:pt x="67261" y="157050"/>
                  </a:lnTo>
                  <a:lnTo>
                    <a:pt x="1" y="157050"/>
                  </a:lnTo>
                  <a:lnTo>
                    <a:pt x="1" y="25381"/>
                  </a:lnTo>
                  <a:lnTo>
                    <a:pt x="336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2278500" y="1735125"/>
              <a:ext cx="1357025" cy="3614050"/>
            </a:xfrm>
            <a:custGeom>
              <a:rect b="b" l="l" r="r" t="t"/>
              <a:pathLst>
                <a:path extrusionOk="0" h="144562" w="54281">
                  <a:moveTo>
                    <a:pt x="54280" y="20483"/>
                  </a:moveTo>
                  <a:lnTo>
                    <a:pt x="54280" y="144562"/>
                  </a:lnTo>
                  <a:lnTo>
                    <a:pt x="1" y="144562"/>
                  </a:lnTo>
                  <a:lnTo>
                    <a:pt x="1" y="20483"/>
                  </a:lnTo>
                  <a:lnTo>
                    <a:pt x="271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238325" y="1990100"/>
              <a:ext cx="2085425" cy="812600"/>
            </a:xfrm>
            <a:custGeom>
              <a:rect b="b" l="l" r="r" t="t"/>
              <a:pathLst>
                <a:path extrusionOk="0" h="32504" w="83417">
                  <a:moveTo>
                    <a:pt x="1926" y="32503"/>
                  </a:moveTo>
                  <a:lnTo>
                    <a:pt x="8079" y="32503"/>
                  </a:lnTo>
                  <a:lnTo>
                    <a:pt x="41709" y="7126"/>
                  </a:lnTo>
                  <a:lnTo>
                    <a:pt x="75339" y="32503"/>
                  </a:lnTo>
                  <a:lnTo>
                    <a:pt x="81491" y="32503"/>
                  </a:lnTo>
                  <a:cubicBezTo>
                    <a:pt x="82798" y="32503"/>
                    <a:pt x="83416" y="31167"/>
                    <a:pt x="82452" y="30436"/>
                  </a:cubicBezTo>
                  <a:lnTo>
                    <a:pt x="42669" y="410"/>
                  </a:lnTo>
                  <a:cubicBezTo>
                    <a:pt x="42122" y="1"/>
                    <a:pt x="41295" y="1"/>
                    <a:pt x="40752" y="410"/>
                  </a:cubicBezTo>
                  <a:lnTo>
                    <a:pt x="970" y="30436"/>
                  </a:lnTo>
                  <a:cubicBezTo>
                    <a:pt x="1" y="31167"/>
                    <a:pt x="623" y="32503"/>
                    <a:pt x="1926" y="3250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440275" y="2168250"/>
              <a:ext cx="1681525" cy="3306225"/>
            </a:xfrm>
            <a:custGeom>
              <a:rect b="b" l="l" r="r" t="t"/>
              <a:pathLst>
                <a:path extrusionOk="0" h="132249" w="67261">
                  <a:moveTo>
                    <a:pt x="67261" y="25377"/>
                  </a:moveTo>
                  <a:lnTo>
                    <a:pt x="67261" y="132249"/>
                  </a:lnTo>
                  <a:lnTo>
                    <a:pt x="1" y="132249"/>
                  </a:lnTo>
                  <a:lnTo>
                    <a:pt x="1" y="25377"/>
                  </a:lnTo>
                  <a:lnTo>
                    <a:pt x="336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602550" y="2355150"/>
              <a:ext cx="1357100" cy="2994025"/>
            </a:xfrm>
            <a:custGeom>
              <a:rect b="b" l="l" r="r" t="t"/>
              <a:pathLst>
                <a:path extrusionOk="0" h="119761" w="54284">
                  <a:moveTo>
                    <a:pt x="54284" y="20482"/>
                  </a:moveTo>
                  <a:lnTo>
                    <a:pt x="54284" y="119761"/>
                  </a:lnTo>
                  <a:lnTo>
                    <a:pt x="0" y="119761"/>
                  </a:lnTo>
                  <a:lnTo>
                    <a:pt x="0" y="20482"/>
                  </a:lnTo>
                  <a:lnTo>
                    <a:pt x="271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4" name="Google Shape;514;p20"/>
          <p:cNvSpPr txBox="1"/>
          <p:nvPr>
            <p:ph type="ctrTitle"/>
          </p:nvPr>
        </p:nvSpPr>
        <p:spPr>
          <a:xfrm>
            <a:off x="790975" y="720000"/>
            <a:ext cx="5012400" cy="3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Techniques Used from Course</a:t>
            </a:r>
            <a:endParaRPr/>
          </a:p>
        </p:txBody>
      </p:sp>
      <p:sp>
        <p:nvSpPr>
          <p:cNvPr id="515" name="Google Shape;515;p20"/>
          <p:cNvSpPr txBox="1"/>
          <p:nvPr/>
        </p:nvSpPr>
        <p:spPr>
          <a:xfrm>
            <a:off x="6153338" y="3130100"/>
            <a:ext cx="1167900" cy="1088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lang="en" sz="1200">
                <a:solidFill>
                  <a:srgbClr val="434343"/>
                </a:solidFill>
                <a:latin typeface="Montserrat ExtraBold"/>
                <a:ea typeface="Montserrat ExtraBold"/>
                <a:cs typeface="Montserrat ExtraBold"/>
                <a:sym typeface="Montserrat ExtraBold"/>
              </a:rPr>
              <a:t>Multi-</a:t>
            </a:r>
            <a:endParaRPr sz="12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rPr lang="en" sz="1200">
                <a:solidFill>
                  <a:srgbClr val="434343"/>
                </a:solidFill>
                <a:latin typeface="Montserrat ExtraBold"/>
                <a:ea typeface="Montserrat ExtraBold"/>
                <a:cs typeface="Montserrat ExtraBold"/>
                <a:sym typeface="Montserrat ExtraBold"/>
              </a:rPr>
              <a:t>Dimensional Data</a:t>
            </a:r>
            <a:endParaRPr sz="12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t/>
            </a:r>
            <a:endParaRPr sz="1100">
              <a:solidFill>
                <a:srgbClr val="434343"/>
              </a:solidFill>
              <a:latin typeface="EB Garamond"/>
              <a:ea typeface="EB Garamond"/>
              <a:cs typeface="EB Garamond"/>
              <a:sym typeface="EB Garamond"/>
            </a:endParaRPr>
          </a:p>
        </p:txBody>
      </p:sp>
      <p:sp>
        <p:nvSpPr>
          <p:cNvPr id="516" name="Google Shape;516;p20"/>
          <p:cNvSpPr txBox="1"/>
          <p:nvPr/>
        </p:nvSpPr>
        <p:spPr>
          <a:xfrm>
            <a:off x="4778925" y="3368225"/>
            <a:ext cx="1011300" cy="1088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lang="en" sz="1200">
                <a:solidFill>
                  <a:srgbClr val="434343"/>
                </a:solidFill>
                <a:latin typeface="Montserrat ExtraBold"/>
                <a:ea typeface="Montserrat ExtraBold"/>
                <a:cs typeface="Montserrat ExtraBold"/>
                <a:sym typeface="Montserrat ExtraBold"/>
              </a:rPr>
              <a:t>Interactivity &amp; Querying</a:t>
            </a:r>
            <a:endParaRPr sz="12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t/>
            </a:r>
            <a:endParaRPr sz="1100">
              <a:solidFill>
                <a:srgbClr val="434343"/>
              </a:solidFill>
              <a:latin typeface="EB Garamond"/>
              <a:ea typeface="EB Garamond"/>
              <a:cs typeface="EB Garamond"/>
              <a:sym typeface="EB Garamond"/>
            </a:endParaRPr>
          </a:p>
        </p:txBody>
      </p:sp>
      <p:sp>
        <p:nvSpPr>
          <p:cNvPr id="517" name="Google Shape;517;p20"/>
          <p:cNvSpPr txBox="1"/>
          <p:nvPr/>
        </p:nvSpPr>
        <p:spPr>
          <a:xfrm>
            <a:off x="3376775" y="3596825"/>
            <a:ext cx="938400" cy="1088400"/>
          </a:xfrm>
          <a:prstGeom prst="rect">
            <a:avLst/>
          </a:prstGeom>
          <a:noFill/>
          <a:ln>
            <a:noFill/>
          </a:ln>
        </p:spPr>
        <p:txBody>
          <a:bodyPr anchorCtr="0" anchor="t" bIns="0" lIns="0" spcFirstLastPara="1" rIns="0" wrap="square" tIns="6350">
            <a:noAutofit/>
          </a:bodyPr>
          <a:lstStyle/>
          <a:p>
            <a:pPr indent="0" lvl="0" marL="0" rtl="0" algn="ctr">
              <a:spcBef>
                <a:spcPts val="0"/>
              </a:spcBef>
              <a:spcAft>
                <a:spcPts val="0"/>
              </a:spcAft>
              <a:buClr>
                <a:schemeClr val="dk1"/>
              </a:buClr>
              <a:buFont typeface="Arial"/>
              <a:buNone/>
            </a:pPr>
            <a:r>
              <a:rPr lang="en" sz="1200">
                <a:solidFill>
                  <a:srgbClr val="434343"/>
                </a:solidFill>
                <a:latin typeface="Montserrat ExtraBold"/>
                <a:ea typeface="Montserrat ExtraBold"/>
                <a:cs typeface="Montserrat ExtraBold"/>
                <a:sym typeface="Montserrat ExtraBold"/>
              </a:rPr>
              <a:t>Channels &amp; Marks</a:t>
            </a:r>
            <a:endParaRPr sz="12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t/>
            </a:r>
            <a:endParaRPr sz="1100">
              <a:solidFill>
                <a:srgbClr val="434343"/>
              </a:solidFill>
              <a:latin typeface="EB Garamond"/>
              <a:ea typeface="EB Garamond"/>
              <a:cs typeface="EB Garamond"/>
              <a:sym typeface="EB Garamond"/>
            </a:endParaRPr>
          </a:p>
        </p:txBody>
      </p:sp>
      <p:sp>
        <p:nvSpPr>
          <p:cNvPr id="518" name="Google Shape;518;p20"/>
          <p:cNvSpPr txBox="1"/>
          <p:nvPr/>
        </p:nvSpPr>
        <p:spPr>
          <a:xfrm>
            <a:off x="1938175" y="3834950"/>
            <a:ext cx="938400" cy="1088400"/>
          </a:xfrm>
          <a:prstGeom prst="rect">
            <a:avLst/>
          </a:prstGeom>
          <a:noFill/>
          <a:ln>
            <a:noFill/>
          </a:ln>
        </p:spPr>
        <p:txBody>
          <a:bodyPr anchorCtr="0" anchor="t" bIns="0" lIns="0" spcFirstLastPara="1" rIns="0" wrap="square" tIns="6350">
            <a:noAutofit/>
          </a:bodyPr>
          <a:lstStyle/>
          <a:p>
            <a:pPr indent="0" lvl="0" marL="0" marR="0" rtl="0" algn="ctr">
              <a:lnSpc>
                <a:spcPct val="100000"/>
              </a:lnSpc>
              <a:spcBef>
                <a:spcPts val="0"/>
              </a:spcBef>
              <a:spcAft>
                <a:spcPts val="0"/>
              </a:spcAft>
              <a:buNone/>
            </a:pPr>
            <a:r>
              <a:rPr lang="en" sz="1200">
                <a:solidFill>
                  <a:srgbClr val="434343"/>
                </a:solidFill>
                <a:latin typeface="Montserrat ExtraBold"/>
                <a:ea typeface="Montserrat ExtraBold"/>
                <a:cs typeface="Montserrat ExtraBold"/>
                <a:sym typeface="Montserrat ExtraBold"/>
              </a:rPr>
              <a:t>Colors</a:t>
            </a:r>
            <a:endParaRPr sz="1200">
              <a:solidFill>
                <a:srgbClr val="434343"/>
              </a:solidFill>
              <a:latin typeface="Montserrat ExtraBold"/>
              <a:ea typeface="Montserrat ExtraBold"/>
              <a:cs typeface="Montserrat ExtraBold"/>
              <a:sym typeface="Montserrat ExtraBold"/>
            </a:endParaRPr>
          </a:p>
          <a:p>
            <a:pPr indent="0" lvl="0" marL="0" marR="0" rtl="0" algn="ctr">
              <a:lnSpc>
                <a:spcPct val="100000"/>
              </a:lnSpc>
              <a:spcBef>
                <a:spcPts val="0"/>
              </a:spcBef>
              <a:spcAft>
                <a:spcPts val="0"/>
              </a:spcAft>
              <a:buNone/>
            </a:pPr>
            <a:r>
              <a:t/>
            </a:r>
            <a:endParaRPr sz="1100">
              <a:solidFill>
                <a:srgbClr val="434343"/>
              </a:solidFill>
              <a:latin typeface="EB Garamond"/>
              <a:ea typeface="EB Garamond"/>
              <a:cs typeface="EB Garamond"/>
              <a:sym typeface="EB Garamond"/>
            </a:endParaRPr>
          </a:p>
        </p:txBody>
      </p:sp>
      <p:sp>
        <p:nvSpPr>
          <p:cNvPr id="519" name="Google Shape;519;p20"/>
          <p:cNvSpPr txBox="1"/>
          <p:nvPr/>
        </p:nvSpPr>
        <p:spPr>
          <a:xfrm>
            <a:off x="2135875" y="3253525"/>
            <a:ext cx="5430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1</a:t>
            </a:r>
            <a:endParaRPr sz="1800">
              <a:solidFill>
                <a:srgbClr val="434343"/>
              </a:solidFill>
              <a:latin typeface="Montserrat ExtraBold"/>
              <a:ea typeface="Montserrat ExtraBold"/>
              <a:cs typeface="Montserrat ExtraBold"/>
              <a:sym typeface="Montserrat ExtraBold"/>
            </a:endParaRPr>
          </a:p>
        </p:txBody>
      </p:sp>
      <p:sp>
        <p:nvSpPr>
          <p:cNvPr id="520" name="Google Shape;520;p20"/>
          <p:cNvSpPr txBox="1"/>
          <p:nvPr/>
        </p:nvSpPr>
        <p:spPr>
          <a:xfrm>
            <a:off x="3574475" y="3022963"/>
            <a:ext cx="5430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2</a:t>
            </a:r>
            <a:endParaRPr sz="1800">
              <a:solidFill>
                <a:srgbClr val="434343"/>
              </a:solidFill>
              <a:latin typeface="Montserrat ExtraBold"/>
              <a:ea typeface="Montserrat ExtraBold"/>
              <a:cs typeface="Montserrat ExtraBold"/>
              <a:sym typeface="Montserrat ExtraBold"/>
            </a:endParaRPr>
          </a:p>
        </p:txBody>
      </p:sp>
      <p:sp>
        <p:nvSpPr>
          <p:cNvPr id="521" name="Google Shape;521;p20"/>
          <p:cNvSpPr txBox="1"/>
          <p:nvPr/>
        </p:nvSpPr>
        <p:spPr>
          <a:xfrm>
            <a:off x="5013075" y="2790313"/>
            <a:ext cx="5430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3</a:t>
            </a:r>
            <a:endParaRPr sz="1800">
              <a:solidFill>
                <a:srgbClr val="434343"/>
              </a:solidFill>
              <a:latin typeface="Montserrat ExtraBold"/>
              <a:ea typeface="Montserrat ExtraBold"/>
              <a:cs typeface="Montserrat ExtraBold"/>
              <a:sym typeface="Montserrat ExtraBold"/>
            </a:endParaRPr>
          </a:p>
        </p:txBody>
      </p:sp>
      <p:sp>
        <p:nvSpPr>
          <p:cNvPr id="522" name="Google Shape;522;p20"/>
          <p:cNvSpPr txBox="1"/>
          <p:nvPr/>
        </p:nvSpPr>
        <p:spPr>
          <a:xfrm>
            <a:off x="6451675" y="2556238"/>
            <a:ext cx="543000" cy="4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434343"/>
                </a:solidFill>
                <a:latin typeface="Montserrat Medium"/>
                <a:ea typeface="Montserrat Medium"/>
                <a:cs typeface="Montserrat Medium"/>
                <a:sym typeface="Montserrat Medium"/>
              </a:rPr>
              <a:t>#</a:t>
            </a:r>
            <a:r>
              <a:rPr lang="en" sz="1800">
                <a:solidFill>
                  <a:srgbClr val="434343"/>
                </a:solidFill>
                <a:latin typeface="Montserrat ExtraBold"/>
                <a:ea typeface="Montserrat ExtraBold"/>
                <a:cs typeface="Montserrat ExtraBold"/>
                <a:sym typeface="Montserrat ExtraBold"/>
              </a:rPr>
              <a:t>4</a:t>
            </a:r>
            <a:endParaRPr sz="1800">
              <a:solidFill>
                <a:srgbClr val="434343"/>
              </a:solidFill>
              <a:latin typeface="Montserrat ExtraBold"/>
              <a:ea typeface="Montserrat ExtraBold"/>
              <a:cs typeface="Montserrat ExtraBold"/>
              <a:sym typeface="Montserrat ExtraBold"/>
            </a:endParaRPr>
          </a:p>
        </p:txBody>
      </p:sp>
      <p:grpSp>
        <p:nvGrpSpPr>
          <p:cNvPr id="523" name="Google Shape;523;p20"/>
          <p:cNvGrpSpPr/>
          <p:nvPr/>
        </p:nvGrpSpPr>
        <p:grpSpPr>
          <a:xfrm>
            <a:off x="7692585" y="2686952"/>
            <a:ext cx="2183295" cy="2549720"/>
            <a:chOff x="7692585" y="2686952"/>
            <a:chExt cx="2183295" cy="2549720"/>
          </a:xfrm>
        </p:grpSpPr>
        <p:sp>
          <p:nvSpPr>
            <p:cNvPr id="524" name="Google Shape;524;p20"/>
            <p:cNvSpPr/>
            <p:nvPr/>
          </p:nvSpPr>
          <p:spPr>
            <a:xfrm>
              <a:off x="7963332" y="2686952"/>
              <a:ext cx="1912547" cy="1966203"/>
            </a:xfrm>
            <a:custGeom>
              <a:rect b="b" l="l" r="r" t="t"/>
              <a:pathLst>
                <a:path extrusionOk="0" h="60940" w="59277">
                  <a:moveTo>
                    <a:pt x="29640" y="1"/>
                  </a:moveTo>
                  <a:cubicBezTo>
                    <a:pt x="29123" y="1"/>
                    <a:pt x="28607" y="58"/>
                    <a:pt x="28101" y="173"/>
                  </a:cubicBezTo>
                  <a:cubicBezTo>
                    <a:pt x="23244" y="1174"/>
                    <a:pt x="21952" y="8220"/>
                    <a:pt x="21608" y="11889"/>
                  </a:cubicBezTo>
                  <a:cubicBezTo>
                    <a:pt x="21535" y="12662"/>
                    <a:pt x="20893" y="13258"/>
                    <a:pt x="20125" y="13258"/>
                  </a:cubicBezTo>
                  <a:cubicBezTo>
                    <a:pt x="20097" y="13258"/>
                    <a:pt x="20069" y="13257"/>
                    <a:pt x="20041" y="13256"/>
                  </a:cubicBezTo>
                  <a:cubicBezTo>
                    <a:pt x="19950" y="13250"/>
                    <a:pt x="19855" y="13248"/>
                    <a:pt x="19758" y="13248"/>
                  </a:cubicBezTo>
                  <a:cubicBezTo>
                    <a:pt x="17978" y="13248"/>
                    <a:pt x="15247" y="14083"/>
                    <a:pt x="13675" y="15654"/>
                  </a:cubicBezTo>
                  <a:cubicBezTo>
                    <a:pt x="11377" y="17952"/>
                    <a:pt x="11613" y="24475"/>
                    <a:pt x="11900" y="27762"/>
                  </a:cubicBezTo>
                  <a:cubicBezTo>
                    <a:pt x="11978" y="28661"/>
                    <a:pt x="11253" y="29389"/>
                    <a:pt x="10353" y="29389"/>
                  </a:cubicBezTo>
                  <a:cubicBezTo>
                    <a:pt x="10348" y="29389"/>
                    <a:pt x="10342" y="29389"/>
                    <a:pt x="10337" y="29389"/>
                  </a:cubicBezTo>
                  <a:cubicBezTo>
                    <a:pt x="10321" y="29389"/>
                    <a:pt x="10305" y="29389"/>
                    <a:pt x="10290" y="29389"/>
                  </a:cubicBezTo>
                  <a:cubicBezTo>
                    <a:pt x="7014" y="29389"/>
                    <a:pt x="5867" y="32831"/>
                    <a:pt x="5867" y="32831"/>
                  </a:cubicBezTo>
                  <a:cubicBezTo>
                    <a:pt x="0" y="46025"/>
                    <a:pt x="25796" y="59222"/>
                    <a:pt x="28975" y="60786"/>
                  </a:cubicBezTo>
                  <a:cubicBezTo>
                    <a:pt x="29180" y="60888"/>
                    <a:pt x="29407" y="60940"/>
                    <a:pt x="29640" y="60940"/>
                  </a:cubicBezTo>
                  <a:cubicBezTo>
                    <a:pt x="29870" y="60940"/>
                    <a:pt x="30099" y="60888"/>
                    <a:pt x="30305" y="60786"/>
                  </a:cubicBezTo>
                  <a:cubicBezTo>
                    <a:pt x="33480" y="59222"/>
                    <a:pt x="59276" y="46025"/>
                    <a:pt x="53412" y="32831"/>
                  </a:cubicBezTo>
                  <a:cubicBezTo>
                    <a:pt x="53412" y="32831"/>
                    <a:pt x="52264" y="29389"/>
                    <a:pt x="48986" y="29389"/>
                  </a:cubicBezTo>
                  <a:cubicBezTo>
                    <a:pt x="48972" y="29389"/>
                    <a:pt x="48957" y="29389"/>
                    <a:pt x="48943" y="29389"/>
                  </a:cubicBezTo>
                  <a:cubicBezTo>
                    <a:pt x="48937" y="29389"/>
                    <a:pt x="48932" y="29389"/>
                    <a:pt x="48926" y="29389"/>
                  </a:cubicBezTo>
                  <a:cubicBezTo>
                    <a:pt x="48027" y="29389"/>
                    <a:pt x="47301" y="28661"/>
                    <a:pt x="47379" y="27762"/>
                  </a:cubicBezTo>
                  <a:cubicBezTo>
                    <a:pt x="47664" y="24475"/>
                    <a:pt x="47903" y="17952"/>
                    <a:pt x="45604" y="15654"/>
                  </a:cubicBezTo>
                  <a:cubicBezTo>
                    <a:pt x="44033" y="14083"/>
                    <a:pt x="41301" y="13248"/>
                    <a:pt x="39519" y="13248"/>
                  </a:cubicBezTo>
                  <a:cubicBezTo>
                    <a:pt x="39422" y="13248"/>
                    <a:pt x="39327" y="13250"/>
                    <a:pt x="39235" y="13256"/>
                  </a:cubicBezTo>
                  <a:cubicBezTo>
                    <a:pt x="39207" y="13257"/>
                    <a:pt x="39179" y="13258"/>
                    <a:pt x="39152" y="13258"/>
                  </a:cubicBezTo>
                  <a:cubicBezTo>
                    <a:pt x="38387" y="13258"/>
                    <a:pt x="37745" y="12662"/>
                    <a:pt x="37672" y="11889"/>
                  </a:cubicBezTo>
                  <a:cubicBezTo>
                    <a:pt x="37327" y="8223"/>
                    <a:pt x="36036" y="1174"/>
                    <a:pt x="31179" y="173"/>
                  </a:cubicBezTo>
                  <a:cubicBezTo>
                    <a:pt x="30673" y="58"/>
                    <a:pt x="30156" y="1"/>
                    <a:pt x="29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8653878" y="3292702"/>
              <a:ext cx="559210" cy="1864247"/>
            </a:xfrm>
            <a:custGeom>
              <a:rect b="b" l="l" r="r" t="t"/>
              <a:pathLst>
                <a:path extrusionOk="0" h="57780" w="17332">
                  <a:moveTo>
                    <a:pt x="8670" y="1"/>
                  </a:moveTo>
                  <a:cubicBezTo>
                    <a:pt x="8241" y="1"/>
                    <a:pt x="7896" y="351"/>
                    <a:pt x="7908" y="781"/>
                  </a:cubicBezTo>
                  <a:lnTo>
                    <a:pt x="7908" y="23658"/>
                  </a:lnTo>
                  <a:lnTo>
                    <a:pt x="1449" y="15907"/>
                  </a:lnTo>
                  <a:cubicBezTo>
                    <a:pt x="1297" y="15722"/>
                    <a:pt x="1077" y="15626"/>
                    <a:pt x="855" y="15626"/>
                  </a:cubicBezTo>
                  <a:cubicBezTo>
                    <a:pt x="682" y="15626"/>
                    <a:pt x="509" y="15684"/>
                    <a:pt x="366" y="15802"/>
                  </a:cubicBezTo>
                  <a:cubicBezTo>
                    <a:pt x="39" y="16074"/>
                    <a:pt x="0" y="16561"/>
                    <a:pt x="275" y="16884"/>
                  </a:cubicBezTo>
                  <a:lnTo>
                    <a:pt x="7908" y="26041"/>
                  </a:lnTo>
                  <a:lnTo>
                    <a:pt x="7908" y="56999"/>
                  </a:lnTo>
                  <a:cubicBezTo>
                    <a:pt x="7896" y="57426"/>
                    <a:pt x="8241" y="57779"/>
                    <a:pt x="8670" y="57779"/>
                  </a:cubicBezTo>
                  <a:cubicBezTo>
                    <a:pt x="9097" y="57779"/>
                    <a:pt x="9441" y="57426"/>
                    <a:pt x="9432" y="56999"/>
                  </a:cubicBezTo>
                  <a:lnTo>
                    <a:pt x="9432" y="19440"/>
                  </a:lnTo>
                  <a:lnTo>
                    <a:pt x="17053" y="10651"/>
                  </a:lnTo>
                  <a:cubicBezTo>
                    <a:pt x="17331" y="10334"/>
                    <a:pt x="17295" y="9853"/>
                    <a:pt x="16978" y="9575"/>
                  </a:cubicBezTo>
                  <a:cubicBezTo>
                    <a:pt x="16833" y="9450"/>
                    <a:pt x="16655" y="9389"/>
                    <a:pt x="16477" y="9389"/>
                  </a:cubicBezTo>
                  <a:cubicBezTo>
                    <a:pt x="16264" y="9389"/>
                    <a:pt x="16051" y="9477"/>
                    <a:pt x="15901" y="9651"/>
                  </a:cubicBezTo>
                  <a:lnTo>
                    <a:pt x="9432" y="17111"/>
                  </a:lnTo>
                  <a:lnTo>
                    <a:pt x="9432" y="781"/>
                  </a:lnTo>
                  <a:cubicBezTo>
                    <a:pt x="9441" y="351"/>
                    <a:pt x="9097" y="1"/>
                    <a:pt x="8670"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7692585" y="3377738"/>
              <a:ext cx="1081101" cy="1399756"/>
            </a:xfrm>
            <a:custGeom>
              <a:rect b="b" l="l" r="r" t="t"/>
              <a:pathLst>
                <a:path extrusionOk="0" h="65570" w="50643">
                  <a:moveTo>
                    <a:pt x="25739" y="0"/>
                  </a:moveTo>
                  <a:cubicBezTo>
                    <a:pt x="25667" y="0"/>
                    <a:pt x="25596" y="1"/>
                    <a:pt x="25524" y="2"/>
                  </a:cubicBezTo>
                  <a:cubicBezTo>
                    <a:pt x="16739" y="108"/>
                    <a:pt x="9629" y="6736"/>
                    <a:pt x="9590" y="14932"/>
                  </a:cubicBezTo>
                  <a:cubicBezTo>
                    <a:pt x="9587" y="15255"/>
                    <a:pt x="9596" y="15576"/>
                    <a:pt x="9617" y="15893"/>
                  </a:cubicBezTo>
                  <a:cubicBezTo>
                    <a:pt x="9901" y="20378"/>
                    <a:pt x="8519" y="24796"/>
                    <a:pt x="5613" y="28386"/>
                  </a:cubicBezTo>
                  <a:cubicBezTo>
                    <a:pt x="1930" y="32928"/>
                    <a:pt x="0" y="38765"/>
                    <a:pt x="759" y="45037"/>
                  </a:cubicBezTo>
                  <a:cubicBezTo>
                    <a:pt x="2044" y="55682"/>
                    <a:pt x="11153" y="64170"/>
                    <a:pt x="22612" y="65407"/>
                  </a:cubicBezTo>
                  <a:cubicBezTo>
                    <a:pt x="23621" y="65516"/>
                    <a:pt x="24620" y="65569"/>
                    <a:pt x="25606" y="65569"/>
                  </a:cubicBezTo>
                  <a:cubicBezTo>
                    <a:pt x="39363" y="65569"/>
                    <a:pt x="50550" y="55243"/>
                    <a:pt x="50615" y="42451"/>
                  </a:cubicBezTo>
                  <a:cubicBezTo>
                    <a:pt x="50642" y="36969"/>
                    <a:pt x="48622" y="31921"/>
                    <a:pt x="45220" y="27935"/>
                  </a:cubicBezTo>
                  <a:cubicBezTo>
                    <a:pt x="42550" y="24799"/>
                    <a:pt x="41240" y="20838"/>
                    <a:pt x="41772" y="16870"/>
                  </a:cubicBezTo>
                  <a:cubicBezTo>
                    <a:pt x="41872" y="16132"/>
                    <a:pt x="41912" y="15388"/>
                    <a:pt x="41893" y="14644"/>
                  </a:cubicBezTo>
                  <a:cubicBezTo>
                    <a:pt x="41689" y="6537"/>
                    <a:pt x="34447" y="0"/>
                    <a:pt x="257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8020725" y="3916116"/>
              <a:ext cx="433141" cy="1320556"/>
            </a:xfrm>
            <a:custGeom>
              <a:rect b="b" l="l" r="r" t="t"/>
              <a:pathLst>
                <a:path extrusionOk="0" h="61860" w="20290">
                  <a:moveTo>
                    <a:pt x="10419" y="1"/>
                  </a:moveTo>
                  <a:cubicBezTo>
                    <a:pt x="9684" y="1"/>
                    <a:pt x="9082" y="595"/>
                    <a:pt x="9079" y="1334"/>
                  </a:cubicBezTo>
                  <a:lnTo>
                    <a:pt x="8973" y="23985"/>
                  </a:lnTo>
                  <a:lnTo>
                    <a:pt x="2520" y="16237"/>
                  </a:lnTo>
                  <a:cubicBezTo>
                    <a:pt x="2255" y="15928"/>
                    <a:pt x="1879" y="15770"/>
                    <a:pt x="1502" y="15770"/>
                  </a:cubicBezTo>
                  <a:cubicBezTo>
                    <a:pt x="1199" y="15770"/>
                    <a:pt x="895" y="15872"/>
                    <a:pt x="645" y="16080"/>
                  </a:cubicBezTo>
                  <a:cubicBezTo>
                    <a:pt x="82" y="16549"/>
                    <a:pt x="1" y="17380"/>
                    <a:pt x="460" y="17952"/>
                  </a:cubicBezTo>
                  <a:lnTo>
                    <a:pt x="8952" y="28149"/>
                  </a:lnTo>
                  <a:lnTo>
                    <a:pt x="8801" y="60513"/>
                  </a:lnTo>
                  <a:cubicBezTo>
                    <a:pt x="8798" y="61254"/>
                    <a:pt x="9397" y="61856"/>
                    <a:pt x="10135" y="61859"/>
                  </a:cubicBezTo>
                  <a:cubicBezTo>
                    <a:pt x="10138" y="61859"/>
                    <a:pt x="10142" y="61859"/>
                    <a:pt x="10146" y="61859"/>
                  </a:cubicBezTo>
                  <a:cubicBezTo>
                    <a:pt x="10882" y="61859"/>
                    <a:pt x="11477" y="61263"/>
                    <a:pt x="11480" y="60529"/>
                  </a:cubicBezTo>
                  <a:lnTo>
                    <a:pt x="11683" y="17846"/>
                  </a:lnTo>
                  <a:cubicBezTo>
                    <a:pt x="11864" y="17752"/>
                    <a:pt x="12025" y="17616"/>
                    <a:pt x="12146" y="17453"/>
                  </a:cubicBezTo>
                  <a:lnTo>
                    <a:pt x="19854" y="6959"/>
                  </a:lnTo>
                  <a:cubicBezTo>
                    <a:pt x="20290" y="6364"/>
                    <a:pt x="20163" y="5526"/>
                    <a:pt x="19567" y="5087"/>
                  </a:cubicBezTo>
                  <a:cubicBezTo>
                    <a:pt x="19328" y="4912"/>
                    <a:pt x="19050" y="4827"/>
                    <a:pt x="18774" y="4827"/>
                  </a:cubicBezTo>
                  <a:cubicBezTo>
                    <a:pt x="18362" y="4827"/>
                    <a:pt x="17956" y="5016"/>
                    <a:pt x="17695" y="5375"/>
                  </a:cubicBezTo>
                  <a:lnTo>
                    <a:pt x="11701" y="13531"/>
                  </a:lnTo>
                  <a:lnTo>
                    <a:pt x="11759" y="1347"/>
                  </a:lnTo>
                  <a:cubicBezTo>
                    <a:pt x="11762" y="609"/>
                    <a:pt x="11166" y="4"/>
                    <a:pt x="10425" y="1"/>
                  </a:cubicBezTo>
                  <a:cubicBezTo>
                    <a:pt x="10423" y="1"/>
                    <a:pt x="10421" y="1"/>
                    <a:pt x="10419" y="1"/>
                  </a:cubicBezTo>
                  <a:close/>
                </a:path>
              </a:pathLst>
            </a:custGeom>
            <a:solidFill>
              <a:srgbClr val="3734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8" name="Google Shape;528;p20"/>
          <p:cNvSpPr/>
          <p:nvPr/>
        </p:nvSpPr>
        <p:spPr>
          <a:xfrm>
            <a:off x="411535" y="1818246"/>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0"/>
          <p:cNvSpPr/>
          <p:nvPr/>
        </p:nvSpPr>
        <p:spPr>
          <a:xfrm>
            <a:off x="763685" y="2050771"/>
            <a:ext cx="1067402" cy="636186"/>
          </a:xfrm>
          <a:custGeom>
            <a:rect b="b" l="l" r="r" t="t"/>
            <a:pathLst>
              <a:path extrusionOk="0" h="21379" w="3587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