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EEAE6AFA.xml" ContentType="application/vnd.ms-powerpoint.comments+xml"/>
  <Override PartName="/ppt/comments/modernComment_100_A0A6BECF.xml" ContentType="application/vnd.ms-powerpoint.comments+xml"/>
  <Override PartName="/ppt/comments/modernComment_103_A0B3A5E5.xml" ContentType="application/vnd.ms-powerpoint.comments+xml"/>
  <Override PartName="/ppt/notesSlides/notesSlide1.xml" ContentType="application/vnd.openxmlformats-officedocument.presentationml.notesSlide+xml"/>
  <Override PartName="/ppt/comments/modernComment_104_6F40B36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0A9C58-50D7-00ED-564E-335F3FE00BAD}" name="li jinze" initials="lj" userId="91acab946761530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4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0_A0A6BE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45D3F5-E57F-4E7B-BDFC-859E95F559C1}" authorId="{470A9C58-50D7-00ED-564E-335F3FE00BAD}" created="2022-11-15T02:29:38.589">
    <pc:sldMkLst xmlns:pc="http://schemas.microsoft.com/office/powerpoint/2013/main/command">
      <pc:docMk/>
      <pc:sldMk cId="2695282383" sldId="256"/>
    </pc:sldMkLst>
    <p188:txBody>
      <a:bodyPr/>
      <a:lstStyle/>
      <a:p>
        <a:r>
          <a:rPr lang="zh-CN" altLang="en-US"/>
          <a:t>可通过右击等方式切换按逻辑处理器显示或按总体利用率显示</a:t>
        </a:r>
      </a:p>
    </p188:txBody>
  </p188:cm>
</p188:cmLst>
</file>

<file path=ppt/comments/modernComment_101_EEAE6A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72BE561-B6AD-462C-BE9F-2499267545F8}" authorId="{470A9C58-50D7-00ED-564E-335F3FE00BAD}" created="2022-11-15T03:28:29.639">
    <pc:sldMkLst xmlns:pc="http://schemas.microsoft.com/office/powerpoint/2013/main/command">
      <pc:docMk/>
      <pc:sldMk cId="4004408058" sldId="257"/>
    </pc:sldMkLst>
    <p188:txBody>
      <a:bodyPr/>
      <a:lstStyle/>
      <a:p>
        <a:r>
          <a:rPr lang="zh-CN" altLang="en-US"/>
          <a:t>CPU、Mem、Disk采用波浪图，Network不显示比例，显示上传和下载速度。实现自动刷新。</a:t>
        </a:r>
      </a:p>
    </p188:txBody>
  </p188:cm>
</p188:cmLst>
</file>

<file path=ppt/comments/modernComment_103_A0B3A5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B8EE61-8AD3-4DE0-8E83-E6195CB50D45}" authorId="{470A9C58-50D7-00ED-564E-335F3FE00BAD}" created="2022-11-15T02:49:00.195">
    <pc:sldMkLst xmlns:pc="http://schemas.microsoft.com/office/powerpoint/2013/main/command">
      <pc:docMk/>
      <pc:sldMk cId="2696127973" sldId="259"/>
    </pc:sldMkLst>
    <p188:txBody>
      <a:bodyPr/>
      <a:lstStyle/>
      <a:p>
        <a:r>
          <a:rPr lang="zh-CN" altLang="en-US"/>
          <a:t>上面可放两张图：总体利用率和传输速率。传输速率最好是两条不同颜色的线代表读写的速度。</a:t>
        </a:r>
      </a:p>
    </p188:txBody>
  </p188:cm>
</p188:cmLst>
</file>

<file path=ppt/comments/modernComment_104_6F40B36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5AEF124-8C33-4580-B908-F54E6A6E4C17}" authorId="{470A9C58-50D7-00ED-564E-335F3FE00BAD}" created="2022-11-15T02:55:24.607">
    <pc:sldMkLst xmlns:pc="http://schemas.microsoft.com/office/powerpoint/2013/main/command">
      <pc:docMk/>
      <pc:sldMk cId="1866511205" sldId="260"/>
    </pc:sldMkLst>
    <p188:txBody>
      <a:bodyPr/>
      <a:lstStyle/>
      <a:p>
        <a:r>
          <a:rPr lang="zh-CN" altLang="en-US"/>
          <a:t>能不能做一条横线，代表当前网速的平均值呢？</a:t>
        </a:r>
      </a:p>
    </p188:txBody>
  </p188:cm>
  <p188:cm id="{16BF8BDC-3443-47FD-A1A4-32F2DC5F6997}" authorId="{470A9C58-50D7-00ED-564E-335F3FE00BAD}" created="2022-11-15T03:02:18.415">
    <pc:sldMkLst xmlns:pc="http://schemas.microsoft.com/office/powerpoint/2013/main/command">
      <pc:docMk/>
      <pc:sldMk cId="1866511205" sldId="260"/>
    </pc:sldMkLst>
    <p188:txBody>
      <a:bodyPr/>
      <a:lstStyle/>
      <a:p>
        <a:r>
          <a:rPr lang="zh-CN" altLang="en-US"/>
          <a:t>右下角可按处理器号做列表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58EA1-C125-4A2F-A2F2-30131DA19E0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3E4F3-41FF-482B-A0EA-0A93444CC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3E4F3-41FF-482B-A0EA-0A93444CC6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4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BCB8D-8AB8-7CB5-322D-5B3305CF6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22A7E-A152-4517-B8ED-43C9F7B7E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58A40-FCBE-963F-51FD-FCF3FF03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00C2-6766-432E-9D1D-1626A9F0980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7E384-1CE9-AF93-A9DA-2E6A3081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00AFD-A0F8-383C-6937-7DA90EB5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79D-3662-4760-B0A9-EC5B39BB1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0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4EF49-EC06-C0B1-CC25-FCF4A188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0C9AF-1EF0-3067-2729-0A15CBF56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E3B40-2FE8-0560-2554-127AB6EC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00C2-6766-432E-9D1D-1626A9F0980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D37CB-F0A3-3F9F-5F83-5CCFBB62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03BCF-4E8C-5800-B208-98BD6A6A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79D-3662-4760-B0A9-EC5B39BB1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3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88B871-12EC-0614-C250-160C9FEF7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C90B9-BCE2-89E0-52D6-ADA997D2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2F876-EA0D-10CA-0ADB-26D523EF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00C2-6766-432E-9D1D-1626A9F0980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0DD5D-0078-592F-F265-DFB76F8C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342F0-09DA-2B11-06AE-EF5F2030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79D-3662-4760-B0A9-EC5B39BB1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5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E0584-074D-A23A-208F-BDF95C82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5107E-AE28-A474-CB89-F149EE8B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D47D6-C0CD-A2CD-7F3E-23359878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00C2-6766-432E-9D1D-1626A9F0980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B94F4-4580-CD27-EA2D-C82B02B0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23ECF-8D32-E0BC-A778-3FBCF68C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79D-3662-4760-B0A9-EC5B39BB1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5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E08B2-E2FA-1FEA-8FCA-1A280748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3D894-736F-B039-4EC9-D6FBD8E8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48965-45CD-274F-0F62-52072505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00C2-6766-432E-9D1D-1626A9F0980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7F49E-1453-A69D-00E5-43B8A39B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C342E-3F52-17DB-92B2-9BB4269C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79D-3662-4760-B0A9-EC5B39BB1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6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C87F4-982D-2B30-312A-2DC7A977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257FC-7D23-AA66-0199-F170352B2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F5E1D-CDB3-8DC5-F45E-38C6417A7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FB192-F784-77F2-0825-7FCD34CA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00C2-6766-432E-9D1D-1626A9F0980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22168-09DA-4B8B-430A-793602BA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15B9D-A868-0342-8614-0B0D1D01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79D-3662-4760-B0A9-EC5B39BB1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6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4B244-222B-767E-805F-D6ACBFE2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8514A0-5B22-5CC6-70F8-D235921D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64681-A86B-C77F-8189-6815D63FC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98DAB8-2900-37CB-A58D-DC7A9B3D8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E53D4-F2A3-EB44-E708-B85811F34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165BA9-56BC-49AB-3DDD-87F1E7B9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00C2-6766-432E-9D1D-1626A9F0980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6D32D4-7AE9-6BB2-171A-858244C9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2D2F23-1AC8-ACF9-002C-030F783E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79D-3662-4760-B0A9-EC5B39BB1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0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D01EE-C0B1-BDA4-46B2-9EC85533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F65EA2-0060-D2CA-4250-4A49637E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00C2-6766-432E-9D1D-1626A9F0980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AAF4FB-FFA9-B634-ECE4-BA9B8A71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EF0A6-59B7-BF38-09CE-F1D2FBC4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79D-3662-4760-B0A9-EC5B39BB1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3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11720F-E816-E006-37D7-2A713C5B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00C2-6766-432E-9D1D-1626A9F0980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94ED1-7D79-C71F-C5E1-A08E816C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43C080-E7C2-ABBF-B964-E4289236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79D-3662-4760-B0A9-EC5B39BB1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2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2E01C-32A3-E383-36E7-0B2C871D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8E665-7E1B-7501-7955-F47FF016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BA2A73-B60D-BB1B-FCCB-ECB32F2C3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2215A-556D-34E0-6FA9-7D4FE30C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00C2-6766-432E-9D1D-1626A9F0980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D45734-57E5-B9FC-6230-AA5D8758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D15A64-C3FE-6286-E5F0-29A88255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79D-3662-4760-B0A9-EC5B39BB1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5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427E9-31BD-EBC2-7EDB-58B750D0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D4078B-87EE-E27B-B39E-D522E8AB7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B01B7-2A0B-1B35-6F2B-CA13EC65D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10709-5DAA-9C87-E5F8-5A492702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00C2-6766-432E-9D1D-1626A9F0980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FC8B6-9DCA-2D88-BB91-7E68C5DC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58E68-499E-F343-FA20-989AFCA3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79D-3662-4760-B0A9-EC5B39BB1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5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D258F1-09EB-9DF7-C26F-89A87AFE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7B864-BCA4-1912-F075-5EF82A580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6D17F-F6E1-8002-5DA9-C207DDF63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00C2-6766-432E-9D1D-1626A9F09804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0C3F1-BBB7-9C06-4CDD-4C0FC0EAF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4B924-EA2D-DAFE-875B-C0423DBB8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C79D-3662-4760-B0A9-EC5B39BB1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6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EEAE6AFA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microsoft.com/office/2018/10/relationships/comments" Target="../comments/modernComment_100_A0A6BEC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microsoft.com/office/2018/10/relationships/comments" Target="../comments/modernComment_103_A0B3A5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18/10/relationships/comments" Target="../comments/modernComment_104_6F40B36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D0A59C-B6C6-40EE-79C6-BD4FE1F9D95A}"/>
              </a:ext>
            </a:extLst>
          </p:cNvPr>
          <p:cNvSpPr/>
          <p:nvPr/>
        </p:nvSpPr>
        <p:spPr>
          <a:xfrm>
            <a:off x="0" y="30278"/>
            <a:ext cx="12192000" cy="314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F50F09-6F1A-D038-8B69-38C36205310E}"/>
              </a:ext>
            </a:extLst>
          </p:cNvPr>
          <p:cNvSpPr txBox="1"/>
          <p:nvPr/>
        </p:nvSpPr>
        <p:spPr>
          <a:xfrm>
            <a:off x="11130246" y="0"/>
            <a:ext cx="156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健康监测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E197EC-E050-B8EF-07F0-DD42F0B21C11}"/>
              </a:ext>
            </a:extLst>
          </p:cNvPr>
          <p:cNvSpPr/>
          <p:nvPr/>
        </p:nvSpPr>
        <p:spPr>
          <a:xfrm>
            <a:off x="0" y="345171"/>
            <a:ext cx="12192000" cy="79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3543A2-C949-4305-3470-ABF6864AEE23}"/>
              </a:ext>
            </a:extLst>
          </p:cNvPr>
          <p:cNvSpPr txBox="1"/>
          <p:nvPr/>
        </p:nvSpPr>
        <p:spPr>
          <a:xfrm>
            <a:off x="10604416" y="569229"/>
            <a:ext cx="18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LAPTOP-85G1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BD7FEE-B4B6-4FB4-200A-B2085EE9E608}"/>
              </a:ext>
            </a:extLst>
          </p:cNvPr>
          <p:cNvSpPr/>
          <p:nvPr/>
        </p:nvSpPr>
        <p:spPr>
          <a:xfrm>
            <a:off x="0" y="1138458"/>
            <a:ext cx="1925690" cy="5719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B4E5EF-0E98-4BE9-B2A2-C7900B3A85B6}"/>
              </a:ext>
            </a:extLst>
          </p:cNvPr>
          <p:cNvSpPr/>
          <p:nvPr/>
        </p:nvSpPr>
        <p:spPr>
          <a:xfrm>
            <a:off x="0" y="1453351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2C5EF0-08CF-3FAB-86A3-215EB083A721}"/>
              </a:ext>
            </a:extLst>
          </p:cNvPr>
          <p:cNvSpPr/>
          <p:nvPr/>
        </p:nvSpPr>
        <p:spPr>
          <a:xfrm>
            <a:off x="0" y="2399038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6B3793-A9E9-D36A-5402-C60DC6D262D2}"/>
              </a:ext>
            </a:extLst>
          </p:cNvPr>
          <p:cNvSpPr/>
          <p:nvPr/>
        </p:nvSpPr>
        <p:spPr>
          <a:xfrm>
            <a:off x="0" y="3344725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881C4F-3865-E67E-D967-7C580CF04185}"/>
              </a:ext>
            </a:extLst>
          </p:cNvPr>
          <p:cNvSpPr/>
          <p:nvPr/>
        </p:nvSpPr>
        <p:spPr>
          <a:xfrm>
            <a:off x="0" y="4290412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F808E-A5CE-0A24-2A35-2B4AF2D1D8BA}"/>
              </a:ext>
            </a:extLst>
          </p:cNvPr>
          <p:cNvSpPr txBox="1"/>
          <p:nvPr/>
        </p:nvSpPr>
        <p:spPr>
          <a:xfrm>
            <a:off x="1000392" y="1508289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总览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1616192-34F1-8E0D-7FCA-708A5FC8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1526455"/>
            <a:ext cx="715165" cy="33547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A5414925-E1BF-FA79-EB0A-BA08284F5CE7}"/>
              </a:ext>
            </a:extLst>
          </p:cNvPr>
          <p:cNvSpPr/>
          <p:nvPr/>
        </p:nvSpPr>
        <p:spPr>
          <a:xfrm>
            <a:off x="0" y="5234280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铃 纯色填充">
            <a:extLst>
              <a:ext uri="{FF2B5EF4-FFF2-40B4-BE49-F238E27FC236}">
                <a16:creationId xmlns:a16="http://schemas.microsoft.com/office/drawing/2014/main" id="{361B5F10-AE91-E957-106B-257F8C875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3075" y="589888"/>
            <a:ext cx="328014" cy="3280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6AD4E8-2C81-AB8B-2E8B-800F1F333A56}"/>
              </a:ext>
            </a:extLst>
          </p:cNvPr>
          <p:cNvSpPr txBox="1"/>
          <p:nvPr/>
        </p:nvSpPr>
        <p:spPr>
          <a:xfrm>
            <a:off x="1000392" y="2426303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2AD88-7670-1DB8-0911-3F4FDE3B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2444469"/>
            <a:ext cx="715165" cy="33547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44AE9D7-8238-65BD-AEB4-8ABC4B0C7E86}"/>
              </a:ext>
            </a:extLst>
          </p:cNvPr>
          <p:cNvSpPr txBox="1"/>
          <p:nvPr/>
        </p:nvSpPr>
        <p:spPr>
          <a:xfrm>
            <a:off x="1000392" y="3410834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内存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DDBFCE0-ED46-BDA6-EF2B-4AD8C17FE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3429000"/>
            <a:ext cx="715165" cy="33547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BD6932E-30ED-C6DF-8E13-58440E05F8D4}"/>
              </a:ext>
            </a:extLst>
          </p:cNvPr>
          <p:cNvSpPr txBox="1"/>
          <p:nvPr/>
        </p:nvSpPr>
        <p:spPr>
          <a:xfrm>
            <a:off x="1000392" y="4354805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磁盘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C63EC7F-0D19-513E-4819-82F1DD63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4372971"/>
            <a:ext cx="715165" cy="33547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CA83BE3-6376-2157-1083-3B58B29DC285}"/>
              </a:ext>
            </a:extLst>
          </p:cNvPr>
          <p:cNvSpPr txBox="1"/>
          <p:nvPr/>
        </p:nvSpPr>
        <p:spPr>
          <a:xfrm>
            <a:off x="1000392" y="5296255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网络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B93C9E1-B4F1-2DB3-537E-AF255C7E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5314421"/>
            <a:ext cx="715165" cy="335477"/>
          </a:xfrm>
          <a:prstGeom prst="rect">
            <a:avLst/>
          </a:prstGeom>
        </p:spPr>
      </p:pic>
      <p:pic>
        <p:nvPicPr>
          <p:cNvPr id="30" name="图片 29" descr="图片包含 图形用户界面&#10;&#10;描述已自动生成">
            <a:extLst>
              <a:ext uri="{FF2B5EF4-FFF2-40B4-BE49-F238E27FC236}">
                <a16:creationId xmlns:a16="http://schemas.microsoft.com/office/drawing/2014/main" id="{552F00B1-3BA7-1C46-C288-1D3DB7471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17" y="1453351"/>
            <a:ext cx="8891954" cy="44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080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D0A59C-B6C6-40EE-79C6-BD4FE1F9D95A}"/>
              </a:ext>
            </a:extLst>
          </p:cNvPr>
          <p:cNvSpPr/>
          <p:nvPr/>
        </p:nvSpPr>
        <p:spPr>
          <a:xfrm>
            <a:off x="0" y="30278"/>
            <a:ext cx="12192000" cy="314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F50F09-6F1A-D038-8B69-38C36205310E}"/>
              </a:ext>
            </a:extLst>
          </p:cNvPr>
          <p:cNvSpPr txBox="1"/>
          <p:nvPr/>
        </p:nvSpPr>
        <p:spPr>
          <a:xfrm>
            <a:off x="11130246" y="0"/>
            <a:ext cx="156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健康监测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E197EC-E050-B8EF-07F0-DD42F0B21C11}"/>
              </a:ext>
            </a:extLst>
          </p:cNvPr>
          <p:cNvSpPr/>
          <p:nvPr/>
        </p:nvSpPr>
        <p:spPr>
          <a:xfrm>
            <a:off x="0" y="345171"/>
            <a:ext cx="12192000" cy="79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3543A2-C949-4305-3470-ABF6864AEE23}"/>
              </a:ext>
            </a:extLst>
          </p:cNvPr>
          <p:cNvSpPr txBox="1"/>
          <p:nvPr/>
        </p:nvSpPr>
        <p:spPr>
          <a:xfrm>
            <a:off x="10604416" y="569229"/>
            <a:ext cx="18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LAPTOP-85G1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BD7FEE-B4B6-4FB4-200A-B2085EE9E608}"/>
              </a:ext>
            </a:extLst>
          </p:cNvPr>
          <p:cNvSpPr/>
          <p:nvPr/>
        </p:nvSpPr>
        <p:spPr>
          <a:xfrm>
            <a:off x="0" y="1138458"/>
            <a:ext cx="1925690" cy="5719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B4E5EF-0E98-4BE9-B2A2-C7900B3A85B6}"/>
              </a:ext>
            </a:extLst>
          </p:cNvPr>
          <p:cNvSpPr/>
          <p:nvPr/>
        </p:nvSpPr>
        <p:spPr>
          <a:xfrm>
            <a:off x="0" y="1453351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2C5EF0-08CF-3FAB-86A3-215EB083A721}"/>
              </a:ext>
            </a:extLst>
          </p:cNvPr>
          <p:cNvSpPr/>
          <p:nvPr/>
        </p:nvSpPr>
        <p:spPr>
          <a:xfrm>
            <a:off x="0" y="2399038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6B3793-A9E9-D36A-5402-C60DC6D262D2}"/>
              </a:ext>
            </a:extLst>
          </p:cNvPr>
          <p:cNvSpPr/>
          <p:nvPr/>
        </p:nvSpPr>
        <p:spPr>
          <a:xfrm>
            <a:off x="0" y="3344725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881C4F-3865-E67E-D967-7C580CF04185}"/>
              </a:ext>
            </a:extLst>
          </p:cNvPr>
          <p:cNvSpPr/>
          <p:nvPr/>
        </p:nvSpPr>
        <p:spPr>
          <a:xfrm>
            <a:off x="0" y="4290412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F808E-A5CE-0A24-2A35-2B4AF2D1D8BA}"/>
              </a:ext>
            </a:extLst>
          </p:cNvPr>
          <p:cNvSpPr txBox="1"/>
          <p:nvPr/>
        </p:nvSpPr>
        <p:spPr>
          <a:xfrm>
            <a:off x="1000392" y="1508289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总览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1616192-34F1-8E0D-7FCA-708A5FC8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1526455"/>
            <a:ext cx="715165" cy="3354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5E67E68-CD1C-142C-3D82-365BDBEA8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86" y="1363693"/>
            <a:ext cx="6646053" cy="316591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EC504A-B04B-3D07-102F-F66858C7E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559" y="4911115"/>
            <a:ext cx="3693055" cy="164829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A5414925-E1BF-FA79-EB0A-BA08284F5CE7}"/>
              </a:ext>
            </a:extLst>
          </p:cNvPr>
          <p:cNvSpPr/>
          <p:nvPr/>
        </p:nvSpPr>
        <p:spPr>
          <a:xfrm>
            <a:off x="0" y="5234280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铃 纯色填充">
            <a:extLst>
              <a:ext uri="{FF2B5EF4-FFF2-40B4-BE49-F238E27FC236}">
                <a16:creationId xmlns:a16="http://schemas.microsoft.com/office/drawing/2014/main" id="{361B5F10-AE91-E957-106B-257F8C875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3075" y="589888"/>
            <a:ext cx="328014" cy="3280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6AD4E8-2C81-AB8B-2E8B-800F1F333A56}"/>
              </a:ext>
            </a:extLst>
          </p:cNvPr>
          <p:cNvSpPr txBox="1"/>
          <p:nvPr/>
        </p:nvSpPr>
        <p:spPr>
          <a:xfrm>
            <a:off x="1000392" y="2426303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CPU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2AD88-7670-1DB8-0911-3F4FDE3B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2444469"/>
            <a:ext cx="715165" cy="33547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44AE9D7-8238-65BD-AEB4-8ABC4B0C7E86}"/>
              </a:ext>
            </a:extLst>
          </p:cNvPr>
          <p:cNvSpPr txBox="1"/>
          <p:nvPr/>
        </p:nvSpPr>
        <p:spPr>
          <a:xfrm>
            <a:off x="1000392" y="3410834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内存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DDBFCE0-ED46-BDA6-EF2B-4AD8C17FE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3429000"/>
            <a:ext cx="715165" cy="33547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BD6932E-30ED-C6DF-8E13-58440E05F8D4}"/>
              </a:ext>
            </a:extLst>
          </p:cNvPr>
          <p:cNvSpPr txBox="1"/>
          <p:nvPr/>
        </p:nvSpPr>
        <p:spPr>
          <a:xfrm>
            <a:off x="1000392" y="4354805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磁盘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C63EC7F-0D19-513E-4819-82F1DD63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4372971"/>
            <a:ext cx="715165" cy="33547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CA83BE3-6376-2157-1083-3B58B29DC285}"/>
              </a:ext>
            </a:extLst>
          </p:cNvPr>
          <p:cNvSpPr txBox="1"/>
          <p:nvPr/>
        </p:nvSpPr>
        <p:spPr>
          <a:xfrm>
            <a:off x="1000392" y="5296255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网络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B93C9E1-B4F1-2DB3-537E-AF255C7E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5314421"/>
            <a:ext cx="715165" cy="33547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0351869-B475-91AA-ECB4-B4EFC57BD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9793" y="4736227"/>
            <a:ext cx="2466515" cy="18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82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D0A59C-B6C6-40EE-79C6-BD4FE1F9D95A}"/>
              </a:ext>
            </a:extLst>
          </p:cNvPr>
          <p:cNvSpPr/>
          <p:nvPr/>
        </p:nvSpPr>
        <p:spPr>
          <a:xfrm>
            <a:off x="0" y="30278"/>
            <a:ext cx="12192000" cy="314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F50F09-6F1A-D038-8B69-38C36205310E}"/>
              </a:ext>
            </a:extLst>
          </p:cNvPr>
          <p:cNvSpPr txBox="1"/>
          <p:nvPr/>
        </p:nvSpPr>
        <p:spPr>
          <a:xfrm>
            <a:off x="11130246" y="0"/>
            <a:ext cx="156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健康监测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E197EC-E050-B8EF-07F0-DD42F0B21C11}"/>
              </a:ext>
            </a:extLst>
          </p:cNvPr>
          <p:cNvSpPr/>
          <p:nvPr/>
        </p:nvSpPr>
        <p:spPr>
          <a:xfrm>
            <a:off x="0" y="345171"/>
            <a:ext cx="12192000" cy="79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3543A2-C949-4305-3470-ABF6864AEE23}"/>
              </a:ext>
            </a:extLst>
          </p:cNvPr>
          <p:cNvSpPr txBox="1"/>
          <p:nvPr/>
        </p:nvSpPr>
        <p:spPr>
          <a:xfrm>
            <a:off x="10604416" y="569229"/>
            <a:ext cx="18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LAPTOP-85G1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BD7FEE-B4B6-4FB4-200A-B2085EE9E608}"/>
              </a:ext>
            </a:extLst>
          </p:cNvPr>
          <p:cNvSpPr/>
          <p:nvPr/>
        </p:nvSpPr>
        <p:spPr>
          <a:xfrm>
            <a:off x="0" y="1138458"/>
            <a:ext cx="1925690" cy="5719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B4E5EF-0E98-4BE9-B2A2-C7900B3A85B6}"/>
              </a:ext>
            </a:extLst>
          </p:cNvPr>
          <p:cNvSpPr/>
          <p:nvPr/>
        </p:nvSpPr>
        <p:spPr>
          <a:xfrm>
            <a:off x="0" y="1453351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2C5EF0-08CF-3FAB-86A3-215EB083A721}"/>
              </a:ext>
            </a:extLst>
          </p:cNvPr>
          <p:cNvSpPr/>
          <p:nvPr/>
        </p:nvSpPr>
        <p:spPr>
          <a:xfrm>
            <a:off x="0" y="2399038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6B3793-A9E9-D36A-5402-C60DC6D262D2}"/>
              </a:ext>
            </a:extLst>
          </p:cNvPr>
          <p:cNvSpPr/>
          <p:nvPr/>
        </p:nvSpPr>
        <p:spPr>
          <a:xfrm>
            <a:off x="0" y="3344725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881C4F-3865-E67E-D967-7C580CF04185}"/>
              </a:ext>
            </a:extLst>
          </p:cNvPr>
          <p:cNvSpPr/>
          <p:nvPr/>
        </p:nvSpPr>
        <p:spPr>
          <a:xfrm>
            <a:off x="0" y="4290412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F808E-A5CE-0A24-2A35-2B4AF2D1D8BA}"/>
              </a:ext>
            </a:extLst>
          </p:cNvPr>
          <p:cNvSpPr txBox="1"/>
          <p:nvPr/>
        </p:nvSpPr>
        <p:spPr>
          <a:xfrm>
            <a:off x="1000392" y="1508289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总览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1616192-34F1-8E0D-7FCA-708A5FC86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9" y="1526455"/>
            <a:ext cx="715165" cy="3354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EC504A-B04B-3D07-102F-F66858C7E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559" y="4911115"/>
            <a:ext cx="3693055" cy="164829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A5414925-E1BF-FA79-EB0A-BA08284F5CE7}"/>
              </a:ext>
            </a:extLst>
          </p:cNvPr>
          <p:cNvSpPr/>
          <p:nvPr/>
        </p:nvSpPr>
        <p:spPr>
          <a:xfrm>
            <a:off x="0" y="5234280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铃 纯色填充">
            <a:extLst>
              <a:ext uri="{FF2B5EF4-FFF2-40B4-BE49-F238E27FC236}">
                <a16:creationId xmlns:a16="http://schemas.microsoft.com/office/drawing/2014/main" id="{361B5F10-AE91-E957-106B-257F8C875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3075" y="589888"/>
            <a:ext cx="328014" cy="3280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6AD4E8-2C81-AB8B-2E8B-800F1F333A56}"/>
              </a:ext>
            </a:extLst>
          </p:cNvPr>
          <p:cNvSpPr txBox="1"/>
          <p:nvPr/>
        </p:nvSpPr>
        <p:spPr>
          <a:xfrm>
            <a:off x="1000392" y="2426303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2AD88-7670-1DB8-0911-3F4FDE3B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9" y="2444469"/>
            <a:ext cx="715165" cy="33547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44AE9D7-8238-65BD-AEB4-8ABC4B0C7E86}"/>
              </a:ext>
            </a:extLst>
          </p:cNvPr>
          <p:cNvSpPr txBox="1"/>
          <p:nvPr/>
        </p:nvSpPr>
        <p:spPr>
          <a:xfrm>
            <a:off x="1000392" y="3410834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内存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DDBFCE0-ED46-BDA6-EF2B-4AD8C17F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9" y="3429000"/>
            <a:ext cx="715165" cy="33547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BD6932E-30ED-C6DF-8E13-58440E05F8D4}"/>
              </a:ext>
            </a:extLst>
          </p:cNvPr>
          <p:cNvSpPr txBox="1"/>
          <p:nvPr/>
        </p:nvSpPr>
        <p:spPr>
          <a:xfrm>
            <a:off x="1000392" y="4354805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磁盘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C63EC7F-0D19-513E-4819-82F1DD63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9" y="4372971"/>
            <a:ext cx="715165" cy="33547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CA83BE3-6376-2157-1083-3B58B29DC285}"/>
              </a:ext>
            </a:extLst>
          </p:cNvPr>
          <p:cNvSpPr txBox="1"/>
          <p:nvPr/>
        </p:nvSpPr>
        <p:spPr>
          <a:xfrm>
            <a:off x="1000392" y="5296255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网络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B93C9E1-B4F1-2DB3-537E-AF255C7E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9" y="5314421"/>
            <a:ext cx="715165" cy="3354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2440EFC-0DD0-45B2-D9A6-F533759D7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3509" y="1931745"/>
            <a:ext cx="6940907" cy="237502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C033ACE-B3FF-6AC1-96C2-885363948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9793" y="4736227"/>
            <a:ext cx="2466515" cy="18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4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D0A59C-B6C6-40EE-79C6-BD4FE1F9D95A}"/>
              </a:ext>
            </a:extLst>
          </p:cNvPr>
          <p:cNvSpPr/>
          <p:nvPr/>
        </p:nvSpPr>
        <p:spPr>
          <a:xfrm>
            <a:off x="0" y="30278"/>
            <a:ext cx="12192000" cy="314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F50F09-6F1A-D038-8B69-38C36205310E}"/>
              </a:ext>
            </a:extLst>
          </p:cNvPr>
          <p:cNvSpPr txBox="1"/>
          <p:nvPr/>
        </p:nvSpPr>
        <p:spPr>
          <a:xfrm>
            <a:off x="11130246" y="0"/>
            <a:ext cx="156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健康监测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E197EC-E050-B8EF-07F0-DD42F0B21C11}"/>
              </a:ext>
            </a:extLst>
          </p:cNvPr>
          <p:cNvSpPr/>
          <p:nvPr/>
        </p:nvSpPr>
        <p:spPr>
          <a:xfrm>
            <a:off x="0" y="345171"/>
            <a:ext cx="12192000" cy="79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3543A2-C949-4305-3470-ABF6864AEE23}"/>
              </a:ext>
            </a:extLst>
          </p:cNvPr>
          <p:cNvSpPr txBox="1"/>
          <p:nvPr/>
        </p:nvSpPr>
        <p:spPr>
          <a:xfrm>
            <a:off x="10604416" y="569229"/>
            <a:ext cx="18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LAPTOP-85G1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BD7FEE-B4B6-4FB4-200A-B2085EE9E608}"/>
              </a:ext>
            </a:extLst>
          </p:cNvPr>
          <p:cNvSpPr/>
          <p:nvPr/>
        </p:nvSpPr>
        <p:spPr>
          <a:xfrm>
            <a:off x="0" y="1138458"/>
            <a:ext cx="1925690" cy="5719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B4E5EF-0E98-4BE9-B2A2-C7900B3A85B6}"/>
              </a:ext>
            </a:extLst>
          </p:cNvPr>
          <p:cNvSpPr/>
          <p:nvPr/>
        </p:nvSpPr>
        <p:spPr>
          <a:xfrm>
            <a:off x="0" y="1453351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2C5EF0-08CF-3FAB-86A3-215EB083A721}"/>
              </a:ext>
            </a:extLst>
          </p:cNvPr>
          <p:cNvSpPr/>
          <p:nvPr/>
        </p:nvSpPr>
        <p:spPr>
          <a:xfrm>
            <a:off x="0" y="2399038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6B3793-A9E9-D36A-5402-C60DC6D262D2}"/>
              </a:ext>
            </a:extLst>
          </p:cNvPr>
          <p:cNvSpPr/>
          <p:nvPr/>
        </p:nvSpPr>
        <p:spPr>
          <a:xfrm>
            <a:off x="0" y="3344725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881C4F-3865-E67E-D967-7C580CF04185}"/>
              </a:ext>
            </a:extLst>
          </p:cNvPr>
          <p:cNvSpPr/>
          <p:nvPr/>
        </p:nvSpPr>
        <p:spPr>
          <a:xfrm>
            <a:off x="0" y="4290412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F808E-A5CE-0A24-2A35-2B4AF2D1D8BA}"/>
              </a:ext>
            </a:extLst>
          </p:cNvPr>
          <p:cNvSpPr txBox="1"/>
          <p:nvPr/>
        </p:nvSpPr>
        <p:spPr>
          <a:xfrm>
            <a:off x="1000392" y="1508289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总览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1616192-34F1-8E0D-7FCA-708A5FC8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1526455"/>
            <a:ext cx="715165" cy="33547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A5414925-E1BF-FA79-EB0A-BA08284F5CE7}"/>
              </a:ext>
            </a:extLst>
          </p:cNvPr>
          <p:cNvSpPr/>
          <p:nvPr/>
        </p:nvSpPr>
        <p:spPr>
          <a:xfrm>
            <a:off x="0" y="5234280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铃 纯色填充">
            <a:extLst>
              <a:ext uri="{FF2B5EF4-FFF2-40B4-BE49-F238E27FC236}">
                <a16:creationId xmlns:a16="http://schemas.microsoft.com/office/drawing/2014/main" id="{361B5F10-AE91-E957-106B-257F8C875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3075" y="589888"/>
            <a:ext cx="328014" cy="3280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6AD4E8-2C81-AB8B-2E8B-800F1F333A56}"/>
              </a:ext>
            </a:extLst>
          </p:cNvPr>
          <p:cNvSpPr txBox="1"/>
          <p:nvPr/>
        </p:nvSpPr>
        <p:spPr>
          <a:xfrm>
            <a:off x="1000392" y="2426303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2AD88-7670-1DB8-0911-3F4FDE3B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2444469"/>
            <a:ext cx="715165" cy="33547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44AE9D7-8238-65BD-AEB4-8ABC4B0C7E86}"/>
              </a:ext>
            </a:extLst>
          </p:cNvPr>
          <p:cNvSpPr txBox="1"/>
          <p:nvPr/>
        </p:nvSpPr>
        <p:spPr>
          <a:xfrm>
            <a:off x="1000392" y="3410834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内存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DDBFCE0-ED46-BDA6-EF2B-4AD8C17FE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3429000"/>
            <a:ext cx="715165" cy="33547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BD6932E-30ED-C6DF-8E13-58440E05F8D4}"/>
              </a:ext>
            </a:extLst>
          </p:cNvPr>
          <p:cNvSpPr txBox="1"/>
          <p:nvPr/>
        </p:nvSpPr>
        <p:spPr>
          <a:xfrm>
            <a:off x="1000392" y="4354805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磁盘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C63EC7F-0D19-513E-4819-82F1DD63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4372971"/>
            <a:ext cx="715165" cy="33547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CA83BE3-6376-2157-1083-3B58B29DC285}"/>
              </a:ext>
            </a:extLst>
          </p:cNvPr>
          <p:cNvSpPr txBox="1"/>
          <p:nvPr/>
        </p:nvSpPr>
        <p:spPr>
          <a:xfrm>
            <a:off x="1000392" y="5296255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网络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B93C9E1-B4F1-2DB3-537E-AF255C7E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" y="5314421"/>
            <a:ext cx="715165" cy="33547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FBE98C7-96EF-DCA2-0F7B-B2AB8F984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387" y="5116470"/>
            <a:ext cx="2279767" cy="106685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2EA76D1-8546-B31D-608C-AE81FD358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6387" y="1362988"/>
            <a:ext cx="5931539" cy="34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79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D0A59C-B6C6-40EE-79C6-BD4FE1F9D95A}"/>
              </a:ext>
            </a:extLst>
          </p:cNvPr>
          <p:cNvSpPr/>
          <p:nvPr/>
        </p:nvSpPr>
        <p:spPr>
          <a:xfrm>
            <a:off x="0" y="30278"/>
            <a:ext cx="12192000" cy="3148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F50F09-6F1A-D038-8B69-38C36205310E}"/>
              </a:ext>
            </a:extLst>
          </p:cNvPr>
          <p:cNvSpPr txBox="1"/>
          <p:nvPr/>
        </p:nvSpPr>
        <p:spPr>
          <a:xfrm>
            <a:off x="11130246" y="0"/>
            <a:ext cx="156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健康监测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E197EC-E050-B8EF-07F0-DD42F0B21C11}"/>
              </a:ext>
            </a:extLst>
          </p:cNvPr>
          <p:cNvSpPr/>
          <p:nvPr/>
        </p:nvSpPr>
        <p:spPr>
          <a:xfrm>
            <a:off x="0" y="345171"/>
            <a:ext cx="12192000" cy="79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3543A2-C949-4305-3470-ABF6864AEE23}"/>
              </a:ext>
            </a:extLst>
          </p:cNvPr>
          <p:cNvSpPr txBox="1"/>
          <p:nvPr/>
        </p:nvSpPr>
        <p:spPr>
          <a:xfrm>
            <a:off x="10604416" y="569229"/>
            <a:ext cx="18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LAPTOP-85G1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BD7FEE-B4B6-4FB4-200A-B2085EE9E608}"/>
              </a:ext>
            </a:extLst>
          </p:cNvPr>
          <p:cNvSpPr/>
          <p:nvPr/>
        </p:nvSpPr>
        <p:spPr>
          <a:xfrm>
            <a:off x="0" y="1138458"/>
            <a:ext cx="1925690" cy="5719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B4E5EF-0E98-4BE9-B2A2-C7900B3A85B6}"/>
              </a:ext>
            </a:extLst>
          </p:cNvPr>
          <p:cNvSpPr/>
          <p:nvPr/>
        </p:nvSpPr>
        <p:spPr>
          <a:xfrm>
            <a:off x="0" y="1453351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2C5EF0-08CF-3FAB-86A3-215EB083A721}"/>
              </a:ext>
            </a:extLst>
          </p:cNvPr>
          <p:cNvSpPr/>
          <p:nvPr/>
        </p:nvSpPr>
        <p:spPr>
          <a:xfrm>
            <a:off x="0" y="2399038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6B3793-A9E9-D36A-5402-C60DC6D262D2}"/>
              </a:ext>
            </a:extLst>
          </p:cNvPr>
          <p:cNvSpPr/>
          <p:nvPr/>
        </p:nvSpPr>
        <p:spPr>
          <a:xfrm>
            <a:off x="0" y="3344725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881C4F-3865-E67E-D967-7C580CF04185}"/>
              </a:ext>
            </a:extLst>
          </p:cNvPr>
          <p:cNvSpPr/>
          <p:nvPr/>
        </p:nvSpPr>
        <p:spPr>
          <a:xfrm>
            <a:off x="0" y="4290412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F808E-A5CE-0A24-2A35-2B4AF2D1D8BA}"/>
              </a:ext>
            </a:extLst>
          </p:cNvPr>
          <p:cNvSpPr txBox="1"/>
          <p:nvPr/>
        </p:nvSpPr>
        <p:spPr>
          <a:xfrm>
            <a:off x="1000392" y="1508289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总览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1616192-34F1-8E0D-7FCA-708A5FC86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9" y="1526455"/>
            <a:ext cx="715165" cy="33547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A5414925-E1BF-FA79-EB0A-BA08284F5CE7}"/>
              </a:ext>
            </a:extLst>
          </p:cNvPr>
          <p:cNvSpPr/>
          <p:nvPr/>
        </p:nvSpPr>
        <p:spPr>
          <a:xfrm>
            <a:off x="0" y="5234280"/>
            <a:ext cx="1925690" cy="47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铃 纯色填充">
            <a:extLst>
              <a:ext uri="{FF2B5EF4-FFF2-40B4-BE49-F238E27FC236}">
                <a16:creationId xmlns:a16="http://schemas.microsoft.com/office/drawing/2014/main" id="{361B5F10-AE91-E957-106B-257F8C87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3075" y="589888"/>
            <a:ext cx="328014" cy="3280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6AD4E8-2C81-AB8B-2E8B-800F1F333A56}"/>
              </a:ext>
            </a:extLst>
          </p:cNvPr>
          <p:cNvSpPr txBox="1"/>
          <p:nvPr/>
        </p:nvSpPr>
        <p:spPr>
          <a:xfrm>
            <a:off x="1000392" y="2426303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2AD88-7670-1DB8-0911-3F4FDE3B9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9" y="2444469"/>
            <a:ext cx="715165" cy="33547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44AE9D7-8238-65BD-AEB4-8ABC4B0C7E86}"/>
              </a:ext>
            </a:extLst>
          </p:cNvPr>
          <p:cNvSpPr txBox="1"/>
          <p:nvPr/>
        </p:nvSpPr>
        <p:spPr>
          <a:xfrm>
            <a:off x="1000392" y="3410834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内存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DDBFCE0-ED46-BDA6-EF2B-4AD8C17FE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9" y="3429000"/>
            <a:ext cx="715165" cy="33547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BD6932E-30ED-C6DF-8E13-58440E05F8D4}"/>
              </a:ext>
            </a:extLst>
          </p:cNvPr>
          <p:cNvSpPr txBox="1"/>
          <p:nvPr/>
        </p:nvSpPr>
        <p:spPr>
          <a:xfrm>
            <a:off x="1000392" y="4354805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磁盘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C63EC7F-0D19-513E-4819-82F1DD63C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9" y="4372971"/>
            <a:ext cx="715165" cy="33547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CA83BE3-6376-2157-1083-3B58B29DC285}"/>
              </a:ext>
            </a:extLst>
          </p:cNvPr>
          <p:cNvSpPr txBox="1"/>
          <p:nvPr/>
        </p:nvSpPr>
        <p:spPr>
          <a:xfrm>
            <a:off x="1000392" y="5296255"/>
            <a:ext cx="98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网络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B93C9E1-B4F1-2DB3-537E-AF255C7E3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9" y="5314421"/>
            <a:ext cx="715165" cy="33547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85F9C96-4606-D7D0-09CC-05241DF76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1340" y="5331545"/>
            <a:ext cx="1174810" cy="109225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658F165-4E4D-E23E-A1EF-FBF364E64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1340" y="1526455"/>
            <a:ext cx="5939173" cy="360592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6146B14-890D-036C-9E41-58943BBFF8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9874" y="5053527"/>
            <a:ext cx="3693055" cy="164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112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46</Words>
  <Application>Microsoft Office PowerPoint</Application>
  <PresentationFormat>宽屏</PresentationFormat>
  <Paragraphs>36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jinze</dc:creator>
  <cp:lastModifiedBy>li jinze</cp:lastModifiedBy>
  <cp:revision>2</cp:revision>
  <dcterms:created xsi:type="dcterms:W3CDTF">2022-11-14T13:34:34Z</dcterms:created>
  <dcterms:modified xsi:type="dcterms:W3CDTF">2022-11-15T03:29:18Z</dcterms:modified>
</cp:coreProperties>
</file>