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AA976-3F5A-4BEB-BCAB-51A925B2B436}" v="61" dt="2023-02-13T09:32:17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sachanandani" userId="3457526431ef4ac0" providerId="LiveId" clId="{1C3AA976-3F5A-4BEB-BCAB-51A925B2B436}"/>
    <pc:docChg chg="undo custSel addSld delSld modSld sldOrd">
      <pc:chgData name="prashant sachanandani" userId="3457526431ef4ac0" providerId="LiveId" clId="{1C3AA976-3F5A-4BEB-BCAB-51A925B2B436}" dt="2023-02-13T09:36:38.263" v="2585" actId="27636"/>
      <pc:docMkLst>
        <pc:docMk/>
      </pc:docMkLst>
      <pc:sldChg chg="modSp new mod">
        <pc:chgData name="prashant sachanandani" userId="3457526431ef4ac0" providerId="LiveId" clId="{1C3AA976-3F5A-4BEB-BCAB-51A925B2B436}" dt="2023-02-13T09:36:38.263" v="2585" actId="27636"/>
        <pc:sldMkLst>
          <pc:docMk/>
          <pc:sldMk cId="3831810171" sldId="256"/>
        </pc:sldMkLst>
        <pc:spChg chg="mod">
          <ac:chgData name="prashant sachanandani" userId="3457526431ef4ac0" providerId="LiveId" clId="{1C3AA976-3F5A-4BEB-BCAB-51A925B2B436}" dt="2023-02-13T09:36:38.263" v="2585" actId="27636"/>
          <ac:spMkLst>
            <pc:docMk/>
            <pc:sldMk cId="3831810171" sldId="256"/>
            <ac:spMk id="2" creationId="{87B2BD9B-0DD2-636C-8958-0AB3A7FE765F}"/>
          </ac:spMkLst>
        </pc:spChg>
        <pc:spChg chg="mod">
          <ac:chgData name="prashant sachanandani" userId="3457526431ef4ac0" providerId="LiveId" clId="{1C3AA976-3F5A-4BEB-BCAB-51A925B2B436}" dt="2023-02-13T09:23:56.547" v="2530" actId="207"/>
          <ac:spMkLst>
            <pc:docMk/>
            <pc:sldMk cId="3831810171" sldId="256"/>
            <ac:spMk id="3" creationId="{34CF0CC2-E091-935B-FA98-552BA291BBA1}"/>
          </ac:spMkLst>
        </pc:spChg>
      </pc:sldChg>
      <pc:sldChg chg="addSp delSp modSp new del mod setBg">
        <pc:chgData name="prashant sachanandani" userId="3457526431ef4ac0" providerId="LiveId" clId="{1C3AA976-3F5A-4BEB-BCAB-51A925B2B436}" dt="2023-02-13T05:10:19.050" v="652" actId="2696"/>
        <pc:sldMkLst>
          <pc:docMk/>
          <pc:sldMk cId="3008932639" sldId="257"/>
        </pc:sldMkLst>
        <pc:spChg chg="mod">
          <ac:chgData name="prashant sachanandani" userId="3457526431ef4ac0" providerId="LiveId" clId="{1C3AA976-3F5A-4BEB-BCAB-51A925B2B436}" dt="2023-02-13T04:38:05.593" v="123" actId="26606"/>
          <ac:spMkLst>
            <pc:docMk/>
            <pc:sldMk cId="3008932639" sldId="257"/>
            <ac:spMk id="2" creationId="{755BD892-CC91-FCE0-1D6E-537247D088A9}"/>
          </ac:spMkLst>
        </pc:spChg>
        <pc:spChg chg="del">
          <ac:chgData name="prashant sachanandani" userId="3457526431ef4ac0" providerId="LiveId" clId="{1C3AA976-3F5A-4BEB-BCAB-51A925B2B436}" dt="2023-02-13T04:36:49.359" v="115"/>
          <ac:spMkLst>
            <pc:docMk/>
            <pc:sldMk cId="3008932639" sldId="257"/>
            <ac:spMk id="3" creationId="{1797FB0B-77D5-5143-0ED7-61BBF8B34372}"/>
          </ac:spMkLst>
        </pc:spChg>
        <pc:spChg chg="add mod">
          <ac:chgData name="prashant sachanandani" userId="3457526431ef4ac0" providerId="LiveId" clId="{1C3AA976-3F5A-4BEB-BCAB-51A925B2B436}" dt="2023-02-13T05:08:21.962" v="620" actId="20577"/>
          <ac:spMkLst>
            <pc:docMk/>
            <pc:sldMk cId="3008932639" sldId="257"/>
            <ac:spMk id="6" creationId="{C3D13380-AF7E-3E78-BE87-84F458077137}"/>
          </ac:spMkLst>
        </pc:spChg>
        <pc:spChg chg="add del">
          <ac:chgData name="prashant sachanandani" userId="3457526431ef4ac0" providerId="LiveId" clId="{1C3AA976-3F5A-4BEB-BCAB-51A925B2B436}" dt="2023-02-13T04:38:05.593" v="123" actId="26606"/>
          <ac:spMkLst>
            <pc:docMk/>
            <pc:sldMk cId="3008932639" sldId="257"/>
            <ac:spMk id="9" creationId="{96918796-2918-40D6-BE3A-4600C47FCD42}"/>
          </ac:spMkLst>
        </pc:spChg>
        <pc:spChg chg="add">
          <ac:chgData name="prashant sachanandani" userId="3457526431ef4ac0" providerId="LiveId" clId="{1C3AA976-3F5A-4BEB-BCAB-51A925B2B436}" dt="2023-02-13T04:38:05.593" v="123" actId="26606"/>
          <ac:spMkLst>
            <pc:docMk/>
            <pc:sldMk cId="3008932639" sldId="257"/>
            <ac:spMk id="14" creationId="{42A5316D-ED2F-4F89-B4B4-8D9240B1A348}"/>
          </ac:spMkLst>
        </pc:spChg>
        <pc:graphicFrameChg chg="add mod ord modGraphic">
          <ac:chgData name="prashant sachanandani" userId="3457526431ef4ac0" providerId="LiveId" clId="{1C3AA976-3F5A-4BEB-BCAB-51A925B2B436}" dt="2023-02-13T05:08:12.096" v="618" actId="1076"/>
          <ac:graphicFrameMkLst>
            <pc:docMk/>
            <pc:sldMk cId="3008932639" sldId="257"/>
            <ac:graphicFrameMk id="4" creationId="{CD6CA978-ABB8-3D5D-ACB1-24543E8DCA96}"/>
          </ac:graphicFrameMkLst>
        </pc:graphicFrameChg>
      </pc:sldChg>
      <pc:sldChg chg="new del">
        <pc:chgData name="prashant sachanandani" userId="3457526431ef4ac0" providerId="LiveId" clId="{1C3AA976-3F5A-4BEB-BCAB-51A925B2B436}" dt="2023-02-13T04:38:38.135" v="127" actId="47"/>
        <pc:sldMkLst>
          <pc:docMk/>
          <pc:sldMk cId="1904043147" sldId="258"/>
        </pc:sldMkLst>
      </pc:sldChg>
      <pc:sldChg chg="addSp delSp modSp add mod setBg delDesignElem">
        <pc:chgData name="prashant sachanandani" userId="3457526431ef4ac0" providerId="LiveId" clId="{1C3AA976-3F5A-4BEB-BCAB-51A925B2B436}" dt="2023-02-13T09:32:56.370" v="2550" actId="1076"/>
        <pc:sldMkLst>
          <pc:docMk/>
          <pc:sldMk cId="3925162850" sldId="259"/>
        </pc:sldMkLst>
        <pc:spChg chg="mod">
          <ac:chgData name="prashant sachanandani" userId="3457526431ef4ac0" providerId="LiveId" clId="{1C3AA976-3F5A-4BEB-BCAB-51A925B2B436}" dt="2023-02-13T04:48:10.690" v="279" actId="1076"/>
          <ac:spMkLst>
            <pc:docMk/>
            <pc:sldMk cId="3925162850" sldId="259"/>
            <ac:spMk id="2" creationId="{755BD892-CC91-FCE0-1D6E-537247D088A9}"/>
          </ac:spMkLst>
        </pc:spChg>
        <pc:spChg chg="add del mod">
          <ac:chgData name="prashant sachanandani" userId="3457526431ef4ac0" providerId="LiveId" clId="{1C3AA976-3F5A-4BEB-BCAB-51A925B2B436}" dt="2023-02-13T04:40:25.320" v="248" actId="478"/>
          <ac:spMkLst>
            <pc:docMk/>
            <pc:sldMk cId="3925162850" sldId="259"/>
            <ac:spMk id="5" creationId="{7FE3BD6E-B5C0-D0CE-9997-4703DA32382D}"/>
          </ac:spMkLst>
        </pc:spChg>
        <pc:spChg chg="del">
          <ac:chgData name="prashant sachanandani" userId="3457526431ef4ac0" providerId="LiveId" clId="{1C3AA976-3F5A-4BEB-BCAB-51A925B2B436}" dt="2023-02-13T04:40:28.730" v="249" actId="478"/>
          <ac:spMkLst>
            <pc:docMk/>
            <pc:sldMk cId="3925162850" sldId="259"/>
            <ac:spMk id="6" creationId="{C3D13380-AF7E-3E78-BE87-84F458077137}"/>
          </ac:spMkLst>
        </pc:spChg>
        <pc:spChg chg="add mod">
          <ac:chgData name="prashant sachanandani" userId="3457526431ef4ac0" providerId="LiveId" clId="{1C3AA976-3F5A-4BEB-BCAB-51A925B2B436}" dt="2023-02-13T05:58:49.014" v="1032" actId="108"/>
          <ac:spMkLst>
            <pc:docMk/>
            <pc:sldMk cId="3925162850" sldId="259"/>
            <ac:spMk id="9" creationId="{ABEEA2F0-792F-2BFF-BDFD-F04A396A76D6}"/>
          </ac:spMkLst>
        </pc:spChg>
        <pc:spChg chg="add del">
          <ac:chgData name="prashant sachanandani" userId="3457526431ef4ac0" providerId="LiveId" clId="{1C3AA976-3F5A-4BEB-BCAB-51A925B2B436}" dt="2023-02-13T04:50:54.440" v="292"/>
          <ac:spMkLst>
            <pc:docMk/>
            <pc:sldMk cId="3925162850" sldId="259"/>
            <ac:spMk id="12" creationId="{7BE92D23-F88A-AA75-6FBE-E05A9462BF1E}"/>
          </ac:spMkLst>
        </pc:spChg>
        <pc:spChg chg="add del mod">
          <ac:chgData name="prashant sachanandani" userId="3457526431ef4ac0" providerId="LiveId" clId="{1C3AA976-3F5A-4BEB-BCAB-51A925B2B436}" dt="2023-02-13T04:50:54.440" v="294"/>
          <ac:spMkLst>
            <pc:docMk/>
            <pc:sldMk cId="3925162850" sldId="259"/>
            <ac:spMk id="13" creationId="{A056D94D-95B5-E5B0-BEB8-64B374365249}"/>
          </ac:spMkLst>
        </pc:spChg>
        <pc:spChg chg="del">
          <ac:chgData name="prashant sachanandani" userId="3457526431ef4ac0" providerId="LiveId" clId="{1C3AA976-3F5A-4BEB-BCAB-51A925B2B436}" dt="2023-02-13T04:38:35.584" v="126"/>
          <ac:spMkLst>
            <pc:docMk/>
            <pc:sldMk cId="3925162850" sldId="259"/>
            <ac:spMk id="14" creationId="{42A5316D-ED2F-4F89-B4B4-8D9240B1A348}"/>
          </ac:spMkLst>
        </pc:spChg>
        <pc:graphicFrameChg chg="del modGraphic">
          <ac:chgData name="prashant sachanandani" userId="3457526431ef4ac0" providerId="LiveId" clId="{1C3AA976-3F5A-4BEB-BCAB-51A925B2B436}" dt="2023-02-13T04:40:17.381" v="247" actId="478"/>
          <ac:graphicFrameMkLst>
            <pc:docMk/>
            <pc:sldMk cId="3925162850" sldId="259"/>
            <ac:graphicFrameMk id="4" creationId="{CD6CA978-ABB8-3D5D-ACB1-24543E8DCA96}"/>
          </ac:graphicFrameMkLst>
        </pc:graphicFrameChg>
        <pc:graphicFrameChg chg="add del mod">
          <ac:chgData name="prashant sachanandani" userId="3457526431ef4ac0" providerId="LiveId" clId="{1C3AA976-3F5A-4BEB-BCAB-51A925B2B436}" dt="2023-02-13T09:24:36.209" v="2534" actId="478"/>
          <ac:graphicFrameMkLst>
            <pc:docMk/>
            <pc:sldMk cId="3925162850" sldId="259"/>
            <ac:graphicFrameMk id="7" creationId="{CAC54E8E-D904-64F6-C2C0-0634EE895196}"/>
          </ac:graphicFrameMkLst>
        </pc:graphicFrameChg>
        <pc:graphicFrameChg chg="add mod modGraphic">
          <ac:chgData name="prashant sachanandani" userId="3457526431ef4ac0" providerId="LiveId" clId="{1C3AA976-3F5A-4BEB-BCAB-51A925B2B436}" dt="2023-02-13T09:32:44.565" v="2547" actId="14100"/>
          <ac:graphicFrameMkLst>
            <pc:docMk/>
            <pc:sldMk cId="3925162850" sldId="259"/>
            <ac:graphicFrameMk id="10" creationId="{4B939471-E56B-2830-8075-AF04A56E3FBA}"/>
          </ac:graphicFrameMkLst>
        </pc:graphicFrameChg>
        <pc:graphicFrameChg chg="add mod modGraphic">
          <ac:chgData name="prashant sachanandani" userId="3457526431ef4ac0" providerId="LiveId" clId="{1C3AA976-3F5A-4BEB-BCAB-51A925B2B436}" dt="2023-02-13T04:52:28.534" v="450" actId="14100"/>
          <ac:graphicFrameMkLst>
            <pc:docMk/>
            <pc:sldMk cId="3925162850" sldId="259"/>
            <ac:graphicFrameMk id="11" creationId="{F0F85B9D-0C8E-517C-AE1F-CA76F2F5E5B3}"/>
          </ac:graphicFrameMkLst>
        </pc:graphicFrameChg>
        <pc:graphicFrameChg chg="add del mod">
          <ac:chgData name="prashant sachanandani" userId="3457526431ef4ac0" providerId="LiveId" clId="{1C3AA976-3F5A-4BEB-BCAB-51A925B2B436}" dt="2023-02-13T04:50:54.437" v="290"/>
          <ac:graphicFrameMkLst>
            <pc:docMk/>
            <pc:sldMk cId="3925162850" sldId="259"/>
            <ac:graphicFrameMk id="15" creationId="{5C6E50EF-7DA2-CE0C-032C-A3A68640B966}"/>
          </ac:graphicFrameMkLst>
        </pc:graphicFrameChg>
        <pc:graphicFrameChg chg="add mod">
          <ac:chgData name="prashant sachanandani" userId="3457526431ef4ac0" providerId="LiveId" clId="{1C3AA976-3F5A-4BEB-BCAB-51A925B2B436}" dt="2023-02-13T09:32:56.370" v="2550" actId="1076"/>
          <ac:graphicFrameMkLst>
            <pc:docMk/>
            <pc:sldMk cId="3925162850" sldId="259"/>
            <ac:graphicFrameMk id="16" creationId="{FF931D04-CD58-CA9C-9350-840C2B56E26F}"/>
          </ac:graphicFrameMkLst>
        </pc:graphicFrameChg>
      </pc:sldChg>
      <pc:sldChg chg="new del">
        <pc:chgData name="prashant sachanandani" userId="3457526431ef4ac0" providerId="LiveId" clId="{1C3AA976-3F5A-4BEB-BCAB-51A925B2B436}" dt="2023-02-13T05:59:13.294" v="1035" actId="47"/>
        <pc:sldMkLst>
          <pc:docMk/>
          <pc:sldMk cId="513181842" sldId="260"/>
        </pc:sldMkLst>
      </pc:sldChg>
      <pc:sldChg chg="addSp delSp modSp add mod">
        <pc:chgData name="prashant sachanandani" userId="3457526431ef4ac0" providerId="LiveId" clId="{1C3AA976-3F5A-4BEB-BCAB-51A925B2B436}" dt="2023-02-13T05:07:29.698" v="615"/>
        <pc:sldMkLst>
          <pc:docMk/>
          <pc:sldMk cId="2776501643" sldId="261"/>
        </pc:sldMkLst>
        <pc:spChg chg="mod">
          <ac:chgData name="prashant sachanandani" userId="3457526431ef4ac0" providerId="LiveId" clId="{1C3AA976-3F5A-4BEB-BCAB-51A925B2B436}" dt="2023-02-13T04:54:26.949" v="469" actId="20577"/>
          <ac:spMkLst>
            <pc:docMk/>
            <pc:sldMk cId="2776501643" sldId="261"/>
            <ac:spMk id="2" creationId="{755BD892-CC91-FCE0-1D6E-537247D088A9}"/>
          </ac:spMkLst>
        </pc:spChg>
        <pc:spChg chg="add mod">
          <ac:chgData name="prashant sachanandani" userId="3457526431ef4ac0" providerId="LiveId" clId="{1C3AA976-3F5A-4BEB-BCAB-51A925B2B436}" dt="2023-02-13T05:07:29.698" v="615"/>
          <ac:spMkLst>
            <pc:docMk/>
            <pc:sldMk cId="2776501643" sldId="261"/>
            <ac:spMk id="5" creationId="{31F35B2F-5D10-D82B-2E06-31D1EE2C9430}"/>
          </ac:spMkLst>
        </pc:spChg>
        <pc:spChg chg="mod">
          <ac:chgData name="prashant sachanandani" userId="3457526431ef4ac0" providerId="LiveId" clId="{1C3AA976-3F5A-4BEB-BCAB-51A925B2B436}" dt="2023-02-13T05:04:50.655" v="495" actId="14100"/>
          <ac:spMkLst>
            <pc:docMk/>
            <pc:sldMk cId="2776501643" sldId="261"/>
            <ac:spMk id="9" creationId="{ABEEA2F0-792F-2BFF-BDFD-F04A396A76D6}"/>
          </ac:spMkLst>
        </pc:spChg>
        <pc:graphicFrameChg chg="add mod">
          <ac:chgData name="prashant sachanandani" userId="3457526431ef4ac0" providerId="LiveId" clId="{1C3AA976-3F5A-4BEB-BCAB-51A925B2B436}" dt="2023-02-13T05:05:06.071" v="498" actId="1076"/>
          <ac:graphicFrameMkLst>
            <pc:docMk/>
            <pc:sldMk cId="2776501643" sldId="261"/>
            <ac:graphicFrameMk id="3" creationId="{CE8D5D35-57A5-4346-D1D0-891BA496A489}"/>
          </ac:graphicFrameMkLst>
        </pc:graphicFrameChg>
        <pc:graphicFrameChg chg="add mod modGraphic">
          <ac:chgData name="prashant sachanandani" userId="3457526431ef4ac0" providerId="LiveId" clId="{1C3AA976-3F5A-4BEB-BCAB-51A925B2B436}" dt="2023-02-13T05:05:01.933" v="497" actId="1076"/>
          <ac:graphicFrameMkLst>
            <pc:docMk/>
            <pc:sldMk cId="2776501643" sldId="261"/>
            <ac:graphicFrameMk id="4" creationId="{A91D3EEE-1655-1982-E276-74889E4BAD3A}"/>
          </ac:graphicFrameMkLst>
        </pc:graphicFrameChg>
        <pc:graphicFrameChg chg="del">
          <ac:chgData name="prashant sachanandani" userId="3457526431ef4ac0" providerId="LiveId" clId="{1C3AA976-3F5A-4BEB-BCAB-51A925B2B436}" dt="2023-02-13T05:03:19.233" v="476" actId="478"/>
          <ac:graphicFrameMkLst>
            <pc:docMk/>
            <pc:sldMk cId="2776501643" sldId="261"/>
            <ac:graphicFrameMk id="7" creationId="{CAC54E8E-D904-64F6-C2C0-0634EE895196}"/>
          </ac:graphicFrameMkLst>
        </pc:graphicFrameChg>
        <pc:graphicFrameChg chg="del mod modGraphic">
          <ac:chgData name="prashant sachanandani" userId="3457526431ef4ac0" providerId="LiveId" clId="{1C3AA976-3F5A-4BEB-BCAB-51A925B2B436}" dt="2023-02-13T05:03:23.898" v="478" actId="478"/>
          <ac:graphicFrameMkLst>
            <pc:docMk/>
            <pc:sldMk cId="2776501643" sldId="261"/>
            <ac:graphicFrameMk id="10" creationId="{4B939471-E56B-2830-8075-AF04A56E3FBA}"/>
          </ac:graphicFrameMkLst>
        </pc:graphicFrameChg>
        <pc:graphicFrameChg chg="del mod modGraphic">
          <ac:chgData name="prashant sachanandani" userId="3457526431ef4ac0" providerId="LiveId" clId="{1C3AA976-3F5A-4BEB-BCAB-51A925B2B436}" dt="2023-02-13T05:07:12.992" v="612" actId="478"/>
          <ac:graphicFrameMkLst>
            <pc:docMk/>
            <pc:sldMk cId="2776501643" sldId="261"/>
            <ac:graphicFrameMk id="11" creationId="{F0F85B9D-0C8E-517C-AE1F-CA76F2F5E5B3}"/>
          </ac:graphicFrameMkLst>
        </pc:graphicFrameChg>
      </pc:sldChg>
      <pc:sldChg chg="addSp delSp modSp add mod ord">
        <pc:chgData name="prashant sachanandani" userId="3457526431ef4ac0" providerId="LiveId" clId="{1C3AA976-3F5A-4BEB-BCAB-51A925B2B436}" dt="2023-02-13T05:10:09.265" v="651" actId="14100"/>
        <pc:sldMkLst>
          <pc:docMk/>
          <pc:sldMk cId="4014312210" sldId="262"/>
        </pc:sldMkLst>
        <pc:spChg chg="mod">
          <ac:chgData name="prashant sachanandani" userId="3457526431ef4ac0" providerId="LiveId" clId="{1C3AA976-3F5A-4BEB-BCAB-51A925B2B436}" dt="2023-02-13T05:09:29.367" v="642" actId="1076"/>
          <ac:spMkLst>
            <pc:docMk/>
            <pc:sldMk cId="4014312210" sldId="262"/>
            <ac:spMk id="2" creationId="{755BD892-CC91-FCE0-1D6E-537247D088A9}"/>
          </ac:spMkLst>
        </pc:spChg>
        <pc:spChg chg="add del">
          <ac:chgData name="prashant sachanandani" userId="3457526431ef4ac0" providerId="LiveId" clId="{1C3AA976-3F5A-4BEB-BCAB-51A925B2B436}" dt="2023-02-13T05:09:37.029" v="644" actId="22"/>
          <ac:spMkLst>
            <pc:docMk/>
            <pc:sldMk cId="4014312210" sldId="262"/>
            <ac:spMk id="4" creationId="{8B4F18BA-A90E-66FF-5757-673E02862315}"/>
          </ac:spMkLst>
        </pc:spChg>
        <pc:spChg chg="mod">
          <ac:chgData name="prashant sachanandani" userId="3457526431ef4ac0" providerId="LiveId" clId="{1C3AA976-3F5A-4BEB-BCAB-51A925B2B436}" dt="2023-02-13T05:10:09.265" v="651" actId="14100"/>
          <ac:spMkLst>
            <pc:docMk/>
            <pc:sldMk cId="4014312210" sldId="262"/>
            <ac:spMk id="9" creationId="{ABEEA2F0-792F-2BFF-BDFD-F04A396A76D6}"/>
          </ac:spMkLst>
        </pc:spChg>
        <pc:graphicFrameChg chg="add mod modGraphic">
          <ac:chgData name="prashant sachanandani" userId="3457526431ef4ac0" providerId="LiveId" clId="{1C3AA976-3F5A-4BEB-BCAB-51A925B2B436}" dt="2023-02-13T05:10:02.577" v="649" actId="1076"/>
          <ac:graphicFrameMkLst>
            <pc:docMk/>
            <pc:sldMk cId="4014312210" sldId="262"/>
            <ac:graphicFrameMk id="5" creationId="{C3834A3A-D32A-7713-6EF3-6AECA1DD509E}"/>
          </ac:graphicFrameMkLst>
        </pc:graphicFrameChg>
        <pc:graphicFrameChg chg="del">
          <ac:chgData name="prashant sachanandani" userId="3457526431ef4ac0" providerId="LiveId" clId="{1C3AA976-3F5A-4BEB-BCAB-51A925B2B436}" dt="2023-02-13T05:09:23.508" v="639" actId="478"/>
          <ac:graphicFrameMkLst>
            <pc:docMk/>
            <pc:sldMk cId="4014312210" sldId="262"/>
            <ac:graphicFrameMk id="7" creationId="{CAC54E8E-D904-64F6-C2C0-0634EE895196}"/>
          </ac:graphicFrameMkLst>
        </pc:graphicFrameChg>
        <pc:graphicFrameChg chg="del">
          <ac:chgData name="prashant sachanandani" userId="3457526431ef4ac0" providerId="LiveId" clId="{1C3AA976-3F5A-4BEB-BCAB-51A925B2B436}" dt="2023-02-13T05:09:21.959" v="638" actId="478"/>
          <ac:graphicFrameMkLst>
            <pc:docMk/>
            <pc:sldMk cId="4014312210" sldId="262"/>
            <ac:graphicFrameMk id="10" creationId="{4B939471-E56B-2830-8075-AF04A56E3FBA}"/>
          </ac:graphicFrameMkLst>
        </pc:graphicFrameChg>
        <pc:graphicFrameChg chg="del modGraphic">
          <ac:chgData name="prashant sachanandani" userId="3457526431ef4ac0" providerId="LiveId" clId="{1C3AA976-3F5A-4BEB-BCAB-51A925B2B436}" dt="2023-02-13T05:09:26.691" v="641" actId="478"/>
          <ac:graphicFrameMkLst>
            <pc:docMk/>
            <pc:sldMk cId="4014312210" sldId="262"/>
            <ac:graphicFrameMk id="11" creationId="{F0F85B9D-0C8E-517C-AE1F-CA76F2F5E5B3}"/>
          </ac:graphicFrameMkLst>
        </pc:graphicFrameChg>
      </pc:sldChg>
      <pc:sldChg chg="addSp delSp modSp add mod">
        <pc:chgData name="prashant sachanandani" userId="3457526431ef4ac0" providerId="LiveId" clId="{1C3AA976-3F5A-4BEB-BCAB-51A925B2B436}" dt="2023-02-13T05:59:06.601" v="1033" actId="26606"/>
        <pc:sldMkLst>
          <pc:docMk/>
          <pc:sldMk cId="2289964208" sldId="263"/>
        </pc:sldMkLst>
        <pc:spChg chg="mod">
          <ac:chgData name="prashant sachanandani" userId="3457526431ef4ac0" providerId="LiveId" clId="{1C3AA976-3F5A-4BEB-BCAB-51A925B2B436}" dt="2023-02-13T05:46:29.571" v="843" actId="20577"/>
          <ac:spMkLst>
            <pc:docMk/>
            <pc:sldMk cId="2289964208" sldId="263"/>
            <ac:spMk id="2" creationId="{755BD892-CC91-FCE0-1D6E-537247D088A9}"/>
          </ac:spMkLst>
        </pc:spChg>
        <pc:spChg chg="mod">
          <ac:chgData name="prashant sachanandani" userId="3457526431ef4ac0" providerId="LiveId" clId="{1C3AA976-3F5A-4BEB-BCAB-51A925B2B436}" dt="2023-02-13T05:54:26.371" v="1005" actId="20577"/>
          <ac:spMkLst>
            <pc:docMk/>
            <pc:sldMk cId="2289964208" sldId="263"/>
            <ac:spMk id="5" creationId="{31F35B2F-5D10-D82B-2E06-31D1EE2C9430}"/>
          </ac:spMkLst>
        </pc:spChg>
        <pc:spChg chg="add del mod">
          <ac:chgData name="prashant sachanandani" userId="3457526431ef4ac0" providerId="LiveId" clId="{1C3AA976-3F5A-4BEB-BCAB-51A925B2B436}" dt="2023-02-13T05:59:06.601" v="1033" actId="26606"/>
          <ac:spMkLst>
            <pc:docMk/>
            <pc:sldMk cId="2289964208" sldId="263"/>
            <ac:spMk id="9" creationId="{ABEEA2F0-792F-2BFF-BDFD-F04A396A76D6}"/>
          </ac:spMkLst>
        </pc:spChg>
        <pc:graphicFrameChg chg="del">
          <ac:chgData name="prashant sachanandani" userId="3457526431ef4ac0" providerId="LiveId" clId="{1C3AA976-3F5A-4BEB-BCAB-51A925B2B436}" dt="2023-02-13T05:50:58.126" v="846" actId="478"/>
          <ac:graphicFrameMkLst>
            <pc:docMk/>
            <pc:sldMk cId="2289964208" sldId="263"/>
            <ac:graphicFrameMk id="3" creationId="{CE8D5D35-57A5-4346-D1D0-891BA496A489}"/>
          </ac:graphicFrameMkLst>
        </pc:graphicFrameChg>
        <pc:graphicFrameChg chg="del">
          <ac:chgData name="prashant sachanandani" userId="3457526431ef4ac0" providerId="LiveId" clId="{1C3AA976-3F5A-4BEB-BCAB-51A925B2B436}" dt="2023-02-13T05:51:01.284" v="847" actId="478"/>
          <ac:graphicFrameMkLst>
            <pc:docMk/>
            <pc:sldMk cId="2289964208" sldId="263"/>
            <ac:graphicFrameMk id="4" creationId="{A91D3EEE-1655-1982-E276-74889E4BAD3A}"/>
          </ac:graphicFrameMkLst>
        </pc:graphicFrameChg>
        <pc:graphicFrameChg chg="add mod">
          <ac:chgData name="prashant sachanandani" userId="3457526431ef4ac0" providerId="LiveId" clId="{1C3AA976-3F5A-4BEB-BCAB-51A925B2B436}" dt="2023-02-13T05:53:12.166" v="870" actId="14100"/>
          <ac:graphicFrameMkLst>
            <pc:docMk/>
            <pc:sldMk cId="2289964208" sldId="263"/>
            <ac:graphicFrameMk id="6" creationId="{C31CA841-379C-16D9-9AE7-A5B8745542EA}"/>
          </ac:graphicFrameMkLst>
        </pc:graphicFrameChg>
        <pc:graphicFrameChg chg="add del modGraphic">
          <ac:chgData name="prashant sachanandani" userId="3457526431ef4ac0" providerId="LiveId" clId="{1C3AA976-3F5A-4BEB-BCAB-51A925B2B436}" dt="2023-02-13T05:56:04.587" v="1021" actId="26606"/>
          <ac:graphicFrameMkLst>
            <pc:docMk/>
            <pc:sldMk cId="2289964208" sldId="263"/>
            <ac:graphicFrameMk id="11" creationId="{FB3265ED-0406-B8EA-2FA3-7A9D3C45B64D}"/>
          </ac:graphicFrameMkLst>
        </pc:graphicFrameChg>
        <pc:graphicFrameChg chg="add del mod">
          <ac:chgData name="prashant sachanandani" userId="3457526431ef4ac0" providerId="LiveId" clId="{1C3AA976-3F5A-4BEB-BCAB-51A925B2B436}" dt="2023-02-13T05:59:06.601" v="1033" actId="26606"/>
          <ac:graphicFrameMkLst>
            <pc:docMk/>
            <pc:sldMk cId="2289964208" sldId="263"/>
            <ac:graphicFrameMk id="12" creationId="{C359872B-258F-C1FE-DB5D-24CCA4EBE232}"/>
          </ac:graphicFrameMkLst>
        </pc:graphicFrameChg>
      </pc:sldChg>
      <pc:sldChg chg="addSp delSp modSp add del mod">
        <pc:chgData name="prashant sachanandani" userId="3457526431ef4ac0" providerId="LiveId" clId="{1C3AA976-3F5A-4BEB-BCAB-51A925B2B436}" dt="2023-02-13T05:59:11.066" v="1034" actId="47"/>
        <pc:sldMkLst>
          <pc:docMk/>
          <pc:sldMk cId="2840478044" sldId="264"/>
        </pc:sldMkLst>
        <pc:spChg chg="mod">
          <ac:chgData name="prashant sachanandani" userId="3457526431ef4ac0" providerId="LiveId" clId="{1C3AA976-3F5A-4BEB-BCAB-51A925B2B436}" dt="2023-02-13T05:54:42.452" v="1008" actId="20577"/>
          <ac:spMkLst>
            <pc:docMk/>
            <pc:sldMk cId="2840478044" sldId="264"/>
            <ac:spMk id="2" creationId="{755BD892-CC91-FCE0-1D6E-537247D088A9}"/>
          </ac:spMkLst>
        </pc:spChg>
        <pc:spChg chg="add del">
          <ac:chgData name="prashant sachanandani" userId="3457526431ef4ac0" providerId="LiveId" clId="{1C3AA976-3F5A-4BEB-BCAB-51A925B2B436}" dt="2023-02-13T05:55:09.747" v="1015" actId="26606"/>
          <ac:spMkLst>
            <pc:docMk/>
            <pc:sldMk cId="2840478044" sldId="264"/>
            <ac:spMk id="9" creationId="{ABEEA2F0-792F-2BFF-BDFD-F04A396A76D6}"/>
          </ac:spMkLst>
        </pc:spChg>
        <pc:graphicFrameChg chg="add del">
          <ac:chgData name="prashant sachanandani" userId="3457526431ef4ac0" providerId="LiveId" clId="{1C3AA976-3F5A-4BEB-BCAB-51A925B2B436}" dt="2023-02-13T05:55:05.063" v="1010" actId="26606"/>
          <ac:graphicFrameMkLst>
            <pc:docMk/>
            <pc:sldMk cId="2840478044" sldId="264"/>
            <ac:graphicFrameMk id="11" creationId="{8184ED61-56C4-15DC-BA55-A229C483EB44}"/>
          </ac:graphicFrameMkLst>
        </pc:graphicFrameChg>
        <pc:graphicFrameChg chg="add del">
          <ac:chgData name="prashant sachanandani" userId="3457526431ef4ac0" providerId="LiveId" clId="{1C3AA976-3F5A-4BEB-BCAB-51A925B2B436}" dt="2023-02-13T05:55:07.782" v="1012" actId="26606"/>
          <ac:graphicFrameMkLst>
            <pc:docMk/>
            <pc:sldMk cId="2840478044" sldId="264"/>
            <ac:graphicFrameMk id="13" creationId="{B674C7E5-B3AC-7AAB-206A-0FBD3B48930B}"/>
          </ac:graphicFrameMkLst>
        </pc:graphicFrameChg>
        <pc:graphicFrameChg chg="add del">
          <ac:chgData name="prashant sachanandani" userId="3457526431ef4ac0" providerId="LiveId" clId="{1C3AA976-3F5A-4BEB-BCAB-51A925B2B436}" dt="2023-02-13T05:55:09.727" v="1014" actId="26606"/>
          <ac:graphicFrameMkLst>
            <pc:docMk/>
            <pc:sldMk cId="2840478044" sldId="264"/>
            <ac:graphicFrameMk id="15" creationId="{8C943558-784C-C42C-6595-0B9D04978A03}"/>
          </ac:graphicFrameMkLst>
        </pc:graphicFrameChg>
        <pc:graphicFrameChg chg="add">
          <ac:chgData name="prashant sachanandani" userId="3457526431ef4ac0" providerId="LiveId" clId="{1C3AA976-3F5A-4BEB-BCAB-51A925B2B436}" dt="2023-02-13T05:55:09.747" v="1015" actId="26606"/>
          <ac:graphicFrameMkLst>
            <pc:docMk/>
            <pc:sldMk cId="2840478044" sldId="264"/>
            <ac:graphicFrameMk id="17" creationId="{B674C7E5-B3AC-7AAB-206A-0FBD3B48930B}"/>
          </ac:graphicFrameMkLst>
        </pc:graphicFrameChg>
      </pc:sldChg>
      <pc:sldChg chg="addSp delSp modSp add mod">
        <pc:chgData name="prashant sachanandani" userId="3457526431ef4ac0" providerId="LiveId" clId="{1C3AA976-3F5A-4BEB-BCAB-51A925B2B436}" dt="2023-02-13T06:30:58" v="1216" actId="1076"/>
        <pc:sldMkLst>
          <pc:docMk/>
          <pc:sldMk cId="3308392602" sldId="264"/>
        </pc:sldMkLst>
        <pc:spChg chg="mod">
          <ac:chgData name="prashant sachanandani" userId="3457526431ef4ac0" providerId="LiveId" clId="{1C3AA976-3F5A-4BEB-BCAB-51A925B2B436}" dt="2023-02-13T06:26:58.259" v="1121" actId="20577"/>
          <ac:spMkLst>
            <pc:docMk/>
            <pc:sldMk cId="3308392602" sldId="264"/>
            <ac:spMk id="2" creationId="{755BD892-CC91-FCE0-1D6E-537247D088A9}"/>
          </ac:spMkLst>
        </pc:spChg>
        <pc:spChg chg="mod">
          <ac:chgData name="prashant sachanandani" userId="3457526431ef4ac0" providerId="LiveId" clId="{1C3AA976-3F5A-4BEB-BCAB-51A925B2B436}" dt="2023-02-13T06:30:11.998" v="1211" actId="6549"/>
          <ac:spMkLst>
            <pc:docMk/>
            <pc:sldMk cId="3308392602" sldId="264"/>
            <ac:spMk id="5" creationId="{31F35B2F-5D10-D82B-2E06-31D1EE2C9430}"/>
          </ac:spMkLst>
        </pc:spChg>
        <pc:spChg chg="add del mod">
          <ac:chgData name="prashant sachanandani" userId="3457526431ef4ac0" providerId="LiveId" clId="{1C3AA976-3F5A-4BEB-BCAB-51A925B2B436}" dt="2023-02-13T06:30:39.622" v="1214" actId="255"/>
          <ac:spMkLst>
            <pc:docMk/>
            <pc:sldMk cId="3308392602" sldId="264"/>
            <ac:spMk id="9" creationId="{ABEEA2F0-792F-2BFF-BDFD-F04A396A76D6}"/>
          </ac:spMkLst>
        </pc:spChg>
        <pc:graphicFrameChg chg="add del mod">
          <ac:chgData name="prashant sachanandani" userId="3457526431ef4ac0" providerId="LiveId" clId="{1C3AA976-3F5A-4BEB-BCAB-51A925B2B436}" dt="2023-02-13T06:28:40.496" v="1131"/>
          <ac:graphicFrameMkLst>
            <pc:docMk/>
            <pc:sldMk cId="3308392602" sldId="264"/>
            <ac:graphicFrameMk id="3" creationId="{BCE3FCF3-226C-C5A2-1FF6-213F1BC07B65}"/>
          </ac:graphicFrameMkLst>
        </pc:graphicFrameChg>
        <pc:graphicFrameChg chg="add mod modGraphic">
          <ac:chgData name="prashant sachanandani" userId="3457526431ef4ac0" providerId="LiveId" clId="{1C3AA976-3F5A-4BEB-BCAB-51A925B2B436}" dt="2023-02-13T06:30:58" v="1216" actId="1076"/>
          <ac:graphicFrameMkLst>
            <pc:docMk/>
            <pc:sldMk cId="3308392602" sldId="264"/>
            <ac:graphicFrameMk id="4" creationId="{A8F231E6-BA08-AB1C-C6E2-3D18B5A08E91}"/>
          </ac:graphicFrameMkLst>
        </pc:graphicFrameChg>
        <pc:graphicFrameChg chg="add del">
          <ac:chgData name="prashant sachanandani" userId="3457526431ef4ac0" providerId="LiveId" clId="{1C3AA976-3F5A-4BEB-BCAB-51A925B2B436}" dt="2023-02-13T06:29:16.544" v="1137" actId="478"/>
          <ac:graphicFrameMkLst>
            <pc:docMk/>
            <pc:sldMk cId="3308392602" sldId="264"/>
            <ac:graphicFrameMk id="6" creationId="{C31CA841-379C-16D9-9AE7-A5B8745542EA}"/>
          </ac:graphicFrameMkLst>
        </pc:graphicFrameChg>
      </pc:sldChg>
      <pc:sldChg chg="addSp delSp modSp add mod">
        <pc:chgData name="prashant sachanandani" userId="3457526431ef4ac0" providerId="LiveId" clId="{1C3AA976-3F5A-4BEB-BCAB-51A925B2B436}" dt="2023-02-13T09:26:43.550" v="2541"/>
        <pc:sldMkLst>
          <pc:docMk/>
          <pc:sldMk cId="1936258461" sldId="265"/>
        </pc:sldMkLst>
        <pc:spChg chg="mod">
          <ac:chgData name="prashant sachanandani" userId="3457526431ef4ac0" providerId="LiveId" clId="{1C3AA976-3F5A-4BEB-BCAB-51A925B2B436}" dt="2023-02-13T06:31:34.486" v="1225" actId="14100"/>
          <ac:spMkLst>
            <pc:docMk/>
            <pc:sldMk cId="1936258461" sldId="265"/>
            <ac:spMk id="2" creationId="{755BD892-CC91-FCE0-1D6E-537247D088A9}"/>
          </ac:spMkLst>
        </pc:spChg>
        <pc:spChg chg="mod">
          <ac:chgData name="prashant sachanandani" userId="3457526431ef4ac0" providerId="LiveId" clId="{1C3AA976-3F5A-4BEB-BCAB-51A925B2B436}" dt="2023-02-13T06:37:04.517" v="1434" actId="20577"/>
          <ac:spMkLst>
            <pc:docMk/>
            <pc:sldMk cId="1936258461" sldId="265"/>
            <ac:spMk id="5" creationId="{31F35B2F-5D10-D82B-2E06-31D1EE2C9430}"/>
          </ac:spMkLst>
        </pc:spChg>
        <pc:spChg chg="mod">
          <ac:chgData name="prashant sachanandani" userId="3457526431ef4ac0" providerId="LiveId" clId="{1C3AA976-3F5A-4BEB-BCAB-51A925B2B436}" dt="2023-02-13T06:36:09.219" v="1304" actId="1076"/>
          <ac:spMkLst>
            <pc:docMk/>
            <pc:sldMk cId="1936258461" sldId="265"/>
            <ac:spMk id="9" creationId="{ABEEA2F0-792F-2BFF-BDFD-F04A396A76D6}"/>
          </ac:spMkLst>
        </pc:spChg>
        <pc:graphicFrameChg chg="add mod modGraphic">
          <ac:chgData name="prashant sachanandani" userId="3457526431ef4ac0" providerId="LiveId" clId="{1C3AA976-3F5A-4BEB-BCAB-51A925B2B436}" dt="2023-02-13T06:36:26.827" v="1309" actId="14100"/>
          <ac:graphicFrameMkLst>
            <pc:docMk/>
            <pc:sldMk cId="1936258461" sldId="265"/>
            <ac:graphicFrameMk id="3" creationId="{C791CEF1-6046-DC85-3E99-3F9BD79BFCD9}"/>
          </ac:graphicFrameMkLst>
        </pc:graphicFrameChg>
        <pc:graphicFrameChg chg="del">
          <ac:chgData name="prashant sachanandani" userId="3457526431ef4ac0" providerId="LiveId" clId="{1C3AA976-3F5A-4BEB-BCAB-51A925B2B436}" dt="2023-02-13T06:33:39.489" v="1291" actId="478"/>
          <ac:graphicFrameMkLst>
            <pc:docMk/>
            <pc:sldMk cId="1936258461" sldId="265"/>
            <ac:graphicFrameMk id="4" creationId="{A8F231E6-BA08-AB1C-C6E2-3D18B5A08E91}"/>
          </ac:graphicFrameMkLst>
        </pc:graphicFrameChg>
        <pc:graphicFrameChg chg="add del mod">
          <ac:chgData name="prashant sachanandani" userId="3457526431ef4ac0" providerId="LiveId" clId="{1C3AA976-3F5A-4BEB-BCAB-51A925B2B436}" dt="2023-02-13T09:24:50.087" v="2535" actId="478"/>
          <ac:graphicFrameMkLst>
            <pc:docMk/>
            <pc:sldMk cId="1936258461" sldId="265"/>
            <ac:graphicFrameMk id="6" creationId="{F7ADF6C3-9738-E442-AD95-CB54E4826097}"/>
          </ac:graphicFrameMkLst>
        </pc:graphicFrameChg>
        <pc:graphicFrameChg chg="add mod">
          <ac:chgData name="prashant sachanandani" userId="3457526431ef4ac0" providerId="LiveId" clId="{1C3AA976-3F5A-4BEB-BCAB-51A925B2B436}" dt="2023-02-13T09:26:43.550" v="2541"/>
          <ac:graphicFrameMkLst>
            <pc:docMk/>
            <pc:sldMk cId="1936258461" sldId="265"/>
            <ac:graphicFrameMk id="7" creationId="{A43DC278-3C7D-B9D4-059B-F2D948255D63}"/>
          </ac:graphicFrameMkLst>
        </pc:graphicFrameChg>
      </pc:sldChg>
      <pc:sldChg chg="addSp delSp modSp add mod">
        <pc:chgData name="prashant sachanandani" userId="3457526431ef4ac0" providerId="LiveId" clId="{1C3AA976-3F5A-4BEB-BCAB-51A925B2B436}" dt="2023-02-13T08:21:55.820" v="1815" actId="20577"/>
        <pc:sldMkLst>
          <pc:docMk/>
          <pc:sldMk cId="211058459" sldId="266"/>
        </pc:sldMkLst>
        <pc:spChg chg="mod">
          <ac:chgData name="prashant sachanandani" userId="3457526431ef4ac0" providerId="LiveId" clId="{1C3AA976-3F5A-4BEB-BCAB-51A925B2B436}" dt="2023-02-13T06:37:35.300" v="1440" actId="6549"/>
          <ac:spMkLst>
            <pc:docMk/>
            <pc:sldMk cId="211058459" sldId="266"/>
            <ac:spMk id="2" creationId="{755BD892-CC91-FCE0-1D6E-537247D088A9}"/>
          </ac:spMkLst>
        </pc:spChg>
        <pc:spChg chg="mod">
          <ac:chgData name="prashant sachanandani" userId="3457526431ef4ac0" providerId="LiveId" clId="{1C3AA976-3F5A-4BEB-BCAB-51A925B2B436}" dt="2023-02-13T08:21:55.820" v="1815" actId="20577"/>
          <ac:spMkLst>
            <pc:docMk/>
            <pc:sldMk cId="211058459" sldId="266"/>
            <ac:spMk id="5" creationId="{31F35B2F-5D10-D82B-2E06-31D1EE2C9430}"/>
          </ac:spMkLst>
        </pc:spChg>
        <pc:spChg chg="mod">
          <ac:chgData name="prashant sachanandani" userId="3457526431ef4ac0" providerId="LiveId" clId="{1C3AA976-3F5A-4BEB-BCAB-51A925B2B436}" dt="2023-02-13T06:38:37.780" v="1512" actId="6549"/>
          <ac:spMkLst>
            <pc:docMk/>
            <pc:sldMk cId="211058459" sldId="266"/>
            <ac:spMk id="9" creationId="{ABEEA2F0-792F-2BFF-BDFD-F04A396A76D6}"/>
          </ac:spMkLst>
        </pc:spChg>
        <pc:graphicFrameChg chg="del">
          <ac:chgData name="prashant sachanandani" userId="3457526431ef4ac0" providerId="LiveId" clId="{1C3AA976-3F5A-4BEB-BCAB-51A925B2B436}" dt="2023-02-13T06:40:00.572" v="1514" actId="478"/>
          <ac:graphicFrameMkLst>
            <pc:docMk/>
            <pc:sldMk cId="211058459" sldId="266"/>
            <ac:graphicFrameMk id="3" creationId="{C791CEF1-6046-DC85-3E99-3F9BD79BFCD9}"/>
          </ac:graphicFrameMkLst>
        </pc:graphicFrameChg>
        <pc:graphicFrameChg chg="add del mod">
          <ac:chgData name="prashant sachanandani" userId="3457526431ef4ac0" providerId="LiveId" clId="{1C3AA976-3F5A-4BEB-BCAB-51A925B2B436}" dt="2023-02-13T08:20:12.210" v="1604" actId="478"/>
          <ac:graphicFrameMkLst>
            <pc:docMk/>
            <pc:sldMk cId="211058459" sldId="266"/>
            <ac:graphicFrameMk id="4" creationId="{313162F6-5265-D1CF-3E2F-F60E2F0E16B3}"/>
          </ac:graphicFrameMkLst>
        </pc:graphicFrameChg>
        <pc:graphicFrameChg chg="del">
          <ac:chgData name="prashant sachanandani" userId="3457526431ef4ac0" providerId="LiveId" clId="{1C3AA976-3F5A-4BEB-BCAB-51A925B2B436}" dt="2023-02-13T06:39:57.814" v="1513" actId="478"/>
          <ac:graphicFrameMkLst>
            <pc:docMk/>
            <pc:sldMk cId="211058459" sldId="266"/>
            <ac:graphicFrameMk id="6" creationId="{F7ADF6C3-9738-E442-AD95-CB54E4826097}"/>
          </ac:graphicFrameMkLst>
        </pc:graphicFrameChg>
        <pc:graphicFrameChg chg="add mod">
          <ac:chgData name="prashant sachanandani" userId="3457526431ef4ac0" providerId="LiveId" clId="{1C3AA976-3F5A-4BEB-BCAB-51A925B2B436}" dt="2023-02-13T08:20:28.533" v="1611" actId="14100"/>
          <ac:graphicFrameMkLst>
            <pc:docMk/>
            <pc:sldMk cId="211058459" sldId="266"/>
            <ac:graphicFrameMk id="7" creationId="{313162F6-5265-D1CF-3E2F-F60E2F0E16B3}"/>
          </ac:graphicFrameMkLst>
        </pc:graphicFrameChg>
      </pc:sldChg>
      <pc:sldChg chg="addSp delSp modSp add mod">
        <pc:chgData name="prashant sachanandani" userId="3457526431ef4ac0" providerId="LiveId" clId="{1C3AA976-3F5A-4BEB-BCAB-51A925B2B436}" dt="2023-02-13T08:31:28.567" v="2001" actId="20577"/>
        <pc:sldMkLst>
          <pc:docMk/>
          <pc:sldMk cId="3093018690" sldId="267"/>
        </pc:sldMkLst>
        <pc:spChg chg="mod">
          <ac:chgData name="prashant sachanandani" userId="3457526431ef4ac0" providerId="LiveId" clId="{1C3AA976-3F5A-4BEB-BCAB-51A925B2B436}" dt="2023-02-13T08:22:33.352" v="1838"/>
          <ac:spMkLst>
            <pc:docMk/>
            <pc:sldMk cId="3093018690" sldId="267"/>
            <ac:spMk id="2" creationId="{755BD892-CC91-FCE0-1D6E-537247D088A9}"/>
          </ac:spMkLst>
        </pc:spChg>
        <pc:spChg chg="mod">
          <ac:chgData name="prashant sachanandani" userId="3457526431ef4ac0" providerId="LiveId" clId="{1C3AA976-3F5A-4BEB-BCAB-51A925B2B436}" dt="2023-02-13T08:31:28.567" v="2001" actId="20577"/>
          <ac:spMkLst>
            <pc:docMk/>
            <pc:sldMk cId="3093018690" sldId="267"/>
            <ac:spMk id="5" creationId="{31F35B2F-5D10-D82B-2E06-31D1EE2C9430}"/>
          </ac:spMkLst>
        </pc:spChg>
        <pc:spChg chg="mod">
          <ac:chgData name="prashant sachanandani" userId="3457526431ef4ac0" providerId="LiveId" clId="{1C3AA976-3F5A-4BEB-BCAB-51A925B2B436}" dt="2023-02-13T08:23:43.894" v="1886" actId="1076"/>
          <ac:spMkLst>
            <pc:docMk/>
            <pc:sldMk cId="3093018690" sldId="267"/>
            <ac:spMk id="9" creationId="{ABEEA2F0-792F-2BFF-BDFD-F04A396A76D6}"/>
          </ac:spMkLst>
        </pc:spChg>
        <pc:graphicFrameChg chg="add mod">
          <ac:chgData name="prashant sachanandani" userId="3457526431ef4ac0" providerId="LiveId" clId="{1C3AA976-3F5A-4BEB-BCAB-51A925B2B436}" dt="2023-02-13T08:30:33.249" v="1892" actId="14100"/>
          <ac:graphicFrameMkLst>
            <pc:docMk/>
            <pc:sldMk cId="3093018690" sldId="267"/>
            <ac:graphicFrameMk id="3" creationId="{432DCC06-3DBD-B84F-C3BF-719A3F707EEE}"/>
          </ac:graphicFrameMkLst>
        </pc:graphicFrameChg>
        <pc:graphicFrameChg chg="del">
          <ac:chgData name="prashant sachanandani" userId="3457526431ef4ac0" providerId="LiveId" clId="{1C3AA976-3F5A-4BEB-BCAB-51A925B2B436}" dt="2023-02-13T08:23:35.138" v="1884" actId="478"/>
          <ac:graphicFrameMkLst>
            <pc:docMk/>
            <pc:sldMk cId="3093018690" sldId="267"/>
            <ac:graphicFrameMk id="7" creationId="{313162F6-5265-D1CF-3E2F-F60E2F0E16B3}"/>
          </ac:graphicFrameMkLst>
        </pc:graphicFrameChg>
      </pc:sldChg>
      <pc:sldChg chg="addSp delSp modSp add mod">
        <pc:chgData name="prashant sachanandani" userId="3457526431ef4ac0" providerId="LiveId" clId="{1C3AA976-3F5A-4BEB-BCAB-51A925B2B436}" dt="2023-02-13T08:38:46.649" v="2258" actId="6549"/>
        <pc:sldMkLst>
          <pc:docMk/>
          <pc:sldMk cId="1880344223" sldId="268"/>
        </pc:sldMkLst>
        <pc:spChg chg="mod">
          <ac:chgData name="prashant sachanandani" userId="3457526431ef4ac0" providerId="LiveId" clId="{1C3AA976-3F5A-4BEB-BCAB-51A925B2B436}" dt="2023-02-13T08:32:23.265" v="2012" actId="20577"/>
          <ac:spMkLst>
            <pc:docMk/>
            <pc:sldMk cId="1880344223" sldId="268"/>
            <ac:spMk id="2" creationId="{755BD892-CC91-FCE0-1D6E-537247D088A9}"/>
          </ac:spMkLst>
        </pc:spChg>
        <pc:spChg chg="mod">
          <ac:chgData name="prashant sachanandani" userId="3457526431ef4ac0" providerId="LiveId" clId="{1C3AA976-3F5A-4BEB-BCAB-51A925B2B436}" dt="2023-02-13T08:38:46.649" v="2258" actId="6549"/>
          <ac:spMkLst>
            <pc:docMk/>
            <pc:sldMk cId="1880344223" sldId="268"/>
            <ac:spMk id="5" creationId="{31F35B2F-5D10-D82B-2E06-31D1EE2C9430}"/>
          </ac:spMkLst>
        </pc:spChg>
        <pc:spChg chg="mod">
          <ac:chgData name="prashant sachanandani" userId="3457526431ef4ac0" providerId="LiveId" clId="{1C3AA976-3F5A-4BEB-BCAB-51A925B2B436}" dt="2023-02-13T08:34:18.860" v="2113" actId="20577"/>
          <ac:spMkLst>
            <pc:docMk/>
            <pc:sldMk cId="1880344223" sldId="268"/>
            <ac:spMk id="9" creationId="{ABEEA2F0-792F-2BFF-BDFD-F04A396A76D6}"/>
          </ac:spMkLst>
        </pc:spChg>
        <pc:graphicFrameChg chg="del">
          <ac:chgData name="prashant sachanandani" userId="3457526431ef4ac0" providerId="LiveId" clId="{1C3AA976-3F5A-4BEB-BCAB-51A925B2B436}" dt="2023-02-13T08:32:55.529" v="2015" actId="478"/>
          <ac:graphicFrameMkLst>
            <pc:docMk/>
            <pc:sldMk cId="1880344223" sldId="268"/>
            <ac:graphicFrameMk id="3" creationId="{432DCC06-3DBD-B84F-C3BF-719A3F707EEE}"/>
          </ac:graphicFrameMkLst>
        </pc:graphicFrameChg>
        <pc:graphicFrameChg chg="add mod">
          <ac:chgData name="prashant sachanandani" userId="3457526431ef4ac0" providerId="LiveId" clId="{1C3AA976-3F5A-4BEB-BCAB-51A925B2B436}" dt="2023-02-13T08:37:35.623" v="2121" actId="14100"/>
          <ac:graphicFrameMkLst>
            <pc:docMk/>
            <pc:sldMk cId="1880344223" sldId="268"/>
            <ac:graphicFrameMk id="4" creationId="{9709FAF4-9EFB-10D8-4AF6-2A1D50ABE574}"/>
          </ac:graphicFrameMkLst>
        </pc:graphicFrameChg>
      </pc:sldChg>
      <pc:sldChg chg="addSp delSp modSp add mod">
        <pc:chgData name="prashant sachanandani" userId="3457526431ef4ac0" providerId="LiveId" clId="{1C3AA976-3F5A-4BEB-BCAB-51A925B2B436}" dt="2023-02-13T09:21:33.866" v="2516" actId="1076"/>
        <pc:sldMkLst>
          <pc:docMk/>
          <pc:sldMk cId="1704360625" sldId="269"/>
        </pc:sldMkLst>
        <pc:spChg chg="mod">
          <ac:chgData name="prashant sachanandani" userId="3457526431ef4ac0" providerId="LiveId" clId="{1C3AA976-3F5A-4BEB-BCAB-51A925B2B436}" dt="2023-02-13T08:39:23.749" v="2267" actId="255"/>
          <ac:spMkLst>
            <pc:docMk/>
            <pc:sldMk cId="1704360625" sldId="269"/>
            <ac:spMk id="2" creationId="{755BD892-CC91-FCE0-1D6E-537247D088A9}"/>
          </ac:spMkLst>
        </pc:spChg>
        <pc:spChg chg="mod">
          <ac:chgData name="prashant sachanandani" userId="3457526431ef4ac0" providerId="LiveId" clId="{1C3AA976-3F5A-4BEB-BCAB-51A925B2B436}" dt="2023-02-13T09:21:25.445" v="2515" actId="1076"/>
          <ac:spMkLst>
            <pc:docMk/>
            <pc:sldMk cId="1704360625" sldId="269"/>
            <ac:spMk id="5" creationId="{31F35B2F-5D10-D82B-2E06-31D1EE2C9430}"/>
          </ac:spMkLst>
        </pc:spChg>
        <pc:spChg chg="mod">
          <ac:chgData name="prashant sachanandani" userId="3457526431ef4ac0" providerId="LiveId" clId="{1C3AA976-3F5A-4BEB-BCAB-51A925B2B436}" dt="2023-02-13T08:40:35.009" v="2304" actId="20577"/>
          <ac:spMkLst>
            <pc:docMk/>
            <pc:sldMk cId="1704360625" sldId="269"/>
            <ac:spMk id="9" creationId="{ABEEA2F0-792F-2BFF-BDFD-F04A396A76D6}"/>
          </ac:spMkLst>
        </pc:spChg>
        <pc:graphicFrameChg chg="add mod modGraphic">
          <ac:chgData name="prashant sachanandani" userId="3457526431ef4ac0" providerId="LiveId" clId="{1C3AA976-3F5A-4BEB-BCAB-51A925B2B436}" dt="2023-02-13T09:21:33.866" v="2516" actId="1076"/>
          <ac:graphicFrameMkLst>
            <pc:docMk/>
            <pc:sldMk cId="1704360625" sldId="269"/>
            <ac:graphicFrameMk id="3" creationId="{4618F648-F68C-837D-5E05-760F3CA40690}"/>
          </ac:graphicFrameMkLst>
        </pc:graphicFrameChg>
        <pc:graphicFrameChg chg="del">
          <ac:chgData name="prashant sachanandani" userId="3457526431ef4ac0" providerId="LiveId" clId="{1C3AA976-3F5A-4BEB-BCAB-51A925B2B436}" dt="2023-02-13T08:40:40.169" v="2305" actId="478"/>
          <ac:graphicFrameMkLst>
            <pc:docMk/>
            <pc:sldMk cId="1704360625" sldId="269"/>
            <ac:graphicFrameMk id="4" creationId="{9709FAF4-9EFB-10D8-4AF6-2A1D50ABE57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sh\OneDrive\Desktop\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sh\OneDrive\Desktop\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sh\OneDrive\Desktop\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sh\OneDrive\Desktop\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sh\OneDrive\Desktop\1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sh\OneDrive\Desktop\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sh\OneDrive\Desktop\1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'1'!$A$1:$C$1</c:f>
              <c:strCache>
                <c:ptCount val="3"/>
                <c:pt idx="0">
                  <c:v>unique_product_2020</c:v>
                </c:pt>
                <c:pt idx="1">
                  <c:v>unique_product_2021</c:v>
                </c:pt>
                <c:pt idx="2">
                  <c:v>percentage_chng</c:v>
                </c:pt>
              </c:strCache>
            </c:strRef>
          </c:cat>
          <c:val>
            <c:numRef>
              <c:f>'1'!$A$2:$C$2</c:f>
              <c:numCache>
                <c:formatCode>General</c:formatCode>
                <c:ptCount val="3"/>
                <c:pt idx="0">
                  <c:v>245</c:v>
                </c:pt>
                <c:pt idx="1">
                  <c:v>334</c:v>
                </c:pt>
                <c:pt idx="2">
                  <c:v>36.326531000000003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EA-4E7F-910C-DB869A653B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75886464"/>
        <c:axId val="575886792"/>
      </c:barChart>
      <c:catAx>
        <c:axId val="575886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886792"/>
        <c:crosses val="autoZero"/>
        <c:auto val="1"/>
        <c:lblAlgn val="ctr"/>
        <c:lblOffset val="100"/>
        <c:noMultiLvlLbl val="0"/>
      </c:catAx>
      <c:valAx>
        <c:axId val="57588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88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'1'!$B$1</c:f>
              <c:strCache>
                <c:ptCount val="1"/>
                <c:pt idx="0">
                  <c:v>Product_count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A70D-4D98-ADED-6A9E719179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A70D-4D98-ADED-6A9E719179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A70D-4D98-ADED-6A9E719179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A70D-4D98-ADED-6A9E719179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A70D-4D98-ADED-6A9E7191796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A70D-4D98-ADED-6A9E7191796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70D-4D98-ADED-6A9E7191796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70D-4D98-ADED-6A9E7191796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70D-4D98-ADED-6A9E7191796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70D-4D98-ADED-6A9E7191796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A70D-4D98-ADED-6A9E71917960}"/>
                </c:ext>
              </c:extLst>
            </c:dLbl>
            <c:dLbl>
              <c:idx val="5"/>
              <c:layout>
                <c:manualLayout>
                  <c:x val="3.0555555555555506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D-4D98-ADED-6A9E7191796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'1'!$A$2:$A$7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'1'!$B$2:$B$7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70D-4D98-ADED-6A9E7191796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'1'!$B$1</c:f>
              <c:strCache>
                <c:ptCount val="1"/>
                <c:pt idx="0">
                  <c:v>Product_count_2020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'1'!$A$2:$A$7</c:f>
              <c:strCache>
                <c:ptCount val="6"/>
                <c:pt idx="0">
                  <c:v>Accessories</c:v>
                </c:pt>
                <c:pt idx="1">
                  <c:v>Notebook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'1'!$B$2:$B$7</c:f>
              <c:numCache>
                <c:formatCode>General</c:formatCode>
                <c:ptCount val="6"/>
                <c:pt idx="0">
                  <c:v>69</c:v>
                </c:pt>
                <c:pt idx="1">
                  <c:v>92</c:v>
                </c:pt>
                <c:pt idx="2">
                  <c:v>59</c:v>
                </c:pt>
                <c:pt idx="3">
                  <c:v>7</c:v>
                </c:pt>
                <c:pt idx="4">
                  <c:v>12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B-4579-8626-00A277224FA9}"/>
            </c:ext>
          </c:extLst>
        </c:ser>
        <c:ser>
          <c:idx val="1"/>
          <c:order val="1"/>
          <c:tx>
            <c:strRef>
              <c:f>'1'!$C$1</c:f>
              <c:strCache>
                <c:ptCount val="1"/>
                <c:pt idx="0">
                  <c:v>Product_count_2021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'1'!$A$2:$A$7</c:f>
              <c:strCache>
                <c:ptCount val="6"/>
                <c:pt idx="0">
                  <c:v>Accessories</c:v>
                </c:pt>
                <c:pt idx="1">
                  <c:v>Notebook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'1'!$C$2:$C$7</c:f>
              <c:numCache>
                <c:formatCode>General</c:formatCode>
                <c:ptCount val="6"/>
                <c:pt idx="0">
                  <c:v>103</c:v>
                </c:pt>
                <c:pt idx="1">
                  <c:v>108</c:v>
                </c:pt>
                <c:pt idx="2">
                  <c:v>75</c:v>
                </c:pt>
                <c:pt idx="3">
                  <c:v>22</c:v>
                </c:pt>
                <c:pt idx="4">
                  <c:v>17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B-4579-8626-00A277224FA9}"/>
            </c:ext>
          </c:extLst>
        </c:ser>
        <c:ser>
          <c:idx val="2"/>
          <c:order val="2"/>
          <c:tx>
            <c:strRef>
              <c:f>'1'!$D$1</c:f>
              <c:strCache>
                <c:ptCount val="1"/>
                <c:pt idx="0">
                  <c:v>Difference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'1'!$A$2:$A$7</c:f>
              <c:strCache>
                <c:ptCount val="6"/>
                <c:pt idx="0">
                  <c:v>Accessories</c:v>
                </c:pt>
                <c:pt idx="1">
                  <c:v>Notebook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'1'!$D$2:$D$7</c:f>
              <c:numCache>
                <c:formatCode>General</c:formatCode>
                <c:ptCount val="6"/>
                <c:pt idx="0">
                  <c:v>34</c:v>
                </c:pt>
                <c:pt idx="1">
                  <c:v>16</c:v>
                </c:pt>
                <c:pt idx="2">
                  <c:v>16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BB-4579-8626-00A277224F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60053320"/>
        <c:axId val="460053648"/>
        <c:axId val="0"/>
      </c:bar3DChart>
      <c:catAx>
        <c:axId val="460053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053648"/>
        <c:crosses val="autoZero"/>
        <c:auto val="1"/>
        <c:lblAlgn val="ctr"/>
        <c:lblOffset val="100"/>
        <c:noMultiLvlLbl val="0"/>
      </c:catAx>
      <c:valAx>
        <c:axId val="46005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053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6296296296296294E-2"/>
          <c:w val="0.97777777777777775"/>
          <c:h val="0.76436789151356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'1'!$C$1</c:f>
              <c:strCache>
                <c:ptCount val="1"/>
                <c:pt idx="0">
                  <c:v>average_discount_percentage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'1'!$A$2:$B$6</c:f>
              <c:multiLvlStrCache>
                <c:ptCount val="5"/>
                <c:lvl>
                  <c:pt idx="0">
                    <c:v>Flipkart</c:v>
                  </c:pt>
                  <c:pt idx="1">
                    <c:v>Viveks</c:v>
                  </c:pt>
                  <c:pt idx="2">
                    <c:v>Ezone</c:v>
                  </c:pt>
                  <c:pt idx="3">
                    <c:v>Croma</c:v>
                  </c:pt>
                  <c:pt idx="4">
                    <c:v>Amazon </c:v>
                  </c:pt>
                </c:lvl>
                <c:lvl>
                  <c:pt idx="0">
                    <c:v>90002009</c:v>
                  </c:pt>
                  <c:pt idx="1">
                    <c:v>90002006</c:v>
                  </c:pt>
                  <c:pt idx="2">
                    <c:v>90002003</c:v>
                  </c:pt>
                  <c:pt idx="3">
                    <c:v>90002002</c:v>
                  </c:pt>
                  <c:pt idx="4">
                    <c:v>90002016</c:v>
                  </c:pt>
                </c:lvl>
              </c:multiLvlStrCache>
            </c:multiLvlStrRef>
          </c:cat>
          <c:val>
            <c:numRef>
              <c:f>'1'!$C$2:$C$6</c:f>
              <c:numCache>
                <c:formatCode>General</c:formatCode>
                <c:ptCount val="5"/>
                <c:pt idx="0">
                  <c:v>30.83</c:v>
                </c:pt>
                <c:pt idx="1">
                  <c:v>30.38</c:v>
                </c:pt>
                <c:pt idx="2">
                  <c:v>30.28</c:v>
                </c:pt>
                <c:pt idx="3">
                  <c:v>30.25</c:v>
                </c:pt>
                <c:pt idx="4">
                  <c:v>29.33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B-41A3-9AAB-BF0E4153DB1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8810512"/>
        <c:axId val="98808544"/>
      </c:barChart>
      <c:catAx>
        <c:axId val="9881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08544"/>
        <c:crosses val="autoZero"/>
        <c:auto val="1"/>
        <c:lblAlgn val="ctr"/>
        <c:lblOffset val="100"/>
        <c:noMultiLvlLbl val="0"/>
      </c:catAx>
      <c:valAx>
        <c:axId val="9880854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881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[1.csv]1!PivotTable1</c:name>
    <c:fmtId val="8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'1'!$S$9:$S$10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'1'!$R$11:$R$23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'1'!$S$11:$S$23</c:f>
              <c:numCache>
                <c:formatCode>General</c:formatCode>
                <c:ptCount val="12"/>
                <c:pt idx="8">
                  <c:v>9092670.3391999993</c:v>
                </c:pt>
                <c:pt idx="9">
                  <c:v>10378637.596100001</c:v>
                </c:pt>
                <c:pt idx="10">
                  <c:v>15231894.9669</c:v>
                </c:pt>
                <c:pt idx="11">
                  <c:v>9755795.0577000007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8B-49E1-95AF-4183C8BB0824}"/>
            </c:ext>
          </c:extLst>
        </c:ser>
        <c:ser>
          <c:idx val="1"/>
          <c:order val="1"/>
          <c:tx>
            <c:strRef>
              <c:f>'1'!$T$9:$T$10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'1'!$R$11:$R$23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'1'!$T$11:$T$23</c:f>
              <c:numCache>
                <c:formatCode>General</c:formatCode>
                <c:ptCount val="12"/>
                <c:pt idx="0">
                  <c:v>9584951.9393000007</c:v>
                </c:pt>
                <c:pt idx="1">
                  <c:v>8083995.5478999997</c:v>
                </c:pt>
                <c:pt idx="2">
                  <c:v>766976.45310000004</c:v>
                </c:pt>
                <c:pt idx="3">
                  <c:v>800071.95429999998</c:v>
                </c:pt>
                <c:pt idx="4">
                  <c:v>1586964.4768000001</c:v>
                </c:pt>
                <c:pt idx="5">
                  <c:v>3429736.5712000001</c:v>
                </c:pt>
                <c:pt idx="6">
                  <c:v>5151815.4019999998</c:v>
                </c:pt>
                <c:pt idx="7">
                  <c:v>5638281.8287000004</c:v>
                </c:pt>
                <c:pt idx="8">
                  <c:v>19530271.3028</c:v>
                </c:pt>
                <c:pt idx="9">
                  <c:v>21016218.2095</c:v>
                </c:pt>
                <c:pt idx="10">
                  <c:v>32247289.794599999</c:v>
                </c:pt>
                <c:pt idx="11">
                  <c:v>20409063.176899999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8B-49E1-95AF-4183C8BB0824}"/>
            </c:ext>
          </c:extLst>
        </c:ser>
        <c:ser>
          <c:idx val="2"/>
          <c:order val="2"/>
          <c:tx>
            <c:strRef>
              <c:f>'1'!$U$9:$U$10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'1'!$R$11:$R$23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'1'!$U$11:$U$23</c:f>
              <c:numCache>
                <c:formatCode>General</c:formatCode>
                <c:ptCount val="12"/>
                <c:pt idx="0">
                  <c:v>19570701.710200001</c:v>
                </c:pt>
                <c:pt idx="1">
                  <c:v>15986603.8883</c:v>
                </c:pt>
                <c:pt idx="2">
                  <c:v>19149624.923900001</c:v>
                </c:pt>
                <c:pt idx="3">
                  <c:v>11483530.303200001</c:v>
                </c:pt>
                <c:pt idx="4">
                  <c:v>19204309.409499999</c:v>
                </c:pt>
                <c:pt idx="5">
                  <c:v>15457579.662599999</c:v>
                </c:pt>
                <c:pt idx="6">
                  <c:v>19044968.816399999</c:v>
                </c:pt>
                <c:pt idx="7">
                  <c:v>11324548.3409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8B-49E1-95AF-4183C8BB0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41854912"/>
        <c:axId val="641850648"/>
      </c:barChart>
      <c:catAx>
        <c:axId val="64185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850648"/>
        <c:crosses val="autoZero"/>
        <c:auto val="1"/>
        <c:lblAlgn val="ctr"/>
        <c:lblOffset val="100"/>
        <c:noMultiLvlLbl val="0"/>
      </c:catAx>
      <c:valAx>
        <c:axId val="641850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85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'1'!$A$1</c:f>
              <c:strCache>
                <c:ptCount val="1"/>
                <c:pt idx="0">
                  <c:v>QUARTER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2777777777777778E-2"/>
                  <c:y val="9.2592592592592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9C-410A-9B7C-809059D7A1FA}"/>
                </c:ext>
              </c:extLst>
            </c:dLbl>
            <c:dLbl>
              <c:idx val="1"/>
              <c:layout>
                <c:manualLayout>
                  <c:x val="5.8333333333333334E-2"/>
                  <c:y val="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9C-410A-9B7C-809059D7A1FA}"/>
                </c:ext>
              </c:extLst>
            </c:dLbl>
            <c:dLbl>
              <c:idx val="2"/>
              <c:layout>
                <c:manualLayout>
                  <c:x val="0.05"/>
                  <c:y val="9.72222222222222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777777777777781E-2"/>
                      <c:h val="7.40048118985126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7B9C-410A-9B7C-809059D7A1FA}"/>
                </c:ext>
              </c:extLst>
            </c:dLbl>
            <c:dLbl>
              <c:idx val="3"/>
              <c:layout>
                <c:manualLayout>
                  <c:x val="5.2777777777777778E-2"/>
                  <c:y val="9.7222222222222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9C-410A-9B7C-809059D7A1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'1'!$A$2:$A$5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9C-410A-9B7C-809059D7A1FA}"/>
            </c:ext>
          </c:extLst>
        </c:ser>
        <c:ser>
          <c:idx val="1"/>
          <c:order val="1"/>
          <c:tx>
            <c:strRef>
              <c:f>'1'!$B$1</c:f>
              <c:strCache>
                <c:ptCount val="1"/>
                <c:pt idx="0">
                  <c:v>Quantity_Sold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'1'!$B$2:$B$5</c:f>
              <c:numCache>
                <c:formatCode>General</c:formatCode>
                <c:ptCount val="4"/>
                <c:pt idx="0">
                  <c:v>3395899</c:v>
                </c:pt>
                <c:pt idx="1">
                  <c:v>3704398</c:v>
                </c:pt>
                <c:pt idx="2">
                  <c:v>7137551</c:v>
                </c:pt>
                <c:pt idx="3">
                  <c:v>17447125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9C-410A-9B7C-809059D7A1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99580712"/>
        <c:axId val="99573824"/>
      </c:barChart>
      <c:catAx>
        <c:axId val="99580712"/>
        <c:scaling>
          <c:orientation val="minMax"/>
        </c:scaling>
        <c:delete val="1"/>
        <c:axPos val="b"/>
        <c:majorTickMark val="none"/>
        <c:minorTickMark val="none"/>
        <c:tickLblPos val="nextTo"/>
        <c:crossAx val="99573824"/>
        <c:crosses val="autoZero"/>
        <c:auto val="1"/>
        <c:lblAlgn val="ctr"/>
        <c:lblOffset val="100"/>
        <c:noMultiLvlLbl val="0"/>
      </c:catAx>
      <c:valAx>
        <c:axId val="9957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80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'1'!$B$1</c:f>
              <c:strCache>
                <c:ptCount val="1"/>
                <c:pt idx="0">
                  <c:v>Gross_Sales_MLN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3D-413D-8E61-684707FBD7E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3D-413D-8E61-684707FBD7E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3D-413D-8E61-684707FBD7EB}"/>
              </c:ext>
            </c:extLst>
          </c:dPt>
          <c:dLbls>
            <c:dLbl>
              <c:idx val="0"/>
              <c:layout>
                <c:manualLayout>
                  <c:x val="2.5000000000000001E-2"/>
                  <c:y val="2.77777777777777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3D-413D-8E61-684707FBD7E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33D-413D-8E61-684707FBD7E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33D-413D-8E61-684707FBD7E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'1'!$A$2:$A$4</c:f>
              <c:strCache>
                <c:ptCount val="3"/>
                <c:pt idx="0">
                  <c:v>Direct</c:v>
                </c:pt>
                <c:pt idx="1">
                  <c:v>Distributor</c:v>
                </c:pt>
                <c:pt idx="2">
                  <c:v>Retailer</c:v>
                </c:pt>
              </c:strCache>
            </c:strRef>
          </c:cat>
          <c:val>
            <c:numRef>
              <c:f>'1'!$B$2:$B$4</c:f>
              <c:numCache>
                <c:formatCode>General</c:formatCode>
                <c:ptCount val="3"/>
                <c:pt idx="0">
                  <c:v>406.68687390000002</c:v>
                </c:pt>
                <c:pt idx="1">
                  <c:v>297.17587972000001</c:v>
                </c:pt>
                <c:pt idx="2">
                  <c:v>1924.17039791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3D-413D-8E61-684707FBD7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'1'!$C$1</c15:sqref>
                        </c15:formulaRef>
                      </c:ext>
                    </c:extLst>
                    <c:strCache>
                      <c:ptCount val="1"/>
                      <c:pt idx="0">
                        <c:v>Percentage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633D-413D-8E61-684707FBD7E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A-633D-413D-8E61-684707FBD7EB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C-633D-413D-8E61-684707FBD7EB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2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08-633D-413D-8E61-684707FBD7EB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4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0A-633D-413D-8E61-684707FBD7EB}"/>
                      </c:ext>
                    </c:extLst>
                  </c:dLbl>
                  <c:dLbl>
                    <c:idx val="2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0C-633D-413D-8E61-684707FBD7E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'1'!$A$2:$A$4</c15:sqref>
                        </c15:formulaRef>
                      </c:ext>
                    </c:extLst>
                    <c:strCache>
                      <c:ptCount val="3"/>
                      <c:pt idx="0">
                        <c:v>Direct</c:v>
                      </c:pt>
                      <c:pt idx="1">
                        <c:v>Distributor</c:v>
                      </c:pt>
                      <c:pt idx="2">
                        <c:v>Retailer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'1'!$C$2:$C$4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15.47</c:v>
                      </c:pt>
                      <c:pt idx="1">
                        <c:v>11.31</c:v>
                      </c:pt>
                      <c:pt idx="2">
                        <c:v>73.22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633D-413D-8E61-684707FBD7EB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B6E0-D12A-0302-9590-A6F9D1C37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52B1D-C765-F89F-EA61-44EDC94F2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E537B-AA43-807C-8724-0DF38311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7326-996F-458D-B591-537D74266886}" type="datetimeFigureOut">
              <a:rPr lang="en-AE" smtClean="0"/>
              <a:t>13/02/2023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741A-81C1-DC94-37CD-09F008A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299B-B44E-0061-D66C-56EB491A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86CC-3291-4117-805A-167C4C49665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7410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BA6D-882E-FFA9-9C0C-0207EE8A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3C7AE-847C-695F-83F2-F50A11ED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7B44-C610-4F83-F413-68D60913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7326-996F-458D-B591-537D74266886}" type="datetimeFigureOut">
              <a:rPr lang="en-AE" smtClean="0"/>
              <a:t>13/02/2023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43EC-2578-3CA6-CCAA-138EFE85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D8752-9D88-3EEC-23D3-019C1B3F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86CC-3291-4117-805A-167C4C49665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0786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7C7F2-1F20-0FF5-ACD4-A2B8424D8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5EE45-2DBC-8C86-FE1C-0F4FEE2A5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39A5-A224-32B0-6296-D61FFC56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7326-996F-458D-B591-537D74266886}" type="datetimeFigureOut">
              <a:rPr lang="en-AE" smtClean="0"/>
              <a:t>13/02/2023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55BDF-BAB7-A534-F9E0-2C1E1409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8206-A483-EA31-C421-899518B7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86CC-3291-4117-805A-167C4C49665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7037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465A-C699-2E41-85D0-5E790C4B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6352-FABD-FA1D-C51A-75745466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4AAF-EDD6-0436-A88B-2C7AC01D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7326-996F-458D-B591-537D74266886}" type="datetimeFigureOut">
              <a:rPr lang="en-AE" smtClean="0"/>
              <a:t>13/02/2023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28D79-534B-3AEE-D698-6D75D4C0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4922-CECB-DCB9-A0B6-05635CD8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86CC-3291-4117-805A-167C4C49665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8652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563A-40E4-6851-179F-168DEA06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1D3E8-6057-A038-C536-D1AA531A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3B0B-BAC5-0128-0AAF-50151685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7326-996F-458D-B591-537D74266886}" type="datetimeFigureOut">
              <a:rPr lang="en-AE" smtClean="0"/>
              <a:t>13/02/2023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4D740-19F2-5A33-12AF-7A97AA81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09C4-FDE9-28F3-01C0-35354429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86CC-3291-4117-805A-167C4C49665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29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98D4-AA96-16A4-F49B-45827970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6D94-17D5-A7E9-91CD-9B0DCA87A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F64B7-8573-E1AC-2C94-3F6036651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F18B4-3D27-C729-CEF4-C8B48C4C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7326-996F-458D-B591-537D74266886}" type="datetimeFigureOut">
              <a:rPr lang="en-AE" smtClean="0"/>
              <a:t>13/02/2023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238E1-99EF-C7D9-C395-1C3629EC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32727-723C-A01E-26DB-0CE95951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86CC-3291-4117-805A-167C4C49665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1123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0DF4-B6F2-3CE6-BA41-15BA1D3F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A0B22-C339-A3F5-7C75-32CF9E02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B4F6D-614D-73EA-DDFD-94C88704A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73856-B7F5-EEA5-1D65-90D62B087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94557-E384-3832-C649-70B322C72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E9942-5C31-3463-481A-E63CAF1D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7326-996F-458D-B591-537D74266886}" type="datetimeFigureOut">
              <a:rPr lang="en-AE" smtClean="0"/>
              <a:t>13/02/2023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F9621-F833-E4C4-B5EA-EFCC264A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9DFA2-1070-7082-8663-20C3F3D7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86CC-3291-4117-805A-167C4C49665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8078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AA49-0355-A622-02BC-5D43C959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0306F-2425-4750-AD73-1D5819DA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7326-996F-458D-B591-537D74266886}" type="datetimeFigureOut">
              <a:rPr lang="en-AE" smtClean="0"/>
              <a:t>13/02/2023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52E1E-7346-176A-0464-F5394624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E024E-D127-6C0D-0C7B-E100502C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86CC-3291-4117-805A-167C4C49665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068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4D615-AE61-39D9-133E-70FBADA3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7326-996F-458D-B591-537D74266886}" type="datetimeFigureOut">
              <a:rPr lang="en-AE" smtClean="0"/>
              <a:t>13/02/2023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A82E2-296E-DDDD-ECCE-150E4D22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A71D8-9F3E-A709-0A7E-A81484F5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86CC-3291-4117-805A-167C4C49665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647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7B91-0084-4784-3060-1718E13E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214E-BF41-62CF-AD43-97354003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20A5-3ED8-9AF3-4CB9-B07EC8780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D4640-FD2D-395F-114A-4E8C3EDC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7326-996F-458D-B591-537D74266886}" type="datetimeFigureOut">
              <a:rPr lang="en-AE" smtClean="0"/>
              <a:t>13/02/2023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439F6-EDAF-04D9-E688-329A29B9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87334-96D4-5A7A-39F8-013D5211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86CC-3291-4117-805A-167C4C49665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3713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B130-0C8C-473E-EE86-9DB1EBA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FF50F-7985-E988-52D4-F22A2F6CF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62CA7-A1F1-3611-B50C-2CEBBB0A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B5009-D90D-38AB-A697-DC360D79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7326-996F-458D-B591-537D74266886}" type="datetimeFigureOut">
              <a:rPr lang="en-AE" smtClean="0"/>
              <a:t>13/02/2023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F38AE-CC83-07C4-5E27-51EDF22B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78110-80B5-F918-5996-852038E1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86CC-3291-4117-805A-167C4C49665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713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7C11F-8613-BBBA-9042-6F74E8B3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D75C-C36E-E2EA-8D9F-8F551CA51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C1748-E1BE-813C-11CF-4107FCCBF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7326-996F-458D-B591-537D74266886}" type="datetimeFigureOut">
              <a:rPr lang="en-AE" smtClean="0"/>
              <a:t>13/02/2023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9E8B-1B61-1300-CF8D-218ABBBAB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1A9C2-8708-62B9-5985-C49D7379E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86CC-3291-4117-805A-167C4C49665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3254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BD9B-0DD2-636C-8958-0AB3A7FE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9071"/>
            <a:ext cx="9144000" cy="1110892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Welcome </a:t>
            </a:r>
            <a:r>
              <a:rPr lang="en-US" b="1"/>
              <a:t>to AD-HOC ANALYSIS</a:t>
            </a:r>
            <a:endParaRPr lang="en-A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F0CC2-E091-935B-FA98-552BA291B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8014"/>
          </a:xfrm>
          <a:solidFill>
            <a:srgbClr val="FFC000"/>
          </a:solidFill>
        </p:spPr>
        <p:txBody>
          <a:bodyPr/>
          <a:lstStyle/>
          <a:p>
            <a:r>
              <a:rPr lang="en-US" b="1" dirty="0"/>
              <a:t>FOR ATLIQ HARDWARES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383181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D892-CC91-FCE0-1D6E-537247D0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1" y="485003"/>
            <a:ext cx="3877489" cy="321192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9: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Which channel helped to bring more gross sales in the fiscal year 2021 and the percentage of contribution? The final output contains these fields:  channel 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gross_sales_mln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percentage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EA2F0-792F-2BFF-BDFD-F04A396A76D6}"/>
              </a:ext>
            </a:extLst>
          </p:cNvPr>
          <p:cNvSpPr txBox="1"/>
          <p:nvPr/>
        </p:nvSpPr>
        <p:spPr>
          <a:xfrm>
            <a:off x="5683041" y="485003"/>
            <a:ext cx="596818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WITH CTE91 AS (select channel, (SUM(</a:t>
            </a:r>
            <a:r>
              <a:rPr lang="en-US" sz="1600" dirty="0" err="1"/>
              <a:t>sold_quantity</a:t>
            </a:r>
            <a:r>
              <a:rPr lang="en-US" sz="1600" dirty="0"/>
              <a:t>*</a:t>
            </a:r>
            <a:r>
              <a:rPr lang="en-US" sz="1600" dirty="0" err="1"/>
              <a:t>gross_price</a:t>
            </a:r>
            <a:r>
              <a:rPr lang="en-US" sz="1600" dirty="0"/>
              <a:t>)/1000000) AS </a:t>
            </a:r>
            <a:r>
              <a:rPr lang="en-US" sz="1600" dirty="0" err="1"/>
              <a:t>Gross_Sales_MLN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fact_sales_monthly</a:t>
            </a:r>
            <a:r>
              <a:rPr lang="en-US" sz="1600" dirty="0"/>
              <a:t> </a:t>
            </a:r>
            <a:r>
              <a:rPr lang="en-US" sz="1600" dirty="0" err="1"/>
              <a:t>fsm</a:t>
            </a:r>
            <a:endParaRPr lang="en-US" sz="1600" dirty="0"/>
          </a:p>
          <a:p>
            <a:r>
              <a:rPr lang="en-US" sz="1600" dirty="0"/>
              <a:t>JOIN </a:t>
            </a:r>
            <a:r>
              <a:rPr lang="en-US" sz="1600" dirty="0" err="1"/>
              <a:t>fact_gross_price</a:t>
            </a:r>
            <a:endParaRPr lang="en-US" sz="1600" dirty="0"/>
          </a:p>
          <a:p>
            <a:r>
              <a:rPr lang="en-US" sz="1600" dirty="0"/>
              <a:t>USING (</a:t>
            </a:r>
            <a:r>
              <a:rPr lang="en-US" sz="1600" dirty="0" err="1"/>
              <a:t>product_code</a:t>
            </a:r>
            <a:r>
              <a:rPr lang="en-US" sz="1600" dirty="0"/>
              <a:t>)</a:t>
            </a:r>
          </a:p>
          <a:p>
            <a:r>
              <a:rPr lang="en-US" sz="1600" dirty="0"/>
              <a:t>JOIN </a:t>
            </a:r>
            <a:r>
              <a:rPr lang="en-US" sz="1600" dirty="0" err="1"/>
              <a:t>dim_customer</a:t>
            </a:r>
            <a:endParaRPr lang="en-US" sz="1600" dirty="0"/>
          </a:p>
          <a:p>
            <a:r>
              <a:rPr lang="en-US" sz="1600" dirty="0"/>
              <a:t>USING (</a:t>
            </a:r>
            <a:r>
              <a:rPr lang="en-US" sz="1600" dirty="0" err="1"/>
              <a:t>customer_code</a:t>
            </a:r>
            <a:r>
              <a:rPr lang="en-US" sz="1600" dirty="0"/>
              <a:t>)</a:t>
            </a:r>
          </a:p>
          <a:p>
            <a:r>
              <a:rPr lang="en-US" sz="1600" dirty="0"/>
              <a:t>WHERE </a:t>
            </a:r>
            <a:r>
              <a:rPr lang="en-US" sz="1600" dirty="0" err="1"/>
              <a:t>fsm.fiscal_year</a:t>
            </a:r>
            <a:r>
              <a:rPr lang="en-US" sz="1600" dirty="0"/>
              <a:t> = '2021’</a:t>
            </a:r>
          </a:p>
          <a:p>
            <a:r>
              <a:rPr lang="en-US" sz="1600" dirty="0"/>
              <a:t>GROUP BY 1) SELECT channel, </a:t>
            </a:r>
            <a:r>
              <a:rPr lang="en-US" sz="1600" dirty="0" err="1"/>
              <a:t>Gross_Sales_MLN</a:t>
            </a:r>
            <a:r>
              <a:rPr lang="en-US" sz="1600" dirty="0"/>
              <a:t>, round(100*</a:t>
            </a:r>
            <a:r>
              <a:rPr lang="en-US" sz="1600" dirty="0" err="1"/>
              <a:t>Gross_Sales_MLN</a:t>
            </a:r>
            <a:r>
              <a:rPr lang="en-US" sz="1600" dirty="0"/>
              <a:t>/Total_sales,2) as Percentage</a:t>
            </a:r>
          </a:p>
          <a:p>
            <a:r>
              <a:rPr lang="en-US" sz="1600" dirty="0"/>
              <a:t>FROM CTE91</a:t>
            </a:r>
          </a:p>
          <a:p>
            <a:r>
              <a:rPr lang="en-US" sz="1600" dirty="0"/>
              <a:t>CROSS JOIN (select sum(</a:t>
            </a:r>
            <a:r>
              <a:rPr lang="en-US" sz="1600" dirty="0" err="1"/>
              <a:t>Gross_Sales_MLN</a:t>
            </a:r>
            <a:r>
              <a:rPr lang="en-US" sz="1600" dirty="0"/>
              <a:t>)AS </a:t>
            </a:r>
            <a:r>
              <a:rPr lang="en-US" sz="1600" dirty="0" err="1"/>
              <a:t>Total_sales</a:t>
            </a:r>
            <a:r>
              <a:rPr lang="en-US" sz="1600" dirty="0"/>
              <a:t> from CTE91) as t;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35B2F-5D10-D82B-2E06-31D1EE2C9430}"/>
              </a:ext>
            </a:extLst>
          </p:cNvPr>
          <p:cNvSpPr txBox="1"/>
          <p:nvPr/>
        </p:nvSpPr>
        <p:spPr>
          <a:xfrm>
            <a:off x="704342" y="4060723"/>
            <a:ext cx="3877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INSIGHT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 fontAlgn="b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query depicts how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gross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sales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is distributed among the channels for year 2021 and their channels contribution towards sales. 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fontAlgn="b"/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709FAF4-9EFB-10D8-4AF6-2A1D50ABE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880457"/>
              </p:ext>
            </p:extLst>
          </p:nvPr>
        </p:nvGraphicFramePr>
        <p:xfrm>
          <a:off x="6297560" y="3629797"/>
          <a:ext cx="5353662" cy="3124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03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D892-CC91-FCE0-1D6E-537247D0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1" y="485003"/>
            <a:ext cx="3877489" cy="321192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10: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 the Top 3 products in each division that have a high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total_sold_quantity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the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fiscal_year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2021? The final output contains these fields, division  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product_code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product  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total_sold_quantity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rank_order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EA2F0-792F-2BFF-BDFD-F04A396A76D6}"/>
              </a:ext>
            </a:extLst>
          </p:cNvPr>
          <p:cNvSpPr txBox="1"/>
          <p:nvPr/>
        </p:nvSpPr>
        <p:spPr>
          <a:xfrm>
            <a:off x="5683041" y="485003"/>
            <a:ext cx="59681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with CTE10 AS (SELECT division, </a:t>
            </a:r>
            <a:r>
              <a:rPr lang="en-US" sz="1600" dirty="0" err="1"/>
              <a:t>product_code</a:t>
            </a:r>
            <a:r>
              <a:rPr lang="en-US" sz="1600" dirty="0"/>
              <a:t>, product, sum(</a:t>
            </a:r>
            <a:r>
              <a:rPr lang="en-US" sz="1600" dirty="0" err="1"/>
              <a:t>sold_quantity</a:t>
            </a:r>
            <a:r>
              <a:rPr lang="en-US" sz="1600" dirty="0"/>
              <a:t>) AS </a:t>
            </a:r>
            <a:r>
              <a:rPr lang="en-US" sz="1600" dirty="0" err="1"/>
              <a:t>total_sold_quantity</a:t>
            </a:r>
            <a:r>
              <a:rPr lang="en-US" sz="1600" dirty="0"/>
              <a:t>, 	</a:t>
            </a:r>
          </a:p>
          <a:p>
            <a:r>
              <a:rPr lang="en-US" sz="1600" dirty="0"/>
              <a:t>RANK() OVER(partition by division order by </a:t>
            </a:r>
            <a:r>
              <a:rPr lang="en-US" sz="1600" dirty="0" err="1"/>
              <a:t>sold_quantity</a:t>
            </a:r>
            <a:r>
              <a:rPr lang="en-US" sz="1600" dirty="0"/>
              <a:t>) AS </a:t>
            </a:r>
            <a:r>
              <a:rPr lang="en-US" sz="1600" dirty="0" err="1"/>
              <a:t>rank_order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fact_sales_monthly</a:t>
            </a:r>
            <a:r>
              <a:rPr lang="en-US" sz="1600" dirty="0"/>
              <a:t> </a:t>
            </a:r>
            <a:r>
              <a:rPr lang="en-US" sz="1600" dirty="0" err="1"/>
              <a:t>fsm</a:t>
            </a:r>
            <a:endParaRPr lang="en-US" sz="1600" dirty="0"/>
          </a:p>
          <a:p>
            <a:r>
              <a:rPr lang="en-US" sz="1600" dirty="0"/>
              <a:t>JOIN </a:t>
            </a:r>
            <a:r>
              <a:rPr lang="en-US" sz="1600" dirty="0" err="1"/>
              <a:t>dim_product</a:t>
            </a:r>
            <a:r>
              <a:rPr lang="en-US" sz="1600" dirty="0"/>
              <a:t> </a:t>
            </a:r>
            <a:r>
              <a:rPr lang="en-US" sz="1600" dirty="0" err="1"/>
              <a:t>dpah</a:t>
            </a:r>
            <a:endParaRPr lang="en-US" sz="1600" dirty="0"/>
          </a:p>
          <a:p>
            <a:r>
              <a:rPr lang="en-US" sz="1600" dirty="0"/>
              <a:t>USING (</a:t>
            </a:r>
            <a:r>
              <a:rPr lang="en-US" sz="1600" dirty="0" err="1"/>
              <a:t>product_code</a:t>
            </a:r>
            <a:r>
              <a:rPr lang="en-US" sz="1600" dirty="0"/>
              <a:t>)</a:t>
            </a:r>
          </a:p>
          <a:p>
            <a:r>
              <a:rPr lang="en-US" sz="1600" dirty="0"/>
              <a:t>where </a:t>
            </a:r>
            <a:r>
              <a:rPr lang="en-US" sz="1600" dirty="0" err="1"/>
              <a:t>fiscal_year</a:t>
            </a:r>
            <a:r>
              <a:rPr lang="en-US" sz="1600" dirty="0"/>
              <a:t> = '2021'group by 1,2,3)</a:t>
            </a:r>
          </a:p>
          <a:p>
            <a:r>
              <a:rPr lang="en-US" sz="1600" dirty="0"/>
              <a:t>Select * from CTE10where </a:t>
            </a:r>
            <a:r>
              <a:rPr lang="en-US" sz="1600" dirty="0" err="1"/>
              <a:t>rank_order</a:t>
            </a:r>
            <a:r>
              <a:rPr lang="en-US" sz="1600" dirty="0"/>
              <a:t> &lt;= 3;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35B2F-5D10-D82B-2E06-31D1EE2C9430}"/>
              </a:ext>
            </a:extLst>
          </p:cNvPr>
          <p:cNvSpPr txBox="1"/>
          <p:nvPr/>
        </p:nvSpPr>
        <p:spPr>
          <a:xfrm>
            <a:off x="704341" y="4306529"/>
            <a:ext cx="3877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INSIGHT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 fontAlgn="b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query provides us with the 3 Top selling products in each division. </a:t>
            </a:r>
          </a:p>
          <a:p>
            <a:pPr algn="ctr" fontAlgn="b"/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18F648-F68C-837D-5E05-760F3CA40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37232"/>
              </p:ext>
            </p:extLst>
          </p:nvPr>
        </p:nvGraphicFramePr>
        <p:xfrm>
          <a:off x="5756780" y="3303639"/>
          <a:ext cx="5730879" cy="2949679"/>
        </p:xfrm>
        <a:graphic>
          <a:graphicData uri="http://schemas.openxmlformats.org/drawingml/2006/table">
            <a:tbl>
              <a:tblPr/>
              <a:tblGrid>
                <a:gridCol w="720110">
                  <a:extLst>
                    <a:ext uri="{9D8B030D-6E8A-4147-A177-3AD203B41FA5}">
                      <a16:colId xmlns:a16="http://schemas.microsoft.com/office/drawing/2014/main" val="4188288549"/>
                    </a:ext>
                  </a:extLst>
                </a:gridCol>
                <a:gridCol w="1185182">
                  <a:extLst>
                    <a:ext uri="{9D8B030D-6E8A-4147-A177-3AD203B41FA5}">
                      <a16:colId xmlns:a16="http://schemas.microsoft.com/office/drawing/2014/main" val="3462463778"/>
                    </a:ext>
                  </a:extLst>
                </a:gridCol>
                <a:gridCol w="1631628">
                  <a:extLst>
                    <a:ext uri="{9D8B030D-6E8A-4147-A177-3AD203B41FA5}">
                      <a16:colId xmlns:a16="http://schemas.microsoft.com/office/drawing/2014/main" val="951908638"/>
                    </a:ext>
                  </a:extLst>
                </a:gridCol>
                <a:gridCol w="1314256">
                  <a:extLst>
                    <a:ext uri="{9D8B030D-6E8A-4147-A177-3AD203B41FA5}">
                      <a16:colId xmlns:a16="http://schemas.microsoft.com/office/drawing/2014/main" val="2421781175"/>
                    </a:ext>
                  </a:extLst>
                </a:gridCol>
                <a:gridCol w="879703">
                  <a:extLst>
                    <a:ext uri="{9D8B030D-6E8A-4147-A177-3AD203B41FA5}">
                      <a16:colId xmlns:a16="http://schemas.microsoft.com/office/drawing/2014/main" val="328927746"/>
                    </a:ext>
                  </a:extLst>
                </a:gridCol>
              </a:tblGrid>
              <a:tr h="293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Total_sold_quantity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Rank_order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34986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A6218160101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Digit SSD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413912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5600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A7321160303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Wi Power Dx3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286486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900498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A7119160102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Wi Power Dx1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285750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500643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A3920150304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LION x3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580191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A3920150303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LION x3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378968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A2020150502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MB Lito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284790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A6018110101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Home Allin1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067130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A6018110106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Home Allin1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84082"/>
                  </a:ext>
                </a:extLst>
              </a:tr>
              <a:tr h="311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A6119110204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HOME Allin1 Gen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97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36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D892-CC91-FCE0-1D6E-537247D0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2" y="1448566"/>
            <a:ext cx="334409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1: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Provide the list of markets in which customer "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Atliq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Exclusive" operates its business in the APAC region.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EA2F0-792F-2BFF-BDFD-F04A396A76D6}"/>
              </a:ext>
            </a:extLst>
          </p:cNvPr>
          <p:cNvSpPr txBox="1"/>
          <p:nvPr/>
        </p:nvSpPr>
        <p:spPr>
          <a:xfrm>
            <a:off x="4670322" y="958410"/>
            <a:ext cx="7236540" cy="123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select *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from gdb023.dim_customer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where customer="</a:t>
            </a:r>
            <a:r>
              <a:rPr lang="en-US" sz="1600" dirty="0" err="1"/>
              <a:t>Atliq</a:t>
            </a:r>
            <a:r>
              <a:rPr lang="en-US" sz="1600" dirty="0"/>
              <a:t> Exclusive" and region="APAC";</a:t>
            </a:r>
          </a:p>
          <a:p>
            <a:endParaRPr lang="en-AE" sz="16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3834A3A-D32A-7713-6EF3-6AECA1DD5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992306"/>
              </p:ext>
            </p:extLst>
          </p:nvPr>
        </p:nvGraphicFramePr>
        <p:xfrm>
          <a:off x="4670322" y="2192594"/>
          <a:ext cx="6253316" cy="3686696"/>
        </p:xfrm>
        <a:graphic>
          <a:graphicData uri="http://schemas.openxmlformats.org/drawingml/2006/table">
            <a:tbl>
              <a:tblPr firstRow="1" bandRow="1"/>
              <a:tblGrid>
                <a:gridCol w="1352086">
                  <a:extLst>
                    <a:ext uri="{9D8B030D-6E8A-4147-A177-3AD203B41FA5}">
                      <a16:colId xmlns:a16="http://schemas.microsoft.com/office/drawing/2014/main" val="4147425194"/>
                    </a:ext>
                  </a:extLst>
                </a:gridCol>
                <a:gridCol w="888702">
                  <a:extLst>
                    <a:ext uri="{9D8B030D-6E8A-4147-A177-3AD203B41FA5}">
                      <a16:colId xmlns:a16="http://schemas.microsoft.com/office/drawing/2014/main" val="3573997523"/>
                    </a:ext>
                  </a:extLst>
                </a:gridCol>
                <a:gridCol w="869258">
                  <a:extLst>
                    <a:ext uri="{9D8B030D-6E8A-4147-A177-3AD203B41FA5}">
                      <a16:colId xmlns:a16="http://schemas.microsoft.com/office/drawing/2014/main" val="429287432"/>
                    </a:ext>
                  </a:extLst>
                </a:gridCol>
                <a:gridCol w="763405">
                  <a:extLst>
                    <a:ext uri="{9D8B030D-6E8A-4147-A177-3AD203B41FA5}">
                      <a16:colId xmlns:a16="http://schemas.microsoft.com/office/drawing/2014/main" val="2968617043"/>
                    </a:ext>
                  </a:extLst>
                </a:gridCol>
                <a:gridCol w="884381">
                  <a:extLst>
                    <a:ext uri="{9D8B030D-6E8A-4147-A177-3AD203B41FA5}">
                      <a16:colId xmlns:a16="http://schemas.microsoft.com/office/drawing/2014/main" val="2196500398"/>
                    </a:ext>
                  </a:extLst>
                </a:gridCol>
                <a:gridCol w="845495">
                  <a:extLst>
                    <a:ext uri="{9D8B030D-6E8A-4147-A177-3AD203B41FA5}">
                      <a16:colId xmlns:a16="http://schemas.microsoft.com/office/drawing/2014/main" val="257519016"/>
                    </a:ext>
                  </a:extLst>
                </a:gridCol>
                <a:gridCol w="649989">
                  <a:extLst>
                    <a:ext uri="{9D8B030D-6E8A-4147-A177-3AD203B41FA5}">
                      <a16:colId xmlns:a16="http://schemas.microsoft.com/office/drawing/2014/main" val="2344807912"/>
                    </a:ext>
                  </a:extLst>
                </a:gridCol>
              </a:tblGrid>
              <a:tr h="21829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CUSTOMER_CODE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SUB_ZONE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301101"/>
                  </a:ext>
                </a:extLst>
              </a:tr>
              <a:tr h="385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70002017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Exclusive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Brick &amp; Mortar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483208"/>
                  </a:ext>
                </a:extLst>
              </a:tr>
              <a:tr h="385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70003181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Brick &amp; Mortar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03930"/>
                  </a:ext>
                </a:extLst>
              </a:tr>
              <a:tr h="385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70004069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Brick &amp; Mortar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43245"/>
                  </a:ext>
                </a:extLst>
              </a:tr>
              <a:tr h="385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70006157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Brick &amp; Mortar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Philiphines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180618"/>
                  </a:ext>
                </a:extLst>
              </a:tr>
              <a:tr h="385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70007198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Brick &amp; Mortar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Korea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28063"/>
                  </a:ext>
                </a:extLst>
              </a:tr>
              <a:tr h="385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70008169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Brick &amp; Mortar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ANZ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645496"/>
                  </a:ext>
                </a:extLst>
              </a:tr>
              <a:tr h="385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70009133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Brick &amp; Mortar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Newzealand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ANZ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016421"/>
                  </a:ext>
                </a:extLst>
              </a:tr>
              <a:tr h="385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70010047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Brick &amp; Mortar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451938"/>
                  </a:ext>
                </a:extLst>
              </a:tr>
              <a:tr h="385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90002011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Brick &amp; Mortar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7" marR="6677" marT="66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6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31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D892-CC91-FCE0-1D6E-537247D0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2" y="485004"/>
            <a:ext cx="334409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2: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the percentage of unique product increase in 2021 vs. 2020? The final output contains these fields: unique_products_2020     unique_products_2021    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percentage_chg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EA2F0-792F-2BFF-BDFD-F04A396A76D6}"/>
              </a:ext>
            </a:extLst>
          </p:cNvPr>
          <p:cNvSpPr txBox="1"/>
          <p:nvPr/>
        </p:nvSpPr>
        <p:spPr>
          <a:xfrm>
            <a:off x="4557250" y="333110"/>
            <a:ext cx="73397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600" dirty="0"/>
              <a:t>WITH CTE1 AS ( SELECT COUNT(DISTINCT </a:t>
            </a:r>
            <a:r>
              <a:rPr lang="en-AE" sz="1600" dirty="0" err="1"/>
              <a:t>product_code</a:t>
            </a:r>
            <a:r>
              <a:rPr lang="en-AE" sz="1600" dirty="0"/>
              <a:t>) as unique_product_2020</a:t>
            </a:r>
          </a:p>
          <a:p>
            <a:r>
              <a:rPr lang="en-AE" sz="1600" dirty="0"/>
              <a:t>from gdb023.fact_sales_monthly </a:t>
            </a:r>
          </a:p>
          <a:p>
            <a:r>
              <a:rPr lang="en-AE" sz="1600" dirty="0"/>
              <a:t>where </a:t>
            </a:r>
            <a:r>
              <a:rPr lang="en-AE" sz="1600" dirty="0" err="1"/>
              <a:t>fiscal_year</a:t>
            </a:r>
            <a:r>
              <a:rPr lang="en-AE" sz="1600" dirty="0"/>
              <a:t> = "2020“</a:t>
            </a:r>
          </a:p>
          <a:p>
            <a:r>
              <a:rPr lang="en-AE" sz="1600" dirty="0"/>
              <a:t>group by </a:t>
            </a:r>
            <a:r>
              <a:rPr lang="en-AE" sz="1600" dirty="0" err="1"/>
              <a:t>fiscal_year</a:t>
            </a:r>
            <a:r>
              <a:rPr lang="en-AE" sz="1600" dirty="0"/>
              <a:t>),</a:t>
            </a:r>
          </a:p>
          <a:p>
            <a:r>
              <a:rPr lang="en-AE" sz="1600" dirty="0"/>
              <a:t>CTE2 AS ( SELECT COUNT(DISTINCT </a:t>
            </a:r>
            <a:r>
              <a:rPr lang="en-AE" sz="1600" dirty="0" err="1"/>
              <a:t>product_code</a:t>
            </a:r>
            <a:r>
              <a:rPr lang="en-AE" sz="1600" dirty="0"/>
              <a:t>) as unique_product_2021 from gdb023.fact_sales_monthly </a:t>
            </a:r>
          </a:p>
          <a:p>
            <a:r>
              <a:rPr lang="en-AE" sz="1600" dirty="0"/>
              <a:t>where </a:t>
            </a:r>
            <a:r>
              <a:rPr lang="en-AE" sz="1600" dirty="0" err="1"/>
              <a:t>fiscal_year</a:t>
            </a:r>
            <a:r>
              <a:rPr lang="en-AE" sz="1600" dirty="0"/>
              <a:t> = "2021“</a:t>
            </a:r>
          </a:p>
          <a:p>
            <a:r>
              <a:rPr lang="en-AE" sz="1600" dirty="0"/>
              <a:t>group by </a:t>
            </a:r>
            <a:r>
              <a:rPr lang="en-AE" sz="1600" dirty="0" err="1"/>
              <a:t>fiscal_year</a:t>
            </a:r>
            <a:r>
              <a:rPr lang="en-AE" sz="1600" dirty="0"/>
              <a:t>)</a:t>
            </a:r>
          </a:p>
          <a:p>
            <a:r>
              <a:rPr lang="en-AE" sz="1600" dirty="0"/>
              <a:t>SELECT * , 100.00*(unique_product_2021-unique_product_2020)/unique_product_2020 as </a:t>
            </a:r>
            <a:r>
              <a:rPr lang="en-AE" sz="1600" dirty="0" err="1"/>
              <a:t>percentage_chng</a:t>
            </a:r>
            <a:endParaRPr lang="en-AE" sz="1600" dirty="0"/>
          </a:p>
          <a:p>
            <a:r>
              <a:rPr lang="en-AE" sz="1600" dirty="0"/>
              <a:t>from CTE1</a:t>
            </a:r>
          </a:p>
          <a:p>
            <a:r>
              <a:rPr lang="en-AE" sz="1600" dirty="0"/>
              <a:t>JOIN CTE2;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939471-E56B-2830-8075-AF04A56E3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38198"/>
              </p:ext>
            </p:extLst>
          </p:nvPr>
        </p:nvGraphicFramePr>
        <p:xfrm>
          <a:off x="5289755" y="3291212"/>
          <a:ext cx="5417574" cy="490477"/>
        </p:xfrm>
        <a:graphic>
          <a:graphicData uri="http://schemas.openxmlformats.org/drawingml/2006/table">
            <a:tbl>
              <a:tblPr/>
              <a:tblGrid>
                <a:gridCol w="1832183">
                  <a:extLst>
                    <a:ext uri="{9D8B030D-6E8A-4147-A177-3AD203B41FA5}">
                      <a16:colId xmlns:a16="http://schemas.microsoft.com/office/drawing/2014/main" val="3409210547"/>
                    </a:ext>
                  </a:extLst>
                </a:gridCol>
                <a:gridCol w="1911156">
                  <a:extLst>
                    <a:ext uri="{9D8B030D-6E8A-4147-A177-3AD203B41FA5}">
                      <a16:colId xmlns:a16="http://schemas.microsoft.com/office/drawing/2014/main" val="976369537"/>
                    </a:ext>
                  </a:extLst>
                </a:gridCol>
                <a:gridCol w="1674235">
                  <a:extLst>
                    <a:ext uri="{9D8B030D-6E8A-4147-A177-3AD203B41FA5}">
                      <a16:colId xmlns:a16="http://schemas.microsoft.com/office/drawing/2014/main" val="395392587"/>
                    </a:ext>
                  </a:extLst>
                </a:gridCol>
              </a:tblGrid>
              <a:tr h="240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Unique_Product_2020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Unique_Product_2021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Percentage_Chng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323685"/>
                  </a:ext>
                </a:extLst>
              </a:tr>
              <a:tr h="250243"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36.326531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0245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F85B9D-0C8E-517C-AE1F-CA76F2F5E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77118"/>
              </p:ext>
            </p:extLst>
          </p:nvPr>
        </p:nvGraphicFramePr>
        <p:xfrm>
          <a:off x="704342" y="3664592"/>
          <a:ext cx="3542933" cy="2704501"/>
        </p:xfrm>
        <a:graphic>
          <a:graphicData uri="http://schemas.openxmlformats.org/drawingml/2006/table">
            <a:tbl>
              <a:tblPr/>
              <a:tblGrid>
                <a:gridCol w="3542933">
                  <a:extLst>
                    <a:ext uri="{9D8B030D-6E8A-4147-A177-3AD203B41FA5}">
                      <a16:colId xmlns:a16="http://schemas.microsoft.com/office/drawing/2014/main" val="1549452472"/>
                    </a:ext>
                  </a:extLst>
                </a:gridCol>
              </a:tblGrid>
              <a:tr h="657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INSIGHT:</a:t>
                      </a:r>
                    </a:p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637710"/>
                  </a:ext>
                </a:extLst>
              </a:tr>
              <a:tr h="1227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number of unique products has increased for the year 2021, clear indication of diversification for business growth and leveraging opportunities.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321059"/>
                  </a:ext>
                </a:extLst>
              </a:tr>
              <a:tr h="58614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464504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F931D04-CD58-CA9C-9350-840C2B56E2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416107"/>
              </p:ext>
            </p:extLst>
          </p:nvPr>
        </p:nvGraphicFramePr>
        <p:xfrm>
          <a:off x="5289755" y="3962735"/>
          <a:ext cx="54175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516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D892-CC91-FCE0-1D6E-537247D0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2" y="485004"/>
            <a:ext cx="334409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3: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Provide a report with all the unique product counts for each segment and sort them in descending order of product counts. The final output contains 2 fields</a:t>
            </a:r>
            <a:r>
              <a:rPr lang="en-US" sz="1800" dirty="0">
                <a:solidFill>
                  <a:srgbClr val="FFFFFF"/>
                </a:solidFill>
              </a:rPr>
              <a:t>: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segment  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product_count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EA2F0-792F-2BFF-BDFD-F04A396A76D6}"/>
              </a:ext>
            </a:extLst>
          </p:cNvPr>
          <p:cNvSpPr txBox="1"/>
          <p:nvPr/>
        </p:nvSpPr>
        <p:spPr>
          <a:xfrm>
            <a:off x="5781368" y="333110"/>
            <a:ext cx="54274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select segment, count(distinct </a:t>
            </a:r>
            <a:r>
              <a:rPr lang="en-US" sz="1600" dirty="0" err="1"/>
              <a:t>product_code</a:t>
            </a:r>
            <a:r>
              <a:rPr lang="en-US" sz="1600" dirty="0"/>
              <a:t>) as </a:t>
            </a:r>
            <a:r>
              <a:rPr lang="en-US" sz="1600" dirty="0" err="1"/>
              <a:t>product_count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dim_product</a:t>
            </a:r>
            <a:endParaRPr lang="en-US" sz="1600" dirty="0"/>
          </a:p>
          <a:p>
            <a:r>
              <a:rPr lang="en-US" sz="1600" dirty="0"/>
              <a:t>group by segment</a:t>
            </a:r>
          </a:p>
          <a:p>
            <a:r>
              <a:rPr lang="en-US" sz="1600" dirty="0"/>
              <a:t>order by </a:t>
            </a:r>
            <a:r>
              <a:rPr lang="en-US" sz="1600" dirty="0" err="1"/>
              <a:t>product_count</a:t>
            </a:r>
            <a:r>
              <a:rPr lang="en-US" sz="1600" dirty="0"/>
              <a:t> DESC;</a:t>
            </a:r>
            <a:endParaRPr lang="en-AE" sz="16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8D5D35-57A5-4346-D1D0-891BA496A4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780505"/>
              </p:ext>
            </p:extLst>
          </p:nvPr>
        </p:nvGraphicFramePr>
        <p:xfrm>
          <a:off x="5857570" y="3140599"/>
          <a:ext cx="5427404" cy="338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D3EEE-1655-1982-E276-74889E4BA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17640"/>
              </p:ext>
            </p:extLst>
          </p:nvPr>
        </p:nvGraphicFramePr>
        <p:xfrm>
          <a:off x="5857570" y="1596245"/>
          <a:ext cx="4571999" cy="1358436"/>
        </p:xfrm>
        <a:graphic>
          <a:graphicData uri="http://schemas.openxmlformats.org/drawingml/2006/table">
            <a:tbl>
              <a:tblPr/>
              <a:tblGrid>
                <a:gridCol w="2253802">
                  <a:extLst>
                    <a:ext uri="{9D8B030D-6E8A-4147-A177-3AD203B41FA5}">
                      <a16:colId xmlns:a16="http://schemas.microsoft.com/office/drawing/2014/main" val="3968197579"/>
                    </a:ext>
                  </a:extLst>
                </a:gridCol>
                <a:gridCol w="2318197">
                  <a:extLst>
                    <a:ext uri="{9D8B030D-6E8A-4147-A177-3AD203B41FA5}">
                      <a16:colId xmlns:a16="http://schemas.microsoft.com/office/drawing/2014/main" val="2523738487"/>
                    </a:ext>
                  </a:extLst>
                </a:gridCol>
              </a:tblGrid>
              <a:tr h="26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2565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Notebook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064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663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Peripherals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526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9405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10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8931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F35B2F-5D10-D82B-2E06-31D1EE2C9430}"/>
              </a:ext>
            </a:extLst>
          </p:cNvPr>
          <p:cNvSpPr txBox="1"/>
          <p:nvPr/>
        </p:nvSpPr>
        <p:spPr>
          <a:xfrm>
            <a:off x="704342" y="4060723"/>
            <a:ext cx="3877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INSIGHT:</a:t>
            </a:r>
          </a:p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pie chart shows unique product count breakdown segment wise.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650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D892-CC91-FCE0-1D6E-537247D0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2" y="485004"/>
            <a:ext cx="334409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4: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Which segment had the most increase in unique products in 2021 vs 2020? The final output contains these fields: segment product_count_2020    product_count_2021    difference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EA2F0-792F-2BFF-BDFD-F04A396A76D6}"/>
              </a:ext>
            </a:extLst>
          </p:cNvPr>
          <p:cNvSpPr txBox="1"/>
          <p:nvPr/>
        </p:nvSpPr>
        <p:spPr>
          <a:xfrm>
            <a:off x="5781368" y="142569"/>
            <a:ext cx="602717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WITH CTE41 AS ( SELECT segment, COUNT(DISTINCT </a:t>
            </a:r>
            <a:r>
              <a:rPr lang="en-US" sz="1400" dirty="0" err="1"/>
              <a:t>dp.product_code</a:t>
            </a:r>
            <a:r>
              <a:rPr lang="en-US" sz="1400" dirty="0"/>
              <a:t>) AS product_count_2020 </a:t>
            </a:r>
          </a:p>
          <a:p>
            <a:r>
              <a:rPr lang="en-US" sz="1400" dirty="0"/>
              <a:t>FROM </a:t>
            </a:r>
            <a:r>
              <a:rPr lang="en-US" sz="1400" dirty="0" err="1"/>
              <a:t>dim_product</a:t>
            </a:r>
            <a:r>
              <a:rPr lang="en-US" sz="1400" dirty="0"/>
              <a:t> </a:t>
            </a:r>
            <a:r>
              <a:rPr lang="en-US" sz="1400" dirty="0" err="1"/>
              <a:t>dp</a:t>
            </a:r>
            <a:endParaRPr lang="en-US" sz="1400" dirty="0"/>
          </a:p>
          <a:p>
            <a:r>
              <a:rPr lang="en-US" sz="1400" dirty="0"/>
              <a:t>JOIN gdb023.fact_sales_monthly </a:t>
            </a:r>
            <a:r>
              <a:rPr lang="en-US" sz="1400" dirty="0" err="1"/>
              <a:t>fsm</a:t>
            </a:r>
            <a:endParaRPr lang="en-US" sz="1400" dirty="0"/>
          </a:p>
          <a:p>
            <a:r>
              <a:rPr lang="en-US" sz="1400" dirty="0"/>
              <a:t>ON  </a:t>
            </a:r>
            <a:r>
              <a:rPr lang="en-US" sz="1400" dirty="0" err="1"/>
              <a:t>dp.product_code</a:t>
            </a:r>
            <a:r>
              <a:rPr lang="en-US" sz="1400" dirty="0"/>
              <a:t> = </a:t>
            </a:r>
            <a:r>
              <a:rPr lang="en-US" sz="1400" dirty="0" err="1"/>
              <a:t>fsm.product_code</a:t>
            </a:r>
            <a:endParaRPr lang="en-US" sz="1400" dirty="0"/>
          </a:p>
          <a:p>
            <a:r>
              <a:rPr lang="en-US" sz="1400" dirty="0"/>
              <a:t>WHERE </a:t>
            </a:r>
            <a:r>
              <a:rPr lang="en-US" sz="1400" dirty="0" err="1"/>
              <a:t>fiscal_year</a:t>
            </a:r>
            <a:r>
              <a:rPr lang="en-US" sz="1400" dirty="0"/>
              <a:t> = "2020"GROUP BY segment),</a:t>
            </a:r>
          </a:p>
          <a:p>
            <a:r>
              <a:rPr lang="en-US" sz="1400" dirty="0"/>
              <a:t>CTE42 AS (SELECT segment, COUNT(DISTINCT </a:t>
            </a:r>
            <a:r>
              <a:rPr lang="en-US" sz="1400" dirty="0" err="1"/>
              <a:t>dp.product_code</a:t>
            </a:r>
            <a:r>
              <a:rPr lang="en-US" sz="1400" dirty="0"/>
              <a:t>) AS product_count_2021 FROM </a:t>
            </a:r>
            <a:r>
              <a:rPr lang="en-US" sz="1400" dirty="0" err="1"/>
              <a:t>dim_product</a:t>
            </a:r>
            <a:r>
              <a:rPr lang="en-US" sz="1400" dirty="0"/>
              <a:t> </a:t>
            </a:r>
            <a:r>
              <a:rPr lang="en-US" sz="1400" dirty="0" err="1"/>
              <a:t>dp</a:t>
            </a:r>
            <a:endParaRPr lang="en-US" sz="1400" dirty="0"/>
          </a:p>
          <a:p>
            <a:r>
              <a:rPr lang="en-US" sz="1400" dirty="0"/>
              <a:t>JOIN gdb023.fact_sales_monthly </a:t>
            </a:r>
            <a:r>
              <a:rPr lang="en-US" sz="1400" dirty="0" err="1"/>
              <a:t>fsm</a:t>
            </a:r>
            <a:r>
              <a:rPr lang="en-US" sz="1400" dirty="0"/>
              <a:t> </a:t>
            </a:r>
          </a:p>
          <a:p>
            <a:r>
              <a:rPr lang="en-US" sz="1400" dirty="0"/>
              <a:t>ON  </a:t>
            </a:r>
            <a:r>
              <a:rPr lang="en-US" sz="1400" dirty="0" err="1"/>
              <a:t>dp.product_code</a:t>
            </a:r>
            <a:r>
              <a:rPr lang="en-US" sz="1400" dirty="0"/>
              <a:t> = </a:t>
            </a:r>
            <a:r>
              <a:rPr lang="en-US" sz="1400" dirty="0" err="1"/>
              <a:t>fsm.product_code</a:t>
            </a:r>
            <a:endParaRPr lang="en-US" sz="1400" dirty="0"/>
          </a:p>
          <a:p>
            <a:r>
              <a:rPr lang="en-US" sz="1400" dirty="0"/>
              <a:t>WHERE </a:t>
            </a:r>
            <a:r>
              <a:rPr lang="en-US" sz="1400" dirty="0" err="1"/>
              <a:t>fiscal_year</a:t>
            </a:r>
            <a:r>
              <a:rPr lang="en-US" sz="1400" dirty="0"/>
              <a:t> = "2021"GROUP BY segment)</a:t>
            </a:r>
          </a:p>
          <a:p>
            <a:r>
              <a:rPr lang="en-US" sz="1400" dirty="0"/>
              <a:t>SELECT *, (product_count_2021-product_count_2020) as difference</a:t>
            </a:r>
          </a:p>
          <a:p>
            <a:r>
              <a:rPr lang="en-US" sz="1400" dirty="0"/>
              <a:t>FROM CTE41 </a:t>
            </a:r>
          </a:p>
          <a:p>
            <a:r>
              <a:rPr lang="en-US" sz="1400" dirty="0"/>
              <a:t>JOIN CTE42 USING (Segment) ORDER BY difference DESC; </a:t>
            </a:r>
            <a:endParaRPr lang="en-A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35B2F-5D10-D82B-2E06-31D1EE2C9430}"/>
              </a:ext>
            </a:extLst>
          </p:cNvPr>
          <p:cNvSpPr txBox="1"/>
          <p:nvPr/>
        </p:nvSpPr>
        <p:spPr>
          <a:xfrm>
            <a:off x="704342" y="4060723"/>
            <a:ext cx="3877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INSIGHT:</a:t>
            </a:r>
          </a:p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Query reveals highest increase in unique products from previous year 2020, segment wise</a:t>
            </a:r>
            <a:endParaRPr lang="en-AE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1CA841-379C-16D9-9AE7-A5B8745542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445052"/>
              </p:ext>
            </p:extLst>
          </p:nvPr>
        </p:nvGraphicFramePr>
        <p:xfrm>
          <a:off x="5781368" y="3429000"/>
          <a:ext cx="6105832" cy="3286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996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D892-CC91-FCE0-1D6E-537247D0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2" y="485004"/>
            <a:ext cx="334409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5: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 the products that have the highest and lowest manufacturing costs. The final output should contain these fields: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product_code</a:t>
            </a:r>
            <a:r>
              <a:rPr lang="en-US" sz="1800" dirty="0">
                <a:solidFill>
                  <a:srgbClr val="FFFFFF"/>
                </a:solidFill>
              </a:rPr>
              <a:t>,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product    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manufacturing_cost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EA2F0-792F-2BFF-BDFD-F04A396A76D6}"/>
              </a:ext>
            </a:extLst>
          </p:cNvPr>
          <p:cNvSpPr txBox="1"/>
          <p:nvPr/>
        </p:nvSpPr>
        <p:spPr>
          <a:xfrm>
            <a:off x="5840360" y="142569"/>
            <a:ext cx="59681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(SELECT </a:t>
            </a:r>
            <a:r>
              <a:rPr lang="en-US" sz="1600" dirty="0" err="1"/>
              <a:t>dp.product_code</a:t>
            </a:r>
            <a:r>
              <a:rPr lang="en-US" sz="1600" dirty="0"/>
              <a:t>, product, </a:t>
            </a:r>
            <a:r>
              <a:rPr lang="en-US" sz="1600" dirty="0" err="1"/>
              <a:t>manufacturing_cost</a:t>
            </a:r>
            <a:r>
              <a:rPr lang="en-US" sz="1600" dirty="0"/>
              <a:t> </a:t>
            </a:r>
          </a:p>
          <a:p>
            <a:r>
              <a:rPr lang="en-US" sz="1600" dirty="0"/>
              <a:t>FROM </a:t>
            </a:r>
            <a:r>
              <a:rPr lang="en-US" sz="1600" dirty="0" err="1"/>
              <a:t>fact_manufacturing_cost</a:t>
            </a:r>
            <a:r>
              <a:rPr lang="en-US" sz="1600" dirty="0"/>
              <a:t> </a:t>
            </a:r>
            <a:r>
              <a:rPr lang="en-US" sz="1600" dirty="0" err="1"/>
              <a:t>fmc</a:t>
            </a:r>
            <a:endParaRPr lang="en-US" sz="1600" dirty="0"/>
          </a:p>
          <a:p>
            <a:r>
              <a:rPr lang="en-US" sz="1600" dirty="0"/>
              <a:t>JOIN </a:t>
            </a:r>
            <a:r>
              <a:rPr lang="en-US" sz="1600" dirty="0" err="1"/>
              <a:t>dim_product</a:t>
            </a:r>
            <a:r>
              <a:rPr lang="en-US" sz="1600" dirty="0"/>
              <a:t>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ON </a:t>
            </a:r>
            <a:r>
              <a:rPr lang="en-US" sz="1600" dirty="0" err="1"/>
              <a:t>dp.product_code</a:t>
            </a:r>
            <a:r>
              <a:rPr lang="en-US" sz="1600" dirty="0"/>
              <a:t> = </a:t>
            </a:r>
            <a:r>
              <a:rPr lang="en-US" sz="1600" dirty="0" err="1"/>
              <a:t>fmc.product_code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/>
              <a:t>product_code</a:t>
            </a:r>
            <a:endParaRPr lang="en-US" sz="1600" dirty="0"/>
          </a:p>
          <a:p>
            <a:r>
              <a:rPr lang="en-US" sz="1600" dirty="0"/>
              <a:t>ORDER BY </a:t>
            </a:r>
            <a:r>
              <a:rPr lang="en-US" sz="1600" dirty="0" err="1"/>
              <a:t>manufacturing_cost</a:t>
            </a:r>
            <a:r>
              <a:rPr lang="en-US" sz="1600" dirty="0"/>
              <a:t> DESC </a:t>
            </a:r>
          </a:p>
          <a:p>
            <a:r>
              <a:rPr lang="en-US" sz="1600" dirty="0"/>
              <a:t>Limit 1)</a:t>
            </a:r>
          </a:p>
          <a:p>
            <a:r>
              <a:rPr lang="en-US" sz="1600" dirty="0"/>
              <a:t>UNION</a:t>
            </a:r>
          </a:p>
          <a:p>
            <a:r>
              <a:rPr lang="en-US" sz="1600" dirty="0"/>
              <a:t>(SELECT </a:t>
            </a:r>
            <a:r>
              <a:rPr lang="en-US" sz="1600" dirty="0" err="1"/>
              <a:t>dp.product_code</a:t>
            </a:r>
            <a:r>
              <a:rPr lang="en-US" sz="1600" dirty="0"/>
              <a:t>, product, </a:t>
            </a:r>
            <a:r>
              <a:rPr lang="en-US" sz="1600" dirty="0" err="1"/>
              <a:t>manufacturing_cost</a:t>
            </a:r>
            <a:r>
              <a:rPr lang="en-US" sz="1600" dirty="0"/>
              <a:t> </a:t>
            </a:r>
          </a:p>
          <a:p>
            <a:r>
              <a:rPr lang="en-US" sz="1600" dirty="0"/>
              <a:t>FROM </a:t>
            </a:r>
            <a:r>
              <a:rPr lang="en-US" sz="1600" dirty="0" err="1"/>
              <a:t>fact_manufacturing_cost</a:t>
            </a:r>
            <a:r>
              <a:rPr lang="en-US" sz="1600" dirty="0"/>
              <a:t> </a:t>
            </a:r>
            <a:r>
              <a:rPr lang="en-US" sz="1600" dirty="0" err="1"/>
              <a:t>fmc</a:t>
            </a:r>
            <a:endParaRPr lang="en-US" sz="1600" dirty="0"/>
          </a:p>
          <a:p>
            <a:r>
              <a:rPr lang="en-US" sz="1600" dirty="0"/>
              <a:t>JOIN </a:t>
            </a:r>
            <a:r>
              <a:rPr lang="en-US" sz="1600" dirty="0" err="1"/>
              <a:t>dim_product</a:t>
            </a:r>
            <a:r>
              <a:rPr lang="en-US" sz="1600" dirty="0"/>
              <a:t> </a:t>
            </a:r>
            <a:r>
              <a:rPr lang="en-US" sz="1600" dirty="0" err="1"/>
              <a:t>dp</a:t>
            </a:r>
            <a:r>
              <a:rPr lang="en-US" sz="1600" dirty="0"/>
              <a:t> </a:t>
            </a:r>
          </a:p>
          <a:p>
            <a:r>
              <a:rPr lang="en-US" sz="1600" dirty="0"/>
              <a:t>ON </a:t>
            </a:r>
            <a:r>
              <a:rPr lang="en-US" sz="1600" dirty="0" err="1"/>
              <a:t>dp.product_code</a:t>
            </a:r>
            <a:r>
              <a:rPr lang="en-US" sz="1600" dirty="0"/>
              <a:t> = </a:t>
            </a:r>
            <a:r>
              <a:rPr lang="en-US" sz="1600" dirty="0" err="1"/>
              <a:t>fmc.product_code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/>
              <a:t>product_code</a:t>
            </a:r>
            <a:endParaRPr lang="en-US" sz="1600" dirty="0"/>
          </a:p>
          <a:p>
            <a:r>
              <a:rPr lang="en-US" sz="1600" dirty="0"/>
              <a:t>ORDER BY </a:t>
            </a:r>
            <a:r>
              <a:rPr lang="en-US" sz="1600" dirty="0" err="1"/>
              <a:t>manufacturing_cost</a:t>
            </a:r>
            <a:r>
              <a:rPr lang="en-US" sz="1600" dirty="0"/>
              <a:t> ASC</a:t>
            </a:r>
            <a:br>
              <a:rPr lang="en-US" sz="1600" dirty="0"/>
            </a:br>
            <a:r>
              <a:rPr lang="en-US" sz="1600" dirty="0"/>
              <a:t>Limit 1); 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35B2F-5D10-D82B-2E06-31D1EE2C9430}"/>
              </a:ext>
            </a:extLst>
          </p:cNvPr>
          <p:cNvSpPr txBox="1"/>
          <p:nvPr/>
        </p:nvSpPr>
        <p:spPr>
          <a:xfrm>
            <a:off x="704342" y="4060723"/>
            <a:ext cx="3877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INSIGHT:</a:t>
            </a:r>
          </a:p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Query reveals product with highest and lowest Manufacturing cost</a:t>
            </a:r>
            <a:endParaRPr lang="en-A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F231E6-BA08-AB1C-C6E2-3D18B5A08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80330"/>
              </p:ext>
            </p:extLst>
          </p:nvPr>
        </p:nvGraphicFramePr>
        <p:xfrm>
          <a:off x="5967155" y="4522388"/>
          <a:ext cx="5714589" cy="1032387"/>
        </p:xfrm>
        <a:graphic>
          <a:graphicData uri="http://schemas.openxmlformats.org/drawingml/2006/table">
            <a:tbl>
              <a:tblPr/>
              <a:tblGrid>
                <a:gridCol w="1635199">
                  <a:extLst>
                    <a:ext uri="{9D8B030D-6E8A-4147-A177-3AD203B41FA5}">
                      <a16:colId xmlns:a16="http://schemas.microsoft.com/office/drawing/2014/main" val="4152346440"/>
                    </a:ext>
                  </a:extLst>
                </a:gridCol>
                <a:gridCol w="2340916">
                  <a:extLst>
                    <a:ext uri="{9D8B030D-6E8A-4147-A177-3AD203B41FA5}">
                      <a16:colId xmlns:a16="http://schemas.microsoft.com/office/drawing/2014/main" val="2528613875"/>
                    </a:ext>
                  </a:extLst>
                </a:gridCol>
                <a:gridCol w="1738474">
                  <a:extLst>
                    <a:ext uri="{9D8B030D-6E8A-4147-A177-3AD203B41FA5}">
                      <a16:colId xmlns:a16="http://schemas.microsoft.com/office/drawing/2014/main" val="745872883"/>
                    </a:ext>
                  </a:extLst>
                </a:gridCol>
              </a:tblGrid>
              <a:tr h="339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Manufacturing_cost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329731"/>
                  </a:ext>
                </a:extLst>
              </a:tr>
              <a:tr h="339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A6120110206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HOME Allin1 Gen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240.5364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133430"/>
                  </a:ext>
                </a:extLst>
              </a:tr>
              <a:tr h="3535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A2118150101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Master wired x1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082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39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D892-CC91-FCE0-1D6E-537247D0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1" y="485003"/>
            <a:ext cx="3877489" cy="321192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6: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Generate a report which contains the top 5 customers who received an average high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pre_invoice_discount_pct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 the fiscal year 2021 and in the Indian market. The final output contains these fields,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customer_code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customer   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average_discount_percentage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EA2F0-792F-2BFF-BDFD-F04A396A76D6}"/>
              </a:ext>
            </a:extLst>
          </p:cNvPr>
          <p:cNvSpPr txBox="1"/>
          <p:nvPr/>
        </p:nvSpPr>
        <p:spPr>
          <a:xfrm>
            <a:off x="5673209" y="113073"/>
            <a:ext cx="596818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SELECT </a:t>
            </a:r>
            <a:r>
              <a:rPr lang="en-US" sz="1600" dirty="0" err="1"/>
              <a:t>customer_code</a:t>
            </a:r>
            <a:r>
              <a:rPr lang="en-US" sz="1600" dirty="0"/>
              <a:t>, customer, Round(avg(</a:t>
            </a:r>
            <a:r>
              <a:rPr lang="en-US" sz="1600" dirty="0" err="1"/>
              <a:t>pre_invoice_discount_pct</a:t>
            </a:r>
            <a:r>
              <a:rPr lang="en-US" sz="1600" dirty="0"/>
              <a:t>)*100,2) AS </a:t>
            </a:r>
            <a:r>
              <a:rPr lang="en-US" sz="1600" dirty="0" err="1"/>
              <a:t>average_discount_percentage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dim_customer</a:t>
            </a:r>
            <a:r>
              <a:rPr lang="en-US" sz="1600" dirty="0"/>
              <a:t> dm</a:t>
            </a:r>
          </a:p>
          <a:p>
            <a:r>
              <a:rPr lang="en-US" sz="1600" dirty="0"/>
              <a:t>JOIN </a:t>
            </a:r>
            <a:r>
              <a:rPr lang="en-US" sz="1600" dirty="0" err="1"/>
              <a:t>fact_pre_invoice_deductions</a:t>
            </a:r>
            <a:endParaRPr lang="en-US" sz="1600" dirty="0"/>
          </a:p>
          <a:p>
            <a:r>
              <a:rPr lang="en-US" sz="1600" dirty="0"/>
              <a:t>USING (</a:t>
            </a:r>
            <a:r>
              <a:rPr lang="en-US" sz="1600" dirty="0" err="1"/>
              <a:t>customer_code</a:t>
            </a:r>
            <a:r>
              <a:rPr lang="en-US" sz="1600" dirty="0"/>
              <a:t>)</a:t>
            </a:r>
          </a:p>
          <a:p>
            <a:r>
              <a:rPr lang="en-US" sz="1600" dirty="0"/>
              <a:t>WHERE </a:t>
            </a:r>
            <a:r>
              <a:rPr lang="en-US" sz="1600" dirty="0" err="1"/>
              <a:t>fiscal_year</a:t>
            </a:r>
            <a:r>
              <a:rPr lang="en-US" sz="1600" dirty="0"/>
              <a:t> = "2021" and market = "India“</a:t>
            </a:r>
          </a:p>
          <a:p>
            <a:r>
              <a:rPr lang="en-US" sz="1600" dirty="0"/>
              <a:t>GROUP BY </a:t>
            </a:r>
            <a:r>
              <a:rPr lang="en-US" sz="1600" dirty="0" err="1"/>
              <a:t>customer_code</a:t>
            </a:r>
            <a:endParaRPr lang="en-US" sz="1600" dirty="0"/>
          </a:p>
          <a:p>
            <a:r>
              <a:rPr lang="en-US" sz="1600" dirty="0"/>
              <a:t>ORDER BY </a:t>
            </a:r>
            <a:r>
              <a:rPr lang="en-US" sz="1600" dirty="0" err="1"/>
              <a:t>average_discount_percentage</a:t>
            </a:r>
            <a:r>
              <a:rPr lang="en-US" sz="1600" dirty="0"/>
              <a:t> DESC</a:t>
            </a:r>
          </a:p>
          <a:p>
            <a:r>
              <a:rPr lang="en-US" sz="1600" dirty="0"/>
              <a:t>limit 5; 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35B2F-5D10-D82B-2E06-31D1EE2C9430}"/>
              </a:ext>
            </a:extLst>
          </p:cNvPr>
          <p:cNvSpPr txBox="1"/>
          <p:nvPr/>
        </p:nvSpPr>
        <p:spPr>
          <a:xfrm>
            <a:off x="704342" y="4060723"/>
            <a:ext cx="3877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INSIGHT:</a:t>
            </a:r>
          </a:p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Query reveals customers with average discount percentage in Indian Market</a:t>
            </a:r>
            <a:endParaRPr lang="en-A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91CEF1-6046-DC85-3E99-3F9BD79BF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09305"/>
              </p:ext>
            </p:extLst>
          </p:nvPr>
        </p:nvGraphicFramePr>
        <p:xfrm>
          <a:off x="5779114" y="5535658"/>
          <a:ext cx="4572001" cy="1097280"/>
        </p:xfrm>
        <a:graphic>
          <a:graphicData uri="http://schemas.openxmlformats.org/drawingml/2006/table">
            <a:tbl>
              <a:tblPr/>
              <a:tblGrid>
                <a:gridCol w="1129868">
                  <a:extLst>
                    <a:ext uri="{9D8B030D-6E8A-4147-A177-3AD203B41FA5}">
                      <a16:colId xmlns:a16="http://schemas.microsoft.com/office/drawing/2014/main" val="459865425"/>
                    </a:ext>
                  </a:extLst>
                </a:gridCol>
                <a:gridCol w="1089990">
                  <a:extLst>
                    <a:ext uri="{9D8B030D-6E8A-4147-A177-3AD203B41FA5}">
                      <a16:colId xmlns:a16="http://schemas.microsoft.com/office/drawing/2014/main" val="664821182"/>
                    </a:ext>
                  </a:extLst>
                </a:gridCol>
                <a:gridCol w="2352143">
                  <a:extLst>
                    <a:ext uri="{9D8B030D-6E8A-4147-A177-3AD203B41FA5}">
                      <a16:colId xmlns:a16="http://schemas.microsoft.com/office/drawing/2014/main" val="1600470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Average_discount_percentage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8231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Flipkart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8454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Viveks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080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Ezone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64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Croma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66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5712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3DC278-3C7D-B9D4-059B-F2D948255D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054724"/>
              </p:ext>
            </p:extLst>
          </p:nvPr>
        </p:nvGraphicFramePr>
        <p:xfrm>
          <a:off x="5779114" y="26348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625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D892-CC91-FCE0-1D6E-537247D0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1" y="485003"/>
            <a:ext cx="3877489" cy="321192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7: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 the complete report of the Gross sales amount for the customer “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Atliq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Exclusive” for each month. This analysis helps to get an idea of low and high-performing months and take strategic decisions. The final report contains these columns: Month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YearGross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sales Amount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EA2F0-792F-2BFF-BDFD-F04A396A76D6}"/>
              </a:ext>
            </a:extLst>
          </p:cNvPr>
          <p:cNvSpPr txBox="1"/>
          <p:nvPr/>
        </p:nvSpPr>
        <p:spPr>
          <a:xfrm>
            <a:off x="5673209" y="113073"/>
            <a:ext cx="59681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SELECT </a:t>
            </a:r>
            <a:r>
              <a:rPr lang="en-US" sz="1600" dirty="0" err="1"/>
              <a:t>monthname</a:t>
            </a:r>
            <a:r>
              <a:rPr lang="en-US" sz="1600" dirty="0"/>
              <a:t>(date)as Month, year(date) as Year, SUM(</a:t>
            </a:r>
            <a:r>
              <a:rPr lang="en-US" sz="1600" dirty="0" err="1"/>
              <a:t>sold_quantity</a:t>
            </a:r>
            <a:r>
              <a:rPr lang="en-US" sz="1600" dirty="0"/>
              <a:t>*</a:t>
            </a:r>
            <a:r>
              <a:rPr lang="en-US" sz="1600" dirty="0" err="1"/>
              <a:t>gross_price</a:t>
            </a:r>
            <a:r>
              <a:rPr lang="en-US" sz="1600" dirty="0"/>
              <a:t>) AS </a:t>
            </a:r>
            <a:r>
              <a:rPr lang="en-US" sz="1600" dirty="0" err="1"/>
              <a:t>gross_sales_amount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fact_sales_monthly</a:t>
            </a:r>
            <a:r>
              <a:rPr lang="en-US" sz="1600" dirty="0"/>
              <a:t> </a:t>
            </a:r>
            <a:r>
              <a:rPr lang="en-US" sz="1600" dirty="0" err="1"/>
              <a:t>fsm</a:t>
            </a:r>
            <a:endParaRPr lang="en-US" sz="1600" dirty="0"/>
          </a:p>
          <a:p>
            <a:r>
              <a:rPr lang="en-US" sz="1600" dirty="0"/>
              <a:t>JOIN </a:t>
            </a:r>
            <a:r>
              <a:rPr lang="en-US" sz="1600" dirty="0" err="1"/>
              <a:t>dim_customer</a:t>
            </a:r>
            <a:r>
              <a:rPr lang="en-US" sz="1600" dirty="0"/>
              <a:t> dc</a:t>
            </a:r>
          </a:p>
          <a:p>
            <a:r>
              <a:rPr lang="en-US" sz="1600" dirty="0"/>
              <a:t>USING (</a:t>
            </a:r>
            <a:r>
              <a:rPr lang="en-US" sz="1600" dirty="0" err="1"/>
              <a:t>customer_code</a:t>
            </a:r>
            <a:r>
              <a:rPr lang="en-US" sz="1600" dirty="0"/>
              <a:t>)</a:t>
            </a:r>
          </a:p>
          <a:p>
            <a:r>
              <a:rPr lang="en-US" sz="1600" dirty="0"/>
              <a:t>JOIN </a:t>
            </a:r>
            <a:r>
              <a:rPr lang="en-US" sz="1600" dirty="0" err="1"/>
              <a:t>fact_gross_price</a:t>
            </a:r>
            <a:endParaRPr lang="en-US" sz="1600" dirty="0"/>
          </a:p>
          <a:p>
            <a:r>
              <a:rPr lang="en-US" sz="1600" dirty="0"/>
              <a:t>USING (</a:t>
            </a:r>
            <a:r>
              <a:rPr lang="en-US" sz="1600" dirty="0" err="1"/>
              <a:t>product_code</a:t>
            </a:r>
            <a:r>
              <a:rPr lang="en-US" sz="1600" dirty="0"/>
              <a:t>)</a:t>
            </a:r>
          </a:p>
          <a:p>
            <a:r>
              <a:rPr lang="en-US" sz="1600" dirty="0"/>
              <a:t>WHERE customer = "</a:t>
            </a:r>
            <a:r>
              <a:rPr lang="en-US" sz="1600" dirty="0" err="1"/>
              <a:t>Atliq</a:t>
            </a:r>
            <a:r>
              <a:rPr lang="en-US" sz="1600" dirty="0"/>
              <a:t> Exclusive“</a:t>
            </a:r>
          </a:p>
          <a:p>
            <a:r>
              <a:rPr lang="en-US" sz="1600" dirty="0"/>
              <a:t>GROUP BY 1,2;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35B2F-5D10-D82B-2E06-31D1EE2C9430}"/>
              </a:ext>
            </a:extLst>
          </p:cNvPr>
          <p:cNvSpPr txBox="1"/>
          <p:nvPr/>
        </p:nvSpPr>
        <p:spPr>
          <a:xfrm>
            <a:off x="704342" y="4060723"/>
            <a:ext cx="3877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INSIGHT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 fontAlgn="b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The visual shows how the customer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Atliq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Exclusive performed from September 2019 to August 2021. The monthly sales can be compared year on year to understand the growth.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fontAlgn="b"/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13162F6-5265-D1CF-3E2F-F60E2F0E1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996059"/>
              </p:ext>
            </p:extLst>
          </p:nvPr>
        </p:nvGraphicFramePr>
        <p:xfrm>
          <a:off x="5673208" y="2971799"/>
          <a:ext cx="6076339" cy="3399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0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D892-CC91-FCE0-1D6E-537247D0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1" y="485003"/>
            <a:ext cx="3877489" cy="321192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8: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which quarter of 2020, got the maximum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total_sold_quantity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The final output contains these fields sorted by the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total_sold_quantity,Quarter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total_sold_quantity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EA2F0-792F-2BFF-BDFD-F04A396A76D6}"/>
              </a:ext>
            </a:extLst>
          </p:cNvPr>
          <p:cNvSpPr txBox="1"/>
          <p:nvPr/>
        </p:nvSpPr>
        <p:spPr>
          <a:xfrm>
            <a:off x="5683041" y="485003"/>
            <a:ext cx="5968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select Quarter(date) as Q1, sum(</a:t>
            </a:r>
            <a:r>
              <a:rPr lang="en-US" sz="1600" dirty="0" err="1"/>
              <a:t>sold_quantity</a:t>
            </a:r>
            <a:r>
              <a:rPr lang="en-US" sz="1600" dirty="0"/>
              <a:t>) as </a:t>
            </a:r>
            <a:r>
              <a:rPr lang="en-US" sz="1600" dirty="0" err="1"/>
              <a:t>Quantity_Sold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fact_sales_monthly</a:t>
            </a:r>
            <a:endParaRPr lang="en-US" sz="1600" dirty="0"/>
          </a:p>
          <a:p>
            <a:r>
              <a:rPr lang="en-US" sz="1600" dirty="0"/>
              <a:t>WHERE year(date) = '2020’</a:t>
            </a:r>
          </a:p>
          <a:p>
            <a:r>
              <a:rPr lang="en-US" sz="1600" dirty="0"/>
              <a:t>GROUP BY Q1</a:t>
            </a:r>
          </a:p>
          <a:p>
            <a:r>
              <a:rPr lang="en-US" sz="1600" dirty="0"/>
              <a:t>ORDER BY </a:t>
            </a:r>
            <a:r>
              <a:rPr lang="en-US" sz="1600" dirty="0" err="1"/>
              <a:t>Quantity_Sold</a:t>
            </a:r>
            <a:r>
              <a:rPr lang="en-US" sz="1600" dirty="0"/>
              <a:t> ASC;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35B2F-5D10-D82B-2E06-31D1EE2C9430}"/>
              </a:ext>
            </a:extLst>
          </p:cNvPr>
          <p:cNvSpPr txBox="1"/>
          <p:nvPr/>
        </p:nvSpPr>
        <p:spPr>
          <a:xfrm>
            <a:off x="704342" y="4060723"/>
            <a:ext cx="3877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INSIGHT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 fontAlgn="b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query depicts how sales progressed through the year Quarter on Quarter</a:t>
            </a:r>
          </a:p>
          <a:p>
            <a:pPr algn="ctr" fontAlgn="b"/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32DCC06-3DBD-B84F-C3BF-719A3F707E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359873"/>
              </p:ext>
            </p:extLst>
          </p:nvPr>
        </p:nvGraphicFramePr>
        <p:xfrm>
          <a:off x="5683040" y="2549012"/>
          <a:ext cx="5804617" cy="3635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01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1637</Words>
  <Application>Microsoft Office PowerPoint</Application>
  <PresentationFormat>Widescreen</PresentationFormat>
  <Paragraphs>279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 to AD-HOC ANALYSIS</vt:lpstr>
      <vt:lpstr>QUERY 1:  Provide the list of markets in which customer "Atliq Exclusive" operates its business in the APAC region.</vt:lpstr>
      <vt:lpstr>QUERY 2:  What is the percentage of unique product increase in 2021 vs. 2020? The final output contains these fields: unique_products_2020     unique_products_2021     percentage_chg.</vt:lpstr>
      <vt:lpstr>QUERY 3:  Provide a report with all the unique product counts for each segment and sort them in descending order of product counts. The final output contains 2 fields:  segment   product_count</vt:lpstr>
      <vt:lpstr>QUERY 4:  Which segment had the most increase in unique products in 2021 vs 2020? The final output contains these fields: segment product_count_2020    product_count_2021    difference</vt:lpstr>
      <vt:lpstr>QUERY 5:  Get the products that have the highest and lowest manufacturing costs. The final output should contain these fields: product_code,    product     manufacturing_cost</vt:lpstr>
      <vt:lpstr>QUERY 6:  Generate a report which contains the top 5 customers who received an average high pre_invoice_discount_pct for the fiscal year 2021 and in the Indian market. The final output contains these fields, customer_code    customer    average_discount_percentage</vt:lpstr>
      <vt:lpstr>QUERY 7:  Get the complete report of the Gross sales amount for the customer “Atliq Exclusive” for each month. This analysis helps to get an idea of low and high-performing months and take strategic decisions. The final report contains these columns: Month YearGross sales Amount</vt:lpstr>
      <vt:lpstr>QUERY 8:  In which quarter of 2020, got the maximum total_sold_quantity? The final output contains these fields sorted by the total_sold_quantity,Quarter   total_sold_quantity</vt:lpstr>
      <vt:lpstr>QUERY 9:  Which channel helped to bring more gross sales in the fiscal year 2021 and the percentage of contribution? The final output contains these fields:  channel  gross_sales_mln   percentage</vt:lpstr>
      <vt:lpstr>QUERY 10:  Get the Top 3 products in each division that have a high total_sold_quantity in the fiscal_year 2021? The final output contains these fields, division   product_code  product   total_sold_quantity  rank_order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SQL CHALLENGE</dc:title>
  <dc:creator>prashant sachanandani</dc:creator>
  <cp:lastModifiedBy>prashant sachanandani</cp:lastModifiedBy>
  <cp:revision>1</cp:revision>
  <dcterms:created xsi:type="dcterms:W3CDTF">2023-02-13T04:33:39Z</dcterms:created>
  <dcterms:modified xsi:type="dcterms:W3CDTF">2023-02-13T09:36:38Z</dcterms:modified>
</cp:coreProperties>
</file>