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437" r:id="rId2"/>
    <p:sldId id="490" r:id="rId3"/>
    <p:sldId id="487" r:id="rId4"/>
    <p:sldId id="488" r:id="rId5"/>
    <p:sldId id="492" r:id="rId6"/>
    <p:sldId id="491" r:id="rId7"/>
    <p:sldId id="451" r:id="rId8"/>
    <p:sldId id="499" r:id="rId9"/>
    <p:sldId id="496" r:id="rId10"/>
    <p:sldId id="497" r:id="rId11"/>
    <p:sldId id="494" r:id="rId12"/>
    <p:sldId id="498" r:id="rId13"/>
    <p:sldId id="465" r:id="rId14"/>
    <p:sldId id="481" r:id="rId15"/>
    <p:sldId id="486" r:id="rId16"/>
    <p:sldId id="493" r:id="rId17"/>
    <p:sldId id="480" r:id="rId18"/>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FFE3"/>
    <a:srgbClr val="D0D0D0"/>
    <a:srgbClr val="D4D4D4"/>
    <a:srgbClr val="DEDEDE"/>
    <a:srgbClr val="EBEBEB"/>
    <a:srgbClr val="E0E0E0"/>
    <a:srgbClr val="D2D2D2"/>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32" autoAdjust="0"/>
    <p:restoredTop sz="93136" autoAdjust="0"/>
  </p:normalViewPr>
  <p:slideViewPr>
    <p:cSldViewPr>
      <p:cViewPr varScale="1">
        <p:scale>
          <a:sx n="105" d="100"/>
          <a:sy n="105" d="100"/>
        </p:scale>
        <p:origin x="205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5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344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345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345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9795312-C83B-46B2-97C1-5B22C5C80555}" type="slidenum">
              <a:rPr lang="en-US"/>
              <a:pPr>
                <a:defRPr/>
              </a:pPr>
              <a:t>‹#›</a:t>
            </a:fld>
            <a:endParaRPr lang="en-US"/>
          </a:p>
        </p:txBody>
      </p:sp>
    </p:spTree>
    <p:extLst>
      <p:ext uri="{BB962C8B-B14F-4D97-AF65-F5344CB8AC3E}">
        <p14:creationId xmlns:p14="http://schemas.microsoft.com/office/powerpoint/2010/main" val="3399317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863BC709-681E-4990-B77A-1AF61D2BD896}" type="slidenum">
              <a:rPr lang="en-US"/>
              <a:pPr>
                <a:defRPr/>
              </a:pPr>
              <a:t>‹#›</a:t>
            </a:fld>
            <a:endParaRPr lang="en-US"/>
          </a:p>
        </p:txBody>
      </p:sp>
    </p:spTree>
    <p:extLst>
      <p:ext uri="{BB962C8B-B14F-4D97-AF65-F5344CB8AC3E}">
        <p14:creationId xmlns:p14="http://schemas.microsoft.com/office/powerpoint/2010/main" val="2599264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63BC709-681E-4990-B77A-1AF61D2BD896}" type="slidenum">
              <a:rPr lang="en-US" smtClean="0"/>
              <a:pPr>
                <a:defRPr/>
              </a:pPr>
              <a:t>1</a:t>
            </a:fld>
            <a:endParaRPr lang="en-US"/>
          </a:p>
        </p:txBody>
      </p:sp>
    </p:spTree>
    <p:extLst>
      <p:ext uri="{BB962C8B-B14F-4D97-AF65-F5344CB8AC3E}">
        <p14:creationId xmlns:p14="http://schemas.microsoft.com/office/powerpoint/2010/main" val="4076597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3BC709-681E-4990-B77A-1AF61D2BD896}" type="slidenum">
              <a:rPr lang="en-US" smtClean="0"/>
              <a:pPr>
                <a:defRPr/>
              </a:pPr>
              <a:t>11</a:t>
            </a:fld>
            <a:endParaRPr lang="en-US"/>
          </a:p>
        </p:txBody>
      </p:sp>
    </p:spTree>
    <p:extLst>
      <p:ext uri="{BB962C8B-B14F-4D97-AF65-F5344CB8AC3E}">
        <p14:creationId xmlns:p14="http://schemas.microsoft.com/office/powerpoint/2010/main" val="3616751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3BC709-681E-4990-B77A-1AF61D2BD896}" type="slidenum">
              <a:rPr lang="en-US" smtClean="0"/>
              <a:pPr>
                <a:defRPr/>
              </a:pPr>
              <a:t>12</a:t>
            </a:fld>
            <a:endParaRPr lang="en-US"/>
          </a:p>
        </p:txBody>
      </p:sp>
    </p:spTree>
    <p:extLst>
      <p:ext uri="{BB962C8B-B14F-4D97-AF65-F5344CB8AC3E}">
        <p14:creationId xmlns:p14="http://schemas.microsoft.com/office/powerpoint/2010/main" val="1753248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Morgan Kaufmann Publishers</a:t>
            </a:r>
          </a:p>
        </p:txBody>
      </p:sp>
      <p:sp>
        <p:nvSpPr>
          <p:cNvPr id="5" name="Rectangle 3"/>
          <p:cNvSpPr>
            <a:spLocks noGrp="1" noChangeArrowheads="1"/>
          </p:cNvSpPr>
          <p:nvPr>
            <p:ph type="dt" idx="1"/>
          </p:nvPr>
        </p:nvSpPr>
        <p:spPr>
          <a:ln/>
        </p:spPr>
        <p:txBody>
          <a:bodyPr/>
          <a:lstStyle/>
          <a:p>
            <a:fld id="{55C3ACAC-D4D0-4C2F-B785-879F52ED713A}" type="datetime4">
              <a:rPr lang="en-US" altLang="en-US"/>
              <a:pPr/>
              <a:t>January 11,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1 — Computer Abstractions and Technology</a:t>
            </a:r>
          </a:p>
        </p:txBody>
      </p:sp>
      <p:sp>
        <p:nvSpPr>
          <p:cNvPr id="7" name="Rectangle 7"/>
          <p:cNvSpPr>
            <a:spLocks noGrp="1" noChangeArrowheads="1"/>
          </p:cNvSpPr>
          <p:nvPr>
            <p:ph type="sldNum" sz="quarter" idx="5"/>
          </p:nvPr>
        </p:nvSpPr>
        <p:spPr>
          <a:ln/>
        </p:spPr>
        <p:txBody>
          <a:bodyPr/>
          <a:lstStyle/>
          <a:p>
            <a:fld id="{7FF48CD4-E342-4164-90B3-48D9420994C4}" type="slidenum">
              <a:rPr lang="en-US" altLang="en-US"/>
              <a:pPr/>
              <a:t>16</a:t>
            </a:fld>
            <a:endParaRPr lang="en-US" alt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1065870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3BC709-681E-4990-B77A-1AF61D2BD896}" type="slidenum">
              <a:rPr lang="en-US" smtClean="0"/>
              <a:pPr>
                <a:defRPr/>
              </a:pPr>
              <a:t>17</a:t>
            </a:fld>
            <a:endParaRPr lang="en-US"/>
          </a:p>
        </p:txBody>
      </p:sp>
    </p:spTree>
    <p:extLst>
      <p:ext uri="{BB962C8B-B14F-4D97-AF65-F5344CB8AC3E}">
        <p14:creationId xmlns:p14="http://schemas.microsoft.com/office/powerpoint/2010/main" val="119153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3BC709-681E-4990-B77A-1AF61D2BD896}" type="slidenum">
              <a:rPr lang="en-US" smtClean="0"/>
              <a:pPr>
                <a:defRPr/>
              </a:pPr>
              <a:t>2</a:t>
            </a:fld>
            <a:endParaRPr lang="en-US"/>
          </a:p>
        </p:txBody>
      </p:sp>
    </p:spTree>
    <p:extLst>
      <p:ext uri="{BB962C8B-B14F-4D97-AF65-F5344CB8AC3E}">
        <p14:creationId xmlns:p14="http://schemas.microsoft.com/office/powerpoint/2010/main" val="43645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Morgan Kaufmann Publishers</a:t>
            </a:r>
          </a:p>
        </p:txBody>
      </p:sp>
      <p:sp>
        <p:nvSpPr>
          <p:cNvPr id="5" name="Rectangle 3"/>
          <p:cNvSpPr>
            <a:spLocks noGrp="1" noChangeArrowheads="1"/>
          </p:cNvSpPr>
          <p:nvPr>
            <p:ph type="dt" idx="1"/>
          </p:nvPr>
        </p:nvSpPr>
        <p:spPr>
          <a:ln/>
        </p:spPr>
        <p:txBody>
          <a:bodyPr/>
          <a:lstStyle/>
          <a:p>
            <a:fld id="{2C00EEAE-2B13-47F0-85C1-B53BEBABFF29}" type="datetime4">
              <a:rPr lang="en-US" altLang="en-US"/>
              <a:pPr/>
              <a:t>January 11,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1 — Computer Abstractions and Technology</a:t>
            </a:r>
          </a:p>
        </p:txBody>
      </p:sp>
      <p:sp>
        <p:nvSpPr>
          <p:cNvPr id="7" name="Rectangle 7"/>
          <p:cNvSpPr>
            <a:spLocks noGrp="1" noChangeArrowheads="1"/>
          </p:cNvSpPr>
          <p:nvPr>
            <p:ph type="sldNum" sz="quarter" idx="5"/>
          </p:nvPr>
        </p:nvSpPr>
        <p:spPr>
          <a:ln/>
        </p:spPr>
        <p:txBody>
          <a:bodyPr/>
          <a:lstStyle/>
          <a:p>
            <a:fld id="{E8F08827-1C2B-4EB2-AD3A-D8FEB0AA9AB0}" type="slidenum">
              <a:rPr lang="en-US" altLang="en-US"/>
              <a:pPr/>
              <a:t>3</a:t>
            </a:fld>
            <a:endParaRPr lang="en-US" alt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1799876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Morgan Kaufmann Publishers</a:t>
            </a:r>
          </a:p>
        </p:txBody>
      </p:sp>
      <p:sp>
        <p:nvSpPr>
          <p:cNvPr id="5" name="Rectangle 3"/>
          <p:cNvSpPr>
            <a:spLocks noGrp="1" noChangeArrowheads="1"/>
          </p:cNvSpPr>
          <p:nvPr>
            <p:ph type="dt" idx="1"/>
          </p:nvPr>
        </p:nvSpPr>
        <p:spPr>
          <a:ln/>
        </p:spPr>
        <p:txBody>
          <a:bodyPr/>
          <a:lstStyle/>
          <a:p>
            <a:fld id="{55C3ACAC-D4D0-4C2F-B785-879F52ED713A}" type="datetime4">
              <a:rPr lang="en-US" altLang="en-US"/>
              <a:pPr/>
              <a:t>January 11,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1 — Computer Abstractions and Technology</a:t>
            </a:r>
          </a:p>
        </p:txBody>
      </p:sp>
      <p:sp>
        <p:nvSpPr>
          <p:cNvPr id="7" name="Rectangle 7"/>
          <p:cNvSpPr>
            <a:spLocks noGrp="1" noChangeArrowheads="1"/>
          </p:cNvSpPr>
          <p:nvPr>
            <p:ph type="sldNum" sz="quarter" idx="5"/>
          </p:nvPr>
        </p:nvSpPr>
        <p:spPr>
          <a:ln/>
        </p:spPr>
        <p:txBody>
          <a:bodyPr/>
          <a:lstStyle/>
          <a:p>
            <a:fld id="{7FF48CD4-E342-4164-90B3-48D9420994C4}" type="slidenum">
              <a:rPr lang="en-US" altLang="en-US"/>
              <a:pPr/>
              <a:t>4</a:t>
            </a:fld>
            <a:endParaRPr lang="en-US" alt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2685950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48298D3F-DD85-43C3-89EC-E526AD0D3D0B}" type="datetime3">
              <a:rPr lang="en-US" altLang="en-US"/>
              <a:pPr/>
              <a:t>11 January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9F882882-469B-497A-A910-2CEB0D489EE0}" type="slidenum">
              <a:rPr lang="en-US" altLang="en-US"/>
              <a:pPr/>
              <a:t>5</a:t>
            </a:fld>
            <a:endParaRPr lang="en-US" altLang="en-US"/>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3985470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The University of Adelaide, School of Computer Science</a:t>
            </a:r>
          </a:p>
        </p:txBody>
      </p:sp>
      <p:sp>
        <p:nvSpPr>
          <p:cNvPr id="5" name="Rectangle 3"/>
          <p:cNvSpPr>
            <a:spLocks noGrp="1" noChangeArrowheads="1"/>
          </p:cNvSpPr>
          <p:nvPr>
            <p:ph type="dt" idx="1"/>
          </p:nvPr>
        </p:nvSpPr>
        <p:spPr>
          <a:ln/>
        </p:spPr>
        <p:txBody>
          <a:bodyPr/>
          <a:lstStyle/>
          <a:p>
            <a:fld id="{48298D3F-DD85-43C3-89EC-E526AD0D3D0B}" type="datetime3">
              <a:rPr lang="en-US" altLang="en-US"/>
              <a:pPr/>
              <a:t>11 January 2017</a:t>
            </a:fld>
            <a:endParaRPr lang="en-US" altLang="en-US"/>
          </a:p>
        </p:txBody>
      </p:sp>
      <p:sp>
        <p:nvSpPr>
          <p:cNvPr id="6" name="Rectangle 6"/>
          <p:cNvSpPr>
            <a:spLocks noGrp="1" noChangeArrowheads="1"/>
          </p:cNvSpPr>
          <p:nvPr>
            <p:ph type="ftr" sz="quarter" idx="4"/>
          </p:nvPr>
        </p:nvSpPr>
        <p:spPr>
          <a:ln/>
        </p:spPr>
        <p:txBody>
          <a:bodyPr/>
          <a:lstStyle/>
          <a:p>
            <a:r>
              <a:rPr lang="en-US" altLang="en-US"/>
              <a:t>Chapter 2 — Instructions: Language of the Computer</a:t>
            </a:r>
          </a:p>
        </p:txBody>
      </p:sp>
      <p:sp>
        <p:nvSpPr>
          <p:cNvPr id="7" name="Rectangle 7"/>
          <p:cNvSpPr>
            <a:spLocks noGrp="1" noChangeArrowheads="1"/>
          </p:cNvSpPr>
          <p:nvPr>
            <p:ph type="sldNum" sz="quarter" idx="5"/>
          </p:nvPr>
        </p:nvSpPr>
        <p:spPr>
          <a:ln/>
        </p:spPr>
        <p:txBody>
          <a:bodyPr/>
          <a:lstStyle/>
          <a:p>
            <a:fld id="{9F882882-469B-497A-A910-2CEB0D489EE0}" type="slidenum">
              <a:rPr lang="en-US" altLang="en-US"/>
              <a:pPr/>
              <a:t>6</a:t>
            </a:fld>
            <a:endParaRPr lang="en-US" altLang="en-US"/>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p:txBody>
          <a:bodyPr/>
          <a:lstStyle/>
          <a:p>
            <a:endParaRPr lang="en-AU" altLang="en-US"/>
          </a:p>
        </p:txBody>
      </p:sp>
    </p:spTree>
    <p:extLst>
      <p:ext uri="{BB962C8B-B14F-4D97-AF65-F5344CB8AC3E}">
        <p14:creationId xmlns:p14="http://schemas.microsoft.com/office/powerpoint/2010/main" val="149986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3BC709-681E-4990-B77A-1AF61D2BD896}" type="slidenum">
              <a:rPr lang="en-US" smtClean="0"/>
              <a:pPr>
                <a:defRPr/>
              </a:pPr>
              <a:t>8</a:t>
            </a:fld>
            <a:endParaRPr lang="en-US"/>
          </a:p>
        </p:txBody>
      </p:sp>
    </p:spTree>
    <p:extLst>
      <p:ext uri="{BB962C8B-B14F-4D97-AF65-F5344CB8AC3E}">
        <p14:creationId xmlns:p14="http://schemas.microsoft.com/office/powerpoint/2010/main" val="569352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3BC709-681E-4990-B77A-1AF61D2BD896}" type="slidenum">
              <a:rPr lang="en-US" smtClean="0"/>
              <a:pPr>
                <a:defRPr/>
              </a:pPr>
              <a:t>9</a:t>
            </a:fld>
            <a:endParaRPr lang="en-US"/>
          </a:p>
        </p:txBody>
      </p:sp>
    </p:spTree>
    <p:extLst>
      <p:ext uri="{BB962C8B-B14F-4D97-AF65-F5344CB8AC3E}">
        <p14:creationId xmlns:p14="http://schemas.microsoft.com/office/powerpoint/2010/main" val="3315458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3BC709-681E-4990-B77A-1AF61D2BD896}" type="slidenum">
              <a:rPr lang="en-US" smtClean="0"/>
              <a:pPr>
                <a:defRPr/>
              </a:pPr>
              <a:t>10</a:t>
            </a:fld>
            <a:endParaRPr lang="en-US"/>
          </a:p>
        </p:txBody>
      </p:sp>
    </p:spTree>
    <p:extLst>
      <p:ext uri="{BB962C8B-B14F-4D97-AF65-F5344CB8AC3E}">
        <p14:creationId xmlns:p14="http://schemas.microsoft.com/office/powerpoint/2010/main" val="939677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NEU1">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19800" y="6355080"/>
            <a:ext cx="2133600" cy="476250"/>
          </a:xfrm>
          <a:ln/>
        </p:spPr>
        <p:txBody>
          <a:bodyPr/>
          <a:lstStyle>
            <a:lvl1pPr algn="ctr">
              <a:defRPr/>
            </a:lvl1pPr>
          </a:lstStyle>
          <a:p>
            <a:pPr>
              <a:defRPr/>
            </a:pPr>
            <a:fld id="{FF9E5A52-AC3F-4798-9809-8C5DAD5BC1D6}" type="datetime1">
              <a:rPr lang="en-US" smtClean="0"/>
              <a:t>1/11/2017</a:t>
            </a:fld>
            <a:endParaRPr lang="en-US"/>
          </a:p>
        </p:txBody>
      </p:sp>
      <p:sp>
        <p:nvSpPr>
          <p:cNvPr id="3" name="Rectangle 5"/>
          <p:cNvSpPr>
            <a:spLocks noGrp="1" noChangeArrowheads="1"/>
          </p:cNvSpPr>
          <p:nvPr>
            <p:ph type="ftr" sz="quarter" idx="11"/>
          </p:nvPr>
        </p:nvSpPr>
        <p:spPr>
          <a:xfrm>
            <a:off x="228600" y="6355080"/>
            <a:ext cx="2362200" cy="476250"/>
          </a:xfrm>
          <a:ln/>
        </p:spPr>
        <p:txBody>
          <a:bodyPr/>
          <a:lstStyle>
            <a:lvl1pPr>
              <a:defRPr/>
            </a:lvl1pPr>
          </a:lstStyle>
          <a:p>
            <a:pPr>
              <a:defRPr/>
            </a:pPr>
            <a:r>
              <a:rPr lang="en-US" dirty="0" smtClean="0"/>
              <a:t>Electrical  &amp; Computer Engineering</a:t>
            </a:r>
            <a:endParaRPr lang="en-US" dirty="0"/>
          </a:p>
        </p:txBody>
      </p:sp>
      <p:sp>
        <p:nvSpPr>
          <p:cNvPr id="4" name="Rectangle 6"/>
          <p:cNvSpPr>
            <a:spLocks noGrp="1" noChangeArrowheads="1"/>
          </p:cNvSpPr>
          <p:nvPr>
            <p:ph type="sldNum" sz="quarter" idx="12"/>
          </p:nvPr>
        </p:nvSpPr>
        <p:spPr>
          <a:xfrm>
            <a:off x="8382000" y="6355080"/>
            <a:ext cx="533400" cy="476250"/>
          </a:xfrm>
          <a:ln/>
        </p:spPr>
        <p:txBody>
          <a:bodyPr/>
          <a:lstStyle>
            <a:lvl1pPr>
              <a:defRPr/>
            </a:lvl1pPr>
          </a:lstStyle>
          <a:p>
            <a:pPr>
              <a:defRPr/>
            </a:pPr>
            <a:fld id="{E85A4FFC-2924-4420-9AA8-9D2F553E05E5}" type="slidenum">
              <a:rPr lang="en-US"/>
              <a:pPr>
                <a:defRPr/>
              </a:pPr>
              <a:t>‹#›</a:t>
            </a:fld>
            <a:endParaRPr lang="en-US"/>
          </a:p>
        </p:txBody>
      </p:sp>
      <p:cxnSp>
        <p:nvCxnSpPr>
          <p:cNvPr id="6" name="Straight Connector 5"/>
          <p:cNvCxnSpPr/>
          <p:nvPr userDrawn="1"/>
        </p:nvCxnSpPr>
        <p:spPr>
          <a:xfrm>
            <a:off x="0" y="838200"/>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291072"/>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2770" name="AutoShape 2" descr="data:image/jpeg;base64,/9j/4AAQSkZJRgABAQAAAQABAAD/2wCEAAkGBxITEhUTExQWFhQXGB8aGRgYFyAdIBseGiEeJCAgHR4fHyghICImISIfITEiJSkrLi4uICAzODMsOCgtLisBCgoKDg0OGxAQGzcmICY0LC00LDQ0NCw0NDQvNCwsLTQtNCwvLCw4Ly0sLCwsLCwvLDQsLCwsLCwsLCwsLCwsLP/AABEIAKAAoAMBEQACEQEDEQH/xAAbAAACAwEBAQAAAAAAAAAAAAAEBQADBgcBAv/EAEQQAAIBAgQDBgMFBgMGBwEAAAECAwQRAAUSIRMxQQYiMlFhcRRCgSNScpGhBxVigpKxJDPCNENEc8HwU2ODorLh8SX/xAAaAQADAQEBAQAAAAAAAAAAAAAAAgMEAQUG/8QAOxEAAgECBAMGBAUEAQMFAAAAAQIAAxEEEiExQVFhEyIycYGRobHB0QUjQuHwFFJi8TMkcqIVNFSSsv/aAAwDAQACEQMRAD8A7jghJghJghJghJghJghFmcZ/S0ovPMiX5Anc+w54VmC7ytOhUqmyC8zQ7ftN/sVFPP5M32aH+Yg/2xM1eQvNv/p4QA1nC9Nz8IHXdosz+d6GkH8cms/9/THMz76CMtDC7DM3lYfOCDNq1+WZwn/l0zMP0GOEva+YSwpUVH/CT6j7z5Oa1q7nNIR/zKZl/uMcLMBcsIdjRIJ7I6dR94VRdoszItHLQVR/hfSfyuMdzvw1kWo4W9mDL7GGnt9LB/t1BNCL+NCJEt5kgC3tvjvbW8QnF/D1qm1GoD01E0mTdo6Sq/yJkcjmoO4+h3xVWDbTFVw9Wl41tG2GkZMEJMEJMEJMEJMEJMEJMEJMEJMEItz3PaekjMk7hR0HVvRRzOFZgo1laNB6zZUExVb2hralQ2oZfTsbIzjXNJ+BB19sSzMwuNBPQFChROU99vYev+4LBk0NOOKUjiv/AMRWfayOefdjB2J57m/pgFMb/OdbEu/dJuOS6AfOXVtarU0lTpnqlRNamV+HG466VTy52Ix0N3MwkxSZay0yQuttN/eFZdKvBmemamVxDrXhQW0sQSLsfENiOlsANxdYVh+YO0uQSQSTeCZDn000lLwp5JXdddRG6gKiEcxYA31bCxN98cQ66esbEYVKauHUWHhtuT1/gheXdopo614Z2Jp5ZWSCQ7aXW10JAHO/dv5YYOwazbRKmGRqIemO+BqPlGWU061VNFJUxxSvIgYlohyPLz6euHUE7iRq1ewqkUWIAMBr44KWaGGJqiF576RCdSjTbnG1xbfmMI5ANryiGpXpNVazW3v/ALi7O+zCsTxYVkI73Gpfs5l9TFchvcHpywrUra79eMtRxpC5abWHJtR76T3Ls+rqVSyt+8aZTZiLrNF+JCL/AJ45mZd9Y70aFdgoGRvcHy/3Nx2f7Q09ZHrgkDAc1+ZfcdMWVgwuJ5tfD1KLZXEa4aRkwQkwQkwQkwQkwQkwQmV7X9rfh2Wnp041ZJ4IxyUfefyA8v7c8Td7aDebMNhe077myjjz6CZWhytuI080iT1I2kqJf8mnt8qLydhy5gA3v5YkF1u02PXyAU6YIHBRufM/tHOa0z08PGhV55iy65LhpSm9+Hfuj0A23OKE8RMtBg9Q03Nhy2F+sGyDNGadElpJ4uIWaKSaXiHUANQsRdLr6+eFRyWAIla9HIhKODbcAZfjeXdnMtkjiq6RoyIQz8FmNlKSDl52Unna2BVGUrExFYM9OqPFpcQfKpxFEkD1iS8NNBSnhLncEd5gW5XvyHLHQ3dsY1Qh6hZEykm+p0+IHzltPSQotOI4Kw/Di0bhNLaTzVrkXU+RFsGVYh7RSwcqc3l+8+qimheCWCWCr0SM0hLx6irMb3XQSdjuMDAHedpmqKgdCL+3ve0Y5bm1JGkcIl0aVCqJQYybC3JgN8OGFpGpSqFyxF/I3+V4HXwvHmCVTo7wiAohRS5Vi1zdVuTcdQPPCkXMrSBeh2YsGvcg2HxNhA80E2iaZVK1dTeOnF7NHHGCbkjkebn3Ue6tfhKUMhIQ6KNTyuZ7Q1qVNPRSsH+KmWwkhsrrp8THoUBtcG4uRscdFmN5x6ZpMyDRRwOo1+sAzLKWWZJVdIKm9o6qLaKc/clXlGxO1rkH9MTC214y9OsDTysCy8VO48j+01PZPtaZ3amqU4NXH4kJ2cfeT09MVR7nKd5jxOFyDtKeqHjy6GavFZikwQkwQkwQkwQmZ7Z9pGpgkMC8Srm2iTnbzdvQfr9DidR8u2814XDipd3NlG5+kyuT5YIlkYyM2o2qKkXLzPe3Ch62B2LDc8hyuJohALcZqr1u0bIBYcF5dTHObUMclAymn4YRNSwkDbh7gd0kb2tt54qQrLbhMlOq617htTpf94vyTKKqnZXimRaR7s0UhLiFLXGl9Qvcc+QHrzxJFcbHSacVWo1RlKkuOI0v5j95YK2KFOLF4fCKqpdmFm6RAktJew8Ngdtzhw1jznMjOxDDrYfW23tEOZZ4C4SWKVlvcz1UTiIeq06i3sWN/XEVcltppTDKKdwwuD4QQT77/CNaKmlnN0ruNT2sVpSICh89IuT7XHseWHAkmqon6O9/l3vmJ8VOU06OI5DxCqHXxmkGoqASwcubAg789Jt0O3QLf7iio7i+UDqAPlpCo+zlI2oQGSKTT4RI4Mek2J0qwu19t2sfbn2w/hif1NRfEAR5AgwOZZ42CCrcKosyzWqXc+saL3fq30GFYHh95VKlLcrqeA7o9/2nxQVUqOVFLUxLz41NC6IfPVTuLf03JwoY8o74dAniU34XB/8AK8dUOZx3+JlCPpUoamIGwFxcSxkkx7jzI8yMV319JlemxHZqetuHoeMULTNltOxhvPPUuUpyASkasSVF+QAvq9fYYSxQWXeaM64yqM/dUWvfc26aT7oKI009Pl6BZRLG8lXru2u9hceRvf3vvjv6so24zlR1q06mIbu62W38E+8+ycErG0ltLWpqq/ehfpFK17kE2sx9jvYnjp/udoVyBmI38S8D1HD2HDeaTsV2jaoV4KgBKuA6ZU5X8mX0Pp/1GKI19DvMmLwwp2enqh2+xmnxSY5MEJMEIBnmapSwSTyeFBe3UnoB6k7YVmCi5laFFq1QU13M512fopppHlkJFVUqHlYc4IG8KL1Dvaw8gCem8V/u3v8ACeniKqqgVfCug/yPEnp7y2uKVEq0veop4Dejue46gWBAGxvuLcwD6kY65v0+sVA1JRV8at4uY/YfGE5TPIYr1CtAsLtxyWvx5N1IXzUnfYc9IHnhhqO9pErhRU/KIN7W/wAR1geeZpoCIacvIAODRILrGPlecLsTtsnIevMI7nYfzzjYfDqb96w4ueP/AG35ecU5bDnTTGc06mU7B5lHcB6INXdHsN8IO1vtNlRsAECq+nTj56/CaOSuzOIXqaqhg9CrMT7AMLnFF7SY+zw5/wCJGP8APWGGd1ikqHYMUQlXamEW9ua6mLGwubdfrh/CNTMxsxyoN+t5n/3zTxSIsk6MC7gnVqsvETTqNzsY97nndsSNQX3noHDVspyIdAOmtvoZDnEIaZ4KmPUshKnUP8qOMbH713CoOtvrhgwvvE7B7Krodfnf7TWZ8QLPxCqkffkCC3m8ZIH5Yc68ZgosbZePoT8YgkpJJBqQVEi+dLXa/wBHAwnD7azX2mU5dv8AuUCJXMNPPxmqa+nmIsWmh1ggdGK2DAe+JaDUkzaud6eQKrjodfTSN+zmfo7MKXQXXeSnW4SUffgvbQ3UpyJ8ueHR1J0Npkr4NlQFxYcDy6N/NoXLl8TSy5g1aUgdAndGgqq81LHcG4PdAB6YYIL5s0RKzCmuFSlc736+3KKcpzhXaUQ0yjL1S8quO/Kr3BlAO7ABd+tut8cRr77CUq4ZUQFn7/DkLcD5y7OqaaGVJ4m1VFOutG5/FU21wx6slwCeoIPUW44K6jf6RsO61FNJtFbf/FvsT8p0bJM0jqoEniN0cXHp5g+oO2LqwYXE8qvRajUKNuIdhpKTBCc07cVq1NXwG71PRqJZlH+8kbZI/cna3qcQc5myz1sIvZUe02ZjYHkOJhho5GQ0wlkSqe0000QBVHPhVrm9ttIAvsu/PHctx3ZEOobtGAK7AE6+kCpcsapeWnzCEtNs4qE2XQOWk7GM3vt6k44FJNnEo9RaKh6JsD+k73lXabtIkKJMLW8NIlr2A2M7C+4A8A297nbjuBvGwuEerdB0LH5D53gGSdq52DRZfRtISbyTStuzHmz2sLnyubC1sIlUnRR6zXXwAQ3xFS3IDl6w/MVnRNWZ5gIVYbQ040lvqO8fp+eHOa3ePpM1Ls2a2HpXI4n7bT3KkVU40UQooCQBNINdRNfkEBvpJ6X1E+WAWtm4RagZmyMc5HAaAfIx7mWUl4lZCUmjU2WQhydVjZ9QazG3Mcr9RhypAmSlWAezC9yBy9ogpkmbgEMwWUAkhItrncreGxAFmu1rj2wg85vZqSFu7t1Px1nx/iSgNyrNII1VhEQtxzY8EEEHaw2Pnjmt951BTXQrwvufhrNWKdKWnsZmjGq5kAFgx6kAaQl+Y29+uLkhRczy1LVKnh15TNZ5ohbVXUoAOwrKS6m/m6jvL+bDEmP9034e7/8At215Gx+8Io4at01UGYJUxj/dzgMR6Fhv+Yxxcx1U3nH7BTavSKnmCb/OI80zMxMGrcs4TA92opzYqfvDa30J3wrM36lmulhxUGWjVzX4GG5VnUFXFMzAMhFqtLadS8hUIN7MB4gPK99hdlZXGUSFbDPh2W+9+6foY2r83jplVaqNZ6hYysXBUs0kRG5ItZAbC9iR16jDM2QazPToNXuUNhxvznxC1XIg4iRpN/tFIqNcBVADRE26qVF/J/4ccUs4vGIpK/dJI8LX+BHx9pT2Sr1pq3hqSKSuXiwg/JJ8yAdD0I9BjiNZuhlMTT7ajn/Umh6jgfhOk40TyILmdasMUkreFFLH6DHCbC8elTNRwg3M5v2QpGdoy/jkJrJ/diRCv0GpvoMRpjifOenjGBDKOAyj5k+8Lj7MysTVQVJjq3LamVtcTgE2UjlYAAC2432x00m3WL/WIPy6iXThzELzKdzCkVSyq5RpKhl2VI08QH4vAD172Om9rHeQpU0Dlqe2wv1+0SVsFCpFXmJBmcApTmx4afKgQbkgWuTte/LEzlXVptptXqD+nw+19T14mLm7cVlUwp8tpxGo62BKjzO2hB+eFFVn7tMS5/DaNAdpiGvCYMop6F1epvW5hKQUj8W/Q732/jby2GOhAvi3iPXbFrlp92mOP8vHlS8kDJLNpnzCa6wRDwRX8WnqFHNnO55bYcGxuN+UxZRVBRdEG5P7fCMqIiLXGzF1jX7d7bySSW2FvIdP4lA5YfSQe7C404DoBMrUxcFnjPDOjVp2NyqmwFlha7dAAbm18TbSbwKbC5XkDrxMJywAzrqaMRxHW9rjwrqG5jTbkbi9ipGBdZOuFFMlVIuLR3X1ZRpZiurgkpUIBfXCblWt1Kgn374xQ734TOiXsu19QesXVFe2XhXH2+WyWsRuYA3ID70Z6Dpy9MSJCafpmhaX9WxUd2oNfPrx18oLmfYmGcLVZbKIXO4KEhG+oN1P6eYwNRD94aGUpfiFSj+ViFzL8Ynp+3lfRPwa6Lie/ca3mrAFW/L6jEzVdTZ5rP4Xh8QvaYdrdI8o6/L5/wDEUQRKtRcRkBDIOqEcjqG1xfexxYFD4JiqUsTRulTVD8OsLCs9PLT057xiBp3tuIJSAyr6puLfhx0Xy2TXlInSstWoNib9TIFoaB4XV5pmcNFCiMZQoW3E0L05C/ttjmi2yxya2LVgwA1uTtvtf4xfntPqSZYjuoWvpWHveUD62P8AMcK+g085XDP3hfbwN8h8jOj5RXrPBFMvhkQMPqMaAbzyaiZHK8pmv2nMXp46VTZqmZI/pe7foMTq7W5zZgAA7VD+kE+0VVTkQTOkMkyy1GgpGLkww922+1iFP9RGODUeekcavYmxUX9Tr9YtyHhzVEkMUslLE8mv4QRFHayrqJY+FTbkv574RNTb1mnEM6Ug7rmNrXvtvF37RM3HBdh4qqQj/wBGnNh9Gck4Wsxy34mV/DKA7Qa6KLnzO/ynmV/s1DzWnlIVY45HHzMXvffoAQQTucKKHFo9f8ay07KutyLw/Ne1UcGmhymJWkY21ILgH0++38R2GHeoF7qSNLAvVJrYw90awukpIcop2qqluLVy8yTuzc9CX6ebf/Qx0L2QzNvJNWfH1BTpd1Bz+c9y53poZc1rQGqJEGhOiKfAi+rdfT64EOUdqd5yoO2K4Wj4Rv1539IZLG0NPRxSG81RUo0h82vxH+ndC+1sO2ijrrJrlq1WYeFQQPK1hK832qHPlID+W/8AqwlTxSuHIdAPOe5NTCSXQeTRSIf5go/1YdB3yYmI0pZr7ESiHOOGlDXMe5JGKep62Pys34WDA/iOFDWsTttHNC71KA3BzCfVJKtBUtQT2NJUXaDV4Vv4oz6XO3lt54B+W2Q7GI6nEURWp+Nd/LgYgr4ajJZ+JB9rRyt4S21/usd9LeTdfpiTBqTd3ab0aj+J0wlQWqD+e3ObqjqqLNafwiRR4kbZoyf1B9RzxpUrVWeTUp4nBVNNCeM5/wBoewccFNUyxFpCsiqgtuouNXLxG5tf0xleiFns4b8UarURH001l/YDOL06lvFSShveGc6XB9jZvoMNQc5bfzWS/EsOO15Bh8RrNJHkM61FJqWNKei4mmXWPtA+wGnaxAAv64oU1FjtMIxCdlUuCWe3pvf3vItTDppnjlWf4abgTOosGFRs1hc7aiDzPLHWKXuReKKbhWV7jML+0afs1YpHUUjc6adkH4TuuO0TpblF/ERmZao/UL/SC9sqlRmFNf8A4eCec/kAP7HBUPe9DGwqXw7j+5lHzlNNFUcKmpIZhC4p1ldymtmueSgkdbknfmMdZb6CIHXWo4za200+8+4qyogSpFUUlenh4kcoGklX1DSw+U3X6j2wguoPSDrTq27G4B3Biv4eOMPxSt4lpqVC3mSGk036nUL+2OtbMT6TT2jVNBpfM3w0+Un7SaaWeGMRXDmdqcqpI1K56+l1U/ngrAkDWN+HMqOe0F+6Dflpr84bk1BR5ZHUyt3dD6WfmbWUqqfivy6n2wIFp6zPWrV8ayoNQYf2UlFXD8VLGpeQkKGAbQgJsouPqT1OGpntdTJY0Nh37Ia2/lzEef5ZqzCni+0NLF9s0aoWVXPhG24Btex5b+eEIzP0mvD1QuHqVD4zpeMc5pamorKSaOFuFT62tIwjLM4tt4jyA5jHXUlh0kcO9KlQdGbVrW9JfXZDUzSM5eGK/wAulpLbKOd1HTy6+mGemWN4tHGUqICkEy2jyOqikEizQsQCNJiYbNpvuHNvD5YBTK63i1MTSqLkCHXr+0VfuKdKSppJYtaSu7xtCQ2jWdVipsdm5EX54QLZCG1mj+opmqldTawAPXr+0o7KN8aIaetiOqlQkrIpGtr6VO43AXy6n0GCmcy5WEbFg4Zy9FvFy4R9m+TU4aJREqrM/DkRRZXUqx3A2uCLg8x9cUI4TFTxFU3Zjc8JhD2NrKOtPwj8o2kib74Ui8bDkTuB64ymkytoZ7Yx1Cvh7Vl4gG3XjNZS1zvBEb7vTpKbcg8kwIP6t+WNF7ieW1FA+o2a3PS08r6KmkqLxJp46tDIwFlkEqMUYDrYod+t8FrvpFpVGNKzm+W1vfX5wH935fUCCprZQC8KHhM5Vbp3Wa3U3sPTCsqnVpUVqyZqdBeJ16cJ8GqpZY6+CjMJjWnWRTGhUhoybBj83mD03xy9lIWVyVO1pNWJ3tqb6Rt2Vm//AK1Tbwz00U31/wCycMnj8xI4izYRf8SR9Yu7YuTW1x/8PL7D+Y4Sqe8fKVwvdpUrfqcfAxh2lpFleONqWpcxopSaBgpW4sy3LKegJ5j2xV1v7TPh3yFmDDUnQi8Ay+WllophBxTqlSOVpTqZiWUbtc3ABtsbb4VGBpkSlRalOuvaWB3sNOfCY3O8vaszapiWUI3EYxlrkahbbn3b25+mM7KWqET2KVVcPgkYi9xabHK80Y1TRVEZjeK9S17aRaPSbH5hquwPrjQrXOs8ipRATtKZ8RC26Xmc7U0U9dXxUyE3McbSfdViO8xHmAbfpiNUGo9hPQwTU8LhjVYbXAnRuyFOsdJEqXK27t/Ik2/S2NVMWGnCeHjXL12Y8ZdkT6+NJ96VgPaOyD9Qx+uOpqYlc5CttraxhUAlGt4tLWt522/XHSTbSTpBS659tJm6aWtlolIjljqotDESEDilfEO6x7rbje255Yn3iJqApU6p2Km48rwfN/j4qWExcR6gMzykd8AMCWWxPetcaFHVcBzgS1L+neqwfwkWHSa6GMhVBJY2F2IAJ9TbqcVG1jPMIF9/IQDMGtUUzeZkj/qUN/oxwkLLJmKODuLGK/2h1rwUgnitrilRhflztY+hBIxKubDMJp/D6QrVez5g+kmW9oI6gLVp4Y6dmZSd1YsuoE+gXnjnaAjNyEHwjU2NE7lhrFr5YRVVTSnXTBohFDy1ubsq/hDPe3r5Lv0g9oTwle1vSRR4je7fzytvBa/tNEcwansdYng0ONwTGSGHpsx3+m3VWqjPKpgX7EVeFjHmUZRTSovGRHMM1QkYexAHFN9jz5Dfpv54cqpHematWrUj+XfVVJtztB46qllq5Y6chtFNIj8MARpf1A7zG3ntpPPCi2YgSmSsmHDVDuw33+8XdkZT8fQkf7zL1v8Ay8sA8Y8o1ZbYZxyb6T3tWD8bmK/ey+4+n/5hX/5D5R8OfyqJ5P8AMiGdrYqyo4UMCH4dkDTMrBWYH5ATsNufvhiGJEjhuwpMz1Nxe3GW1CmOjZTAKeOGSMqusNdQyksSMGyxEJqYgMTcm/1g6RRoalQlpZaiUmQC5XhaGRj1KjUuw6XOGsNfOMxZgpJ/SunncQLtTWLVUwnjI1iMyIRuGCEcaF7bEDY26i/lvOrtp5y+GTs62R9r2Prsen0lVDkbU8UdVIS1ZO5YsflLo2lR9SCfb0wKtgDxna+IFaoaSDuKCPjqZ0GkgEaIg5IoX+m2NHSeOzZnJmayrMjT5ZBUGMspCvLY2KrISWe1jqte9sTQ2QTbWoipimpdTaA1Paao00TFhHHUcQuUW5AUroAuDzBva2+FLtZbSgw9D8wMdV0384Ur14q5yeIYDxFjFri+hChG2w1agG3udvLDAvmnLYcUkHHS/leexU9Yz0JaWdAYC1RYLYMgXY3U2LXYEdbbY4c0QNRVXAAvcASvLu09Toq5JYTeMJJHGRoOiTXzPe3AW52vudsGY21jvhKRZUVt9Cd9Yzzact8C5ABadDYG470b8m6i3XFDqJnprlzjpaedv4NWX1A/g1f0kHCVhdDH/D3yYlCNOEzcNIlLlKylLGSnMcukbniX0E+ekm1/4vTE1AFMTcznEY4qDx+Wmka5ZTz1E8k4Ijp2I4DHxX0hWkVCOZUWVjyFzY3w6gmZarJSphB4huPXnMhmOXImcUqRRlYuIqq3PiMh75v1Oo7nGd174tPVw9a+CqFjry5crcpsYezEFbF/iASqVVQwANr6pCNyN9rYuUzrPNfF1KLApxVPgITlNC9Ej04jBpxG7pKBYiw3WQdW32a+4HS27KMokarrXIqX1uNPtFPY+K9dSC1uHlyf+62FUfmekvWb/pmPN/pDO18IGaU1ztU08sG/oL/6hjr6OOukXDN/0zH+0qfnHHZmoL0sDHnwwD7rsf1GKK2x9Jgr0hTdlB3l+d0hmp5oh88bAe9tv1wEXE7QfJUDX2nOs27TNT1cEhH2U5jqGbqNScNwPawJ9hjK1TK+u09qhgRXoOD4l0t5aiOO11Erq5j7h2msnhqIhYOR5OqmxtzBHntR9Rf+WmXCsVuH1O3UNwv5nbyjCqlSSdGd1Ecc0k5ZiAqqiiNNzsAWJI9jhrgyKZgCANbZffU/KNoc9pplcQTxyMEOysCeXlzxTtE5zOcNWTvOpGsuyCECkgSwK8FBb3QYALJacrVGasWG5O/KIZO2oEc7Qw/7PBrdGbToYMVEZAG2wJuPTE+00AHCamwbXUsfF8estl7RTfGGmURiMhVSRgTZpELJcg73IIC7cueO9oc06cIBR7S+tzp0G8rp+0c8dMaqpMRRZyj8NGGlFLKzczc6tJ9sGYjeBwqZ+yQ7i9zprC5qzjmmp6qkB48ZkILAqhWx072JYAg7YMwOklkFMNURvCbdYXnMa6qQbBVmB8gqpG/5AYdu6JOmfEekEqu01DOkkImUh1KarHR3tvHbT+uOF1KESlPC16Thiu1jbj1iA5kj0kwZAeFFBTul7XkDkFLnbe3P1viYIKW5TSKTrVUjiSfTnGRzXvizmape66okLxUynnpsLMbbX5sbchjua2sl2OUE20GuuhMKqaiANSqgPDg4sp1CxAhW2999y256nHTwMVM3fzHxWHxjPspTslJCG8RQM34n7x/U4dAcgEz4k3qsOF7D0nna6YpRVBHMxlR7t3R/fHKnhtGwihcQvmD7RT2WhBzWrI8MEEUA/uf7YmnjM14k2wqf5En6S/8AajTkU0dSgvJTSrIPa9m+mO1h3bjhF/DWBqGk2zgr7y3IpQJJ418JYTp+CYX/APkGwyaaesz4hSUDHfUH0/aNZ6tY9JdlTUwVdRtck2AHrfDlxIlCTtOcds+zwltEDoMM4sx6Q1J5/wAkgI/LGWombWezgsStPvEbg/8A2G8fxZRCifDuXjaFTIhQnSyi4LqjXHWzqOV/IjFSgC+Ux9uzNnXXNpY8+H7TKDJWhWyzLLTwkSmQjVdWFoXK3OpE75IvzBxErYz0v6jtLG1mIy2+B/aFJVTOsfHrKaVlkV4hAoaVyt+4trWDXsSenpfDKWOmYSZRBcpTI4G+w49Z0jKoHSGNG3ZEVTblcAA29MaVNhPErZWObhKJ1pYnkeTgo0tuIXZQX03Avfna/wCuOd3eMrO9rbC8pl7RUKk3qKcH8S9OX5YM6xxg6xAOUkH6z6TtBQOLCop2B6F1sfzxzOpg2GxCMCUsIQmXQSSrUhVeQCwkBvtv5bX3Iv6nB3bxe1qANTOg5RN29y1p4VXU6p3hIUXUwVtO4UbnkRtc97kd8LVUGX/Dqwpu2YD1mP8AjJJ3RYavipo0fCwwssdtNu+5OlVHMsRyBsMQvfYz08gpnOyWN75jx8uvKENkCGnIMhlR5V4IchEcxqA0sh6rYex28xhhT01k/wCp7+1rA3478B58Yd2k7bfCR6I5Flmde5w10wxjzH3j0FieR5Y69XItomE/DzXe5BAB1vueMWdlY5ZqVFlbU1URAu24giJaVj5libX9sLSuy6zRjMlOscv6dfU6TqwH0HTGsbT5654xB2ocM9PCfC0nGk9I6fvE/wBWkYm81YUHKzcdh5naUfswRngmqmvepmaT+XkuFojS54zR+JECotNdlAE1eY0izRPE3hdSp+otipFxaYEcowYbicz7MVbRrHr/AMyjkNLN/wAtyNDfRgPoWxCmSNW4T1cYivfLs4zDzGn3lGcdngkrF1YtqZviqltcccZBsAC19QJAHLkD6Y4VsY1Kv3e43TKN7+ulvWPsxkgqIBPG6zpGhjmK7lonA4l/IiwkHsfPFDqukx0hUpvkcW4j0299oozHMeI1JRyFXqUl1BmW6SKiko1zewkBG4vYg87bzY3ISaqVPIlSuPDsel9/aUz0FRCLxxTLUFFYuhViZA32lhc3WQG+4sCo2wMMuk6ro475GW+2ux+0vihqVdyhl+Uho6JY2cE99SxvYgdeRuMd7xG8XNRJGa3LUk266TN5pkWayl2nmaKK5P21QAApNgWCm3pfEytQneehSxOCogdmO8OV/rNlBRJArBYqdDFGGdo4OITcbd9iguefI4qFsLTyqtftmzEm5J3/AG10ieLJooQUi1MC2o8QLqDHUGXYW2KcsTWmNZrrYl3a76acPhvCKHLoQy1RdlcsIFVVRlOq5JKsNwLg+2OhdZytUqZOyFrWzcbyrtF2ZkmJWl4CzxNcvGjQMw6ja6tuRcgixttvgenfwwweMSlY1L5Tw0IvLOxNDU6S1dUycM69MJkLahH42duekcrA2N8dpqw8RnMbVpZgtBBfTvDrtbXf0g3ZuaGohvK7JGg1uZm0xorM2lYo/C3I943A6X5DlNxGxS1KTC3iOlhued/2nlXnC11SZY1bhU4VYHcARlmYa9ZcEAMAALd7HM3aHSdFE4ekFqgXbUjj6fy0tzjs4s0RgZ1NQ1W/BKLYIp0mWwvfQNyd+enqbYZ6YYTmGxZpuKi7Bdb8dfntH+TqiRvUqVWNY+BSayANI5MT5yPb3AHnii2AvwMw12zPkPiOrHry8gILlVRXLMitojLsGanYmSR1Js8rODZAOYAFuQwozg2JlKyUGQlTcW0PDyF9ekC7V1byCUx7yVLikpxf5UP2rel22/lGOVGvt5S+EphLZ/0jMfP9PwnScrolhhjiXwooUfQYuBYWnkVHLsWPGFY7EnPO29ItNVLVMt6WpX4eqHlfZWP9r4z1Vsb8OM9XBs1Wn2QPeGqy8xtPGIpVEstJKpljNhxQAdD77d7xWO2pSL4YnMLiRUhGJvYMNDy1/nvKqfOGSpaWeIxK6aI4hpdysRLO7hTYBQbAC5sTgVipsZ2rQBpBVa9jmJ89gPaAZ9kPfhEWkMjB6N790kbmnf0PND5XHTdalLlL0MVdWV9jow+v3n3UZtBUvJMRLCwhaCzwklJCTzZVNrDbYg4O0VtZxKFSjamBcXBvfhKBmEA4dpYYwSwMeo2jBeJ7r3e9bQdrDxemO5gNICnU17t9Z5C8acRo5me9yoEEkgU8XidBupHy9DfHMwvvHyVCQWFgOo5W95YpVYuJHBMYGgWPiOY4xpC7NfvOB15WvbHTfeLdn7ruL3Jtrpf4RTkvaUVRa0QjEYUjvly1yxJYkDe5398SpuDeacThGoAZmvf+fCDzdo0jmSmenSUXGlzJp0mQpvyIFio73TfHTU1tHXAl07RWOnxtNBWVU6QtWRq68RiqxnS7OZSfCQBZNRDDmWsDsBYvqBczEiU3bsDwF7jQDzvxjuhy6LiWm3dYlBhvdIkQG3E6G5uTfYnkNr4cDi0zNUbL3eJOvEkxVmsLylp1h1F49UZaLVoRXRUt3TpupdrWv3uW2F/yl6DWHZ5rAfM8ILnkoVWE0xBkSEpABdy++pVRW7p3Fjtud7jCMRbWUw4bMMg2vdukJyvJ3Z5Y5GPFlu1U4O0MbHUIEb7zXJJHTf7uHVP7olSstgQNB4evU9I0qqWWq0S0sohSEAwXTuu24JIPyabBWXzJw5BbaQp1FpLkqC5bfmPLrfe8sqMwqWp40dEhrJiyIAdWhR45OmyizW8yowG9rneKtOn2pyaoPnwHrFvYejSoqjUoCKWlT4elHRreNx7+fW/pidIXN+A2mnGflUgh8Td5voJ0TGieVJghBM1y+OoheGQXR1Kn69R6jnjhFxaPTqNTYMu4nNcnlnp5jTyd6qpVtH0+Jp/urf5lsCt+tx5nGdWKHLx+k9jEJTrJ2g0Rt/8AFuflG8WTrJLDUxSxilV3mA02a8os6k3sFLbm+4Nxh+z/AFDaZBiWRWpMO8Qo9jpK8pr45zJT6Gkoy3Dik0gAMAbqunfStu6/Q/THAb6cIVqbU0zX741I6ffmJ5XU89NKJOJok2VZ28E46R1IHhcchJ19OR6wCn+fGMjrWUJa4/t4jmV6HiLTNftK7VzXp41WSnmjYyOG5gjZdLcmU3bcc9r4jWc3Fp6P4VhKZLsWuDp/Bwmr+KrZYkkCgyhbxTQOGSQHo8bFTY9QCbHli65it55ZWjTcrwOliNR6wKkr541cz0xgMbFohcMjI9jJEW5C5F11WF9Pkbqpa3elXp0r2Vs2w9RsZl8mpIkrqqOJ14bxcSHcAEGzBbk+pFue2I0socielialRsMjODobH+dZ7T09P+9pme0yQ7IgsTK9rKB08yTyFrnCgfmTrNU/okC6E8eQ11mur80qpWiWmjWd01M8oNokkIIVUJ8em55dQN+eNLs36Z5NKnRQHtWsD0ufWDZ/lGYywfDU8SRxvvK8kt5JSeZYhbD1G/lsMcc1MukrhqmFp1BUc5uWlrTyB6YxqrJJNUNdRDHUvIG07Fr3siXvuf1wX003iujmprYLvmtY6/EwXI8i0TyfDCP4pz9pKgvFSX+SO/jkt7W5m2wPFXW43la+KzpZr5Rw4sRz5eseUz07f4KFl4OsrKxe7yOLM4ItdgRszEjnthwVtYbTIy1P+c6HccgNtPoPWW0dIaFnZZV/d+jWA3eMbfdjN91a9wPoMATKN4VXGIUAjv7X+p6xJms1RPJwEGmrq1s29/habyPLvNe5t7eWJuCxAE2UVpovaN4U/wDJunTSdGyvL46eJIYhZEFgP+p9TzxoAsLCeRUqNUcu25heOxJMEJMEJnO2fZgViKyNw6mI6oZRzU+R9DhHTMOs1YXE9ibEXU7iZLIs2kMksTxWnFxU0vST/wA2EciSPEnzbH3kra5Wm2vQVVV1a44Ny6N9+EZ5nHGY6QRycOhBYyFGKiyr3FYixVdV736gA88OQAOkzIzXctq/C+vPX5Qak7SwpHI7KzUjTLHDq31KQA7DV4owbb+v0woYcdpU4ViyhWAexJtz4AdTDMx7PqUMcYjniXY08reC/LhybtGbb2II9sMyh9tpOniShzNoTrmGnuOPvE2XwGlvFDLpRzcUtWTEQevBnU2J9r4moKm011qnbEF115rr7qPqZM4z6phHegr0HWzRyR/16GNvUgHHWc8jOUsLSa5DLp6H2vMx2YWmFUyGtRTIGLssaaLg7BWdbEm53CqMRQLmveb8XUqmgGCadD8wN4vz0U0kshSqBeM2XVGoSVRyCmMAX6EEWPnhWHeuJbDu9OmoZdDxvqJrsjzesmVdVLVybdHWCL6WQG3pc/XF1LcvpPPr4bDIbioCPIMf/wBfGG1lRLP9jJOFUC3wtDeRyN7CSXkg6cgPXDMS2hPtrMyBEu4XXm2nqFPGG0uVpTxWl4dFTEgcNGvJITsOJLsf5VHnvjoUWttFqVmquALueewHpr73n1mUsw/w9PCkcUJKvFxuDdWA4bBwNlvqFhvcc8KbgWURaSo3eqNcnY2zbcCL7+s+EjMh+MkYUjR6opmjfWssYtbS1tzq2va9789sAHGOWspor3uI4WPUawbNczWHhfZd8bUVEBvfkJZR0t0U8t778uVHvrz4RqFDNmu1v7m4eQ5+YM0/Y3s0aVWlmbiVc3elk/0j0GK00yjXeZcXiu2IVRZV0AmlxSY5MEJMEJMEJMEJmu2HZJKwLIrGKpj3jlXmPQ+Y/tidSnm85swuLNE2Iup3ExlHnk8E5iqAKeqPMtfg1NttRI8DdNYvfa4NrCQcobN+03vhkqrmpap08S/t0v5R5mUEdWs8bBo6mWHQsUhHdtveM8mUm12W/IcsOyhhpMdJ+zZW3UHhv6w3ssLLIrnVUqyidwtgX07BT1Ciw25fXD0u6LSWKsWFvDbQdL8YroO08brVipCmKMhowVB4kb6tPd3BPdPLpbCZxc3lqmEdcho8dGudjLUio0igkBmpOOQsapIRYtuBpuyD3tg7u5NoAVmZ1ADZdzbl13lmYwrESsldyFzxYI3sDyLEAWB9cBHX4TlKpmAJQ+jESxItLcI12lydIEcEad4i9r2axtvbBpxP0nDUBQsqG3Viek+Y6KjkklilkkneFQZEmdiLEXvoFkI9QMHdJ3gTXCqRYBtiANPXee0tXUTUeumjigR4S8Ok3IPy6k0hdx5E2OO3NtJxqaitkdibWBv97xVTRmsPFaO9PXxBHCsXaJ47lXJsAvNhYcjbzwi2fUzS7Lh7IDYoTbhcfwQ9EMZEdQ61k/C4QijjsWS4OqW5IF9tzYDfnfFLEDWZ2XOO6Move/2iuvzlzMscarVVq+CKP/JpvUnkzDlqNrcgFubyLkmy6ma1w6lSznKnM+JvLjNX2T7KinLTztxquTxyHp/CnkByv1xSnTC6neYsViu1siaINh9+ZmmxWY5MEJMEJMEJMEJMEJMEIBnWTQVUZjnjDr68x7HmMcZQRYylKs9I3Q2nP8w7L11INEIFdScxDLs8dvuN09x+WM5puvh1E9VcVRxBu/cbmNj5yvK+1kb3i4uk20tT1t1bfoswG/8AOL46KoOlpytgmUBiLjmut/T7Q7MaKmkjcyRSU5eEQ8ULxFWMdFZSRY8r7bYewGu0glSopFmDak22N/KfOb0K1scnBqYnkAApljkAC6Sp7w3JJZQSRbkB0xxrMt73jUqj4dxnQgG+a45wjO8oqpJONDHJDPpQB0kBRupWZDsVU3sRfY4COUnRr0wtjqtzodPa0Ilymc1fFhV4SZQZCJNUciDmWjtcORsPpvhsriL/AFNNqZpk3AGg5E9YBmWVKrrUyVMdPUCRidTqy8NtihXuk3ULz6jC5CdTLUqrFTTRCRawtzluWLDFb4UVNRGhJjTwxR3BvaRwNtzbc2udsdAtpJ1gXv2tg2l+Z9ItzPtLFCvDaaOJRsKeiGpz6GUgBb+gv64R6uXSaqODZ9VW/wDk2lvTW89yzKK6tTQkf7upGN25mWX1ZjYk+/644ELbaCdarRw7Zie0b4Cb/Ichp6OMRwIFHU9WPmx64uqhRpPKrV3qtmcxnhpKTBCTBCTBCTBCTBCTBCTBCTBCTBCLs3yOmqQBPEkluVxuPY88cKg7ytKvUpG6G0yE37NOGS1DWTUxJvp8S/kCP1viH9OAbqbT0D+KGooWsgbrsYDW9ns2G0iUdYPN0AP9hgK1I618GTdcynp+8CNDWKbfuaLbrHMVH0s2FJqbZZovh2FzXPt+08ajrW2/c0f88xI/LXjln/tjGpQ/+QfYfaG0WQ5tvwoKGl/CgJ/Oxw+WoeQmVquEv32ZoYf2d1FRvX18ko+5GNKjz57H+kY52BPiMF/E6dEnsKQF+d/vNRkXZSjpN4YVDWtrO7f1HfFlpquwnn1sXWreNo7w8zyYISYISYISYISYIT//2Q=="/>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2" name="AutoShape 4" descr="data:image/jpeg;base64,/9j/4AAQSkZJRgABAQAAAQABAAD/2wCEAAkGBxITEhUTExQWFhQXGB8aGRgYFyAdIBseGiEeJCAgHR4fHyghICImISIfITEiJSkrLi4uICAzODMsOCgtLisBCgoKDg0OGxAQGzcmICY0LC00LDQ0NCw0NDQvNCwsLTQtNCwvLCw4Ly0sLCwsLCwvLDQsLCwsLCwsLCwsLCwsLP/AABEIAKAAoAMBEQACEQEDEQH/xAAbAAACAwEBAQAAAAAAAAAAAAAEBQADBgcBAv/EAEQQAAIBAgQDBgMFBgMGBwEAAAECAwQRAAUSIRMxQQYiMlFhcRRCgSNScpGhBxVigpKxJDPCNENEc8HwU2ODorLh8SX/xAAaAQADAQEBAQAAAAAAAAAAAAAAAgMEAQUG/8QAOxEAAgECBAMGBAUEAQMFAAAAAQIAAxEEEiExQVFhEyIycYGRobHB0QUjQuHwFFJi8TMkcqIVNFSSsv/aAAwDAQACEQMRAD8A7jghJghJghJghJghJghFmcZ/S0ovPMiX5Anc+w54VmC7ytOhUqmyC8zQ7ftN/sVFPP5M32aH+Yg/2xM1eQvNv/p4QA1nC9Nz8IHXdosz+d6GkH8cms/9/THMz76CMtDC7DM3lYfOCDNq1+WZwn/l0zMP0GOEva+YSwpUVH/CT6j7z5Oa1q7nNIR/zKZl/uMcLMBcsIdjRIJ7I6dR94VRdoszItHLQVR/hfSfyuMdzvw1kWo4W9mDL7GGnt9LB/t1BNCL+NCJEt5kgC3tvjvbW8QnF/D1qm1GoD01E0mTdo6Sq/yJkcjmoO4+h3xVWDbTFVw9Wl41tG2GkZMEJMEJMEJMEJMEJMEJMEJMEJMEItz3PaekjMk7hR0HVvRRzOFZgo1laNB6zZUExVb2hralQ2oZfTsbIzjXNJ+BB19sSzMwuNBPQFChROU99vYev+4LBk0NOOKUjiv/AMRWfayOefdjB2J57m/pgFMb/OdbEu/dJuOS6AfOXVtarU0lTpnqlRNamV+HG466VTy52Ix0N3MwkxSZay0yQuttN/eFZdKvBmemamVxDrXhQW0sQSLsfENiOlsANxdYVh+YO0uQSQSTeCZDn000lLwp5JXdddRG6gKiEcxYA31bCxN98cQ66esbEYVKauHUWHhtuT1/gheXdopo614Z2Jp5ZWSCQ7aXW10JAHO/dv5YYOwazbRKmGRqIemO+BqPlGWU061VNFJUxxSvIgYlohyPLz6euHUE7iRq1ewqkUWIAMBr44KWaGGJqiF576RCdSjTbnG1xbfmMI5ANryiGpXpNVazW3v/ALi7O+zCsTxYVkI73Gpfs5l9TFchvcHpywrUra79eMtRxpC5abWHJtR76T3Ls+rqVSyt+8aZTZiLrNF+JCL/AJ45mZd9Y70aFdgoGRvcHy/3Nx2f7Q09ZHrgkDAc1+ZfcdMWVgwuJ5tfD1KLZXEa4aRkwQkwQkwQkwQkwQkwQmV7X9rfh2Wnp041ZJ4IxyUfefyA8v7c8Td7aDebMNhe077myjjz6CZWhytuI080iT1I2kqJf8mnt8qLydhy5gA3v5YkF1u02PXyAU6YIHBRufM/tHOa0z08PGhV55iy65LhpSm9+Hfuj0A23OKE8RMtBg9Q03Nhy2F+sGyDNGadElpJ4uIWaKSaXiHUANQsRdLr6+eFRyWAIla9HIhKODbcAZfjeXdnMtkjiq6RoyIQz8FmNlKSDl52Unna2BVGUrExFYM9OqPFpcQfKpxFEkD1iS8NNBSnhLncEd5gW5XvyHLHQ3dsY1Qh6hZEykm+p0+IHzltPSQotOI4Kw/Di0bhNLaTzVrkXU+RFsGVYh7RSwcqc3l+8+qimheCWCWCr0SM0hLx6irMb3XQSdjuMDAHedpmqKgdCL+3ve0Y5bm1JGkcIl0aVCqJQYybC3JgN8OGFpGpSqFyxF/I3+V4HXwvHmCVTo7wiAohRS5Vi1zdVuTcdQPPCkXMrSBeh2YsGvcg2HxNhA80E2iaZVK1dTeOnF7NHHGCbkjkebn3Ue6tfhKUMhIQ6KNTyuZ7Q1qVNPRSsH+KmWwkhsrrp8THoUBtcG4uRscdFmN5x6ZpMyDRRwOo1+sAzLKWWZJVdIKm9o6qLaKc/clXlGxO1rkH9MTC214y9OsDTysCy8VO48j+01PZPtaZ3amqU4NXH4kJ2cfeT09MVR7nKd5jxOFyDtKeqHjy6GavFZikwQkwQkwQkwQmZ7Z9pGpgkMC8Srm2iTnbzdvQfr9DidR8u2814XDipd3NlG5+kyuT5YIlkYyM2o2qKkXLzPe3Ch62B2LDc8hyuJohALcZqr1u0bIBYcF5dTHObUMclAymn4YRNSwkDbh7gd0kb2tt54qQrLbhMlOq617htTpf94vyTKKqnZXimRaR7s0UhLiFLXGl9Qvcc+QHrzxJFcbHSacVWo1RlKkuOI0v5j95YK2KFOLF4fCKqpdmFm6RAktJew8Ngdtzhw1jznMjOxDDrYfW23tEOZZ4C4SWKVlvcz1UTiIeq06i3sWN/XEVcltppTDKKdwwuD4QQT77/CNaKmlnN0ruNT2sVpSICh89IuT7XHseWHAkmqon6O9/l3vmJ8VOU06OI5DxCqHXxmkGoqASwcubAg789Jt0O3QLf7iio7i+UDqAPlpCo+zlI2oQGSKTT4RI4Mek2J0qwu19t2sfbn2w/hif1NRfEAR5AgwOZZ42CCrcKosyzWqXc+saL3fq30GFYHh95VKlLcrqeA7o9/2nxQVUqOVFLUxLz41NC6IfPVTuLf03JwoY8o74dAniU34XB/8AK8dUOZx3+JlCPpUoamIGwFxcSxkkx7jzI8yMV319JlemxHZqetuHoeMULTNltOxhvPPUuUpyASkasSVF+QAvq9fYYSxQWXeaM64yqM/dUWvfc26aT7oKI009Pl6BZRLG8lXru2u9hceRvf3vvjv6so24zlR1q06mIbu62W38E+8+ycErG0ltLWpqq/ehfpFK17kE2sx9jvYnjp/udoVyBmI38S8D1HD2HDeaTsV2jaoV4KgBKuA6ZU5X8mX0Pp/1GKI19DvMmLwwp2enqh2+xmnxSY5MEJMEIBnmapSwSTyeFBe3UnoB6k7YVmCi5laFFq1QU13M512fopppHlkJFVUqHlYc4IG8KL1Dvaw8gCem8V/u3v8ACeniKqqgVfCug/yPEnp7y2uKVEq0veop4Dejue46gWBAGxvuLcwD6kY65v0+sVA1JRV8at4uY/YfGE5TPIYr1CtAsLtxyWvx5N1IXzUnfYc9IHnhhqO9pErhRU/KIN7W/wAR1geeZpoCIacvIAODRILrGPlecLsTtsnIevMI7nYfzzjYfDqb96w4ueP/AG35ecU5bDnTTGc06mU7B5lHcB6INXdHsN8IO1vtNlRsAECq+nTj56/CaOSuzOIXqaqhg9CrMT7AMLnFF7SY+zw5/wCJGP8APWGGd1ikqHYMUQlXamEW9ua6mLGwubdfrh/CNTMxsxyoN+t5n/3zTxSIsk6MC7gnVqsvETTqNzsY97nndsSNQX3noHDVspyIdAOmtvoZDnEIaZ4KmPUshKnUP8qOMbH713CoOtvrhgwvvE7B7Krodfnf7TWZ8QLPxCqkffkCC3m8ZIH5Yc68ZgosbZePoT8YgkpJJBqQVEi+dLXa/wBHAwnD7azX2mU5dv8AuUCJXMNPPxmqa+nmIsWmh1ggdGK2DAe+JaDUkzaud6eQKrjodfTSN+zmfo7MKXQXXeSnW4SUffgvbQ3UpyJ8ueHR1J0Npkr4NlQFxYcDy6N/NoXLl8TSy5g1aUgdAndGgqq81LHcG4PdAB6YYIL5s0RKzCmuFSlc736+3KKcpzhXaUQ0yjL1S8quO/Kr3BlAO7ABd+tut8cRr77CUq4ZUQFn7/DkLcD5y7OqaaGVJ4m1VFOutG5/FU21wx6slwCeoIPUW44K6jf6RsO61FNJtFbf/FvsT8p0bJM0jqoEniN0cXHp5g+oO2LqwYXE8qvRajUKNuIdhpKTBCc07cVq1NXwG71PRqJZlH+8kbZI/cna3qcQc5myz1sIvZUe02ZjYHkOJhho5GQ0wlkSqe0000QBVHPhVrm9ttIAvsu/PHctx3ZEOobtGAK7AE6+kCpcsapeWnzCEtNs4qE2XQOWk7GM3vt6k44FJNnEo9RaKh6JsD+k73lXabtIkKJMLW8NIlr2A2M7C+4A8A297nbjuBvGwuEerdB0LH5D53gGSdq52DRZfRtISbyTStuzHmz2sLnyubC1sIlUnRR6zXXwAQ3xFS3IDl6w/MVnRNWZ5gIVYbQ040lvqO8fp+eHOa3ePpM1Ls2a2HpXI4n7bT3KkVU40UQooCQBNINdRNfkEBvpJ6X1E+WAWtm4RagZmyMc5HAaAfIx7mWUl4lZCUmjU2WQhydVjZ9QazG3Mcr9RhypAmSlWAezC9yBy9ogpkmbgEMwWUAkhItrncreGxAFmu1rj2wg85vZqSFu7t1Px1nx/iSgNyrNII1VhEQtxzY8EEEHaw2Pnjmt951BTXQrwvufhrNWKdKWnsZmjGq5kAFgx6kAaQl+Y29+uLkhRczy1LVKnh15TNZ5ohbVXUoAOwrKS6m/m6jvL+bDEmP9034e7/8At215Gx+8Io4at01UGYJUxj/dzgMR6Fhv+Yxxcx1U3nH7BTavSKnmCb/OI80zMxMGrcs4TA92opzYqfvDa30J3wrM36lmulhxUGWjVzX4GG5VnUFXFMzAMhFqtLadS8hUIN7MB4gPK99hdlZXGUSFbDPh2W+9+6foY2r83jplVaqNZ6hYysXBUs0kRG5ItZAbC9iR16jDM2QazPToNXuUNhxvznxC1XIg4iRpN/tFIqNcBVADRE26qVF/J/4ccUs4vGIpK/dJI8LX+BHx9pT2Sr1pq3hqSKSuXiwg/JJ8yAdD0I9BjiNZuhlMTT7ajn/Umh6jgfhOk40TyILmdasMUkreFFLH6DHCbC8elTNRwg3M5v2QpGdoy/jkJrJ/diRCv0GpvoMRpjifOenjGBDKOAyj5k+8Lj7MysTVQVJjq3LamVtcTgE2UjlYAAC2432x00m3WL/WIPy6iXThzELzKdzCkVSyq5RpKhl2VI08QH4vAD172Om9rHeQpU0Dlqe2wv1+0SVsFCpFXmJBmcApTmx4afKgQbkgWuTte/LEzlXVptptXqD+nw+19T14mLm7cVlUwp8tpxGo62BKjzO2hB+eFFVn7tMS5/DaNAdpiGvCYMop6F1epvW5hKQUj8W/Q732/jby2GOhAvi3iPXbFrlp92mOP8vHlS8kDJLNpnzCa6wRDwRX8WnqFHNnO55bYcGxuN+UxZRVBRdEG5P7fCMqIiLXGzF1jX7d7bySSW2FvIdP4lA5YfSQe7C404DoBMrUxcFnjPDOjVp2NyqmwFlha7dAAbm18TbSbwKbC5XkDrxMJywAzrqaMRxHW9rjwrqG5jTbkbi9ipGBdZOuFFMlVIuLR3X1ZRpZiurgkpUIBfXCblWt1Kgn374xQ734TOiXsu19QesXVFe2XhXH2+WyWsRuYA3ID70Z6Dpy9MSJCafpmhaX9WxUd2oNfPrx18oLmfYmGcLVZbKIXO4KEhG+oN1P6eYwNRD94aGUpfiFSj+ViFzL8Ynp+3lfRPwa6Lie/ca3mrAFW/L6jEzVdTZ5rP4Xh8QvaYdrdI8o6/L5/wDEUQRKtRcRkBDIOqEcjqG1xfexxYFD4JiqUsTRulTVD8OsLCs9PLT057xiBp3tuIJSAyr6puLfhx0Xy2TXlInSstWoNib9TIFoaB4XV5pmcNFCiMZQoW3E0L05C/ttjmi2yxya2LVgwA1uTtvtf4xfntPqSZYjuoWvpWHveUD62P8AMcK+g085XDP3hfbwN8h8jOj5RXrPBFMvhkQMPqMaAbzyaiZHK8pmv2nMXp46VTZqmZI/pe7foMTq7W5zZgAA7VD+kE+0VVTkQTOkMkyy1GgpGLkww922+1iFP9RGODUeekcavYmxUX9Tr9YtyHhzVEkMUslLE8mv4QRFHayrqJY+FTbkv574RNTb1mnEM6Ug7rmNrXvtvF37RM3HBdh4qqQj/wBGnNh9Gck4Wsxy34mV/DKA7Qa6KLnzO/ynmV/s1DzWnlIVY45HHzMXvffoAQQTucKKHFo9f8ay07KutyLw/Ne1UcGmhymJWkY21ILgH0++38R2GHeoF7qSNLAvVJrYw90awukpIcop2qqluLVy8yTuzc9CX6ebf/Qx0L2QzNvJNWfH1BTpd1Bz+c9y53poZc1rQGqJEGhOiKfAi+rdfT64EOUdqd5yoO2K4Wj4Rv1539IZLG0NPRxSG81RUo0h82vxH+ndC+1sO2ijrrJrlq1WYeFQQPK1hK832qHPlID+W/8AqwlTxSuHIdAPOe5NTCSXQeTRSIf5go/1YdB3yYmI0pZr7ESiHOOGlDXMe5JGKep62Pys34WDA/iOFDWsTttHNC71KA3BzCfVJKtBUtQT2NJUXaDV4Vv4oz6XO3lt54B+W2Q7GI6nEURWp+Nd/LgYgr4ajJZ+JB9rRyt4S21/usd9LeTdfpiTBqTd3ab0aj+J0wlQWqD+e3ObqjqqLNafwiRR4kbZoyf1B9RzxpUrVWeTUp4nBVNNCeM5/wBoewccFNUyxFpCsiqgtuouNXLxG5tf0xleiFns4b8UarURH001l/YDOL06lvFSShveGc6XB9jZvoMNQc5bfzWS/EsOO15Bh8RrNJHkM61FJqWNKei4mmXWPtA+wGnaxAAv64oU1FjtMIxCdlUuCWe3pvf3vItTDppnjlWf4abgTOosGFRs1hc7aiDzPLHWKXuReKKbhWV7jML+0afs1YpHUUjc6adkH4TuuO0TpblF/ERmZao/UL/SC9sqlRmFNf8A4eCec/kAP7HBUPe9DGwqXw7j+5lHzlNNFUcKmpIZhC4p1ldymtmueSgkdbknfmMdZb6CIHXWo4za200+8+4qyogSpFUUlenh4kcoGklX1DSw+U3X6j2wguoPSDrTq27G4B3Biv4eOMPxSt4lpqVC3mSGk036nUL+2OtbMT6TT2jVNBpfM3w0+Un7SaaWeGMRXDmdqcqpI1K56+l1U/ngrAkDWN+HMqOe0F+6Dflpr84bk1BR5ZHUyt3dD6WfmbWUqqfivy6n2wIFp6zPWrV8ayoNQYf2UlFXD8VLGpeQkKGAbQgJsouPqT1OGpntdTJY0Nh37Ia2/lzEef5ZqzCni+0NLF9s0aoWVXPhG24Btex5b+eEIzP0mvD1QuHqVD4zpeMc5pamorKSaOFuFT62tIwjLM4tt4jyA5jHXUlh0kcO9KlQdGbVrW9JfXZDUzSM5eGK/wAulpLbKOd1HTy6+mGemWN4tHGUqICkEy2jyOqikEizQsQCNJiYbNpvuHNvD5YBTK63i1MTSqLkCHXr+0VfuKdKSppJYtaSu7xtCQ2jWdVipsdm5EX54QLZCG1mj+opmqldTawAPXr+0o7KN8aIaetiOqlQkrIpGtr6VO43AXy6n0GCmcy5WEbFg4Zy9FvFy4R9m+TU4aJREqrM/DkRRZXUqx3A2uCLg8x9cUI4TFTxFU3Zjc8JhD2NrKOtPwj8o2kib74Ui8bDkTuB64ymkytoZ7Yx1Cvh7Vl4gG3XjNZS1zvBEb7vTpKbcg8kwIP6t+WNF7ieW1FA+o2a3PS08r6KmkqLxJp46tDIwFlkEqMUYDrYod+t8FrvpFpVGNKzm+W1vfX5wH935fUCCprZQC8KHhM5Vbp3Wa3U3sPTCsqnVpUVqyZqdBeJ16cJ8GqpZY6+CjMJjWnWRTGhUhoybBj83mD03xy9lIWVyVO1pNWJ3tqb6Rt2Vm//AK1Tbwz00U31/wCycMnj8xI4izYRf8SR9Yu7YuTW1x/8PL7D+Y4Sqe8fKVwvdpUrfqcfAxh2lpFleONqWpcxopSaBgpW4sy3LKegJ5j2xV1v7TPh3yFmDDUnQi8Ay+WllophBxTqlSOVpTqZiWUbtc3ABtsbb4VGBpkSlRalOuvaWB3sNOfCY3O8vaszapiWUI3EYxlrkahbbn3b25+mM7KWqET2KVVcPgkYi9xabHK80Y1TRVEZjeK9S17aRaPSbH5hquwPrjQrXOs8ipRATtKZ8RC26Xmc7U0U9dXxUyE3McbSfdViO8xHmAbfpiNUGo9hPQwTU8LhjVYbXAnRuyFOsdJEqXK27t/Ik2/S2NVMWGnCeHjXL12Y8ZdkT6+NJ96VgPaOyD9Qx+uOpqYlc5CttraxhUAlGt4tLWt522/XHSTbSTpBS659tJm6aWtlolIjljqotDESEDilfEO6x7rbje255Yn3iJqApU6p2Km48rwfN/j4qWExcR6gMzykd8AMCWWxPetcaFHVcBzgS1L+neqwfwkWHSa6GMhVBJY2F2IAJ9TbqcVG1jPMIF9/IQDMGtUUzeZkj/qUN/oxwkLLJmKODuLGK/2h1rwUgnitrilRhflztY+hBIxKubDMJp/D6QrVez5g+kmW9oI6gLVp4Y6dmZSd1YsuoE+gXnjnaAjNyEHwjU2NE7lhrFr5YRVVTSnXTBohFDy1ubsq/hDPe3r5Lv0g9oTwle1vSRR4je7fzytvBa/tNEcwansdYng0ONwTGSGHpsx3+m3VWqjPKpgX7EVeFjHmUZRTSovGRHMM1QkYexAHFN9jz5Dfpv54cqpHematWrUj+XfVVJtztB46qllq5Y6chtFNIj8MARpf1A7zG3ntpPPCi2YgSmSsmHDVDuw33+8XdkZT8fQkf7zL1v8Ay8sA8Y8o1ZbYZxyb6T3tWD8bmK/ey+4+n/5hX/5D5R8OfyqJ5P8AMiGdrYqyo4UMCH4dkDTMrBWYH5ATsNufvhiGJEjhuwpMz1Nxe3GW1CmOjZTAKeOGSMqusNdQyksSMGyxEJqYgMTcm/1g6RRoalQlpZaiUmQC5XhaGRj1KjUuw6XOGsNfOMxZgpJ/SunncQLtTWLVUwnjI1iMyIRuGCEcaF7bEDY26i/lvOrtp5y+GTs62R9r2Prsen0lVDkbU8UdVIS1ZO5YsflLo2lR9SCfb0wKtgDxna+IFaoaSDuKCPjqZ0GkgEaIg5IoX+m2NHSeOzZnJmayrMjT5ZBUGMspCvLY2KrISWe1jqte9sTQ2QTbWoipimpdTaA1Paao00TFhHHUcQuUW5AUroAuDzBva2+FLtZbSgw9D8wMdV0384Ur14q5yeIYDxFjFri+hChG2w1agG3udvLDAvmnLYcUkHHS/leexU9Yz0JaWdAYC1RYLYMgXY3U2LXYEdbbY4c0QNRVXAAvcASvLu09Toq5JYTeMJJHGRoOiTXzPe3AW52vudsGY21jvhKRZUVt9Cd9Yzzact8C5ABadDYG470b8m6i3XFDqJnprlzjpaedv4NWX1A/g1f0kHCVhdDH/D3yYlCNOEzcNIlLlKylLGSnMcukbniX0E+ekm1/4vTE1AFMTcznEY4qDx+Wmka5ZTz1E8k4Ijp2I4DHxX0hWkVCOZUWVjyFzY3w6gmZarJSphB4huPXnMhmOXImcUqRRlYuIqq3PiMh75v1Oo7nGd174tPVw9a+CqFjry5crcpsYezEFbF/iASqVVQwANr6pCNyN9rYuUzrPNfF1KLApxVPgITlNC9Ej04jBpxG7pKBYiw3WQdW32a+4HS27KMokarrXIqX1uNPtFPY+K9dSC1uHlyf+62FUfmekvWb/pmPN/pDO18IGaU1ztU08sG/oL/6hjr6OOukXDN/0zH+0qfnHHZmoL0sDHnwwD7rsf1GKK2x9Jgr0hTdlB3l+d0hmp5oh88bAe9tv1wEXE7QfJUDX2nOs27TNT1cEhH2U5jqGbqNScNwPawJ9hjK1TK+u09qhgRXoOD4l0t5aiOO11Erq5j7h2msnhqIhYOR5OqmxtzBHntR9Rf+WmXCsVuH1O3UNwv5nbyjCqlSSdGd1Ecc0k5ZiAqqiiNNzsAWJI9jhrgyKZgCANbZffU/KNoc9pplcQTxyMEOysCeXlzxTtE5zOcNWTvOpGsuyCECkgSwK8FBb3QYALJacrVGasWG5O/KIZO2oEc7Qw/7PBrdGbToYMVEZAG2wJuPTE+00AHCamwbXUsfF8estl7RTfGGmURiMhVSRgTZpELJcg73IIC7cueO9oc06cIBR7S+tzp0G8rp+0c8dMaqpMRRZyj8NGGlFLKzczc6tJ9sGYjeBwqZ+yQ7i9zprC5qzjmmp6qkB48ZkILAqhWx072JYAg7YMwOklkFMNURvCbdYXnMa6qQbBVmB8gqpG/5AYdu6JOmfEekEqu01DOkkImUh1KarHR3tvHbT+uOF1KESlPC16Thiu1jbj1iA5kj0kwZAeFFBTul7XkDkFLnbe3P1viYIKW5TSKTrVUjiSfTnGRzXvizmape66okLxUynnpsLMbbX5sbchjua2sl2OUE20GuuhMKqaiANSqgPDg4sp1CxAhW2999y256nHTwMVM3fzHxWHxjPspTslJCG8RQM34n7x/U4dAcgEz4k3qsOF7D0nna6YpRVBHMxlR7t3R/fHKnhtGwihcQvmD7RT2WhBzWrI8MEEUA/uf7YmnjM14k2wqf5En6S/8AajTkU0dSgvJTSrIPa9m+mO1h3bjhF/DWBqGk2zgr7y3IpQJJ418JYTp+CYX/APkGwyaaesz4hSUDHfUH0/aNZ6tY9JdlTUwVdRtck2AHrfDlxIlCTtOcds+zwltEDoMM4sx6Q1J5/wAkgI/LGWombWezgsStPvEbg/8A2G8fxZRCifDuXjaFTIhQnSyi4LqjXHWzqOV/IjFSgC+Ux9uzNnXXNpY8+H7TKDJWhWyzLLTwkSmQjVdWFoXK3OpE75IvzBxErYz0v6jtLG1mIy2+B/aFJVTOsfHrKaVlkV4hAoaVyt+4trWDXsSenpfDKWOmYSZRBcpTI4G+w49Z0jKoHSGNG3ZEVTblcAA29MaVNhPErZWObhKJ1pYnkeTgo0tuIXZQX03Avfna/wCuOd3eMrO9rbC8pl7RUKk3qKcH8S9OX5YM6xxg6xAOUkH6z6TtBQOLCop2B6F1sfzxzOpg2GxCMCUsIQmXQSSrUhVeQCwkBvtv5bX3Iv6nB3bxe1qANTOg5RN29y1p4VXU6p3hIUXUwVtO4UbnkRtc97kd8LVUGX/Dqwpu2YD1mP8AjJJ3RYavipo0fCwwssdtNu+5OlVHMsRyBsMQvfYz08gpnOyWN75jx8uvKENkCGnIMhlR5V4IchEcxqA0sh6rYex28xhhT01k/wCp7+1rA3478B58Yd2k7bfCR6I5Flmde5w10wxjzH3j0FieR5Y69XItomE/DzXe5BAB1vueMWdlY5ZqVFlbU1URAu24giJaVj5libX9sLSuy6zRjMlOscv6dfU6TqwH0HTGsbT5654xB2ocM9PCfC0nGk9I6fvE/wBWkYm81YUHKzcdh5naUfswRngmqmvepmaT+XkuFojS54zR+JECotNdlAE1eY0izRPE3hdSp+otipFxaYEcowYbicz7MVbRrHr/AMyjkNLN/wAtyNDfRgPoWxCmSNW4T1cYivfLs4zDzGn3lGcdngkrF1YtqZviqltcccZBsAC19QJAHLkD6Y4VsY1Kv3e43TKN7+ulvWPsxkgqIBPG6zpGhjmK7lonA4l/IiwkHsfPFDqukx0hUpvkcW4j0299oozHMeI1JRyFXqUl1BmW6SKiko1zewkBG4vYg87bzY3ISaqVPIlSuPDsel9/aUz0FRCLxxTLUFFYuhViZA32lhc3WQG+4sCo2wMMuk6ro475GW+2ux+0vihqVdyhl+Uho6JY2cE99SxvYgdeRuMd7xG8XNRJGa3LUk266TN5pkWayl2nmaKK5P21QAApNgWCm3pfEytQneehSxOCogdmO8OV/rNlBRJArBYqdDFGGdo4OITcbd9iguefI4qFsLTyqtftmzEm5J3/AG10ieLJooQUi1MC2o8QLqDHUGXYW2KcsTWmNZrrYl3a76acPhvCKHLoQy1RdlcsIFVVRlOq5JKsNwLg+2OhdZytUqZOyFrWzcbyrtF2ZkmJWl4CzxNcvGjQMw6ja6tuRcgixttvgenfwwweMSlY1L5Tw0IvLOxNDU6S1dUycM69MJkLahH42duekcrA2N8dpqw8RnMbVpZgtBBfTvDrtbXf0g3ZuaGohvK7JGg1uZm0xorM2lYo/C3I943A6X5DlNxGxS1KTC3iOlhued/2nlXnC11SZY1bhU4VYHcARlmYa9ZcEAMAALd7HM3aHSdFE4ekFqgXbUjj6fy0tzjs4s0RgZ1NQ1W/BKLYIp0mWwvfQNyd+enqbYZ6YYTmGxZpuKi7Bdb8dfntH+TqiRvUqVWNY+BSayANI5MT5yPb3AHnii2AvwMw12zPkPiOrHry8gILlVRXLMitojLsGanYmSR1Js8rODZAOYAFuQwozg2JlKyUGQlTcW0PDyF9ekC7V1byCUx7yVLikpxf5UP2rel22/lGOVGvt5S+EphLZ/0jMfP9PwnScrolhhjiXwooUfQYuBYWnkVHLsWPGFY7EnPO29ItNVLVMt6WpX4eqHlfZWP9r4z1Vsb8OM9XBs1Wn2QPeGqy8xtPGIpVEstJKpljNhxQAdD77d7xWO2pSL4YnMLiRUhGJvYMNDy1/nvKqfOGSpaWeIxK6aI4hpdysRLO7hTYBQbAC5sTgVipsZ2rQBpBVa9jmJ89gPaAZ9kPfhEWkMjB6N790kbmnf0PND5XHTdalLlL0MVdWV9jow+v3n3UZtBUvJMRLCwhaCzwklJCTzZVNrDbYg4O0VtZxKFSjamBcXBvfhKBmEA4dpYYwSwMeo2jBeJ7r3e9bQdrDxemO5gNICnU17t9Z5C8acRo5me9yoEEkgU8XidBupHy9DfHMwvvHyVCQWFgOo5W95YpVYuJHBMYGgWPiOY4xpC7NfvOB15WvbHTfeLdn7ruL3Jtrpf4RTkvaUVRa0QjEYUjvly1yxJYkDe5398SpuDeacThGoAZmvf+fCDzdo0jmSmenSUXGlzJp0mQpvyIFio73TfHTU1tHXAl07RWOnxtNBWVU6QtWRq68RiqxnS7OZSfCQBZNRDDmWsDsBYvqBczEiU3bsDwF7jQDzvxjuhy6LiWm3dYlBhvdIkQG3E6G5uTfYnkNr4cDi0zNUbL3eJOvEkxVmsLylp1h1F49UZaLVoRXRUt3TpupdrWv3uW2F/yl6DWHZ5rAfM8ILnkoVWE0xBkSEpABdy++pVRW7p3Fjtud7jCMRbWUw4bMMg2vdukJyvJ3Z5Y5GPFlu1U4O0MbHUIEb7zXJJHTf7uHVP7olSstgQNB4evU9I0qqWWq0S0sohSEAwXTuu24JIPyabBWXzJw5BbaQp1FpLkqC5bfmPLrfe8sqMwqWp40dEhrJiyIAdWhR45OmyizW8yowG9rneKtOn2pyaoPnwHrFvYejSoqjUoCKWlT4elHRreNx7+fW/pidIXN+A2mnGflUgh8Td5voJ0TGieVJghBM1y+OoheGQXR1Kn69R6jnjhFxaPTqNTYMu4nNcnlnp5jTyd6qpVtH0+Jp/urf5lsCt+tx5nGdWKHLx+k9jEJTrJ2g0Rt/8AFuflG8WTrJLDUxSxilV3mA02a8os6k3sFLbm+4Nxh+z/AFDaZBiWRWpMO8Qo9jpK8pr45zJT6Gkoy3Dik0gAMAbqunfStu6/Q/THAb6cIVqbU0zX741I6ffmJ5XU89NKJOJok2VZ28E46R1IHhcchJ19OR6wCn+fGMjrWUJa4/t4jmV6HiLTNftK7VzXp41WSnmjYyOG5gjZdLcmU3bcc9r4jWc3Fp6P4VhKZLsWuDp/Bwmr+KrZYkkCgyhbxTQOGSQHo8bFTY9QCbHli65it55ZWjTcrwOliNR6wKkr541cz0xgMbFohcMjI9jJEW5C5F11WF9Pkbqpa3elXp0r2Vs2w9RsZl8mpIkrqqOJ14bxcSHcAEGzBbk+pFue2I0socielialRsMjODobH+dZ7T09P+9pme0yQ7IgsTK9rKB08yTyFrnCgfmTrNU/okC6E8eQ11mur80qpWiWmjWd01M8oNokkIIVUJ8em55dQN+eNLs36Z5NKnRQHtWsD0ufWDZ/lGYywfDU8SRxvvK8kt5JSeZYhbD1G/lsMcc1MukrhqmFp1BUc5uWlrTyB6YxqrJJNUNdRDHUvIG07Fr3siXvuf1wX003iujmprYLvmtY6/EwXI8i0TyfDCP4pz9pKgvFSX+SO/jkt7W5m2wPFXW43la+KzpZr5Rw4sRz5eseUz07f4KFl4OsrKxe7yOLM4ItdgRszEjnthwVtYbTIy1P+c6HccgNtPoPWW0dIaFnZZV/d+jWA3eMbfdjN91a9wPoMATKN4VXGIUAjv7X+p6xJms1RPJwEGmrq1s29/habyPLvNe5t7eWJuCxAE2UVpovaN4U/wDJunTSdGyvL46eJIYhZEFgP+p9TzxoAsLCeRUqNUcu25heOxJMEJMEJnO2fZgViKyNw6mI6oZRzU+R9DhHTMOs1YXE9ibEXU7iZLIs2kMksTxWnFxU0vST/wA2EciSPEnzbH3kra5Wm2vQVVV1a44Ny6N9+EZ5nHGY6QRycOhBYyFGKiyr3FYixVdV736gA88OQAOkzIzXctq/C+vPX5Qak7SwpHI7KzUjTLHDq31KQA7DV4owbb+v0woYcdpU4ViyhWAexJtz4AdTDMx7PqUMcYjniXY08reC/LhybtGbb2II9sMyh9tpOniShzNoTrmGnuOPvE2XwGlvFDLpRzcUtWTEQevBnU2J9r4moKm011qnbEF115rr7qPqZM4z6phHegr0HWzRyR/16GNvUgHHWc8jOUsLSa5DLp6H2vMx2YWmFUyGtRTIGLssaaLg7BWdbEm53CqMRQLmveb8XUqmgGCadD8wN4vz0U0kshSqBeM2XVGoSVRyCmMAX6EEWPnhWHeuJbDu9OmoZdDxvqJrsjzesmVdVLVybdHWCL6WQG3pc/XF1LcvpPPr4bDIbioCPIMf/wBfGG1lRLP9jJOFUC3wtDeRyN7CSXkg6cgPXDMS2hPtrMyBEu4XXm2nqFPGG0uVpTxWl4dFTEgcNGvJITsOJLsf5VHnvjoUWttFqVmquALueewHpr73n1mUsw/w9PCkcUJKvFxuDdWA4bBwNlvqFhvcc8KbgWURaSo3eqNcnY2zbcCL7+s+EjMh+MkYUjR6opmjfWssYtbS1tzq2va9789sAHGOWspor3uI4WPUawbNczWHhfZd8bUVEBvfkJZR0t0U8t778uVHvrz4RqFDNmu1v7m4eQ5+YM0/Y3s0aVWlmbiVc3elk/0j0GK00yjXeZcXiu2IVRZV0AmlxSY5MEJMEJMEJMEJmu2HZJKwLIrGKpj3jlXmPQ+Y/tidSnm85swuLNE2Iup3ExlHnk8E5iqAKeqPMtfg1NttRI8DdNYvfa4NrCQcobN+03vhkqrmpap08S/t0v5R5mUEdWs8bBo6mWHQsUhHdtveM8mUm12W/IcsOyhhpMdJ+zZW3UHhv6w3ssLLIrnVUqyidwtgX07BT1Ciw25fXD0u6LSWKsWFvDbQdL8YroO08brVipCmKMhowVB4kb6tPd3BPdPLpbCZxc3lqmEdcho8dGudjLUio0igkBmpOOQsapIRYtuBpuyD3tg7u5NoAVmZ1ADZdzbl13lmYwrESsldyFzxYI3sDyLEAWB9cBHX4TlKpmAJQ+jESxItLcI12lydIEcEad4i9r2axtvbBpxP0nDUBQsqG3Viek+Y6KjkklilkkneFQZEmdiLEXvoFkI9QMHdJ3gTXCqRYBtiANPXee0tXUTUeumjigR4S8Ok3IPy6k0hdx5E2OO3NtJxqaitkdibWBv97xVTRmsPFaO9PXxBHCsXaJ47lXJsAvNhYcjbzwi2fUzS7Lh7IDYoTbhcfwQ9EMZEdQ61k/C4QijjsWS4OqW5IF9tzYDfnfFLEDWZ2XOO6Move/2iuvzlzMscarVVq+CKP/JpvUnkzDlqNrcgFubyLkmy6ma1w6lSznKnM+JvLjNX2T7KinLTztxquTxyHp/CnkByv1xSnTC6neYsViu1siaINh9+ZmmxWY5MEJMEJMEJMEJMEJMEIBnWTQVUZjnjDr68x7HmMcZQRYylKs9I3Q2nP8w7L11INEIFdScxDLs8dvuN09x+WM5puvh1E9VcVRxBu/cbmNj5yvK+1kb3i4uk20tT1t1bfoswG/8AOL46KoOlpytgmUBiLjmut/T7Q7MaKmkjcyRSU5eEQ8ULxFWMdFZSRY8r7bYewGu0glSopFmDak22N/KfOb0K1scnBqYnkAApljkAC6Sp7w3JJZQSRbkB0xxrMt73jUqj4dxnQgG+a45wjO8oqpJONDHJDPpQB0kBRupWZDsVU3sRfY4COUnRr0wtjqtzodPa0Ilymc1fFhV4SZQZCJNUciDmWjtcORsPpvhsriL/AFNNqZpk3AGg5E9YBmWVKrrUyVMdPUCRidTqy8NtihXuk3ULz6jC5CdTLUqrFTTRCRawtzluWLDFb4UVNRGhJjTwxR3BvaRwNtzbc2udsdAtpJ1gXv2tg2l+Z9ItzPtLFCvDaaOJRsKeiGpz6GUgBb+gv64R6uXSaqODZ9VW/wDk2lvTW89yzKK6tTQkf7upGN25mWX1ZjYk+/644ELbaCdarRw7Zie0b4Cb/Ichp6OMRwIFHU9WPmx64uqhRpPKrV3qtmcxnhpKTBCTBCTBCTBCTBCTBCTBCTBCTBCLs3yOmqQBPEkluVxuPY88cKg7ytKvUpG6G0yE37NOGS1DWTUxJvp8S/kCP1viH9OAbqbT0D+KGooWsgbrsYDW9ns2G0iUdYPN0AP9hgK1I618GTdcynp+8CNDWKbfuaLbrHMVH0s2FJqbZZovh2FzXPt+08ajrW2/c0f88xI/LXjln/tjGpQ/+QfYfaG0WQ5tvwoKGl/CgJ/Oxw+WoeQmVquEv32ZoYf2d1FRvX18ko+5GNKjz57H+kY52BPiMF/E6dEnsKQF+d/vNRkXZSjpN4YVDWtrO7f1HfFlpquwnn1sXWreNo7w8zyYISYISYISYISYIT//2Q=="/>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2" descr="https://encrypted-tbn1.gstatic.com/images?q=tbn:ANd9GcSWd2aRwADWjqUM1h7i0nNXzoU5QoJmpVm9cKC_jJmIGfvTk-il"/>
          <p:cNvPicPr>
            <a:picLocks noChangeAspect="1" noChangeArrowheads="1"/>
          </p:cNvPicPr>
          <p:nvPr userDrawn="1"/>
        </p:nvPicPr>
        <p:blipFill>
          <a:blip r:embed="rId2" cstate="print"/>
          <a:srcRect/>
          <a:stretch>
            <a:fillRect/>
          </a:stretch>
        </p:blipFill>
        <p:spPr bwMode="auto">
          <a:xfrm>
            <a:off x="3657600" y="6355080"/>
            <a:ext cx="1800225" cy="457200"/>
          </a:xfrm>
          <a:prstGeom prst="rect">
            <a:avLst/>
          </a:prstGeom>
          <a:noFill/>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NEU1">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19800" y="6355080"/>
            <a:ext cx="2133600" cy="476250"/>
          </a:xfrm>
          <a:ln/>
        </p:spPr>
        <p:txBody>
          <a:bodyPr/>
          <a:lstStyle>
            <a:lvl1pPr algn="ctr">
              <a:defRPr/>
            </a:lvl1pPr>
          </a:lstStyle>
          <a:p>
            <a:pPr>
              <a:defRPr/>
            </a:pPr>
            <a:fld id="{BFB802FC-1F58-4AB4-AC68-C8AA29D18177}" type="datetime1">
              <a:rPr lang="en-US" smtClean="0"/>
              <a:t>1/11/2017</a:t>
            </a:fld>
            <a:endParaRPr lang="en-US"/>
          </a:p>
        </p:txBody>
      </p:sp>
      <p:sp>
        <p:nvSpPr>
          <p:cNvPr id="3" name="Rectangle 5"/>
          <p:cNvSpPr>
            <a:spLocks noGrp="1" noChangeArrowheads="1"/>
          </p:cNvSpPr>
          <p:nvPr>
            <p:ph type="ftr" sz="quarter" idx="11"/>
          </p:nvPr>
        </p:nvSpPr>
        <p:spPr>
          <a:xfrm>
            <a:off x="685800" y="6355080"/>
            <a:ext cx="2362200" cy="476250"/>
          </a:xfrm>
          <a:ln/>
        </p:spPr>
        <p:txBody>
          <a:bodyPr/>
          <a:lstStyle>
            <a:lvl1pPr>
              <a:defRPr/>
            </a:lvl1pPr>
          </a:lstStyle>
          <a:p>
            <a:pPr>
              <a:defRPr/>
            </a:pPr>
            <a:r>
              <a:rPr lang="en-US" dirty="0" smtClean="0"/>
              <a:t>Electrical  &amp; Computer Engineering</a:t>
            </a:r>
            <a:endParaRPr lang="en-US" dirty="0"/>
          </a:p>
        </p:txBody>
      </p:sp>
      <p:sp>
        <p:nvSpPr>
          <p:cNvPr id="4" name="Rectangle 6"/>
          <p:cNvSpPr>
            <a:spLocks noGrp="1" noChangeArrowheads="1"/>
          </p:cNvSpPr>
          <p:nvPr>
            <p:ph type="sldNum" sz="quarter" idx="12"/>
          </p:nvPr>
        </p:nvSpPr>
        <p:spPr>
          <a:xfrm>
            <a:off x="8382000" y="6355080"/>
            <a:ext cx="533400" cy="476250"/>
          </a:xfrm>
          <a:ln/>
        </p:spPr>
        <p:txBody>
          <a:bodyPr/>
          <a:lstStyle>
            <a:lvl1pPr>
              <a:defRPr/>
            </a:lvl1pPr>
          </a:lstStyle>
          <a:p>
            <a:pPr>
              <a:defRPr/>
            </a:pPr>
            <a:fld id="{E85A4FFC-2924-4420-9AA8-9D2F553E05E5}" type="slidenum">
              <a:rPr lang="en-US"/>
              <a:pPr>
                <a:defRPr/>
              </a:pPr>
              <a:t>‹#›</a:t>
            </a:fld>
            <a:endParaRPr lang="en-US"/>
          </a:p>
        </p:txBody>
      </p:sp>
      <p:cxnSp>
        <p:nvCxnSpPr>
          <p:cNvPr id="6" name="Straight Connector 5"/>
          <p:cNvCxnSpPr/>
          <p:nvPr userDrawn="1"/>
        </p:nvCxnSpPr>
        <p:spPr>
          <a:xfrm>
            <a:off x="0" y="838200"/>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291072"/>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
        <p:nvSpPr>
          <p:cNvPr id="32770" name="AutoShape 2" descr="data:image/jpeg;base64,/9j/4AAQSkZJRgABAQAAAQABAAD/2wCEAAkGBxITEhUTExQWFhQXGB8aGRgYFyAdIBseGiEeJCAgHR4fHyghICImISIfITEiJSkrLi4uICAzODMsOCgtLisBCgoKDg0OGxAQGzcmICY0LC00LDQ0NCw0NDQvNCwsLTQtNCwvLCw4Ly0sLCwsLCwvLDQsLCwsLCwsLCwsLCwsLP/AABEIAKAAoAMBEQACEQEDEQH/xAAbAAACAwEBAQAAAAAAAAAAAAAEBQADBgcBAv/EAEQQAAIBAgQDBgMFBgMGBwEAAAECAwQRAAUSIRMxQQYiMlFhcRRCgSNScpGhBxVigpKxJDPCNENEc8HwU2ODorLh8SX/xAAaAQADAQEBAQAAAAAAAAAAAAAAAgMEAQUG/8QAOxEAAgECBAMGBAUEAQMFAAAAAQIAAxEEEiExQVFhEyIycYGRobHB0QUjQuHwFFJi8TMkcqIVNFSSsv/aAAwDAQACEQMRAD8A7jghJghJghJghJghJghFmcZ/S0ovPMiX5Anc+w54VmC7ytOhUqmyC8zQ7ftN/sVFPP5M32aH+Yg/2xM1eQvNv/p4QA1nC9Nz8IHXdosz+d6GkH8cms/9/THMz76CMtDC7DM3lYfOCDNq1+WZwn/l0zMP0GOEva+YSwpUVH/CT6j7z5Oa1q7nNIR/zKZl/uMcLMBcsIdjRIJ7I6dR94VRdoszItHLQVR/hfSfyuMdzvw1kWo4W9mDL7GGnt9LB/t1BNCL+NCJEt5kgC3tvjvbW8QnF/D1qm1GoD01E0mTdo6Sq/yJkcjmoO4+h3xVWDbTFVw9Wl41tG2GkZMEJMEJMEJMEJMEJMEJMEJMEJMEItz3PaekjMk7hR0HVvRRzOFZgo1laNB6zZUExVb2hralQ2oZfTsbIzjXNJ+BB19sSzMwuNBPQFChROU99vYev+4LBk0NOOKUjiv/AMRWfayOefdjB2J57m/pgFMb/OdbEu/dJuOS6AfOXVtarU0lTpnqlRNamV+HG466VTy52Ix0N3MwkxSZay0yQuttN/eFZdKvBmemamVxDrXhQW0sQSLsfENiOlsANxdYVh+YO0uQSQSTeCZDn000lLwp5JXdddRG6gKiEcxYA31bCxN98cQ66esbEYVKauHUWHhtuT1/gheXdopo614Z2Jp5ZWSCQ7aXW10JAHO/dv5YYOwazbRKmGRqIemO+BqPlGWU061VNFJUxxSvIgYlohyPLz6euHUE7iRq1ewqkUWIAMBr44KWaGGJqiF576RCdSjTbnG1xbfmMI5ANryiGpXpNVazW3v/ALi7O+zCsTxYVkI73Gpfs5l9TFchvcHpywrUra79eMtRxpC5abWHJtR76T3Ls+rqVSyt+8aZTZiLrNF+JCL/AJ45mZd9Y70aFdgoGRvcHy/3Nx2f7Q09ZHrgkDAc1+ZfcdMWVgwuJ5tfD1KLZXEa4aRkwQkwQkwQkwQkwQkwQmV7X9rfh2Wnp041ZJ4IxyUfefyA8v7c8Td7aDebMNhe077myjjz6CZWhytuI080iT1I2kqJf8mnt8qLydhy5gA3v5YkF1u02PXyAU6YIHBRufM/tHOa0z08PGhV55iy65LhpSm9+Hfuj0A23OKE8RMtBg9Q03Nhy2F+sGyDNGadElpJ4uIWaKSaXiHUANQsRdLr6+eFRyWAIla9HIhKODbcAZfjeXdnMtkjiq6RoyIQz8FmNlKSDl52Unna2BVGUrExFYM9OqPFpcQfKpxFEkD1iS8NNBSnhLncEd5gW5XvyHLHQ3dsY1Qh6hZEykm+p0+IHzltPSQotOI4Kw/Di0bhNLaTzVrkXU+RFsGVYh7RSwcqc3l+8+qimheCWCWCr0SM0hLx6irMb3XQSdjuMDAHedpmqKgdCL+3ve0Y5bm1JGkcIl0aVCqJQYybC3JgN8OGFpGpSqFyxF/I3+V4HXwvHmCVTo7wiAohRS5Vi1zdVuTcdQPPCkXMrSBeh2YsGvcg2HxNhA80E2iaZVK1dTeOnF7NHHGCbkjkebn3Ue6tfhKUMhIQ6KNTyuZ7Q1qVNPRSsH+KmWwkhsrrp8THoUBtcG4uRscdFmN5x6ZpMyDRRwOo1+sAzLKWWZJVdIKm9o6qLaKc/clXlGxO1rkH9MTC214y9OsDTysCy8VO48j+01PZPtaZ3amqU4NXH4kJ2cfeT09MVR7nKd5jxOFyDtKeqHjy6GavFZikwQkwQkwQkwQmZ7Z9pGpgkMC8Srm2iTnbzdvQfr9DidR8u2814XDipd3NlG5+kyuT5YIlkYyM2o2qKkXLzPe3Ch62B2LDc8hyuJohALcZqr1u0bIBYcF5dTHObUMclAymn4YRNSwkDbh7gd0kb2tt54qQrLbhMlOq617htTpf94vyTKKqnZXimRaR7s0UhLiFLXGl9Qvcc+QHrzxJFcbHSacVWo1RlKkuOI0v5j95YK2KFOLF4fCKqpdmFm6RAktJew8Ngdtzhw1jznMjOxDDrYfW23tEOZZ4C4SWKVlvcz1UTiIeq06i3sWN/XEVcltppTDKKdwwuD4QQT77/CNaKmlnN0ruNT2sVpSICh89IuT7XHseWHAkmqon6O9/l3vmJ8VOU06OI5DxCqHXxmkGoqASwcubAg789Jt0O3QLf7iio7i+UDqAPlpCo+zlI2oQGSKTT4RI4Mek2J0qwu19t2sfbn2w/hif1NRfEAR5AgwOZZ42CCrcKosyzWqXc+saL3fq30GFYHh95VKlLcrqeA7o9/2nxQVUqOVFLUxLz41NC6IfPVTuLf03JwoY8o74dAniU34XB/8AK8dUOZx3+JlCPpUoamIGwFxcSxkkx7jzI8yMV319JlemxHZqetuHoeMULTNltOxhvPPUuUpyASkasSVF+QAvq9fYYSxQWXeaM64yqM/dUWvfc26aT7oKI009Pl6BZRLG8lXru2u9hceRvf3vvjv6so24zlR1q06mIbu62W38E+8+ycErG0ltLWpqq/ehfpFK17kE2sx9jvYnjp/udoVyBmI38S8D1HD2HDeaTsV2jaoV4KgBKuA6ZU5X8mX0Pp/1GKI19DvMmLwwp2enqh2+xmnxSY5MEJMEIBnmapSwSTyeFBe3UnoB6k7YVmCi5laFFq1QU13M512fopppHlkJFVUqHlYc4IG8KL1Dvaw8gCem8V/u3v8ACeniKqqgVfCug/yPEnp7y2uKVEq0veop4Dejue46gWBAGxvuLcwD6kY65v0+sVA1JRV8at4uY/YfGE5TPIYr1CtAsLtxyWvx5N1IXzUnfYc9IHnhhqO9pErhRU/KIN7W/wAR1geeZpoCIacvIAODRILrGPlecLsTtsnIevMI7nYfzzjYfDqb96w4ueP/AG35ecU5bDnTTGc06mU7B5lHcB6INXdHsN8IO1vtNlRsAECq+nTj56/CaOSuzOIXqaqhg9CrMT7AMLnFF7SY+zw5/wCJGP8APWGGd1ikqHYMUQlXamEW9ua6mLGwubdfrh/CNTMxsxyoN+t5n/3zTxSIsk6MC7gnVqsvETTqNzsY97nndsSNQX3noHDVspyIdAOmtvoZDnEIaZ4KmPUshKnUP8qOMbH713CoOtvrhgwvvE7B7Krodfnf7TWZ8QLPxCqkffkCC3m8ZIH5Yc68ZgosbZePoT8YgkpJJBqQVEi+dLXa/wBHAwnD7azX2mU5dv8AuUCJXMNPPxmqa+nmIsWmh1ggdGK2DAe+JaDUkzaud6eQKrjodfTSN+zmfo7MKXQXXeSnW4SUffgvbQ3UpyJ8ueHR1J0Npkr4NlQFxYcDy6N/NoXLl8TSy5g1aUgdAndGgqq81LHcG4PdAB6YYIL5s0RKzCmuFSlc736+3KKcpzhXaUQ0yjL1S8quO/Kr3BlAO7ABd+tut8cRr77CUq4ZUQFn7/DkLcD5y7OqaaGVJ4m1VFOutG5/FU21wx6slwCeoIPUW44K6jf6RsO61FNJtFbf/FvsT8p0bJM0jqoEniN0cXHp5g+oO2LqwYXE8qvRajUKNuIdhpKTBCc07cVq1NXwG71PRqJZlH+8kbZI/cna3qcQc5myz1sIvZUe02ZjYHkOJhho5GQ0wlkSqe0000QBVHPhVrm9ttIAvsu/PHctx3ZEOobtGAK7AE6+kCpcsapeWnzCEtNs4qE2XQOWk7GM3vt6k44FJNnEo9RaKh6JsD+k73lXabtIkKJMLW8NIlr2A2M7C+4A8A297nbjuBvGwuEerdB0LH5D53gGSdq52DRZfRtISbyTStuzHmz2sLnyubC1sIlUnRR6zXXwAQ3xFS3IDl6w/MVnRNWZ5gIVYbQ040lvqO8fp+eHOa3ePpM1Ls2a2HpXI4n7bT3KkVU40UQooCQBNINdRNfkEBvpJ6X1E+WAWtm4RagZmyMc5HAaAfIx7mWUl4lZCUmjU2WQhydVjZ9QazG3Mcr9RhypAmSlWAezC9yBy9ogpkmbgEMwWUAkhItrncreGxAFmu1rj2wg85vZqSFu7t1Px1nx/iSgNyrNII1VhEQtxzY8EEEHaw2Pnjmt951BTXQrwvufhrNWKdKWnsZmjGq5kAFgx6kAaQl+Y29+uLkhRczy1LVKnh15TNZ5ohbVXUoAOwrKS6m/m6jvL+bDEmP9034e7/8At215Gx+8Io4at01UGYJUxj/dzgMR6Fhv+Yxxcx1U3nH7BTavSKnmCb/OI80zMxMGrcs4TA92opzYqfvDa30J3wrM36lmulhxUGWjVzX4GG5VnUFXFMzAMhFqtLadS8hUIN7MB4gPK99hdlZXGUSFbDPh2W+9+6foY2r83jplVaqNZ6hYysXBUs0kRG5ItZAbC9iR16jDM2QazPToNXuUNhxvznxC1XIg4iRpN/tFIqNcBVADRE26qVF/J/4ccUs4vGIpK/dJI8LX+BHx9pT2Sr1pq3hqSKSuXiwg/JJ8yAdD0I9BjiNZuhlMTT7ajn/Umh6jgfhOk40TyILmdasMUkreFFLH6DHCbC8elTNRwg3M5v2QpGdoy/jkJrJ/diRCv0GpvoMRpjifOenjGBDKOAyj5k+8Lj7MysTVQVJjq3LamVtcTgE2UjlYAAC2432x00m3WL/WIPy6iXThzELzKdzCkVSyq5RpKhl2VI08QH4vAD172Om9rHeQpU0Dlqe2wv1+0SVsFCpFXmJBmcApTmx4afKgQbkgWuTte/LEzlXVptptXqD+nw+19T14mLm7cVlUwp8tpxGo62BKjzO2hB+eFFVn7tMS5/DaNAdpiGvCYMop6F1epvW5hKQUj8W/Q732/jby2GOhAvi3iPXbFrlp92mOP8vHlS8kDJLNpnzCa6wRDwRX8WnqFHNnO55bYcGxuN+UxZRVBRdEG5P7fCMqIiLXGzF1jX7d7bySSW2FvIdP4lA5YfSQe7C404DoBMrUxcFnjPDOjVp2NyqmwFlha7dAAbm18TbSbwKbC5XkDrxMJywAzrqaMRxHW9rjwrqG5jTbkbi9ipGBdZOuFFMlVIuLR3X1ZRpZiurgkpUIBfXCblWt1Kgn374xQ734TOiXsu19QesXVFe2XhXH2+WyWsRuYA3ID70Z6Dpy9MSJCafpmhaX9WxUd2oNfPrx18oLmfYmGcLVZbKIXO4KEhG+oN1P6eYwNRD94aGUpfiFSj+ViFzL8Ynp+3lfRPwa6Lie/ca3mrAFW/L6jEzVdTZ5rP4Xh8QvaYdrdI8o6/L5/wDEUQRKtRcRkBDIOqEcjqG1xfexxYFD4JiqUsTRulTVD8OsLCs9PLT057xiBp3tuIJSAyr6puLfhx0Xy2TXlInSstWoNib9TIFoaB4XV5pmcNFCiMZQoW3E0L05C/ttjmi2yxya2LVgwA1uTtvtf4xfntPqSZYjuoWvpWHveUD62P8AMcK+g085XDP3hfbwN8h8jOj5RXrPBFMvhkQMPqMaAbzyaiZHK8pmv2nMXp46VTZqmZI/pe7foMTq7W5zZgAA7VD+kE+0VVTkQTOkMkyy1GgpGLkww922+1iFP9RGODUeekcavYmxUX9Tr9YtyHhzVEkMUslLE8mv4QRFHayrqJY+FTbkv574RNTb1mnEM6Ug7rmNrXvtvF37RM3HBdh4qqQj/wBGnNh9Gck4Wsxy34mV/DKA7Qa6KLnzO/ynmV/s1DzWnlIVY45HHzMXvffoAQQTucKKHFo9f8ay07KutyLw/Ne1UcGmhymJWkY21ILgH0++38R2GHeoF7qSNLAvVJrYw90awukpIcop2qqluLVy8yTuzc9CX6ebf/Qx0L2QzNvJNWfH1BTpd1Bz+c9y53poZc1rQGqJEGhOiKfAi+rdfT64EOUdqd5yoO2K4Wj4Rv1539IZLG0NPRxSG81RUo0h82vxH+ndC+1sO2ijrrJrlq1WYeFQQPK1hK832qHPlID+W/8AqwlTxSuHIdAPOe5NTCSXQeTRSIf5go/1YdB3yYmI0pZr7ESiHOOGlDXMe5JGKep62Pys34WDA/iOFDWsTttHNC71KA3BzCfVJKtBUtQT2NJUXaDV4Vv4oz6XO3lt54B+W2Q7GI6nEURWp+Nd/LgYgr4ajJZ+JB9rRyt4S21/usd9LeTdfpiTBqTd3ab0aj+J0wlQWqD+e3ObqjqqLNafwiRR4kbZoyf1B9RzxpUrVWeTUp4nBVNNCeM5/wBoewccFNUyxFpCsiqgtuouNXLxG5tf0xleiFns4b8UarURH001l/YDOL06lvFSShveGc6XB9jZvoMNQc5bfzWS/EsOO15Bh8RrNJHkM61FJqWNKei4mmXWPtA+wGnaxAAv64oU1FjtMIxCdlUuCWe3pvf3vItTDppnjlWf4abgTOosGFRs1hc7aiDzPLHWKXuReKKbhWV7jML+0afs1YpHUUjc6adkH4TuuO0TpblF/ERmZao/UL/SC9sqlRmFNf8A4eCec/kAP7HBUPe9DGwqXw7j+5lHzlNNFUcKmpIZhC4p1ldymtmueSgkdbknfmMdZb6CIHXWo4za200+8+4qyogSpFUUlenh4kcoGklX1DSw+U3X6j2wguoPSDrTq27G4B3Biv4eOMPxSt4lpqVC3mSGk036nUL+2OtbMT6TT2jVNBpfM3w0+Un7SaaWeGMRXDmdqcqpI1K56+l1U/ngrAkDWN+HMqOe0F+6Dflpr84bk1BR5ZHUyt3dD6WfmbWUqqfivy6n2wIFp6zPWrV8ayoNQYf2UlFXD8VLGpeQkKGAbQgJsouPqT1OGpntdTJY0Nh37Ia2/lzEef5ZqzCni+0NLF9s0aoWVXPhG24Btex5b+eEIzP0mvD1QuHqVD4zpeMc5pamorKSaOFuFT62tIwjLM4tt4jyA5jHXUlh0kcO9KlQdGbVrW9JfXZDUzSM5eGK/wAulpLbKOd1HTy6+mGemWN4tHGUqICkEy2jyOqikEizQsQCNJiYbNpvuHNvD5YBTK63i1MTSqLkCHXr+0VfuKdKSppJYtaSu7xtCQ2jWdVipsdm5EX54QLZCG1mj+opmqldTawAPXr+0o7KN8aIaetiOqlQkrIpGtr6VO43AXy6n0GCmcy5WEbFg4Zy9FvFy4R9m+TU4aJREqrM/DkRRZXUqx3A2uCLg8x9cUI4TFTxFU3Zjc8JhD2NrKOtPwj8o2kib74Ui8bDkTuB64ymkytoZ7Yx1Cvh7Vl4gG3XjNZS1zvBEb7vTpKbcg8kwIP6t+WNF7ieW1FA+o2a3PS08r6KmkqLxJp46tDIwFlkEqMUYDrYod+t8FrvpFpVGNKzm+W1vfX5wH935fUCCprZQC8KHhM5Vbp3Wa3U3sPTCsqnVpUVqyZqdBeJ16cJ8GqpZY6+CjMJjWnWRTGhUhoybBj83mD03xy9lIWVyVO1pNWJ3tqb6Rt2Vm//AK1Tbwz00U31/wCycMnj8xI4izYRf8SR9Yu7YuTW1x/8PL7D+Y4Sqe8fKVwvdpUrfqcfAxh2lpFleONqWpcxopSaBgpW4sy3LKegJ5j2xV1v7TPh3yFmDDUnQi8Ay+WllophBxTqlSOVpTqZiWUbtc3ABtsbb4VGBpkSlRalOuvaWB3sNOfCY3O8vaszapiWUI3EYxlrkahbbn3b25+mM7KWqET2KVVcPgkYi9xabHK80Y1TRVEZjeK9S17aRaPSbH5hquwPrjQrXOs8ipRATtKZ8RC26Xmc7U0U9dXxUyE3McbSfdViO8xHmAbfpiNUGo9hPQwTU8LhjVYbXAnRuyFOsdJEqXK27t/Ik2/S2NVMWGnCeHjXL12Y8ZdkT6+NJ96VgPaOyD9Qx+uOpqYlc5CttraxhUAlGt4tLWt522/XHSTbSTpBS659tJm6aWtlolIjljqotDESEDilfEO6x7rbje255Yn3iJqApU6p2Km48rwfN/j4qWExcR6gMzykd8AMCWWxPetcaFHVcBzgS1L+neqwfwkWHSa6GMhVBJY2F2IAJ9TbqcVG1jPMIF9/IQDMGtUUzeZkj/qUN/oxwkLLJmKODuLGK/2h1rwUgnitrilRhflztY+hBIxKubDMJp/D6QrVez5g+kmW9oI6gLVp4Y6dmZSd1YsuoE+gXnjnaAjNyEHwjU2NE7lhrFr5YRVVTSnXTBohFDy1ubsq/hDPe3r5Lv0g9oTwle1vSRR4je7fzytvBa/tNEcwansdYng0ONwTGSGHpsx3+m3VWqjPKpgX7EVeFjHmUZRTSovGRHMM1QkYexAHFN9jz5Dfpv54cqpHematWrUj+XfVVJtztB46qllq5Y6chtFNIj8MARpf1A7zG3ntpPPCi2YgSmSsmHDVDuw33+8XdkZT8fQkf7zL1v8Ay8sA8Y8o1ZbYZxyb6T3tWD8bmK/ey+4+n/5hX/5D5R8OfyqJ5P8AMiGdrYqyo4UMCH4dkDTMrBWYH5ATsNufvhiGJEjhuwpMz1Nxe3GW1CmOjZTAKeOGSMqusNdQyksSMGyxEJqYgMTcm/1g6RRoalQlpZaiUmQC5XhaGRj1KjUuw6XOGsNfOMxZgpJ/SunncQLtTWLVUwnjI1iMyIRuGCEcaF7bEDY26i/lvOrtp5y+GTs62R9r2Prsen0lVDkbU8UdVIS1ZO5YsflLo2lR9SCfb0wKtgDxna+IFaoaSDuKCPjqZ0GkgEaIg5IoX+m2NHSeOzZnJmayrMjT5ZBUGMspCvLY2KrISWe1jqte9sTQ2QTbWoipimpdTaA1Paao00TFhHHUcQuUW5AUroAuDzBva2+FLtZbSgw9D8wMdV0384Ur14q5yeIYDxFjFri+hChG2w1agG3udvLDAvmnLYcUkHHS/leexU9Yz0JaWdAYC1RYLYMgXY3U2LXYEdbbY4c0QNRVXAAvcASvLu09Toq5JYTeMJJHGRoOiTXzPe3AW52vudsGY21jvhKRZUVt9Cd9Yzzact8C5ABadDYG470b8m6i3XFDqJnprlzjpaedv4NWX1A/g1f0kHCVhdDH/D3yYlCNOEzcNIlLlKylLGSnMcukbniX0E+ekm1/4vTE1AFMTcznEY4qDx+Wmka5ZTz1E8k4Ijp2I4DHxX0hWkVCOZUWVjyFzY3w6gmZarJSphB4huPXnMhmOXImcUqRRlYuIqq3PiMh75v1Oo7nGd174tPVw9a+CqFjry5crcpsYezEFbF/iASqVVQwANr6pCNyN9rYuUzrPNfF1KLApxVPgITlNC9Ej04jBpxG7pKBYiw3WQdW32a+4HS27KMokarrXIqX1uNPtFPY+K9dSC1uHlyf+62FUfmekvWb/pmPN/pDO18IGaU1ztU08sG/oL/6hjr6OOukXDN/0zH+0qfnHHZmoL0sDHnwwD7rsf1GKK2x9Jgr0hTdlB3l+d0hmp5oh88bAe9tv1wEXE7QfJUDX2nOs27TNT1cEhH2U5jqGbqNScNwPawJ9hjK1TK+u09qhgRXoOD4l0t5aiOO11Erq5j7h2msnhqIhYOR5OqmxtzBHntR9Rf+WmXCsVuH1O3UNwv5nbyjCqlSSdGd1Ecc0k5ZiAqqiiNNzsAWJI9jhrgyKZgCANbZffU/KNoc9pplcQTxyMEOysCeXlzxTtE5zOcNWTvOpGsuyCECkgSwK8FBb3QYALJacrVGasWG5O/KIZO2oEc7Qw/7PBrdGbToYMVEZAG2wJuPTE+00AHCamwbXUsfF8estl7RTfGGmURiMhVSRgTZpELJcg73IIC7cueO9oc06cIBR7S+tzp0G8rp+0c8dMaqpMRRZyj8NGGlFLKzczc6tJ9sGYjeBwqZ+yQ7i9zprC5qzjmmp6qkB48ZkILAqhWx072JYAg7YMwOklkFMNURvCbdYXnMa6qQbBVmB8gqpG/5AYdu6JOmfEekEqu01DOkkImUh1KarHR3tvHbT+uOF1KESlPC16Thiu1jbj1iA5kj0kwZAeFFBTul7XkDkFLnbe3P1viYIKW5TSKTrVUjiSfTnGRzXvizmape66okLxUynnpsLMbbX5sbchjua2sl2OUE20GuuhMKqaiANSqgPDg4sp1CxAhW2999y256nHTwMVM3fzHxWHxjPspTslJCG8RQM34n7x/U4dAcgEz4k3qsOF7D0nna6YpRVBHMxlR7t3R/fHKnhtGwihcQvmD7RT2WhBzWrI8MEEUA/uf7YmnjM14k2wqf5En6S/8AajTkU0dSgvJTSrIPa9m+mO1h3bjhF/DWBqGk2zgr7y3IpQJJ418JYTp+CYX/APkGwyaaesz4hSUDHfUH0/aNZ6tY9JdlTUwVdRtck2AHrfDlxIlCTtOcds+zwltEDoMM4sx6Q1J5/wAkgI/LGWombWezgsStPvEbg/8A2G8fxZRCifDuXjaFTIhQnSyi4LqjXHWzqOV/IjFSgC+Ux9uzNnXXNpY8+H7TKDJWhWyzLLTwkSmQjVdWFoXK3OpE75IvzBxErYz0v6jtLG1mIy2+B/aFJVTOsfHrKaVlkV4hAoaVyt+4trWDXsSenpfDKWOmYSZRBcpTI4G+w49Z0jKoHSGNG3ZEVTblcAA29MaVNhPErZWObhKJ1pYnkeTgo0tuIXZQX03Avfna/wCuOd3eMrO9rbC8pl7RUKk3qKcH8S9OX5YM6xxg6xAOUkH6z6TtBQOLCop2B6F1sfzxzOpg2GxCMCUsIQmXQSSrUhVeQCwkBvtv5bX3Iv6nB3bxe1qANTOg5RN29y1p4VXU6p3hIUXUwVtO4UbnkRtc97kd8LVUGX/Dqwpu2YD1mP8AjJJ3RYavipo0fCwwssdtNu+5OlVHMsRyBsMQvfYz08gpnOyWN75jx8uvKENkCGnIMhlR5V4IchEcxqA0sh6rYex28xhhT01k/wCp7+1rA3478B58Yd2k7bfCR6I5Flmde5w10wxjzH3j0FieR5Y69XItomE/DzXe5BAB1vueMWdlY5ZqVFlbU1URAu24giJaVj5libX9sLSuy6zRjMlOscv6dfU6TqwH0HTGsbT5654xB2ocM9PCfC0nGk9I6fvE/wBWkYm81YUHKzcdh5naUfswRngmqmvepmaT+XkuFojS54zR+JECotNdlAE1eY0izRPE3hdSp+otipFxaYEcowYbicz7MVbRrHr/AMyjkNLN/wAtyNDfRgPoWxCmSNW4T1cYivfLs4zDzGn3lGcdngkrF1YtqZviqltcccZBsAC19QJAHLkD6Y4VsY1Kv3e43TKN7+ulvWPsxkgqIBPG6zpGhjmK7lonA4l/IiwkHsfPFDqukx0hUpvkcW4j0299oozHMeI1JRyFXqUl1BmW6SKiko1zewkBG4vYg87bzY3ISaqVPIlSuPDsel9/aUz0FRCLxxTLUFFYuhViZA32lhc3WQG+4sCo2wMMuk6ro475GW+2ux+0vihqVdyhl+Uho6JY2cE99SxvYgdeRuMd7xG8XNRJGa3LUk266TN5pkWayl2nmaKK5P21QAApNgWCm3pfEytQneehSxOCogdmO8OV/rNlBRJArBYqdDFGGdo4OITcbd9iguefI4qFsLTyqtftmzEm5J3/AG10ieLJooQUi1MC2o8QLqDHUGXYW2KcsTWmNZrrYl3a76acPhvCKHLoQy1RdlcsIFVVRlOq5JKsNwLg+2OhdZytUqZOyFrWzcbyrtF2ZkmJWl4CzxNcvGjQMw6ja6tuRcgixttvgenfwwweMSlY1L5Tw0IvLOxNDU6S1dUycM69MJkLahH42duekcrA2N8dpqw8RnMbVpZgtBBfTvDrtbXf0g3ZuaGohvK7JGg1uZm0xorM2lYo/C3I943A6X5DlNxGxS1KTC3iOlhued/2nlXnC11SZY1bhU4VYHcARlmYa9ZcEAMAALd7HM3aHSdFE4ekFqgXbUjj6fy0tzjs4s0RgZ1NQ1W/BKLYIp0mWwvfQNyd+enqbYZ6YYTmGxZpuKi7Bdb8dfntH+TqiRvUqVWNY+BSayANI5MT5yPb3AHnii2AvwMw12zPkPiOrHry8gILlVRXLMitojLsGanYmSR1Js8rODZAOYAFuQwozg2JlKyUGQlTcW0PDyF9ekC7V1byCUx7yVLikpxf5UP2rel22/lGOVGvt5S+EphLZ/0jMfP9PwnScrolhhjiXwooUfQYuBYWnkVHLsWPGFY7EnPO29ItNVLVMt6WpX4eqHlfZWP9r4z1Vsb8OM9XBs1Wn2QPeGqy8xtPGIpVEstJKpljNhxQAdD77d7xWO2pSL4YnMLiRUhGJvYMNDy1/nvKqfOGSpaWeIxK6aI4hpdysRLO7hTYBQbAC5sTgVipsZ2rQBpBVa9jmJ89gPaAZ9kPfhEWkMjB6N790kbmnf0PND5XHTdalLlL0MVdWV9jow+v3n3UZtBUvJMRLCwhaCzwklJCTzZVNrDbYg4O0VtZxKFSjamBcXBvfhKBmEA4dpYYwSwMeo2jBeJ7r3e9bQdrDxemO5gNICnU17t9Z5C8acRo5me9yoEEkgU8XidBupHy9DfHMwvvHyVCQWFgOo5W95YpVYuJHBMYGgWPiOY4xpC7NfvOB15WvbHTfeLdn7ruL3Jtrpf4RTkvaUVRa0QjEYUjvly1yxJYkDe5398SpuDeacThGoAZmvf+fCDzdo0jmSmenSUXGlzJp0mQpvyIFio73TfHTU1tHXAl07RWOnxtNBWVU6QtWRq68RiqxnS7OZSfCQBZNRDDmWsDsBYvqBczEiU3bsDwF7jQDzvxjuhy6LiWm3dYlBhvdIkQG3E6G5uTfYnkNr4cDi0zNUbL3eJOvEkxVmsLylp1h1F49UZaLVoRXRUt3TpupdrWv3uW2F/yl6DWHZ5rAfM8ILnkoVWE0xBkSEpABdy++pVRW7p3Fjtud7jCMRbWUw4bMMg2vdukJyvJ3Z5Y5GPFlu1U4O0MbHUIEb7zXJJHTf7uHVP7olSstgQNB4evU9I0qqWWq0S0sohSEAwXTuu24JIPyabBWXzJw5BbaQp1FpLkqC5bfmPLrfe8sqMwqWp40dEhrJiyIAdWhR45OmyizW8yowG9rneKtOn2pyaoPnwHrFvYejSoqjUoCKWlT4elHRreNx7+fW/pidIXN+A2mnGflUgh8Td5voJ0TGieVJghBM1y+OoheGQXR1Kn69R6jnjhFxaPTqNTYMu4nNcnlnp5jTyd6qpVtH0+Jp/urf5lsCt+tx5nGdWKHLx+k9jEJTrJ2g0Rt/8AFuflG8WTrJLDUxSxilV3mA02a8os6k3sFLbm+4Nxh+z/AFDaZBiWRWpMO8Qo9jpK8pr45zJT6Gkoy3Dik0gAMAbqunfStu6/Q/THAb6cIVqbU0zX741I6ffmJ5XU89NKJOJok2VZ28E46R1IHhcchJ19OR6wCn+fGMjrWUJa4/t4jmV6HiLTNftK7VzXp41WSnmjYyOG5gjZdLcmU3bcc9r4jWc3Fp6P4VhKZLsWuDp/Bwmr+KrZYkkCgyhbxTQOGSQHo8bFTY9QCbHli65it55ZWjTcrwOliNR6wKkr541cz0xgMbFohcMjI9jJEW5C5F11WF9Pkbqpa3elXp0r2Vs2w9RsZl8mpIkrqqOJ14bxcSHcAEGzBbk+pFue2I0socielialRsMjODobH+dZ7T09P+9pme0yQ7IgsTK9rKB08yTyFrnCgfmTrNU/okC6E8eQ11mur80qpWiWmjWd01M8oNokkIIVUJ8em55dQN+eNLs36Z5NKnRQHtWsD0ufWDZ/lGYywfDU8SRxvvK8kt5JSeZYhbD1G/lsMcc1MukrhqmFp1BUc5uWlrTyB6YxqrJJNUNdRDHUvIG07Fr3siXvuf1wX003iujmprYLvmtY6/EwXI8i0TyfDCP4pz9pKgvFSX+SO/jkt7W5m2wPFXW43la+KzpZr5Rw4sRz5eseUz07f4KFl4OsrKxe7yOLM4ItdgRszEjnthwVtYbTIy1P+c6HccgNtPoPWW0dIaFnZZV/d+jWA3eMbfdjN91a9wPoMATKN4VXGIUAjv7X+p6xJms1RPJwEGmrq1s29/habyPLvNe5t7eWJuCxAE2UVpovaN4U/wDJunTSdGyvL46eJIYhZEFgP+p9TzxoAsLCeRUqNUcu25heOxJMEJMEJnO2fZgViKyNw6mI6oZRzU+R9DhHTMOs1YXE9ibEXU7iZLIs2kMksTxWnFxU0vST/wA2EciSPEnzbH3kra5Wm2vQVVV1a44Ny6N9+EZ5nHGY6QRycOhBYyFGKiyr3FYixVdV736gA88OQAOkzIzXctq/C+vPX5Qak7SwpHI7KzUjTLHDq31KQA7DV4owbb+v0woYcdpU4ViyhWAexJtz4AdTDMx7PqUMcYjniXY08reC/LhybtGbb2II9sMyh9tpOniShzNoTrmGnuOPvE2XwGlvFDLpRzcUtWTEQevBnU2J9r4moKm011qnbEF115rr7qPqZM4z6phHegr0HWzRyR/16GNvUgHHWc8jOUsLSa5DLp6H2vMx2YWmFUyGtRTIGLssaaLg7BWdbEm53CqMRQLmveb8XUqmgGCadD8wN4vz0U0kshSqBeM2XVGoSVRyCmMAX6EEWPnhWHeuJbDu9OmoZdDxvqJrsjzesmVdVLVybdHWCL6WQG3pc/XF1LcvpPPr4bDIbioCPIMf/wBfGG1lRLP9jJOFUC3wtDeRyN7CSXkg6cgPXDMS2hPtrMyBEu4XXm2nqFPGG0uVpTxWl4dFTEgcNGvJITsOJLsf5VHnvjoUWttFqVmquALueewHpr73n1mUsw/w9PCkcUJKvFxuDdWA4bBwNlvqFhvcc8KbgWURaSo3eqNcnY2zbcCL7+s+EjMh+MkYUjR6opmjfWssYtbS1tzq2va9789sAHGOWspor3uI4WPUawbNczWHhfZd8bUVEBvfkJZR0t0U8t778uVHvrz4RqFDNmu1v7m4eQ5+YM0/Y3s0aVWlmbiVc3elk/0j0GK00yjXeZcXiu2IVRZV0AmlxSY5MEJMEJMEJMEJmu2HZJKwLIrGKpj3jlXmPQ+Y/tidSnm85swuLNE2Iup3ExlHnk8E5iqAKeqPMtfg1NttRI8DdNYvfa4NrCQcobN+03vhkqrmpap08S/t0v5R5mUEdWs8bBo6mWHQsUhHdtveM8mUm12W/IcsOyhhpMdJ+zZW3UHhv6w3ssLLIrnVUqyidwtgX07BT1Ciw25fXD0u6LSWKsWFvDbQdL8YroO08brVipCmKMhowVB4kb6tPd3BPdPLpbCZxc3lqmEdcho8dGudjLUio0igkBmpOOQsapIRYtuBpuyD3tg7u5NoAVmZ1ADZdzbl13lmYwrESsldyFzxYI3sDyLEAWB9cBHX4TlKpmAJQ+jESxItLcI12lydIEcEad4i9r2axtvbBpxP0nDUBQsqG3Viek+Y6KjkklilkkneFQZEmdiLEXvoFkI9QMHdJ3gTXCqRYBtiANPXee0tXUTUeumjigR4S8Ok3IPy6k0hdx5E2OO3NtJxqaitkdibWBv97xVTRmsPFaO9PXxBHCsXaJ47lXJsAvNhYcjbzwi2fUzS7Lh7IDYoTbhcfwQ9EMZEdQ61k/C4QijjsWS4OqW5IF9tzYDfnfFLEDWZ2XOO6Move/2iuvzlzMscarVVq+CKP/JpvUnkzDlqNrcgFubyLkmy6ma1w6lSznKnM+JvLjNX2T7KinLTztxquTxyHp/CnkByv1xSnTC6neYsViu1siaINh9+ZmmxWY5MEJMEJMEJMEJMEJMEIBnWTQVUZjnjDr68x7HmMcZQRYylKs9I3Q2nP8w7L11INEIFdScxDLs8dvuN09x+WM5puvh1E9VcVRxBu/cbmNj5yvK+1kb3i4uk20tT1t1bfoswG/8AOL46KoOlpytgmUBiLjmut/T7Q7MaKmkjcyRSU5eEQ8ULxFWMdFZSRY8r7bYewGu0glSopFmDak22N/KfOb0K1scnBqYnkAApljkAC6Sp7w3JJZQSRbkB0xxrMt73jUqj4dxnQgG+a45wjO8oqpJONDHJDPpQB0kBRupWZDsVU3sRfY4COUnRr0wtjqtzodPa0Ilymc1fFhV4SZQZCJNUciDmWjtcORsPpvhsriL/AFNNqZpk3AGg5E9YBmWVKrrUyVMdPUCRidTqy8NtihXuk3ULz6jC5CdTLUqrFTTRCRawtzluWLDFb4UVNRGhJjTwxR3BvaRwNtzbc2udsdAtpJ1gXv2tg2l+Z9ItzPtLFCvDaaOJRsKeiGpz6GUgBb+gv64R6uXSaqODZ9VW/wDk2lvTW89yzKK6tTQkf7upGN25mWX1ZjYk+/644ELbaCdarRw7Zie0b4Cb/Ichp6OMRwIFHU9WPmx64uqhRpPKrV3qtmcxnhpKTBCTBCTBCTBCTBCTBCTBCTBCTBCLs3yOmqQBPEkluVxuPY88cKg7ytKvUpG6G0yE37NOGS1DWTUxJvp8S/kCP1viH9OAbqbT0D+KGooWsgbrsYDW9ns2G0iUdYPN0AP9hgK1I618GTdcynp+8CNDWKbfuaLbrHMVH0s2FJqbZZovh2FzXPt+08ajrW2/c0f88xI/LXjln/tjGpQ/+QfYfaG0WQ5tvwoKGl/CgJ/Oxw+WoeQmVquEv32ZoYf2d1FRvX18ko+5GNKjz57H+kY52BPiMF/E6dEnsKQF+d/vNRkXZSjpN4YVDWtrO7f1HfFlpquwnn1sXWreNo7w8zyYISYISYISYISYIT//2Q=="/>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2" name="AutoShape 4" descr="data:image/jpeg;base64,/9j/4AAQSkZJRgABAQAAAQABAAD/2wCEAAkGBxITEhUTExQWFhQXGB8aGRgYFyAdIBseGiEeJCAgHR4fHyghICImISIfITEiJSkrLi4uICAzODMsOCgtLisBCgoKDg0OGxAQGzcmICY0LC00LDQ0NCw0NDQvNCwsLTQtNCwvLCw4Ly0sLCwsLCwvLDQsLCwsLCwsLCwsLCwsLP/AABEIAKAAoAMBEQACEQEDEQH/xAAbAAACAwEBAQAAAAAAAAAAAAAEBQADBgcBAv/EAEQQAAIBAgQDBgMFBgMGBwEAAAECAwQRAAUSIRMxQQYiMlFhcRRCgSNScpGhBxVigpKxJDPCNENEc8HwU2ODorLh8SX/xAAaAQADAQEBAQAAAAAAAAAAAAAAAgMEAQUG/8QAOxEAAgECBAMGBAUEAQMFAAAAAQIAAxEEEiExQVFhEyIycYGRobHB0QUjQuHwFFJi8TMkcqIVNFSSsv/aAAwDAQACEQMRAD8A7jghJghJghJghJghJghFmcZ/S0ovPMiX5Anc+w54VmC7ytOhUqmyC8zQ7ftN/sVFPP5M32aH+Yg/2xM1eQvNv/p4QA1nC9Nz8IHXdosz+d6GkH8cms/9/THMz76CMtDC7DM3lYfOCDNq1+WZwn/l0zMP0GOEva+YSwpUVH/CT6j7z5Oa1q7nNIR/zKZl/uMcLMBcsIdjRIJ7I6dR94VRdoszItHLQVR/hfSfyuMdzvw1kWo4W9mDL7GGnt9LB/t1BNCL+NCJEt5kgC3tvjvbW8QnF/D1qm1GoD01E0mTdo6Sq/yJkcjmoO4+h3xVWDbTFVw9Wl41tG2GkZMEJMEJMEJMEJMEJMEJMEJMEJMEItz3PaekjMk7hR0HVvRRzOFZgo1laNB6zZUExVb2hralQ2oZfTsbIzjXNJ+BB19sSzMwuNBPQFChROU99vYev+4LBk0NOOKUjiv/AMRWfayOefdjB2J57m/pgFMb/OdbEu/dJuOS6AfOXVtarU0lTpnqlRNamV+HG466VTy52Ix0N3MwkxSZay0yQuttN/eFZdKvBmemamVxDrXhQW0sQSLsfENiOlsANxdYVh+YO0uQSQSTeCZDn000lLwp5JXdddRG6gKiEcxYA31bCxN98cQ66esbEYVKauHUWHhtuT1/gheXdopo614Z2Jp5ZWSCQ7aXW10JAHO/dv5YYOwazbRKmGRqIemO+BqPlGWU061VNFJUxxSvIgYlohyPLz6euHUE7iRq1ewqkUWIAMBr44KWaGGJqiF576RCdSjTbnG1xbfmMI5ANryiGpXpNVazW3v/ALi7O+zCsTxYVkI73Gpfs5l9TFchvcHpywrUra79eMtRxpC5abWHJtR76T3Ls+rqVSyt+8aZTZiLrNF+JCL/AJ45mZd9Y70aFdgoGRvcHy/3Nx2f7Q09ZHrgkDAc1+ZfcdMWVgwuJ5tfD1KLZXEa4aRkwQkwQkwQkwQkwQkwQmV7X9rfh2Wnp041ZJ4IxyUfefyA8v7c8Td7aDebMNhe077myjjz6CZWhytuI080iT1I2kqJf8mnt8qLydhy5gA3v5YkF1u02PXyAU6YIHBRufM/tHOa0z08PGhV55iy65LhpSm9+Hfuj0A23OKE8RMtBg9Q03Nhy2F+sGyDNGadElpJ4uIWaKSaXiHUANQsRdLr6+eFRyWAIla9HIhKODbcAZfjeXdnMtkjiq6RoyIQz8FmNlKSDl52Unna2BVGUrExFYM9OqPFpcQfKpxFEkD1iS8NNBSnhLncEd5gW5XvyHLHQ3dsY1Qh6hZEykm+p0+IHzltPSQotOI4Kw/Di0bhNLaTzVrkXU+RFsGVYh7RSwcqc3l+8+qimheCWCWCr0SM0hLx6irMb3XQSdjuMDAHedpmqKgdCL+3ve0Y5bm1JGkcIl0aVCqJQYybC3JgN8OGFpGpSqFyxF/I3+V4HXwvHmCVTo7wiAohRS5Vi1zdVuTcdQPPCkXMrSBeh2YsGvcg2HxNhA80E2iaZVK1dTeOnF7NHHGCbkjkebn3Ue6tfhKUMhIQ6KNTyuZ7Q1qVNPRSsH+KmWwkhsrrp8THoUBtcG4uRscdFmN5x6ZpMyDRRwOo1+sAzLKWWZJVdIKm9o6qLaKc/clXlGxO1rkH9MTC214y9OsDTysCy8VO48j+01PZPtaZ3amqU4NXH4kJ2cfeT09MVR7nKd5jxOFyDtKeqHjy6GavFZikwQkwQkwQkwQmZ7Z9pGpgkMC8Srm2iTnbzdvQfr9DidR8u2814XDipd3NlG5+kyuT5YIlkYyM2o2qKkXLzPe3Ch62B2LDc8hyuJohALcZqr1u0bIBYcF5dTHObUMclAymn4YRNSwkDbh7gd0kb2tt54qQrLbhMlOq617htTpf94vyTKKqnZXimRaR7s0UhLiFLXGl9Qvcc+QHrzxJFcbHSacVWo1RlKkuOI0v5j95YK2KFOLF4fCKqpdmFm6RAktJew8Ngdtzhw1jznMjOxDDrYfW23tEOZZ4C4SWKVlvcz1UTiIeq06i3sWN/XEVcltppTDKKdwwuD4QQT77/CNaKmlnN0ruNT2sVpSICh89IuT7XHseWHAkmqon6O9/l3vmJ8VOU06OI5DxCqHXxmkGoqASwcubAg789Jt0O3QLf7iio7i+UDqAPlpCo+zlI2oQGSKTT4RI4Mek2J0qwu19t2sfbn2w/hif1NRfEAR5AgwOZZ42CCrcKosyzWqXc+saL3fq30GFYHh95VKlLcrqeA7o9/2nxQVUqOVFLUxLz41NC6IfPVTuLf03JwoY8o74dAniU34XB/8AK8dUOZx3+JlCPpUoamIGwFxcSxkkx7jzI8yMV319JlemxHZqetuHoeMULTNltOxhvPPUuUpyASkasSVF+QAvq9fYYSxQWXeaM64yqM/dUWvfc26aT7oKI009Pl6BZRLG8lXru2u9hceRvf3vvjv6so24zlR1q06mIbu62W38E+8+ycErG0ltLWpqq/ehfpFK17kE2sx9jvYnjp/udoVyBmI38S8D1HD2HDeaTsV2jaoV4KgBKuA6ZU5X8mX0Pp/1GKI19DvMmLwwp2enqh2+xmnxSY5MEJMEIBnmapSwSTyeFBe3UnoB6k7YVmCi5laFFq1QU13M512fopppHlkJFVUqHlYc4IG8KL1Dvaw8gCem8V/u3v8ACeniKqqgVfCug/yPEnp7y2uKVEq0veop4Dejue46gWBAGxvuLcwD6kY65v0+sVA1JRV8at4uY/YfGE5TPIYr1CtAsLtxyWvx5N1IXzUnfYc9IHnhhqO9pErhRU/KIN7W/wAR1geeZpoCIacvIAODRILrGPlecLsTtsnIevMI7nYfzzjYfDqb96w4ueP/AG35ecU5bDnTTGc06mU7B5lHcB6INXdHsN8IO1vtNlRsAECq+nTj56/CaOSuzOIXqaqhg9CrMT7AMLnFF7SY+zw5/wCJGP8APWGGd1ikqHYMUQlXamEW9ua6mLGwubdfrh/CNTMxsxyoN+t5n/3zTxSIsk6MC7gnVqsvETTqNzsY97nndsSNQX3noHDVspyIdAOmtvoZDnEIaZ4KmPUshKnUP8qOMbH713CoOtvrhgwvvE7B7Krodfnf7TWZ8QLPxCqkffkCC3m8ZIH5Yc68ZgosbZePoT8YgkpJJBqQVEi+dLXa/wBHAwnD7azX2mU5dv8AuUCJXMNPPxmqa+nmIsWmh1ggdGK2DAe+JaDUkzaud6eQKrjodfTSN+zmfo7MKXQXXeSnW4SUffgvbQ3UpyJ8ueHR1J0Npkr4NlQFxYcDy6N/NoXLl8TSy5g1aUgdAndGgqq81LHcG4PdAB6YYIL5s0RKzCmuFSlc736+3KKcpzhXaUQ0yjL1S8quO/Kr3BlAO7ABd+tut8cRr77CUq4ZUQFn7/DkLcD5y7OqaaGVJ4m1VFOutG5/FU21wx6slwCeoIPUW44K6jf6RsO61FNJtFbf/FvsT8p0bJM0jqoEniN0cXHp5g+oO2LqwYXE8qvRajUKNuIdhpKTBCc07cVq1NXwG71PRqJZlH+8kbZI/cna3qcQc5myz1sIvZUe02ZjYHkOJhho5GQ0wlkSqe0000QBVHPhVrm9ttIAvsu/PHctx3ZEOobtGAK7AE6+kCpcsapeWnzCEtNs4qE2XQOWk7GM3vt6k44FJNnEo9RaKh6JsD+k73lXabtIkKJMLW8NIlr2A2M7C+4A8A297nbjuBvGwuEerdB0LH5D53gGSdq52DRZfRtISbyTStuzHmz2sLnyubC1sIlUnRR6zXXwAQ3xFS3IDl6w/MVnRNWZ5gIVYbQ040lvqO8fp+eHOa3ePpM1Ls2a2HpXI4n7bT3KkVU40UQooCQBNINdRNfkEBvpJ6X1E+WAWtm4RagZmyMc5HAaAfIx7mWUl4lZCUmjU2WQhydVjZ9QazG3Mcr9RhypAmSlWAezC9yBy9ogpkmbgEMwWUAkhItrncreGxAFmu1rj2wg85vZqSFu7t1Px1nx/iSgNyrNII1VhEQtxzY8EEEHaw2Pnjmt951BTXQrwvufhrNWKdKWnsZmjGq5kAFgx6kAaQl+Y29+uLkhRczy1LVKnh15TNZ5ohbVXUoAOwrKS6m/m6jvL+bDEmP9034e7/8At215Gx+8Io4at01UGYJUxj/dzgMR6Fhv+Yxxcx1U3nH7BTavSKnmCb/OI80zMxMGrcs4TA92opzYqfvDa30J3wrM36lmulhxUGWjVzX4GG5VnUFXFMzAMhFqtLadS8hUIN7MB4gPK99hdlZXGUSFbDPh2W+9+6foY2r83jplVaqNZ6hYysXBUs0kRG5ItZAbC9iR16jDM2QazPToNXuUNhxvznxC1XIg4iRpN/tFIqNcBVADRE26qVF/J/4ccUs4vGIpK/dJI8LX+BHx9pT2Sr1pq3hqSKSuXiwg/JJ8yAdD0I9BjiNZuhlMTT7ajn/Umh6jgfhOk40TyILmdasMUkreFFLH6DHCbC8elTNRwg3M5v2QpGdoy/jkJrJ/diRCv0GpvoMRpjifOenjGBDKOAyj5k+8Lj7MysTVQVJjq3LamVtcTgE2UjlYAAC2432x00m3WL/WIPy6iXThzELzKdzCkVSyq5RpKhl2VI08QH4vAD172Om9rHeQpU0Dlqe2wv1+0SVsFCpFXmJBmcApTmx4afKgQbkgWuTte/LEzlXVptptXqD+nw+19T14mLm7cVlUwp8tpxGo62BKjzO2hB+eFFVn7tMS5/DaNAdpiGvCYMop6F1epvW5hKQUj8W/Q732/jby2GOhAvi3iPXbFrlp92mOP8vHlS8kDJLNpnzCa6wRDwRX8WnqFHNnO55bYcGxuN+UxZRVBRdEG5P7fCMqIiLXGzF1jX7d7bySSW2FvIdP4lA5YfSQe7C404DoBMrUxcFnjPDOjVp2NyqmwFlha7dAAbm18TbSbwKbC5XkDrxMJywAzrqaMRxHW9rjwrqG5jTbkbi9ipGBdZOuFFMlVIuLR3X1ZRpZiurgkpUIBfXCblWt1Kgn374xQ734TOiXsu19QesXVFe2XhXH2+WyWsRuYA3ID70Z6Dpy9MSJCafpmhaX9WxUd2oNfPrx18oLmfYmGcLVZbKIXO4KEhG+oN1P6eYwNRD94aGUpfiFSj+ViFzL8Ynp+3lfRPwa6Lie/ca3mrAFW/L6jEzVdTZ5rP4Xh8QvaYdrdI8o6/L5/wDEUQRKtRcRkBDIOqEcjqG1xfexxYFD4JiqUsTRulTVD8OsLCs9PLT057xiBp3tuIJSAyr6puLfhx0Xy2TXlInSstWoNib9TIFoaB4XV5pmcNFCiMZQoW3E0L05C/ttjmi2yxya2LVgwA1uTtvtf4xfntPqSZYjuoWvpWHveUD62P8AMcK+g085XDP3hfbwN8h8jOj5RXrPBFMvhkQMPqMaAbzyaiZHK8pmv2nMXp46VTZqmZI/pe7foMTq7W5zZgAA7VD+kE+0VVTkQTOkMkyy1GgpGLkww922+1iFP9RGODUeekcavYmxUX9Tr9YtyHhzVEkMUslLE8mv4QRFHayrqJY+FTbkv574RNTb1mnEM6Ug7rmNrXvtvF37RM3HBdh4qqQj/wBGnNh9Gck4Wsxy34mV/DKA7Qa6KLnzO/ynmV/s1DzWnlIVY45HHzMXvffoAQQTucKKHFo9f8ay07KutyLw/Ne1UcGmhymJWkY21ILgH0++38R2GHeoF7qSNLAvVJrYw90awukpIcop2qqluLVy8yTuzc9CX6ebf/Qx0L2QzNvJNWfH1BTpd1Bz+c9y53poZc1rQGqJEGhOiKfAi+rdfT64EOUdqd5yoO2K4Wj4Rv1539IZLG0NPRxSG81RUo0h82vxH+ndC+1sO2ijrrJrlq1WYeFQQPK1hK832qHPlID+W/8AqwlTxSuHIdAPOe5NTCSXQeTRSIf5go/1YdB3yYmI0pZr7ESiHOOGlDXMe5JGKep62Pys34WDA/iOFDWsTttHNC71KA3BzCfVJKtBUtQT2NJUXaDV4Vv4oz6XO3lt54B+W2Q7GI6nEURWp+Nd/LgYgr4ajJZ+JB9rRyt4S21/usd9LeTdfpiTBqTd3ab0aj+J0wlQWqD+e3ObqjqqLNafwiRR4kbZoyf1B9RzxpUrVWeTUp4nBVNNCeM5/wBoewccFNUyxFpCsiqgtuouNXLxG5tf0xleiFns4b8UarURH001l/YDOL06lvFSShveGc6XB9jZvoMNQc5bfzWS/EsOO15Bh8RrNJHkM61FJqWNKei4mmXWPtA+wGnaxAAv64oU1FjtMIxCdlUuCWe3pvf3vItTDppnjlWf4abgTOosGFRs1hc7aiDzPLHWKXuReKKbhWV7jML+0afs1YpHUUjc6adkH4TuuO0TpblF/ERmZao/UL/SC9sqlRmFNf8A4eCec/kAP7HBUPe9DGwqXw7j+5lHzlNNFUcKmpIZhC4p1ldymtmueSgkdbknfmMdZb6CIHXWo4za200+8+4qyogSpFUUlenh4kcoGklX1DSw+U3X6j2wguoPSDrTq27G4B3Biv4eOMPxSt4lpqVC3mSGk036nUL+2OtbMT6TT2jVNBpfM3w0+Un7SaaWeGMRXDmdqcqpI1K56+l1U/ngrAkDWN+HMqOe0F+6Dflpr84bk1BR5ZHUyt3dD6WfmbWUqqfivy6n2wIFp6zPWrV8ayoNQYf2UlFXD8VLGpeQkKGAbQgJsouPqT1OGpntdTJY0Nh37Ia2/lzEef5ZqzCni+0NLF9s0aoWVXPhG24Btex5b+eEIzP0mvD1QuHqVD4zpeMc5pamorKSaOFuFT62tIwjLM4tt4jyA5jHXUlh0kcO9KlQdGbVrW9JfXZDUzSM5eGK/wAulpLbKOd1HTy6+mGemWN4tHGUqICkEy2jyOqikEizQsQCNJiYbNpvuHNvD5YBTK63i1MTSqLkCHXr+0VfuKdKSppJYtaSu7xtCQ2jWdVipsdm5EX54QLZCG1mj+opmqldTawAPXr+0o7KN8aIaetiOqlQkrIpGtr6VO43AXy6n0GCmcy5WEbFg4Zy9FvFy4R9m+TU4aJREqrM/DkRRZXUqx3A2uCLg8x9cUI4TFTxFU3Zjc8JhD2NrKOtPwj8o2kib74Ui8bDkTuB64ymkytoZ7Yx1Cvh7Vl4gG3XjNZS1zvBEb7vTpKbcg8kwIP6t+WNF7ieW1FA+o2a3PS08r6KmkqLxJp46tDIwFlkEqMUYDrYod+t8FrvpFpVGNKzm+W1vfX5wH935fUCCprZQC8KHhM5Vbp3Wa3U3sPTCsqnVpUVqyZqdBeJ16cJ8GqpZY6+CjMJjWnWRTGhUhoybBj83mD03xy9lIWVyVO1pNWJ3tqb6Rt2Vm//AK1Tbwz00U31/wCycMnj8xI4izYRf8SR9Yu7YuTW1x/8PL7D+Y4Sqe8fKVwvdpUrfqcfAxh2lpFleONqWpcxopSaBgpW4sy3LKegJ5j2xV1v7TPh3yFmDDUnQi8Ay+WllophBxTqlSOVpTqZiWUbtc3ABtsbb4VGBpkSlRalOuvaWB3sNOfCY3O8vaszapiWUI3EYxlrkahbbn3b25+mM7KWqET2KVVcPgkYi9xabHK80Y1TRVEZjeK9S17aRaPSbH5hquwPrjQrXOs8ipRATtKZ8RC26Xmc7U0U9dXxUyE3McbSfdViO8xHmAbfpiNUGo9hPQwTU8LhjVYbXAnRuyFOsdJEqXK27t/Ik2/S2NVMWGnCeHjXL12Y8ZdkT6+NJ96VgPaOyD9Qx+uOpqYlc5CttraxhUAlGt4tLWt522/XHSTbSTpBS659tJm6aWtlolIjljqotDESEDilfEO6x7rbje255Yn3iJqApU6p2Km48rwfN/j4qWExcR6gMzykd8AMCWWxPetcaFHVcBzgS1L+neqwfwkWHSa6GMhVBJY2F2IAJ9TbqcVG1jPMIF9/IQDMGtUUzeZkj/qUN/oxwkLLJmKODuLGK/2h1rwUgnitrilRhflztY+hBIxKubDMJp/D6QrVez5g+kmW9oI6gLVp4Y6dmZSd1YsuoE+gXnjnaAjNyEHwjU2NE7lhrFr5YRVVTSnXTBohFDy1ubsq/hDPe3r5Lv0g9oTwle1vSRR4je7fzytvBa/tNEcwansdYng0ONwTGSGHpsx3+m3VWqjPKpgX7EVeFjHmUZRTSovGRHMM1QkYexAHFN9jz5Dfpv54cqpHematWrUj+XfVVJtztB46qllq5Y6chtFNIj8MARpf1A7zG3ntpPPCi2YgSmSsmHDVDuw33+8XdkZT8fQkf7zL1v8Ay8sA8Y8o1ZbYZxyb6T3tWD8bmK/ey+4+n/5hX/5D5R8OfyqJ5P8AMiGdrYqyo4UMCH4dkDTMrBWYH5ATsNufvhiGJEjhuwpMz1Nxe3GW1CmOjZTAKeOGSMqusNdQyksSMGyxEJqYgMTcm/1g6RRoalQlpZaiUmQC5XhaGRj1KjUuw6XOGsNfOMxZgpJ/SunncQLtTWLVUwnjI1iMyIRuGCEcaF7bEDY26i/lvOrtp5y+GTs62R9r2Prsen0lVDkbU8UdVIS1ZO5YsflLo2lR9SCfb0wKtgDxna+IFaoaSDuKCPjqZ0GkgEaIg5IoX+m2NHSeOzZnJmayrMjT5ZBUGMspCvLY2KrISWe1jqte9sTQ2QTbWoipimpdTaA1Paao00TFhHHUcQuUW5AUroAuDzBva2+FLtZbSgw9D8wMdV0384Ur14q5yeIYDxFjFri+hChG2w1agG3udvLDAvmnLYcUkHHS/leexU9Yz0JaWdAYC1RYLYMgXY3U2LXYEdbbY4c0QNRVXAAvcASvLu09Toq5JYTeMJJHGRoOiTXzPe3AW52vudsGY21jvhKRZUVt9Cd9Yzzact8C5ABadDYG470b8m6i3XFDqJnprlzjpaedv4NWX1A/g1f0kHCVhdDH/D3yYlCNOEzcNIlLlKylLGSnMcukbniX0E+ekm1/4vTE1AFMTcznEY4qDx+Wmka5ZTz1E8k4Ijp2I4DHxX0hWkVCOZUWVjyFzY3w6gmZarJSphB4huPXnMhmOXImcUqRRlYuIqq3PiMh75v1Oo7nGd174tPVw9a+CqFjry5crcpsYezEFbF/iASqVVQwANr6pCNyN9rYuUzrPNfF1KLApxVPgITlNC9Ej04jBpxG7pKBYiw3WQdW32a+4HS27KMokarrXIqX1uNPtFPY+K9dSC1uHlyf+62FUfmekvWb/pmPN/pDO18IGaU1ztU08sG/oL/6hjr6OOukXDN/0zH+0qfnHHZmoL0sDHnwwD7rsf1GKK2x9Jgr0hTdlB3l+d0hmp5oh88bAe9tv1wEXE7QfJUDX2nOs27TNT1cEhH2U5jqGbqNScNwPawJ9hjK1TK+u09qhgRXoOD4l0t5aiOO11Erq5j7h2msnhqIhYOR5OqmxtzBHntR9Rf+WmXCsVuH1O3UNwv5nbyjCqlSSdGd1Ecc0k5ZiAqqiiNNzsAWJI9jhrgyKZgCANbZffU/KNoc9pplcQTxyMEOysCeXlzxTtE5zOcNWTvOpGsuyCECkgSwK8FBb3QYALJacrVGasWG5O/KIZO2oEc7Qw/7PBrdGbToYMVEZAG2wJuPTE+00AHCamwbXUsfF8estl7RTfGGmURiMhVSRgTZpELJcg73IIC7cueO9oc06cIBR7S+tzp0G8rp+0c8dMaqpMRRZyj8NGGlFLKzczc6tJ9sGYjeBwqZ+yQ7i9zprC5qzjmmp6qkB48ZkILAqhWx072JYAg7YMwOklkFMNURvCbdYXnMa6qQbBVmB8gqpG/5AYdu6JOmfEekEqu01DOkkImUh1KarHR3tvHbT+uOF1KESlPC16Thiu1jbj1iA5kj0kwZAeFFBTul7XkDkFLnbe3P1viYIKW5TSKTrVUjiSfTnGRzXvizmape66okLxUynnpsLMbbX5sbchjua2sl2OUE20GuuhMKqaiANSqgPDg4sp1CxAhW2999y256nHTwMVM3fzHxWHxjPspTslJCG8RQM34n7x/U4dAcgEz4k3qsOF7D0nna6YpRVBHMxlR7t3R/fHKnhtGwihcQvmD7RT2WhBzWrI8MEEUA/uf7YmnjM14k2wqf5En6S/8AajTkU0dSgvJTSrIPa9m+mO1h3bjhF/DWBqGk2zgr7y3IpQJJ418JYTp+CYX/APkGwyaaesz4hSUDHfUH0/aNZ6tY9JdlTUwVdRtck2AHrfDlxIlCTtOcds+zwltEDoMM4sx6Q1J5/wAkgI/LGWombWezgsStPvEbg/8A2G8fxZRCifDuXjaFTIhQnSyi4LqjXHWzqOV/IjFSgC+Ux9uzNnXXNpY8+H7TKDJWhWyzLLTwkSmQjVdWFoXK3OpE75IvzBxErYz0v6jtLG1mIy2+B/aFJVTOsfHrKaVlkV4hAoaVyt+4trWDXsSenpfDKWOmYSZRBcpTI4G+w49Z0jKoHSGNG3ZEVTblcAA29MaVNhPErZWObhKJ1pYnkeTgo0tuIXZQX03Avfna/wCuOd3eMrO9rbC8pl7RUKk3qKcH8S9OX5YM6xxg6xAOUkH6z6TtBQOLCop2B6F1sfzxzOpg2GxCMCUsIQmXQSSrUhVeQCwkBvtv5bX3Iv6nB3bxe1qANTOg5RN29y1p4VXU6p3hIUXUwVtO4UbnkRtc97kd8LVUGX/Dqwpu2YD1mP8AjJJ3RYavipo0fCwwssdtNu+5OlVHMsRyBsMQvfYz08gpnOyWN75jx8uvKENkCGnIMhlR5V4IchEcxqA0sh6rYex28xhhT01k/wCp7+1rA3478B58Yd2k7bfCR6I5Flmde5w10wxjzH3j0FieR5Y69XItomE/DzXe5BAB1vueMWdlY5ZqVFlbU1URAu24giJaVj5libX9sLSuy6zRjMlOscv6dfU6TqwH0HTGsbT5654xB2ocM9PCfC0nGk9I6fvE/wBWkYm81YUHKzcdh5naUfswRngmqmvepmaT+XkuFojS54zR+JECotNdlAE1eY0izRPE3hdSp+otipFxaYEcowYbicz7MVbRrHr/AMyjkNLN/wAtyNDfRgPoWxCmSNW4T1cYivfLs4zDzGn3lGcdngkrF1YtqZviqltcccZBsAC19QJAHLkD6Y4VsY1Kv3e43TKN7+ulvWPsxkgqIBPG6zpGhjmK7lonA4l/IiwkHsfPFDqukx0hUpvkcW4j0299oozHMeI1JRyFXqUl1BmW6SKiko1zewkBG4vYg87bzY3ISaqVPIlSuPDsel9/aUz0FRCLxxTLUFFYuhViZA32lhc3WQG+4sCo2wMMuk6ro475GW+2ux+0vihqVdyhl+Uho6JY2cE99SxvYgdeRuMd7xG8XNRJGa3LUk266TN5pkWayl2nmaKK5P21QAApNgWCm3pfEytQneehSxOCogdmO8OV/rNlBRJArBYqdDFGGdo4OITcbd9iguefI4qFsLTyqtftmzEm5J3/AG10ieLJooQUi1MC2o8QLqDHUGXYW2KcsTWmNZrrYl3a76acPhvCKHLoQy1RdlcsIFVVRlOq5JKsNwLg+2OhdZytUqZOyFrWzcbyrtF2ZkmJWl4CzxNcvGjQMw6ja6tuRcgixttvgenfwwweMSlY1L5Tw0IvLOxNDU6S1dUycM69MJkLahH42duekcrA2N8dpqw8RnMbVpZgtBBfTvDrtbXf0g3ZuaGohvK7JGg1uZm0xorM2lYo/C3I943A6X5DlNxGxS1KTC3iOlhued/2nlXnC11SZY1bhU4VYHcARlmYa9ZcEAMAALd7HM3aHSdFE4ekFqgXbUjj6fy0tzjs4s0RgZ1NQ1W/BKLYIp0mWwvfQNyd+enqbYZ6YYTmGxZpuKi7Bdb8dfntH+TqiRvUqVWNY+BSayANI5MT5yPb3AHnii2AvwMw12zPkPiOrHry8gILlVRXLMitojLsGanYmSR1Js8rODZAOYAFuQwozg2JlKyUGQlTcW0PDyF9ekC7V1byCUx7yVLikpxf5UP2rel22/lGOVGvt5S+EphLZ/0jMfP9PwnScrolhhjiXwooUfQYuBYWnkVHLsWPGFY7EnPO29ItNVLVMt6WpX4eqHlfZWP9r4z1Vsb8OM9XBs1Wn2QPeGqy8xtPGIpVEstJKpljNhxQAdD77d7xWO2pSL4YnMLiRUhGJvYMNDy1/nvKqfOGSpaWeIxK6aI4hpdysRLO7hTYBQbAC5sTgVipsZ2rQBpBVa9jmJ89gPaAZ9kPfhEWkMjB6N790kbmnf0PND5XHTdalLlL0MVdWV9jow+v3n3UZtBUvJMRLCwhaCzwklJCTzZVNrDbYg4O0VtZxKFSjamBcXBvfhKBmEA4dpYYwSwMeo2jBeJ7r3e9bQdrDxemO5gNICnU17t9Z5C8acRo5me9yoEEkgU8XidBupHy9DfHMwvvHyVCQWFgOo5W95YpVYuJHBMYGgWPiOY4xpC7NfvOB15WvbHTfeLdn7ruL3Jtrpf4RTkvaUVRa0QjEYUjvly1yxJYkDe5398SpuDeacThGoAZmvf+fCDzdo0jmSmenSUXGlzJp0mQpvyIFio73TfHTU1tHXAl07RWOnxtNBWVU6QtWRq68RiqxnS7OZSfCQBZNRDDmWsDsBYvqBczEiU3bsDwF7jQDzvxjuhy6LiWm3dYlBhvdIkQG3E6G5uTfYnkNr4cDi0zNUbL3eJOvEkxVmsLylp1h1F49UZaLVoRXRUt3TpupdrWv3uW2F/yl6DWHZ5rAfM8ILnkoVWE0xBkSEpABdy++pVRW7p3Fjtud7jCMRbWUw4bMMg2vdukJyvJ3Z5Y5GPFlu1U4O0MbHUIEb7zXJJHTf7uHVP7olSstgQNB4evU9I0qqWWq0S0sohSEAwXTuu24JIPyabBWXzJw5BbaQp1FpLkqC5bfmPLrfe8sqMwqWp40dEhrJiyIAdWhR45OmyizW8yowG9rneKtOn2pyaoPnwHrFvYejSoqjUoCKWlT4elHRreNx7+fW/pidIXN+A2mnGflUgh8Td5voJ0TGieVJghBM1y+OoheGQXR1Kn69R6jnjhFxaPTqNTYMu4nNcnlnp5jTyd6qpVtH0+Jp/urf5lsCt+tx5nGdWKHLx+k9jEJTrJ2g0Rt/8AFuflG8WTrJLDUxSxilV3mA02a8os6k3sFLbm+4Nxh+z/AFDaZBiWRWpMO8Qo9jpK8pr45zJT6Gkoy3Dik0gAMAbqunfStu6/Q/THAb6cIVqbU0zX741I6ffmJ5XU89NKJOJok2VZ28E46R1IHhcchJ19OR6wCn+fGMjrWUJa4/t4jmV6HiLTNftK7VzXp41WSnmjYyOG5gjZdLcmU3bcc9r4jWc3Fp6P4VhKZLsWuDp/Bwmr+KrZYkkCgyhbxTQOGSQHo8bFTY9QCbHli65it55ZWjTcrwOliNR6wKkr541cz0xgMbFohcMjI9jJEW5C5F11WF9Pkbqpa3elXp0r2Vs2w9RsZl8mpIkrqqOJ14bxcSHcAEGzBbk+pFue2I0socielialRsMjODobH+dZ7T09P+9pme0yQ7IgsTK9rKB08yTyFrnCgfmTrNU/okC6E8eQ11mur80qpWiWmjWd01M8oNokkIIVUJ8em55dQN+eNLs36Z5NKnRQHtWsD0ufWDZ/lGYywfDU8SRxvvK8kt5JSeZYhbD1G/lsMcc1MukrhqmFp1BUc5uWlrTyB6YxqrJJNUNdRDHUvIG07Fr3siXvuf1wX003iujmprYLvmtY6/EwXI8i0TyfDCP4pz9pKgvFSX+SO/jkt7W5m2wPFXW43la+KzpZr5Rw4sRz5eseUz07f4KFl4OsrKxe7yOLM4ItdgRszEjnthwVtYbTIy1P+c6HccgNtPoPWW0dIaFnZZV/d+jWA3eMbfdjN91a9wPoMATKN4VXGIUAjv7X+p6xJms1RPJwEGmrq1s29/habyPLvNe5t7eWJuCxAE2UVpovaN4U/wDJunTSdGyvL46eJIYhZEFgP+p9TzxoAsLCeRUqNUcu25heOxJMEJMEJnO2fZgViKyNw6mI6oZRzU+R9DhHTMOs1YXE9ibEXU7iZLIs2kMksTxWnFxU0vST/wA2EciSPEnzbH3kra5Wm2vQVVV1a44Ny6N9+EZ5nHGY6QRycOhBYyFGKiyr3FYixVdV736gA88OQAOkzIzXctq/C+vPX5Qak7SwpHI7KzUjTLHDq31KQA7DV4owbb+v0woYcdpU4ViyhWAexJtz4AdTDMx7PqUMcYjniXY08reC/LhybtGbb2II9sMyh9tpOniShzNoTrmGnuOPvE2XwGlvFDLpRzcUtWTEQevBnU2J9r4moKm011qnbEF115rr7qPqZM4z6phHegr0HWzRyR/16GNvUgHHWc8jOUsLSa5DLp6H2vMx2YWmFUyGtRTIGLssaaLg7BWdbEm53CqMRQLmveb8XUqmgGCadD8wN4vz0U0kshSqBeM2XVGoSVRyCmMAX6EEWPnhWHeuJbDu9OmoZdDxvqJrsjzesmVdVLVybdHWCL6WQG3pc/XF1LcvpPPr4bDIbioCPIMf/wBfGG1lRLP9jJOFUC3wtDeRyN7CSXkg6cgPXDMS2hPtrMyBEu4XXm2nqFPGG0uVpTxWl4dFTEgcNGvJITsOJLsf5VHnvjoUWttFqVmquALueewHpr73n1mUsw/w9PCkcUJKvFxuDdWA4bBwNlvqFhvcc8KbgWURaSo3eqNcnY2zbcCL7+s+EjMh+MkYUjR6opmjfWssYtbS1tzq2va9789sAHGOWspor3uI4WPUawbNczWHhfZd8bUVEBvfkJZR0t0U8t778uVHvrz4RqFDNmu1v7m4eQ5+YM0/Y3s0aVWlmbiVc3elk/0j0GK00yjXeZcXiu2IVRZV0AmlxSY5MEJMEJMEJMEJmu2HZJKwLIrGKpj3jlXmPQ+Y/tidSnm85swuLNE2Iup3ExlHnk8E5iqAKeqPMtfg1NttRI8DdNYvfa4NrCQcobN+03vhkqrmpap08S/t0v5R5mUEdWs8bBo6mWHQsUhHdtveM8mUm12W/IcsOyhhpMdJ+zZW3UHhv6w3ssLLIrnVUqyidwtgX07BT1Ciw25fXD0u6LSWKsWFvDbQdL8YroO08brVipCmKMhowVB4kb6tPd3BPdPLpbCZxc3lqmEdcho8dGudjLUio0igkBmpOOQsapIRYtuBpuyD3tg7u5NoAVmZ1ADZdzbl13lmYwrESsldyFzxYI3sDyLEAWB9cBHX4TlKpmAJQ+jESxItLcI12lydIEcEad4i9r2axtvbBpxP0nDUBQsqG3Viek+Y6KjkklilkkneFQZEmdiLEXvoFkI9QMHdJ3gTXCqRYBtiANPXee0tXUTUeumjigR4S8Ok3IPy6k0hdx5E2OO3NtJxqaitkdibWBv97xVTRmsPFaO9PXxBHCsXaJ47lXJsAvNhYcjbzwi2fUzS7Lh7IDYoTbhcfwQ9EMZEdQ61k/C4QijjsWS4OqW5IF9tzYDfnfFLEDWZ2XOO6Move/2iuvzlzMscarVVq+CKP/JpvUnkzDlqNrcgFubyLkmy6ma1w6lSznKnM+JvLjNX2T7KinLTztxquTxyHp/CnkByv1xSnTC6neYsViu1siaINh9+ZmmxWY5MEJMEJMEJMEJMEJMEIBnWTQVUZjnjDr68x7HmMcZQRYylKs9I3Q2nP8w7L11INEIFdScxDLs8dvuN09x+WM5puvh1E9VcVRxBu/cbmNj5yvK+1kb3i4uk20tT1t1bfoswG/8AOL46KoOlpytgmUBiLjmut/T7Q7MaKmkjcyRSU5eEQ8ULxFWMdFZSRY8r7bYewGu0glSopFmDak22N/KfOb0K1scnBqYnkAApljkAC6Sp7w3JJZQSRbkB0xxrMt73jUqj4dxnQgG+a45wjO8oqpJONDHJDPpQB0kBRupWZDsVU3sRfY4COUnRr0wtjqtzodPa0Ilymc1fFhV4SZQZCJNUciDmWjtcORsPpvhsriL/AFNNqZpk3AGg5E9YBmWVKrrUyVMdPUCRidTqy8NtihXuk3ULz6jC5CdTLUqrFTTRCRawtzluWLDFb4UVNRGhJjTwxR3BvaRwNtzbc2udsdAtpJ1gXv2tg2l+Z9ItzPtLFCvDaaOJRsKeiGpz6GUgBb+gv64R6uXSaqODZ9VW/wDk2lvTW89yzKK6tTQkf7upGN25mWX1ZjYk+/644ELbaCdarRw7Zie0b4Cb/Ichp6OMRwIFHU9WPmx64uqhRpPKrV3qtmcxnhpKTBCTBCTBCTBCTBCTBCTBCTBCTBCLs3yOmqQBPEkluVxuPY88cKg7ytKvUpG6G0yE37NOGS1DWTUxJvp8S/kCP1viH9OAbqbT0D+KGooWsgbrsYDW9ns2G0iUdYPN0AP9hgK1I618GTdcynp+8CNDWKbfuaLbrHMVH0s2FJqbZZovh2FzXPt+08ajrW2/c0f88xI/LXjln/tjGpQ/+QfYfaG0WQ5tvwoKGl/CgJ/Oxw+WoeQmVquEv32ZoYf2d1FRvX18ko+5GNKjz57H+kY52BPiMF/E6dEnsKQF+d/vNRkXZSjpN4YVDWtrO7f1HfFlpquwnn1sXWreNo7w8zyYISYISYISYISYIT//2Q=="/>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2" descr="https://encrypted-tbn1.gstatic.com/images?q=tbn:ANd9GcSWd2aRwADWjqUM1h7i0nNXzoU5QoJmpVm9cKC_jJmIGfvTk-il"/>
          <p:cNvPicPr>
            <a:picLocks noChangeAspect="1" noChangeArrowheads="1"/>
          </p:cNvPicPr>
          <p:nvPr userDrawn="1"/>
        </p:nvPicPr>
        <p:blipFill>
          <a:blip r:embed="rId2" cstate="print"/>
          <a:srcRect/>
          <a:stretch>
            <a:fillRect/>
          </a:stretch>
        </p:blipFill>
        <p:spPr bwMode="auto">
          <a:xfrm>
            <a:off x="3657600" y="6355080"/>
            <a:ext cx="1800225" cy="457200"/>
          </a:xfrm>
          <a:prstGeom prst="rect">
            <a:avLst/>
          </a:prstGeom>
          <a:noFill/>
        </p:spPr>
      </p:pic>
      <p:pic>
        <p:nvPicPr>
          <p:cNvPr id="10" name="Picture 4" descr="http://upload.wikimedia.org/wikipedia/commons/thumb/3/35/Tux.svg/100px-Tux.svg.png"/>
          <p:cNvPicPr>
            <a:picLocks noChangeAspect="1" noChangeArrowheads="1"/>
          </p:cNvPicPr>
          <p:nvPr userDrawn="1"/>
        </p:nvPicPr>
        <p:blipFill>
          <a:blip r:embed="rId3" cstate="print"/>
          <a:srcRect/>
          <a:stretch>
            <a:fillRect/>
          </a:stretch>
        </p:blipFill>
        <p:spPr bwMode="auto">
          <a:xfrm>
            <a:off x="0" y="5753099"/>
            <a:ext cx="952500" cy="1104901"/>
          </a:xfrm>
          <a:prstGeom prst="rect">
            <a:avLst/>
          </a:prstGeom>
          <a:noFill/>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2AD422E-106B-461A-9F79-5DAA69BF77A0}" type="datetime1">
              <a:rPr lang="en-US" smtClean="0"/>
              <a:t>1/11/2017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smtClean="0"/>
              <a:t>Electrical  &amp; Computer Engineering</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B2A3C30-101A-43F7-830F-849652287C5B}"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692275" y="6381750"/>
            <a:ext cx="7272338" cy="358775"/>
          </a:xfrm>
        </p:spPr>
        <p:txBody>
          <a:bodyPr/>
          <a:lstStyle>
            <a:lvl1pPr>
              <a:defRPr/>
            </a:lvl1pPr>
          </a:lstStyle>
          <a:p>
            <a:r>
              <a:rPr lang="en-AU" altLang="en-US"/>
              <a:t>Chapter 1 — Computer Abstractions and Technology — </a:t>
            </a:r>
            <a:fld id="{94C29DCB-6795-4D83-ADB9-F9896E28C1BB}" type="slidenum">
              <a:rPr lang="en-AU" altLang="en-US"/>
              <a:pPr/>
              <a:t>‹#›</a:t>
            </a:fld>
            <a:endParaRPr lang="en-AU" altLang="en-US"/>
          </a:p>
        </p:txBody>
      </p:sp>
    </p:spTree>
    <p:extLst>
      <p:ext uri="{BB962C8B-B14F-4D97-AF65-F5344CB8AC3E}">
        <p14:creationId xmlns:p14="http://schemas.microsoft.com/office/powerpoint/2010/main" val="225640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AU" altLang="en-US"/>
              <a:t>Chapter 2 — Instructions: Language of the Computer — </a:t>
            </a:r>
            <a:fld id="{BC550893-8762-4773-9711-7EF31501F7C0}" type="slidenum">
              <a:rPr lang="en-AU" altLang="en-US"/>
              <a:pPr/>
              <a:t>‹#›</a:t>
            </a:fld>
            <a:endParaRPr lang="en-AU" altLang="en-US"/>
          </a:p>
        </p:txBody>
      </p:sp>
    </p:spTree>
    <p:extLst>
      <p:ext uri="{BB962C8B-B14F-4D97-AF65-F5344CB8AC3E}">
        <p14:creationId xmlns:p14="http://schemas.microsoft.com/office/powerpoint/2010/main" val="26961724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7171" name="Rectangle 3"/>
          <p:cNvSpPr>
            <a:spLocks noGrp="1" noChangeArrowheads="1"/>
          </p:cNvSpPr>
          <p:nvPr>
            <p:ph type="body" idx="1"/>
          </p:nvPr>
        </p:nvSpPr>
        <p:spPr bwMode="auto">
          <a:xfrm>
            <a:off x="533400" y="12954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6016752" y="635508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946AA1B6-0802-4A31-884D-5BF5C2A474B8}" type="datetime1">
              <a:rPr lang="en-US" smtClean="0"/>
              <a:t>1/11/2017</a:t>
            </a:fld>
            <a:endParaRPr lang="en-US" dirty="0"/>
          </a:p>
        </p:txBody>
      </p:sp>
      <p:sp>
        <p:nvSpPr>
          <p:cNvPr id="1029" name="Rectangle 5"/>
          <p:cNvSpPr>
            <a:spLocks noGrp="1" noChangeArrowheads="1"/>
          </p:cNvSpPr>
          <p:nvPr>
            <p:ph type="ftr" sz="quarter" idx="3"/>
          </p:nvPr>
        </p:nvSpPr>
        <p:spPr bwMode="auto">
          <a:xfrm>
            <a:off x="228600" y="635508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dirty="0" smtClean="0"/>
              <a:t>Electrical  &amp; Computer Engineering</a:t>
            </a:r>
            <a:endParaRPr lang="en-US" dirty="0"/>
          </a:p>
        </p:txBody>
      </p:sp>
      <p:sp>
        <p:nvSpPr>
          <p:cNvPr id="1030" name="Rectangle 6"/>
          <p:cNvSpPr>
            <a:spLocks noGrp="1" noChangeArrowheads="1"/>
          </p:cNvSpPr>
          <p:nvPr>
            <p:ph type="sldNum" sz="quarter" idx="4"/>
          </p:nvPr>
        </p:nvSpPr>
        <p:spPr bwMode="auto">
          <a:xfrm>
            <a:off x="8385048" y="6355080"/>
            <a:ext cx="533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7FDF49C-9152-4FE1-ADAF-9D9013033BA1}" type="slidenum">
              <a:rPr lang="en-US"/>
              <a:pPr>
                <a:defRPr/>
              </a:pPr>
              <a:t>‹#›</a:t>
            </a:fld>
            <a:endParaRPr lang="en-US"/>
          </a:p>
        </p:txBody>
      </p:sp>
      <p:cxnSp>
        <p:nvCxnSpPr>
          <p:cNvPr id="10" name="Straight Connector 9"/>
          <p:cNvCxnSpPr/>
          <p:nvPr userDrawn="1"/>
        </p:nvCxnSpPr>
        <p:spPr>
          <a:xfrm>
            <a:off x="0" y="838200"/>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0" y="6248400"/>
            <a:ext cx="9144000" cy="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Picture 2" descr="https://encrypted-tbn1.gstatic.com/images?q=tbn:ANd9GcSWd2aRwADWjqUM1h7i0nNXzoU5QoJmpVm9cKC_jJmIGfvTk-il"/>
          <p:cNvPicPr>
            <a:picLocks noChangeAspect="1" noChangeArrowheads="1"/>
          </p:cNvPicPr>
          <p:nvPr userDrawn="1"/>
        </p:nvPicPr>
        <p:blipFill>
          <a:blip r:embed="rId7" cstate="print"/>
          <a:srcRect/>
          <a:stretch>
            <a:fillRect/>
          </a:stretch>
        </p:blipFill>
        <p:spPr bwMode="auto">
          <a:xfrm>
            <a:off x="3657600" y="6355080"/>
            <a:ext cx="1800225" cy="457200"/>
          </a:xfrm>
          <a:prstGeom prst="rect">
            <a:avLst/>
          </a:prstGeom>
          <a:noFill/>
        </p:spPr>
      </p:pic>
    </p:spTree>
  </p:cSld>
  <p:clrMap bg1="lt1" tx1="dk1" bg2="lt2" tx2="dk2" accent1="accent1" accent2="accent2" accent3="accent3" accent4="accent4" accent5="accent5" accent6="accent6" hlink="hlink" folHlink="folHlink"/>
  <p:sldLayoutIdLst>
    <p:sldLayoutId id="2147483672" r:id="rId1"/>
    <p:sldLayoutId id="2147483685" r:id="rId2"/>
    <p:sldLayoutId id="2147483686" r:id="rId3"/>
    <p:sldLayoutId id="2147483687" r:id="rId4"/>
    <p:sldLayoutId id="2147483688" r:id="rId5"/>
  </p:sldLayoutIdLst>
  <p:transition>
    <p:fade/>
  </p:transition>
  <p:timing>
    <p:tnLst>
      <p:par>
        <p:cTn id="1" dur="indefinite" restart="never" nodeType="tmRoot"/>
      </p:par>
    </p:tnLst>
  </p:timing>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learncpp.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8C3FA95-16E0-4A79-B87B-1CF68F6CAB90}" type="datetime1">
              <a:rPr lang="en-US" smtClean="0"/>
              <a:t>1/11/2017</a:t>
            </a:fld>
            <a:endParaRPr lang="en-US"/>
          </a:p>
        </p:txBody>
      </p:sp>
      <p:sp>
        <p:nvSpPr>
          <p:cNvPr id="3" name="Footer Placeholder 2"/>
          <p:cNvSpPr>
            <a:spLocks noGrp="1"/>
          </p:cNvSpPr>
          <p:nvPr>
            <p:ph type="ftr" sz="quarter" idx="11"/>
          </p:nvPr>
        </p:nvSpPr>
        <p:spPr/>
        <p:txBody>
          <a:bodyPr/>
          <a:lstStyle/>
          <a:p>
            <a:pPr>
              <a:defRPr/>
            </a:pPr>
            <a:r>
              <a:rPr lang="en-US" dirty="0" smtClean="0"/>
              <a:t>Electrical  &amp; Computer Engineering</a:t>
            </a:r>
            <a:endParaRPr lang="en-US" dirty="0"/>
          </a:p>
        </p:txBody>
      </p:sp>
      <p:sp>
        <p:nvSpPr>
          <p:cNvPr id="4" name="Slide Number Placeholder 3"/>
          <p:cNvSpPr>
            <a:spLocks noGrp="1"/>
          </p:cNvSpPr>
          <p:nvPr>
            <p:ph type="sldNum" sz="quarter" idx="12"/>
          </p:nvPr>
        </p:nvSpPr>
        <p:spPr/>
        <p:txBody>
          <a:bodyPr/>
          <a:lstStyle/>
          <a:p>
            <a:pPr>
              <a:defRPr/>
            </a:pPr>
            <a:fld id="{E85A4FFC-2924-4420-9AA8-9D2F553E05E5}" type="slidenum">
              <a:rPr lang="en-US" smtClean="0"/>
              <a:pPr>
                <a:defRPr/>
              </a:pPr>
              <a:t>1</a:t>
            </a:fld>
            <a:endParaRPr lang="en-US"/>
          </a:p>
        </p:txBody>
      </p:sp>
      <p:sp>
        <p:nvSpPr>
          <p:cNvPr id="6" name="Rectangle 17"/>
          <p:cNvSpPr txBox="1">
            <a:spLocks noChangeArrowheads="1"/>
          </p:cNvSpPr>
          <p:nvPr/>
        </p:nvSpPr>
        <p:spPr bwMode="auto">
          <a:xfrm>
            <a:off x="600364" y="3329940"/>
            <a:ext cx="77724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90000"/>
              </a:lnSpc>
              <a:spcBef>
                <a:spcPct val="0"/>
              </a:spcBef>
              <a:spcAft>
                <a:spcPct val="0"/>
              </a:spcAft>
              <a:buClrTx/>
              <a:buSzTx/>
              <a:buFontTx/>
              <a:buNone/>
              <a:tabLst/>
              <a:defRPr/>
            </a:pPr>
            <a:r>
              <a:rPr kumimoji="0" lang="en-US" sz="2000" b="0" u="none" strike="noStrike" kern="0" cap="none" spc="0" normalizeH="0" baseline="0" noProof="0" dirty="0" smtClean="0">
                <a:ln>
                  <a:noFill/>
                </a:ln>
                <a:solidFill>
                  <a:schemeClr val="tx1"/>
                </a:solidFill>
                <a:effectLst/>
                <a:uLnTx/>
                <a:uFillTx/>
                <a:latin typeface="+mn-lt"/>
                <a:ea typeface="+mn-ea"/>
                <a:cs typeface="+mn-cs"/>
              </a:rPr>
              <a:t>Prof. </a:t>
            </a:r>
            <a:r>
              <a:rPr kumimoji="0" lang="en-US" sz="2000" b="0" i="0" u="none" strike="noStrike" kern="0" cap="none" spc="0" normalizeH="0" baseline="0" noProof="0" dirty="0" smtClean="0">
                <a:ln>
                  <a:noFill/>
                </a:ln>
                <a:solidFill>
                  <a:schemeClr val="tx1"/>
                </a:solidFill>
                <a:effectLst/>
                <a:uLnTx/>
                <a:uFillTx/>
                <a:latin typeface="+mn-lt"/>
                <a:ea typeface="+mn-ea"/>
                <a:cs typeface="+mn-cs"/>
              </a:rPr>
              <a:t>John Kimani</a:t>
            </a:r>
          </a:p>
          <a:p>
            <a:pPr marL="342900" marR="0" lvl="0" indent="-342900" algn="ctr" defTabSz="914400" rtl="0" eaLnBrk="1" fontAlgn="base" latinLnBrk="0" hangingPunct="1">
              <a:lnSpc>
                <a:spcPct val="9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7" name="Rectangle 21"/>
          <p:cNvSpPr>
            <a:spLocks noChangeArrowheads="1"/>
          </p:cNvSpPr>
          <p:nvPr/>
        </p:nvSpPr>
        <p:spPr bwMode="auto">
          <a:xfrm>
            <a:off x="228600" y="1143000"/>
            <a:ext cx="8229600" cy="1905000"/>
          </a:xfrm>
          <a:prstGeom prst="rect">
            <a:avLst/>
          </a:prstGeom>
          <a:noFill/>
          <a:ln w="9525">
            <a:noFill/>
            <a:miter lim="800000"/>
            <a:headEnd/>
            <a:tailEnd/>
          </a:ln>
        </p:spPr>
        <p:txBody>
          <a:bodyPr anchor="ctr" anchorCtr="1"/>
          <a:lstStyle/>
          <a:p>
            <a:pPr algn="ctr"/>
            <a:r>
              <a:rPr lang="en-US" sz="3200" b="1" dirty="0" smtClean="0">
                <a:solidFill>
                  <a:schemeClr val="tx2"/>
                </a:solidFill>
              </a:rPr>
              <a:t>EECE 2160: Embedded Design: Enabling Robotics</a:t>
            </a:r>
            <a:endParaRPr lang="en-US" sz="4000" dirty="0">
              <a:solidFill>
                <a:schemeClr val="tx2"/>
              </a:solidFill>
            </a:endParaRPr>
          </a:p>
        </p:txBody>
      </p:sp>
      <p:sp>
        <p:nvSpPr>
          <p:cNvPr id="8" name="Rectangle 21"/>
          <p:cNvSpPr>
            <a:spLocks noChangeArrowheads="1"/>
          </p:cNvSpPr>
          <p:nvPr/>
        </p:nvSpPr>
        <p:spPr bwMode="auto">
          <a:xfrm>
            <a:off x="762000" y="4572000"/>
            <a:ext cx="8229600" cy="1440180"/>
          </a:xfrm>
          <a:prstGeom prst="rect">
            <a:avLst/>
          </a:prstGeom>
          <a:noFill/>
          <a:ln w="9525">
            <a:noFill/>
            <a:miter lim="800000"/>
            <a:headEnd/>
            <a:tailEnd/>
          </a:ln>
        </p:spPr>
        <p:txBody>
          <a:bodyPr anchor="ctr" anchorCtr="1"/>
          <a:lstStyle/>
          <a:p>
            <a:pPr algn="ctr"/>
            <a:r>
              <a:rPr lang="en-US" sz="3200" b="1" dirty="0" smtClean="0">
                <a:solidFill>
                  <a:schemeClr val="tx2"/>
                </a:solidFill>
              </a:rPr>
              <a:t>Introduction to C++ Programming</a:t>
            </a:r>
            <a:endParaRPr lang="en-US" sz="4000" dirty="0">
              <a:solidFill>
                <a:schemeClr val="tx2"/>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228600"/>
            <a:ext cx="8229600" cy="563562"/>
          </a:xfrm>
        </p:spPr>
        <p:txBody>
          <a:bodyPr/>
          <a:lstStyle/>
          <a:p>
            <a:pPr eaLnBrk="1" hangingPunct="1">
              <a:defRPr/>
            </a:pPr>
            <a:r>
              <a:rPr lang="en-US" sz="4000" dirty="0" smtClean="0">
                <a:ea typeface="+mj-ea"/>
              </a:rPr>
              <a:t>C++ Functions</a:t>
            </a:r>
            <a:endParaRPr lang="en-US" sz="2800" dirty="0">
              <a:ea typeface="+mj-ea"/>
            </a:endParaRPr>
          </a:p>
        </p:txBody>
      </p:sp>
      <p:sp>
        <p:nvSpPr>
          <p:cNvPr id="20483" name="Rectangle 3"/>
          <p:cNvSpPr>
            <a:spLocks noGrp="1" noChangeArrowheads="1"/>
          </p:cNvSpPr>
          <p:nvPr>
            <p:ph idx="1"/>
          </p:nvPr>
        </p:nvSpPr>
        <p:spPr>
          <a:xfrm>
            <a:off x="76200" y="914400"/>
            <a:ext cx="8991600" cy="5257800"/>
          </a:xfrm>
        </p:spPr>
        <p:txBody>
          <a:bodyPr/>
          <a:lstStyle/>
          <a:p>
            <a:pPr eaLnBrk="1" hangingPunct="1">
              <a:lnSpc>
                <a:spcPct val="80000"/>
              </a:lnSpc>
              <a:buFontTx/>
              <a:buNone/>
              <a:defRPr/>
            </a:pPr>
            <a:r>
              <a:rPr lang="en-US" sz="2000" dirty="0" smtClean="0"/>
              <a:t> </a:t>
            </a:r>
            <a:endParaRPr lang="en-US" altLang="en-US" sz="2000" b="1" dirty="0" smtClean="0">
              <a:latin typeface="Courier New" pitchFamily="49" charset="0"/>
              <a:ea typeface="ＭＳ Ｐゴシック" pitchFamily="34" charset="-128"/>
              <a:cs typeface="Courier New" pitchFamily="49" charset="0"/>
            </a:endParaRPr>
          </a:p>
          <a:p>
            <a:pPr eaLnBrk="1" hangingPunct="1">
              <a:lnSpc>
                <a:spcPct val="80000"/>
              </a:lnSpc>
              <a:buFontTx/>
              <a:buNone/>
              <a:defRPr/>
            </a:pPr>
            <a:endParaRPr lang="en-US" altLang="en-US" sz="1000" b="1" dirty="0" smtClean="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smtClean="0">
                <a:solidFill>
                  <a:srgbClr val="FF0000"/>
                </a:solidFill>
                <a:latin typeface="Courier New" pitchFamily="49" charset="0"/>
                <a:ea typeface="ＭＳ Ｐゴシック" pitchFamily="34" charset="-128"/>
                <a:cs typeface="Courier New" pitchFamily="49" charset="0"/>
              </a:rPr>
              <a:t>#include </a:t>
            </a:r>
            <a:r>
              <a:rPr lang="en-US" altLang="en-US" sz="2000" b="1" dirty="0" smtClean="0">
                <a:latin typeface="Courier New" pitchFamily="49" charset="0"/>
                <a:ea typeface="ＭＳ Ｐゴシック" pitchFamily="34" charset="-128"/>
                <a:cs typeface="Courier New" pitchFamily="49" charset="0"/>
              </a:rPr>
              <a:t>&lt;</a:t>
            </a:r>
            <a:r>
              <a:rPr lang="en-US" altLang="en-US" sz="2000" b="1" dirty="0" err="1" smtClean="0">
                <a:latin typeface="Courier New" pitchFamily="49" charset="0"/>
                <a:ea typeface="ＭＳ Ｐゴシック" pitchFamily="34" charset="-128"/>
                <a:cs typeface="Courier New" pitchFamily="49" charset="0"/>
              </a:rPr>
              <a:t>iostream</a:t>
            </a:r>
            <a:r>
              <a:rPr lang="en-US" altLang="en-US" sz="2000" b="1" dirty="0" smtClean="0">
                <a:latin typeface="Courier New" pitchFamily="49" charset="0"/>
                <a:ea typeface="ＭＳ Ｐゴシック" pitchFamily="34" charset="-128"/>
                <a:cs typeface="Courier New" pitchFamily="49" charset="0"/>
              </a:rPr>
              <a:t>&gt;</a:t>
            </a:r>
          </a:p>
          <a:p>
            <a:pPr eaLnBrk="1" hangingPunct="1">
              <a:lnSpc>
                <a:spcPct val="80000"/>
              </a:lnSpc>
              <a:buFontTx/>
              <a:buNone/>
              <a:defRPr/>
            </a:pPr>
            <a:r>
              <a:rPr lang="en-US" altLang="en-US" sz="2000" b="1" dirty="0" smtClean="0">
                <a:latin typeface="Courier New" pitchFamily="49" charset="0"/>
                <a:ea typeface="ＭＳ Ｐゴシック" pitchFamily="34" charset="-128"/>
                <a:cs typeface="Courier New" pitchFamily="49" charset="0"/>
              </a:rPr>
              <a:t>using namespace </a:t>
            </a:r>
            <a:r>
              <a:rPr lang="en-US" altLang="en-US" sz="2000" b="1" dirty="0" err="1" smtClean="0">
                <a:latin typeface="Courier New" pitchFamily="49" charset="0"/>
                <a:ea typeface="ＭＳ Ｐゴシック" pitchFamily="34" charset="-128"/>
                <a:cs typeface="Courier New" pitchFamily="49" charset="0"/>
              </a:rPr>
              <a:t>std</a:t>
            </a:r>
            <a:r>
              <a:rPr lang="en-US" altLang="en-US" sz="2000" b="1" dirty="0" smtClean="0">
                <a:latin typeface="Courier New" pitchFamily="49" charset="0"/>
                <a:ea typeface="ＭＳ Ｐゴシック" pitchFamily="34" charset="-128"/>
                <a:cs typeface="Courier New" pitchFamily="49" charset="0"/>
              </a:rPr>
              <a:t>;</a:t>
            </a:r>
          </a:p>
          <a:p>
            <a:pPr eaLnBrk="1" hangingPunct="1">
              <a:lnSpc>
                <a:spcPct val="80000"/>
              </a:lnSpc>
              <a:buFontTx/>
              <a:buNone/>
              <a:defRPr/>
            </a:pPr>
            <a:endParaRPr lang="en-US" altLang="en-US" sz="2000" b="1" dirty="0" smtClean="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smtClean="0">
                <a:solidFill>
                  <a:srgbClr val="FF0000"/>
                </a:solidFill>
                <a:latin typeface="Courier New" pitchFamily="49" charset="0"/>
                <a:ea typeface="ＭＳ Ｐゴシック" pitchFamily="34" charset="-128"/>
                <a:cs typeface="Courier New" pitchFamily="49" charset="0"/>
              </a:rPr>
              <a:t> </a:t>
            </a:r>
            <a:endParaRPr lang="en-US" altLang="en-US" sz="1600" b="1" dirty="0" smtClean="0">
              <a:solidFill>
                <a:srgbClr val="0000FF"/>
              </a:solidFill>
              <a:latin typeface="Courier New" pitchFamily="49" charset="0"/>
              <a:ea typeface="ＭＳ Ｐゴシック" pitchFamily="34" charset="-128"/>
              <a:cs typeface="Courier New" pitchFamily="49" charset="0"/>
            </a:endParaRPr>
          </a:p>
          <a:p>
            <a:pPr eaLnBrk="1" hangingPunct="1">
              <a:lnSpc>
                <a:spcPct val="80000"/>
              </a:lnSpc>
              <a:buFontTx/>
              <a:buNone/>
              <a:defRPr/>
            </a:pPr>
            <a:endParaRPr lang="en-US" altLang="en-US" sz="2000" b="1" dirty="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err="1">
                <a:solidFill>
                  <a:srgbClr val="FF0000"/>
                </a:solidFill>
                <a:latin typeface="Courier New" pitchFamily="49" charset="0"/>
                <a:ea typeface="ＭＳ Ｐゴシック" pitchFamily="34" charset="-128"/>
                <a:cs typeface="Courier New" pitchFamily="49" charset="0"/>
              </a:rPr>
              <a:t>int</a:t>
            </a:r>
            <a:r>
              <a:rPr lang="en-US" altLang="en-US" sz="2000" b="1" dirty="0">
                <a:latin typeface="Courier New" pitchFamily="49" charset="0"/>
                <a:ea typeface="ＭＳ Ｐゴシック" pitchFamily="34" charset="-128"/>
                <a:cs typeface="Courier New" pitchFamily="49" charset="0"/>
              </a:rPr>
              <a:t> main()</a:t>
            </a: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a:t>
            </a:r>
          </a:p>
          <a:p>
            <a:pPr eaLnBrk="1" hangingPunct="1">
              <a:lnSpc>
                <a:spcPct val="80000"/>
              </a:lnSpc>
              <a:buFontTx/>
              <a:buNone/>
              <a:defRPr/>
            </a:pPr>
            <a:r>
              <a:rPr lang="en-US" altLang="en-US" sz="2000" b="1" dirty="0" smtClean="0">
                <a:latin typeface="Courier New" pitchFamily="49" charset="0"/>
                <a:ea typeface="ＭＳ Ｐゴシック" pitchFamily="34" charset="-128"/>
                <a:cs typeface="Courier New" pitchFamily="49" charset="0"/>
              </a:rPr>
              <a:t>	</a:t>
            </a:r>
            <a:r>
              <a:rPr lang="en-US" altLang="en-US" sz="2000" b="1" dirty="0" err="1" smtClean="0">
                <a:solidFill>
                  <a:srgbClr val="FF0000"/>
                </a:solidFill>
                <a:latin typeface="Courier New" pitchFamily="49" charset="0"/>
                <a:ea typeface="ＭＳ Ｐゴシック" pitchFamily="34" charset="-128"/>
                <a:cs typeface="Courier New" pitchFamily="49" charset="0"/>
              </a:rPr>
              <a:t>int</a:t>
            </a:r>
            <a:r>
              <a:rPr lang="en-US" altLang="en-US" sz="2000" b="1" dirty="0" smtClean="0">
                <a:latin typeface="Courier New" pitchFamily="49" charset="0"/>
                <a:ea typeface="ＭＳ Ｐゴシック" pitchFamily="34" charset="-128"/>
                <a:cs typeface="Courier New" pitchFamily="49" charset="0"/>
              </a:rPr>
              <a:t> num1 = 5, num2 = 10;</a:t>
            </a: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	</a:t>
            </a:r>
            <a:r>
              <a:rPr lang="en-US" altLang="en-US" sz="2000" b="1" dirty="0" err="1" smtClean="0">
                <a:solidFill>
                  <a:srgbClr val="FF0000"/>
                </a:solidFill>
                <a:latin typeface="Courier New" pitchFamily="49" charset="0"/>
                <a:ea typeface="ＭＳ Ｐゴシック" pitchFamily="34" charset="-128"/>
                <a:cs typeface="Courier New" pitchFamily="49" charset="0"/>
              </a:rPr>
              <a:t>int</a:t>
            </a:r>
            <a:r>
              <a:rPr lang="en-US" altLang="en-US" sz="2000" b="1" dirty="0" smtClean="0">
                <a:latin typeface="Courier New" pitchFamily="49" charset="0"/>
                <a:ea typeface="ＭＳ Ｐゴシック" pitchFamily="34" charset="-128"/>
                <a:cs typeface="Courier New" pitchFamily="49" charset="0"/>
              </a:rPr>
              <a:t> results = </a:t>
            </a:r>
            <a:r>
              <a:rPr lang="en-US" altLang="en-US" sz="2000" b="1" dirty="0" err="1" smtClean="0">
                <a:latin typeface="Courier New" pitchFamily="49" charset="0"/>
                <a:ea typeface="ＭＳ Ｐゴシック" pitchFamily="34" charset="-128"/>
                <a:cs typeface="Courier New" pitchFamily="49" charset="0"/>
              </a:rPr>
              <a:t>getSum</a:t>
            </a:r>
            <a:r>
              <a:rPr lang="en-US" altLang="en-US" sz="2000" b="1" dirty="0" smtClean="0">
                <a:latin typeface="Courier New" pitchFamily="49" charset="0"/>
                <a:ea typeface="ＭＳ Ｐゴシック" pitchFamily="34" charset="-128"/>
                <a:cs typeface="Courier New" pitchFamily="49" charset="0"/>
              </a:rPr>
              <a:t>(num1, num2);</a:t>
            </a: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	</a:t>
            </a:r>
            <a:r>
              <a:rPr lang="en-US" altLang="en-US" sz="2000" b="1" dirty="0" err="1" smtClean="0">
                <a:latin typeface="Courier New" pitchFamily="49" charset="0"/>
                <a:ea typeface="ＭＳ Ｐゴシック" pitchFamily="34" charset="-128"/>
                <a:cs typeface="Courier New" pitchFamily="49" charset="0"/>
              </a:rPr>
              <a:t>cout</a:t>
            </a:r>
            <a:r>
              <a:rPr lang="en-US" altLang="en-US" sz="2000" b="1" dirty="0" smtClean="0">
                <a:latin typeface="Courier New" pitchFamily="49" charset="0"/>
                <a:ea typeface="ＭＳ Ｐゴシック" pitchFamily="34" charset="-128"/>
                <a:cs typeface="Courier New" pitchFamily="49" charset="0"/>
              </a:rPr>
              <a:t> &lt;&lt; results &lt;&lt; </a:t>
            </a:r>
            <a:r>
              <a:rPr lang="en-US" altLang="en-US" sz="2000" b="1" dirty="0" err="1" smtClean="0">
                <a:latin typeface="Courier New" pitchFamily="49" charset="0"/>
                <a:ea typeface="ＭＳ Ｐゴシック" pitchFamily="34" charset="-128"/>
                <a:cs typeface="Courier New" pitchFamily="49" charset="0"/>
              </a:rPr>
              <a:t>endl</a:t>
            </a:r>
            <a:r>
              <a:rPr lang="en-US" altLang="en-US" sz="2000" b="1" dirty="0" smtClean="0">
                <a:latin typeface="Courier New" pitchFamily="49" charset="0"/>
                <a:ea typeface="ＭＳ Ｐゴシック" pitchFamily="34" charset="-128"/>
                <a:cs typeface="Courier New" pitchFamily="49" charset="0"/>
              </a:rPr>
              <a:t>;</a:t>
            </a:r>
            <a:endParaRPr lang="en-US" altLang="en-US" sz="2000" b="1" dirty="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smtClean="0">
                <a:latin typeface="Courier New" pitchFamily="49" charset="0"/>
                <a:ea typeface="ＭＳ Ｐゴシック" pitchFamily="34" charset="-128"/>
                <a:cs typeface="Courier New" pitchFamily="49" charset="0"/>
              </a:rPr>
              <a:t>}</a:t>
            </a:r>
          </a:p>
          <a:p>
            <a:pPr eaLnBrk="1" hangingPunct="1">
              <a:lnSpc>
                <a:spcPct val="80000"/>
              </a:lnSpc>
              <a:buNone/>
              <a:defRPr/>
            </a:pPr>
            <a:endParaRPr lang="en-US" altLang="en-US" sz="2000" b="1" dirty="0" smtClean="0">
              <a:solidFill>
                <a:srgbClr val="FF0000"/>
              </a:solidFill>
              <a:latin typeface="Courier New" pitchFamily="49" charset="0"/>
              <a:ea typeface="ＭＳ Ｐゴシック" pitchFamily="34" charset="-128"/>
              <a:cs typeface="Courier New" pitchFamily="49" charset="0"/>
            </a:endParaRPr>
          </a:p>
          <a:p>
            <a:pPr eaLnBrk="1" hangingPunct="1">
              <a:lnSpc>
                <a:spcPct val="80000"/>
              </a:lnSpc>
              <a:buNone/>
              <a:defRPr/>
            </a:pPr>
            <a:r>
              <a:rPr lang="en-US" altLang="en-US" sz="2000" b="1" dirty="0" err="1" smtClean="0">
                <a:solidFill>
                  <a:srgbClr val="FF0000"/>
                </a:solidFill>
                <a:latin typeface="Courier New" pitchFamily="49" charset="0"/>
                <a:ea typeface="ＭＳ Ｐゴシック" pitchFamily="34" charset="-128"/>
                <a:cs typeface="Courier New" pitchFamily="49" charset="0"/>
              </a:rPr>
              <a:t>int</a:t>
            </a:r>
            <a:r>
              <a:rPr lang="en-US" altLang="en-US" sz="2000" b="1" dirty="0" smtClean="0">
                <a:latin typeface="Courier New" pitchFamily="49" charset="0"/>
                <a:ea typeface="ＭＳ Ｐゴシック" pitchFamily="34" charset="-128"/>
                <a:cs typeface="Courier New" pitchFamily="49" charset="0"/>
              </a:rPr>
              <a:t> </a:t>
            </a:r>
            <a:r>
              <a:rPr lang="en-US" altLang="en-US" sz="2000" b="1" dirty="0" err="1">
                <a:latin typeface="Courier New" pitchFamily="49" charset="0"/>
                <a:ea typeface="ＭＳ Ｐゴシック" pitchFamily="34" charset="-128"/>
                <a:cs typeface="Courier New" pitchFamily="49" charset="0"/>
              </a:rPr>
              <a:t>getSum</a:t>
            </a:r>
            <a:r>
              <a:rPr lang="en-US" altLang="en-US" sz="2000" b="1" dirty="0">
                <a:latin typeface="Courier New" pitchFamily="49" charset="0"/>
                <a:ea typeface="ＭＳ Ｐゴシック" pitchFamily="34" charset="-128"/>
                <a:cs typeface="Courier New" pitchFamily="49" charset="0"/>
              </a:rPr>
              <a:t>(</a:t>
            </a:r>
            <a:r>
              <a:rPr lang="en-US" altLang="en-US" sz="2000" b="1" dirty="0" err="1">
                <a:solidFill>
                  <a:srgbClr val="FF0000"/>
                </a:solidFill>
                <a:latin typeface="Courier New" pitchFamily="49" charset="0"/>
                <a:ea typeface="ＭＳ Ｐゴシック" pitchFamily="34" charset="-128"/>
                <a:cs typeface="Courier New" pitchFamily="49" charset="0"/>
              </a:rPr>
              <a:t>int</a:t>
            </a:r>
            <a:r>
              <a:rPr lang="en-US" altLang="en-US" sz="2000" b="1" dirty="0">
                <a:latin typeface="Courier New" pitchFamily="49" charset="0"/>
                <a:ea typeface="ＭＳ Ｐゴシック" pitchFamily="34" charset="-128"/>
                <a:cs typeface="Courier New" pitchFamily="49" charset="0"/>
              </a:rPr>
              <a:t> a, </a:t>
            </a:r>
            <a:r>
              <a:rPr lang="en-US" altLang="en-US" sz="2000" b="1" dirty="0" err="1">
                <a:latin typeface="Courier New" pitchFamily="49" charset="0"/>
                <a:ea typeface="ＭＳ Ｐゴシック" pitchFamily="34" charset="-128"/>
                <a:cs typeface="Courier New" pitchFamily="49" charset="0"/>
              </a:rPr>
              <a:t>int</a:t>
            </a:r>
            <a:r>
              <a:rPr lang="en-US" altLang="en-US" sz="2000" b="1" dirty="0">
                <a:latin typeface="Courier New" pitchFamily="49" charset="0"/>
                <a:ea typeface="ＭＳ Ｐゴシック" pitchFamily="34" charset="-128"/>
                <a:cs typeface="Courier New" pitchFamily="49" charset="0"/>
              </a:rPr>
              <a:t> b</a:t>
            </a:r>
            <a:r>
              <a:rPr lang="en-US" altLang="en-US" sz="2000" b="1" dirty="0" smtClean="0">
                <a:latin typeface="Courier New" pitchFamily="49" charset="0"/>
                <a:ea typeface="ＭＳ Ｐゴシック" pitchFamily="34" charset="-128"/>
                <a:cs typeface="Courier New" pitchFamily="49" charset="0"/>
              </a:rPr>
              <a:t>) </a:t>
            </a:r>
            <a:r>
              <a:rPr lang="en-US" altLang="en-US" sz="2000" b="1" dirty="0" smtClean="0">
                <a:solidFill>
                  <a:srgbClr val="0000FF"/>
                </a:solidFill>
                <a:latin typeface="Courier New" pitchFamily="49" charset="0"/>
                <a:ea typeface="ＭＳ Ｐゴシック" pitchFamily="34" charset="-128"/>
                <a:cs typeface="Courier New" pitchFamily="49" charset="0"/>
              </a:rPr>
              <a:t>	</a:t>
            </a:r>
            <a:endParaRPr lang="en-US" altLang="en-US" sz="1600" b="1" dirty="0" smtClean="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smtClean="0">
                <a:latin typeface="Courier New" pitchFamily="49" charset="0"/>
                <a:ea typeface="ＭＳ Ｐゴシック" pitchFamily="34" charset="-128"/>
                <a:cs typeface="Courier New" pitchFamily="49" charset="0"/>
              </a:rPr>
              <a:t>{	</a:t>
            </a: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	</a:t>
            </a:r>
            <a:r>
              <a:rPr lang="en-US" altLang="en-US" sz="2000" b="1" dirty="0" smtClean="0">
                <a:latin typeface="Courier New" pitchFamily="49" charset="0"/>
                <a:ea typeface="ＭＳ Ｐゴシック" pitchFamily="34" charset="-128"/>
                <a:cs typeface="Courier New" pitchFamily="49" charset="0"/>
              </a:rPr>
              <a:t>return a * b;</a:t>
            </a:r>
            <a:endParaRPr lang="en-US" altLang="en-US" sz="2000" b="1" dirty="0">
              <a:solidFill>
                <a:srgbClr val="0000FF"/>
              </a:solidFill>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smtClean="0">
                <a:latin typeface="Courier New" pitchFamily="49" charset="0"/>
                <a:ea typeface="ＭＳ Ｐゴシック" pitchFamily="34" charset="-128"/>
                <a:cs typeface="Courier New" pitchFamily="49" charset="0"/>
              </a:rPr>
              <a:t>}</a:t>
            </a:r>
          </a:p>
          <a:p>
            <a:pPr eaLnBrk="1" hangingPunct="1">
              <a:lnSpc>
                <a:spcPct val="80000"/>
              </a:lnSpc>
              <a:buFontTx/>
              <a:buNone/>
              <a:defRPr/>
            </a:pPr>
            <a:endParaRPr lang="en-US" altLang="en-US" sz="1600" b="1" dirty="0" smtClean="0">
              <a:latin typeface="Courier New" pitchFamily="49" charset="0"/>
              <a:ea typeface="ＭＳ Ｐゴシック" pitchFamily="34" charset="-128"/>
              <a:cs typeface="Courier New" pitchFamily="49" charset="0"/>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D999A8D0-EC75-48DD-9FCD-734010E7EF97}" type="slidenum">
              <a:rPr lang="en-US" altLang="en-US" sz="1400" smtClean="0"/>
              <a:pPr eaLnBrk="1" hangingPunct="1">
                <a:defRPr/>
              </a:pPr>
              <a:t>10</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dirty="0" smtClean="0"/>
              <a:t>Electrical  &amp; Computer Engineering</a:t>
            </a:r>
          </a:p>
        </p:txBody>
      </p:sp>
      <p:sp>
        <p:nvSpPr>
          <p:cNvPr id="2" name="Date Placeholder 1"/>
          <p:cNvSpPr>
            <a:spLocks noGrp="1"/>
          </p:cNvSpPr>
          <p:nvPr>
            <p:ph type="dt" sz="half" idx="10"/>
          </p:nvPr>
        </p:nvSpPr>
        <p:spPr/>
        <p:txBody>
          <a:bodyPr/>
          <a:lstStyle/>
          <a:p>
            <a:pPr>
              <a:defRPr/>
            </a:pPr>
            <a:fld id="{59846927-3FEE-4493-B0DD-03133AFF2E4B}" type="datetime1">
              <a:rPr lang="en-US" smtClean="0"/>
              <a:t>1/11/2017</a:t>
            </a:fld>
            <a:endParaRPr lang="en-US"/>
          </a:p>
        </p:txBody>
      </p:sp>
    </p:spTree>
    <p:extLst>
      <p:ext uri="{BB962C8B-B14F-4D97-AF65-F5344CB8AC3E}">
        <p14:creationId xmlns:p14="http://schemas.microsoft.com/office/powerpoint/2010/main" val="2184573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228600"/>
            <a:ext cx="8229600" cy="563562"/>
          </a:xfrm>
        </p:spPr>
        <p:txBody>
          <a:bodyPr/>
          <a:lstStyle/>
          <a:p>
            <a:pPr eaLnBrk="1" hangingPunct="1">
              <a:defRPr/>
            </a:pPr>
            <a:r>
              <a:rPr lang="en-US" sz="4000" dirty="0">
                <a:ea typeface="+mj-ea"/>
              </a:rPr>
              <a:t>Function </a:t>
            </a:r>
            <a:r>
              <a:rPr lang="en-US" sz="4000" dirty="0" smtClean="0">
                <a:ea typeface="+mj-ea"/>
              </a:rPr>
              <a:t>prototypes</a:t>
            </a:r>
            <a:endParaRPr lang="en-US" sz="2800" dirty="0">
              <a:ea typeface="+mj-ea"/>
            </a:endParaRPr>
          </a:p>
        </p:txBody>
      </p:sp>
      <p:sp>
        <p:nvSpPr>
          <p:cNvPr id="20483" name="Rectangle 3"/>
          <p:cNvSpPr>
            <a:spLocks noGrp="1" noChangeArrowheads="1"/>
          </p:cNvSpPr>
          <p:nvPr>
            <p:ph idx="1"/>
          </p:nvPr>
        </p:nvSpPr>
        <p:spPr>
          <a:xfrm>
            <a:off x="76200" y="914400"/>
            <a:ext cx="8991600" cy="5257800"/>
          </a:xfrm>
        </p:spPr>
        <p:txBody>
          <a:bodyPr/>
          <a:lstStyle/>
          <a:p>
            <a:pPr eaLnBrk="1" hangingPunct="1">
              <a:lnSpc>
                <a:spcPct val="80000"/>
              </a:lnSpc>
              <a:buFontTx/>
              <a:buNone/>
              <a:defRPr/>
            </a:pPr>
            <a:r>
              <a:rPr lang="en-US" sz="2000" dirty="0"/>
              <a:t>Function </a:t>
            </a:r>
            <a:r>
              <a:rPr lang="en-US" sz="2000" dirty="0" smtClean="0"/>
              <a:t>prototypes </a:t>
            </a:r>
            <a:r>
              <a:rPr lang="en-US" altLang="en-US" sz="2000" dirty="0" smtClean="0"/>
              <a:t>informs the </a:t>
            </a:r>
            <a:r>
              <a:rPr lang="en-US" altLang="en-US" sz="2000" dirty="0"/>
              <a:t>compiler </a:t>
            </a:r>
            <a:r>
              <a:rPr lang="en-US" sz="2000" dirty="0" smtClean="0"/>
              <a:t>about </a:t>
            </a:r>
            <a:r>
              <a:rPr lang="en-US" sz="2000" dirty="0"/>
              <a:t>the existence of a </a:t>
            </a:r>
            <a:r>
              <a:rPr lang="en-US" sz="2000" dirty="0" smtClean="0"/>
              <a:t>function</a:t>
            </a:r>
            <a:endParaRPr lang="en-US" altLang="en-US" sz="2000" b="1" dirty="0" smtClean="0">
              <a:latin typeface="Courier New" pitchFamily="49" charset="0"/>
              <a:ea typeface="ＭＳ Ｐゴシック" pitchFamily="34" charset="-128"/>
              <a:cs typeface="Courier New" pitchFamily="49" charset="0"/>
            </a:endParaRPr>
          </a:p>
          <a:p>
            <a:pPr eaLnBrk="1" hangingPunct="1">
              <a:lnSpc>
                <a:spcPct val="80000"/>
              </a:lnSpc>
              <a:buFontTx/>
              <a:buNone/>
              <a:defRPr/>
            </a:pPr>
            <a:endParaRPr lang="en-US" altLang="en-US" sz="1000" b="1" dirty="0" smtClean="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smtClean="0">
                <a:solidFill>
                  <a:srgbClr val="FF0000"/>
                </a:solidFill>
                <a:latin typeface="Courier New" pitchFamily="49" charset="0"/>
                <a:ea typeface="ＭＳ Ｐゴシック" pitchFamily="34" charset="-128"/>
                <a:cs typeface="Courier New" pitchFamily="49" charset="0"/>
              </a:rPr>
              <a:t>#include </a:t>
            </a:r>
            <a:r>
              <a:rPr lang="en-US" altLang="en-US" sz="2000" b="1" dirty="0" smtClean="0">
                <a:latin typeface="Courier New" pitchFamily="49" charset="0"/>
                <a:ea typeface="ＭＳ Ｐゴシック" pitchFamily="34" charset="-128"/>
                <a:cs typeface="Courier New" pitchFamily="49" charset="0"/>
              </a:rPr>
              <a:t>&lt;</a:t>
            </a:r>
            <a:r>
              <a:rPr lang="en-US" altLang="en-US" sz="2000" b="1" dirty="0" err="1" smtClean="0">
                <a:latin typeface="Courier New" pitchFamily="49" charset="0"/>
                <a:ea typeface="ＭＳ Ｐゴシック" pitchFamily="34" charset="-128"/>
                <a:cs typeface="Courier New" pitchFamily="49" charset="0"/>
              </a:rPr>
              <a:t>iostream</a:t>
            </a:r>
            <a:r>
              <a:rPr lang="en-US" altLang="en-US" sz="2000" b="1" dirty="0" smtClean="0">
                <a:latin typeface="Courier New" pitchFamily="49" charset="0"/>
                <a:ea typeface="ＭＳ Ｐゴシック" pitchFamily="34" charset="-128"/>
                <a:cs typeface="Courier New" pitchFamily="49" charset="0"/>
              </a:rPr>
              <a:t>&gt;</a:t>
            </a:r>
          </a:p>
          <a:p>
            <a:pPr eaLnBrk="1" hangingPunct="1">
              <a:lnSpc>
                <a:spcPct val="80000"/>
              </a:lnSpc>
              <a:buFontTx/>
              <a:buNone/>
              <a:defRPr/>
            </a:pPr>
            <a:r>
              <a:rPr lang="en-US" altLang="en-US" sz="2000" b="1" dirty="0" smtClean="0">
                <a:latin typeface="Courier New" pitchFamily="49" charset="0"/>
                <a:ea typeface="ＭＳ Ｐゴシック" pitchFamily="34" charset="-128"/>
                <a:cs typeface="Courier New" pitchFamily="49" charset="0"/>
              </a:rPr>
              <a:t>using namespace </a:t>
            </a:r>
            <a:r>
              <a:rPr lang="en-US" altLang="en-US" sz="2000" b="1" dirty="0" err="1" smtClean="0">
                <a:latin typeface="Courier New" pitchFamily="49" charset="0"/>
                <a:ea typeface="ＭＳ Ｐゴシック" pitchFamily="34" charset="-128"/>
                <a:cs typeface="Courier New" pitchFamily="49" charset="0"/>
              </a:rPr>
              <a:t>std</a:t>
            </a:r>
            <a:r>
              <a:rPr lang="en-US" altLang="en-US" sz="2000" b="1" dirty="0" smtClean="0">
                <a:latin typeface="Courier New" pitchFamily="49" charset="0"/>
                <a:ea typeface="ＭＳ Ｐゴシック" pitchFamily="34" charset="-128"/>
                <a:cs typeface="Courier New" pitchFamily="49" charset="0"/>
              </a:rPr>
              <a:t>;</a:t>
            </a:r>
          </a:p>
          <a:p>
            <a:pPr eaLnBrk="1" hangingPunct="1">
              <a:lnSpc>
                <a:spcPct val="80000"/>
              </a:lnSpc>
              <a:buFontTx/>
              <a:buNone/>
              <a:defRPr/>
            </a:pPr>
            <a:endParaRPr lang="en-US" altLang="en-US" sz="2000" b="1" dirty="0" smtClean="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err="1" smtClean="0">
                <a:solidFill>
                  <a:srgbClr val="FF0000"/>
                </a:solidFill>
                <a:latin typeface="Courier New" pitchFamily="49" charset="0"/>
                <a:ea typeface="ＭＳ Ｐゴシック" pitchFamily="34" charset="-128"/>
                <a:cs typeface="Courier New" pitchFamily="49" charset="0"/>
              </a:rPr>
              <a:t>int</a:t>
            </a:r>
            <a:r>
              <a:rPr lang="en-US" altLang="en-US" sz="2000" b="1" dirty="0" smtClean="0">
                <a:latin typeface="Courier New" pitchFamily="49" charset="0"/>
                <a:ea typeface="ＭＳ Ｐゴシック" pitchFamily="34" charset="-128"/>
                <a:cs typeface="Courier New" pitchFamily="49" charset="0"/>
              </a:rPr>
              <a:t> </a:t>
            </a:r>
            <a:r>
              <a:rPr lang="en-US" altLang="en-US" sz="2000" b="1" dirty="0" err="1" smtClean="0">
                <a:latin typeface="Courier New" pitchFamily="49" charset="0"/>
                <a:ea typeface="ＭＳ Ｐゴシック" pitchFamily="34" charset="-128"/>
                <a:cs typeface="Courier New" pitchFamily="49" charset="0"/>
              </a:rPr>
              <a:t>getSum</a:t>
            </a:r>
            <a:r>
              <a:rPr lang="en-US" altLang="en-US" sz="2000" b="1" dirty="0" smtClean="0">
                <a:latin typeface="Courier New" pitchFamily="49" charset="0"/>
                <a:ea typeface="ＭＳ Ｐゴシック" pitchFamily="34" charset="-128"/>
                <a:cs typeface="Courier New" pitchFamily="49" charset="0"/>
              </a:rPr>
              <a:t>(</a:t>
            </a:r>
            <a:r>
              <a:rPr lang="en-US" altLang="en-US" sz="2000" b="1" dirty="0" err="1" smtClean="0">
                <a:solidFill>
                  <a:srgbClr val="FF0000"/>
                </a:solidFill>
                <a:latin typeface="Courier New" pitchFamily="49" charset="0"/>
                <a:ea typeface="ＭＳ Ｐゴシック" pitchFamily="34" charset="-128"/>
                <a:cs typeface="Courier New" pitchFamily="49" charset="0"/>
              </a:rPr>
              <a:t>int</a:t>
            </a:r>
            <a:r>
              <a:rPr lang="en-US" altLang="en-US" sz="2000" b="1" dirty="0" smtClean="0">
                <a:latin typeface="Courier New" pitchFamily="49" charset="0"/>
                <a:ea typeface="ＭＳ Ｐゴシック" pitchFamily="34" charset="-128"/>
                <a:cs typeface="Courier New" pitchFamily="49" charset="0"/>
              </a:rPr>
              <a:t> a, </a:t>
            </a:r>
            <a:r>
              <a:rPr lang="en-US" altLang="en-US" sz="2000" b="1" dirty="0" err="1" smtClean="0">
                <a:latin typeface="Courier New" pitchFamily="49" charset="0"/>
                <a:ea typeface="ＭＳ Ｐゴシック" pitchFamily="34" charset="-128"/>
                <a:cs typeface="Courier New" pitchFamily="49" charset="0"/>
              </a:rPr>
              <a:t>int</a:t>
            </a:r>
            <a:r>
              <a:rPr lang="en-US" altLang="en-US" sz="2000" b="1" dirty="0" smtClean="0">
                <a:latin typeface="Courier New" pitchFamily="49" charset="0"/>
                <a:ea typeface="ＭＳ Ｐゴシック" pitchFamily="34" charset="-128"/>
                <a:cs typeface="Courier New" pitchFamily="49" charset="0"/>
              </a:rPr>
              <a:t> b);</a:t>
            </a:r>
            <a:r>
              <a:rPr lang="en-US" altLang="en-US" sz="2000" b="1" dirty="0">
                <a:latin typeface="Courier New" pitchFamily="49" charset="0"/>
                <a:ea typeface="ＭＳ Ｐゴシック" pitchFamily="34" charset="-128"/>
                <a:cs typeface="Courier New" pitchFamily="49" charset="0"/>
              </a:rPr>
              <a:t> </a:t>
            </a:r>
            <a:r>
              <a:rPr lang="en-US" altLang="en-US" sz="2000" b="1" dirty="0" smtClean="0">
                <a:latin typeface="Courier New" pitchFamily="49" charset="0"/>
                <a:ea typeface="ＭＳ Ｐゴシック" pitchFamily="34" charset="-128"/>
                <a:cs typeface="Courier New" pitchFamily="49" charset="0"/>
              </a:rPr>
              <a:t> </a:t>
            </a:r>
            <a:r>
              <a:rPr lang="en-US" altLang="en-US" sz="1600" b="1" dirty="0" smtClean="0">
                <a:solidFill>
                  <a:srgbClr val="0000FF"/>
                </a:solidFill>
                <a:latin typeface="Courier New" pitchFamily="49" charset="0"/>
                <a:ea typeface="ＭＳ Ｐゴシック" pitchFamily="34" charset="-128"/>
                <a:cs typeface="Courier New" pitchFamily="49" charset="0"/>
              </a:rPr>
              <a:t>/* </a:t>
            </a:r>
            <a:r>
              <a:rPr lang="en-US" altLang="en-US" sz="1600" i="1" dirty="0" smtClean="0">
                <a:solidFill>
                  <a:srgbClr val="0000FF"/>
                </a:solidFill>
                <a:latin typeface="Courier New" pitchFamily="49" charset="0"/>
                <a:ea typeface="ＭＳ Ｐゴシック" pitchFamily="34" charset="-128"/>
                <a:cs typeface="Courier New" pitchFamily="49" charset="0"/>
              </a:rPr>
              <a:t>prototype - function declaration</a:t>
            </a:r>
            <a:r>
              <a:rPr lang="en-US" altLang="en-US" sz="1600" b="1" i="1" dirty="0" smtClean="0">
                <a:solidFill>
                  <a:srgbClr val="0000FF"/>
                </a:solidFill>
                <a:latin typeface="Courier New" pitchFamily="49" charset="0"/>
                <a:ea typeface="ＭＳ Ｐゴシック" pitchFamily="34" charset="-128"/>
                <a:cs typeface="Courier New" pitchFamily="49" charset="0"/>
              </a:rPr>
              <a:t> </a:t>
            </a:r>
            <a:r>
              <a:rPr lang="en-US" altLang="en-US" sz="1600" b="1" dirty="0" smtClean="0">
                <a:solidFill>
                  <a:srgbClr val="0000FF"/>
                </a:solidFill>
                <a:latin typeface="Courier New" pitchFamily="49" charset="0"/>
                <a:ea typeface="ＭＳ Ｐゴシック" pitchFamily="34" charset="-128"/>
                <a:cs typeface="Courier New" pitchFamily="49" charset="0"/>
              </a:rPr>
              <a:t>*/</a:t>
            </a:r>
          </a:p>
          <a:p>
            <a:pPr eaLnBrk="1" hangingPunct="1">
              <a:lnSpc>
                <a:spcPct val="80000"/>
              </a:lnSpc>
              <a:buFontTx/>
              <a:buNone/>
              <a:defRPr/>
            </a:pPr>
            <a:endParaRPr lang="en-US" altLang="en-US" sz="2000" b="1" dirty="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err="1">
                <a:solidFill>
                  <a:srgbClr val="FF0000"/>
                </a:solidFill>
                <a:latin typeface="Courier New" pitchFamily="49" charset="0"/>
                <a:ea typeface="ＭＳ Ｐゴシック" pitchFamily="34" charset="-128"/>
                <a:cs typeface="Courier New" pitchFamily="49" charset="0"/>
              </a:rPr>
              <a:t>int</a:t>
            </a:r>
            <a:r>
              <a:rPr lang="en-US" altLang="en-US" sz="2000" b="1" dirty="0">
                <a:latin typeface="Courier New" pitchFamily="49" charset="0"/>
                <a:ea typeface="ＭＳ Ｐゴシック" pitchFamily="34" charset="-128"/>
                <a:cs typeface="Courier New" pitchFamily="49" charset="0"/>
              </a:rPr>
              <a:t> main()</a:t>
            </a: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a:t>
            </a:r>
          </a:p>
          <a:p>
            <a:pPr eaLnBrk="1" hangingPunct="1">
              <a:lnSpc>
                <a:spcPct val="80000"/>
              </a:lnSpc>
              <a:buFontTx/>
              <a:buNone/>
              <a:defRPr/>
            </a:pPr>
            <a:r>
              <a:rPr lang="en-US" altLang="en-US" sz="2000" b="1" dirty="0" smtClean="0">
                <a:latin typeface="Courier New" pitchFamily="49" charset="0"/>
                <a:ea typeface="ＭＳ Ｐゴシック" pitchFamily="34" charset="-128"/>
                <a:cs typeface="Courier New" pitchFamily="49" charset="0"/>
              </a:rPr>
              <a:t>	</a:t>
            </a:r>
            <a:r>
              <a:rPr lang="en-US" altLang="en-US" sz="2000" b="1" dirty="0" err="1" smtClean="0">
                <a:solidFill>
                  <a:srgbClr val="FF0000"/>
                </a:solidFill>
                <a:latin typeface="Courier New" pitchFamily="49" charset="0"/>
                <a:ea typeface="ＭＳ Ｐゴシック" pitchFamily="34" charset="-128"/>
                <a:cs typeface="Courier New" pitchFamily="49" charset="0"/>
              </a:rPr>
              <a:t>int</a:t>
            </a:r>
            <a:r>
              <a:rPr lang="en-US" altLang="en-US" sz="2000" b="1" dirty="0" smtClean="0">
                <a:latin typeface="Courier New" pitchFamily="49" charset="0"/>
                <a:ea typeface="ＭＳ Ｐゴシック" pitchFamily="34" charset="-128"/>
                <a:cs typeface="Courier New" pitchFamily="49" charset="0"/>
              </a:rPr>
              <a:t> num1 = 5, num2 = 10;</a:t>
            </a: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	</a:t>
            </a:r>
            <a:r>
              <a:rPr lang="en-US" altLang="en-US" sz="2000" b="1" dirty="0" err="1" smtClean="0">
                <a:solidFill>
                  <a:srgbClr val="FF0000"/>
                </a:solidFill>
                <a:latin typeface="Courier New" pitchFamily="49" charset="0"/>
                <a:ea typeface="ＭＳ Ｐゴシック" pitchFamily="34" charset="-128"/>
                <a:cs typeface="Courier New" pitchFamily="49" charset="0"/>
              </a:rPr>
              <a:t>int</a:t>
            </a:r>
            <a:r>
              <a:rPr lang="en-US" altLang="en-US" sz="2000" b="1" dirty="0" smtClean="0">
                <a:latin typeface="Courier New" pitchFamily="49" charset="0"/>
                <a:ea typeface="ＭＳ Ｐゴシック" pitchFamily="34" charset="-128"/>
                <a:cs typeface="Courier New" pitchFamily="49" charset="0"/>
              </a:rPr>
              <a:t> results = </a:t>
            </a:r>
            <a:r>
              <a:rPr lang="en-US" altLang="en-US" sz="2000" b="1" dirty="0" err="1" smtClean="0">
                <a:latin typeface="Courier New" pitchFamily="49" charset="0"/>
                <a:ea typeface="ＭＳ Ｐゴシック" pitchFamily="34" charset="-128"/>
                <a:cs typeface="Courier New" pitchFamily="49" charset="0"/>
              </a:rPr>
              <a:t>getSum</a:t>
            </a:r>
            <a:r>
              <a:rPr lang="en-US" altLang="en-US" sz="2000" b="1" dirty="0" smtClean="0">
                <a:latin typeface="Courier New" pitchFamily="49" charset="0"/>
                <a:ea typeface="ＭＳ Ｐゴシック" pitchFamily="34" charset="-128"/>
                <a:cs typeface="Courier New" pitchFamily="49" charset="0"/>
              </a:rPr>
              <a:t>(num1, num2);</a:t>
            </a: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	</a:t>
            </a:r>
            <a:r>
              <a:rPr lang="en-US" altLang="en-US" sz="2000" b="1" dirty="0" err="1" smtClean="0">
                <a:latin typeface="Courier New" pitchFamily="49" charset="0"/>
                <a:ea typeface="ＭＳ Ｐゴシック" pitchFamily="34" charset="-128"/>
                <a:cs typeface="Courier New" pitchFamily="49" charset="0"/>
              </a:rPr>
              <a:t>cout</a:t>
            </a:r>
            <a:r>
              <a:rPr lang="en-US" altLang="en-US" sz="2000" b="1" dirty="0" smtClean="0">
                <a:latin typeface="Courier New" pitchFamily="49" charset="0"/>
                <a:ea typeface="ＭＳ Ｐゴシック" pitchFamily="34" charset="-128"/>
                <a:cs typeface="Courier New" pitchFamily="49" charset="0"/>
              </a:rPr>
              <a:t> &lt;&lt; results &lt;&lt; </a:t>
            </a:r>
            <a:r>
              <a:rPr lang="en-US" altLang="en-US" sz="2000" b="1" dirty="0" err="1" smtClean="0">
                <a:latin typeface="Courier New" pitchFamily="49" charset="0"/>
                <a:ea typeface="ＭＳ Ｐゴシック" pitchFamily="34" charset="-128"/>
                <a:cs typeface="Courier New" pitchFamily="49" charset="0"/>
              </a:rPr>
              <a:t>endl</a:t>
            </a:r>
            <a:r>
              <a:rPr lang="en-US" altLang="en-US" sz="2000" b="1" dirty="0" smtClean="0">
                <a:latin typeface="Courier New" pitchFamily="49" charset="0"/>
                <a:ea typeface="ＭＳ Ｐゴシック" pitchFamily="34" charset="-128"/>
                <a:cs typeface="Courier New" pitchFamily="49" charset="0"/>
              </a:rPr>
              <a:t>;</a:t>
            </a:r>
            <a:endParaRPr lang="en-US" altLang="en-US" sz="2000" b="1" dirty="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smtClean="0">
                <a:latin typeface="Courier New" pitchFamily="49" charset="0"/>
                <a:ea typeface="ＭＳ Ｐゴシック" pitchFamily="34" charset="-128"/>
                <a:cs typeface="Courier New" pitchFamily="49" charset="0"/>
              </a:rPr>
              <a:t>}</a:t>
            </a:r>
          </a:p>
          <a:p>
            <a:pPr eaLnBrk="1" hangingPunct="1">
              <a:lnSpc>
                <a:spcPct val="80000"/>
              </a:lnSpc>
              <a:buNone/>
              <a:defRPr/>
            </a:pPr>
            <a:endParaRPr lang="en-US" altLang="en-US" sz="2000" b="1" dirty="0" smtClean="0">
              <a:solidFill>
                <a:srgbClr val="FF0000"/>
              </a:solidFill>
              <a:latin typeface="Courier New" pitchFamily="49" charset="0"/>
              <a:ea typeface="ＭＳ Ｐゴシック" pitchFamily="34" charset="-128"/>
              <a:cs typeface="Courier New" pitchFamily="49" charset="0"/>
            </a:endParaRPr>
          </a:p>
          <a:p>
            <a:pPr eaLnBrk="1" hangingPunct="1">
              <a:lnSpc>
                <a:spcPct val="80000"/>
              </a:lnSpc>
              <a:buNone/>
              <a:defRPr/>
            </a:pPr>
            <a:r>
              <a:rPr lang="en-US" altLang="en-US" sz="2000" b="1" dirty="0" err="1" smtClean="0">
                <a:solidFill>
                  <a:srgbClr val="FF0000"/>
                </a:solidFill>
                <a:latin typeface="Courier New" pitchFamily="49" charset="0"/>
                <a:ea typeface="ＭＳ Ｐゴシック" pitchFamily="34" charset="-128"/>
                <a:cs typeface="Courier New" pitchFamily="49" charset="0"/>
              </a:rPr>
              <a:t>int</a:t>
            </a:r>
            <a:r>
              <a:rPr lang="en-US" altLang="en-US" sz="2000" b="1" dirty="0" smtClean="0">
                <a:latin typeface="Courier New" pitchFamily="49" charset="0"/>
                <a:ea typeface="ＭＳ Ｐゴシック" pitchFamily="34" charset="-128"/>
                <a:cs typeface="Courier New" pitchFamily="49" charset="0"/>
              </a:rPr>
              <a:t> </a:t>
            </a:r>
            <a:r>
              <a:rPr lang="en-US" altLang="en-US" sz="2000" b="1" dirty="0" err="1">
                <a:latin typeface="Courier New" pitchFamily="49" charset="0"/>
                <a:ea typeface="ＭＳ Ｐゴシック" pitchFamily="34" charset="-128"/>
                <a:cs typeface="Courier New" pitchFamily="49" charset="0"/>
              </a:rPr>
              <a:t>getSum</a:t>
            </a:r>
            <a:r>
              <a:rPr lang="en-US" altLang="en-US" sz="2000" b="1" dirty="0">
                <a:latin typeface="Courier New" pitchFamily="49" charset="0"/>
                <a:ea typeface="ＭＳ Ｐゴシック" pitchFamily="34" charset="-128"/>
                <a:cs typeface="Courier New" pitchFamily="49" charset="0"/>
              </a:rPr>
              <a:t>(</a:t>
            </a:r>
            <a:r>
              <a:rPr lang="en-US" altLang="en-US" sz="2000" b="1" dirty="0" err="1">
                <a:solidFill>
                  <a:srgbClr val="FF0000"/>
                </a:solidFill>
                <a:latin typeface="Courier New" pitchFamily="49" charset="0"/>
                <a:ea typeface="ＭＳ Ｐゴシック" pitchFamily="34" charset="-128"/>
                <a:cs typeface="Courier New" pitchFamily="49" charset="0"/>
              </a:rPr>
              <a:t>int</a:t>
            </a:r>
            <a:r>
              <a:rPr lang="en-US" altLang="en-US" sz="2000" b="1" dirty="0">
                <a:latin typeface="Courier New" pitchFamily="49" charset="0"/>
                <a:ea typeface="ＭＳ Ｐゴシック" pitchFamily="34" charset="-128"/>
                <a:cs typeface="Courier New" pitchFamily="49" charset="0"/>
              </a:rPr>
              <a:t> a, </a:t>
            </a:r>
            <a:r>
              <a:rPr lang="en-US" altLang="en-US" sz="2000" b="1" dirty="0" err="1">
                <a:latin typeface="Courier New" pitchFamily="49" charset="0"/>
                <a:ea typeface="ＭＳ Ｐゴシック" pitchFamily="34" charset="-128"/>
                <a:cs typeface="Courier New" pitchFamily="49" charset="0"/>
              </a:rPr>
              <a:t>int</a:t>
            </a:r>
            <a:r>
              <a:rPr lang="en-US" altLang="en-US" sz="2000" b="1" dirty="0">
                <a:latin typeface="Courier New" pitchFamily="49" charset="0"/>
                <a:ea typeface="ＭＳ Ｐゴシック" pitchFamily="34" charset="-128"/>
                <a:cs typeface="Courier New" pitchFamily="49" charset="0"/>
              </a:rPr>
              <a:t> b</a:t>
            </a:r>
            <a:r>
              <a:rPr lang="en-US" altLang="en-US" sz="2000" b="1" dirty="0" smtClean="0">
                <a:latin typeface="Courier New" pitchFamily="49" charset="0"/>
                <a:ea typeface="ＭＳ Ｐゴシック" pitchFamily="34" charset="-128"/>
                <a:cs typeface="Courier New" pitchFamily="49" charset="0"/>
              </a:rPr>
              <a:t>) </a:t>
            </a:r>
            <a:r>
              <a:rPr lang="en-US" altLang="en-US" sz="2000" b="1" dirty="0" smtClean="0">
                <a:solidFill>
                  <a:srgbClr val="0000FF"/>
                </a:solidFill>
                <a:latin typeface="Courier New" pitchFamily="49" charset="0"/>
                <a:ea typeface="ＭＳ Ｐゴシック" pitchFamily="34" charset="-128"/>
                <a:cs typeface="Courier New" pitchFamily="49" charset="0"/>
              </a:rPr>
              <a:t>	</a:t>
            </a:r>
            <a:r>
              <a:rPr lang="en-US" altLang="en-US" sz="1600" b="1" dirty="0" smtClean="0">
                <a:solidFill>
                  <a:srgbClr val="0000FF"/>
                </a:solidFill>
                <a:latin typeface="Courier New" pitchFamily="49" charset="0"/>
                <a:ea typeface="ＭＳ Ｐゴシック" pitchFamily="34" charset="-128"/>
                <a:cs typeface="Courier New" pitchFamily="49" charset="0"/>
              </a:rPr>
              <a:t>/* </a:t>
            </a:r>
            <a:r>
              <a:rPr lang="en-US" altLang="en-US" sz="1600" i="1" dirty="0" smtClean="0">
                <a:solidFill>
                  <a:srgbClr val="0000FF"/>
                </a:solidFill>
                <a:latin typeface="Courier New" pitchFamily="49" charset="0"/>
                <a:ea typeface="ＭＳ Ｐゴシック" pitchFamily="34" charset="-128"/>
                <a:cs typeface="Courier New" pitchFamily="49" charset="0"/>
              </a:rPr>
              <a:t>function definition </a:t>
            </a:r>
            <a:r>
              <a:rPr lang="en-US" altLang="en-US" sz="1600" b="1" dirty="0" smtClean="0">
                <a:solidFill>
                  <a:srgbClr val="0000FF"/>
                </a:solidFill>
                <a:latin typeface="Courier New" pitchFamily="49" charset="0"/>
                <a:ea typeface="ＭＳ Ｐゴシック" pitchFamily="34" charset="-128"/>
                <a:cs typeface="Courier New" pitchFamily="49" charset="0"/>
              </a:rPr>
              <a:t>*/</a:t>
            </a:r>
            <a:endParaRPr lang="en-US" altLang="en-US" sz="1600" b="1" dirty="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	</a:t>
            </a: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	</a:t>
            </a:r>
            <a:r>
              <a:rPr lang="en-US" altLang="en-US" sz="2000" b="1" dirty="0" smtClean="0">
                <a:latin typeface="Courier New" pitchFamily="49" charset="0"/>
                <a:ea typeface="ＭＳ Ｐゴシック" pitchFamily="34" charset="-128"/>
                <a:cs typeface="Courier New" pitchFamily="49" charset="0"/>
              </a:rPr>
              <a:t>return a * b;</a:t>
            </a:r>
            <a:endParaRPr lang="en-US" altLang="en-US" sz="2000" b="1" dirty="0">
              <a:solidFill>
                <a:srgbClr val="0000FF"/>
              </a:solidFill>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smtClean="0">
                <a:latin typeface="Courier New" pitchFamily="49" charset="0"/>
                <a:ea typeface="ＭＳ Ｐゴシック" pitchFamily="34" charset="-128"/>
                <a:cs typeface="Courier New" pitchFamily="49" charset="0"/>
              </a:rPr>
              <a:t>}</a:t>
            </a:r>
          </a:p>
          <a:p>
            <a:pPr eaLnBrk="1" hangingPunct="1">
              <a:lnSpc>
                <a:spcPct val="80000"/>
              </a:lnSpc>
              <a:buFontTx/>
              <a:buNone/>
              <a:defRPr/>
            </a:pPr>
            <a:endParaRPr lang="en-US" altLang="en-US" sz="1600" b="1" dirty="0" smtClean="0">
              <a:latin typeface="Courier New" pitchFamily="49" charset="0"/>
              <a:ea typeface="ＭＳ Ｐゴシック" pitchFamily="34" charset="-128"/>
              <a:cs typeface="Courier New" pitchFamily="49" charset="0"/>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D999A8D0-EC75-48DD-9FCD-734010E7EF97}" type="slidenum">
              <a:rPr lang="en-US" altLang="en-US" sz="1400" smtClean="0"/>
              <a:pPr eaLnBrk="1" hangingPunct="1">
                <a:defRPr/>
              </a:pPr>
              <a:t>11</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dirty="0" smtClean="0"/>
              <a:t>Electrical  &amp; Computer Engineering</a:t>
            </a:r>
          </a:p>
        </p:txBody>
      </p:sp>
      <p:sp>
        <p:nvSpPr>
          <p:cNvPr id="2" name="Date Placeholder 1"/>
          <p:cNvSpPr>
            <a:spLocks noGrp="1"/>
          </p:cNvSpPr>
          <p:nvPr>
            <p:ph type="dt" sz="half" idx="10"/>
          </p:nvPr>
        </p:nvSpPr>
        <p:spPr/>
        <p:txBody>
          <a:bodyPr/>
          <a:lstStyle/>
          <a:p>
            <a:pPr>
              <a:defRPr/>
            </a:pPr>
            <a:fld id="{59846927-3FEE-4493-B0DD-03133AFF2E4B}" type="datetime1">
              <a:rPr lang="en-US" smtClean="0"/>
              <a:t>1/11/2017</a:t>
            </a:fld>
            <a:endParaRPr lang="en-US"/>
          </a:p>
        </p:txBody>
      </p:sp>
    </p:spTree>
    <p:extLst>
      <p:ext uri="{BB962C8B-B14F-4D97-AF65-F5344CB8AC3E}">
        <p14:creationId xmlns:p14="http://schemas.microsoft.com/office/powerpoint/2010/main" val="2185272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228600"/>
            <a:ext cx="8229600" cy="563562"/>
          </a:xfrm>
        </p:spPr>
        <p:txBody>
          <a:bodyPr/>
          <a:lstStyle/>
          <a:p>
            <a:pPr eaLnBrk="1" hangingPunct="1">
              <a:defRPr/>
            </a:pPr>
            <a:r>
              <a:rPr lang="en-US" sz="4000" dirty="0" smtClean="0">
                <a:ea typeface="+mj-ea"/>
              </a:rPr>
              <a:t>Passing Values to Functions</a:t>
            </a:r>
            <a:endParaRPr lang="en-US" sz="2800" dirty="0">
              <a:ea typeface="+mj-ea"/>
            </a:endParaRPr>
          </a:p>
        </p:txBody>
      </p:sp>
      <p:sp>
        <p:nvSpPr>
          <p:cNvPr id="20483" name="Rectangle 3"/>
          <p:cNvSpPr>
            <a:spLocks noGrp="1" noChangeArrowheads="1"/>
          </p:cNvSpPr>
          <p:nvPr>
            <p:ph idx="1"/>
          </p:nvPr>
        </p:nvSpPr>
        <p:spPr>
          <a:xfrm>
            <a:off x="0" y="812258"/>
            <a:ext cx="8991600" cy="5359941"/>
          </a:xfrm>
        </p:spPr>
        <p:txBody>
          <a:bodyPr/>
          <a:lstStyle/>
          <a:p>
            <a:pPr eaLnBrk="1" hangingPunct="1">
              <a:lnSpc>
                <a:spcPct val="80000"/>
              </a:lnSpc>
              <a:buFontTx/>
              <a:buNone/>
              <a:defRPr/>
            </a:pPr>
            <a:r>
              <a:rPr lang="en-US" altLang="en-US" sz="1600" b="1" dirty="0" smtClean="0">
                <a:solidFill>
                  <a:srgbClr val="FF0000"/>
                </a:solidFill>
                <a:latin typeface="Courier New" pitchFamily="49" charset="0"/>
                <a:ea typeface="ＭＳ Ｐゴシック" pitchFamily="34" charset="-128"/>
                <a:cs typeface="Courier New" pitchFamily="49" charset="0"/>
              </a:rPr>
              <a:t>#include </a:t>
            </a:r>
            <a:r>
              <a:rPr lang="en-US" altLang="en-US" sz="1600" b="1" dirty="0" smtClean="0">
                <a:latin typeface="Courier New" pitchFamily="49" charset="0"/>
                <a:ea typeface="ＭＳ Ｐゴシック" pitchFamily="34" charset="-128"/>
                <a:cs typeface="Courier New" pitchFamily="49" charset="0"/>
              </a:rPr>
              <a:t>&lt;</a:t>
            </a:r>
            <a:r>
              <a:rPr lang="en-US" altLang="en-US" sz="1600" b="1" dirty="0" err="1" smtClean="0">
                <a:latin typeface="Courier New" pitchFamily="49" charset="0"/>
                <a:ea typeface="ＭＳ Ｐゴシック" pitchFamily="34" charset="-128"/>
                <a:cs typeface="Courier New" pitchFamily="49" charset="0"/>
              </a:rPr>
              <a:t>iostream</a:t>
            </a:r>
            <a:r>
              <a:rPr lang="en-US" altLang="en-US" sz="1600" b="1" dirty="0" smtClean="0">
                <a:latin typeface="Courier New" pitchFamily="49" charset="0"/>
                <a:ea typeface="ＭＳ Ｐゴシック" pitchFamily="34" charset="-128"/>
                <a:cs typeface="Courier New" pitchFamily="49" charset="0"/>
              </a:rPr>
              <a:t>&gt;</a:t>
            </a:r>
          </a:p>
          <a:p>
            <a:pPr eaLnBrk="1" hangingPunct="1">
              <a:lnSpc>
                <a:spcPct val="80000"/>
              </a:lnSpc>
              <a:buFontTx/>
              <a:buNone/>
              <a:defRPr/>
            </a:pPr>
            <a:r>
              <a:rPr lang="en-US" altLang="en-US" sz="1600" b="1" dirty="0" smtClean="0">
                <a:latin typeface="Courier New" pitchFamily="49" charset="0"/>
                <a:ea typeface="ＭＳ Ｐゴシック" pitchFamily="34" charset="-128"/>
                <a:cs typeface="Courier New" pitchFamily="49" charset="0"/>
              </a:rPr>
              <a:t>Using namespace </a:t>
            </a:r>
            <a:r>
              <a:rPr lang="en-US" altLang="en-US" sz="1600" b="1" dirty="0" err="1" smtClean="0">
                <a:latin typeface="Courier New" pitchFamily="49" charset="0"/>
                <a:ea typeface="ＭＳ Ｐゴシック" pitchFamily="34" charset="-128"/>
                <a:cs typeface="Courier New" pitchFamily="49" charset="0"/>
              </a:rPr>
              <a:t>std</a:t>
            </a:r>
            <a:r>
              <a:rPr lang="en-US" altLang="en-US" sz="1600" b="1" dirty="0" smtClean="0">
                <a:latin typeface="Courier New" pitchFamily="49" charset="0"/>
                <a:ea typeface="ＭＳ Ｐゴシック" pitchFamily="34" charset="-128"/>
                <a:cs typeface="Courier New" pitchFamily="49" charset="0"/>
              </a:rPr>
              <a:t>;</a:t>
            </a:r>
          </a:p>
          <a:p>
            <a:pPr eaLnBrk="1" hangingPunct="1">
              <a:lnSpc>
                <a:spcPct val="80000"/>
              </a:lnSpc>
              <a:buNone/>
              <a:defRPr/>
            </a:pPr>
            <a:r>
              <a:rPr lang="en-US" altLang="en-US" sz="1100" b="1" dirty="0" smtClean="0">
                <a:solidFill>
                  <a:srgbClr val="0000FF"/>
                </a:solidFill>
                <a:latin typeface="Courier New" pitchFamily="49" charset="0"/>
                <a:ea typeface="ＭＳ Ｐゴシック" pitchFamily="34" charset="-128"/>
                <a:cs typeface="Courier New" pitchFamily="49" charset="0"/>
              </a:rPr>
              <a:t>		/* </a:t>
            </a:r>
            <a:r>
              <a:rPr lang="en-US" altLang="en-US" sz="1100" i="1" dirty="0" smtClean="0">
                <a:solidFill>
                  <a:srgbClr val="0000FF"/>
                </a:solidFill>
                <a:latin typeface="Courier New" pitchFamily="49" charset="0"/>
                <a:ea typeface="ＭＳ Ｐゴシック" pitchFamily="34" charset="-128"/>
                <a:cs typeface="Courier New" pitchFamily="49" charset="0"/>
              </a:rPr>
              <a:t>prototypes */</a:t>
            </a:r>
            <a:endParaRPr lang="en-US" altLang="en-US" sz="1100" b="1" dirty="0" smtClean="0">
              <a:latin typeface="Courier New" pitchFamily="49" charset="0"/>
              <a:ea typeface="ＭＳ Ｐゴシック" pitchFamily="34" charset="-128"/>
              <a:cs typeface="Courier New" pitchFamily="49" charset="0"/>
            </a:endParaRPr>
          </a:p>
          <a:p>
            <a:pPr eaLnBrk="1" hangingPunct="1">
              <a:lnSpc>
                <a:spcPct val="80000"/>
              </a:lnSpc>
              <a:buNone/>
              <a:defRPr/>
            </a:pPr>
            <a:r>
              <a:rPr lang="en-US" altLang="en-US" sz="1600" b="1" dirty="0">
                <a:solidFill>
                  <a:srgbClr val="FF0000"/>
                </a:solidFill>
                <a:latin typeface="Courier New" pitchFamily="49" charset="0"/>
                <a:ea typeface="ＭＳ Ｐゴシック" pitchFamily="34" charset="-128"/>
                <a:cs typeface="Courier New" pitchFamily="49" charset="0"/>
              </a:rPr>
              <a:t>void</a:t>
            </a:r>
            <a:r>
              <a:rPr lang="en-US" altLang="en-US" sz="1600" b="1" dirty="0">
                <a:latin typeface="Courier New" pitchFamily="49" charset="0"/>
                <a:ea typeface="ＭＳ Ｐゴシック" pitchFamily="34" charset="-128"/>
                <a:cs typeface="Courier New" pitchFamily="49" charset="0"/>
              </a:rPr>
              <a:t> </a:t>
            </a:r>
            <a:r>
              <a:rPr lang="en-US" altLang="en-US" sz="1600" b="1" dirty="0" err="1" smtClean="0">
                <a:latin typeface="Courier New" pitchFamily="49" charset="0"/>
                <a:ea typeface="ＭＳ Ｐゴシック" pitchFamily="34" charset="-128"/>
                <a:cs typeface="Courier New" pitchFamily="49" charset="0"/>
              </a:rPr>
              <a:t>printValue</a:t>
            </a:r>
            <a:r>
              <a:rPr lang="en-US" altLang="en-US" sz="1600" b="1" dirty="0" smtClean="0">
                <a:latin typeface="Courier New" pitchFamily="49" charset="0"/>
                <a:ea typeface="ＭＳ Ｐゴシック" pitchFamily="34" charset="-128"/>
                <a:cs typeface="Courier New" pitchFamily="49" charset="0"/>
              </a:rPr>
              <a:t>(</a:t>
            </a:r>
            <a:r>
              <a:rPr lang="en-US" altLang="en-US" sz="1600" b="1" dirty="0" err="1" smtClean="0">
                <a:solidFill>
                  <a:srgbClr val="FF0000"/>
                </a:solidFill>
                <a:latin typeface="Courier New" pitchFamily="49" charset="0"/>
                <a:ea typeface="ＭＳ Ｐゴシック" pitchFamily="34" charset="-128"/>
                <a:cs typeface="Courier New" pitchFamily="49" charset="0"/>
              </a:rPr>
              <a:t>int</a:t>
            </a:r>
            <a:r>
              <a:rPr lang="en-US" altLang="en-US" sz="1600" b="1" dirty="0" smtClean="0">
                <a:latin typeface="Courier New" pitchFamily="49" charset="0"/>
                <a:ea typeface="ＭＳ Ｐゴシック" pitchFamily="34" charset="-128"/>
                <a:cs typeface="Courier New" pitchFamily="49" charset="0"/>
              </a:rPr>
              <a:t> </a:t>
            </a:r>
            <a:r>
              <a:rPr lang="en-US" altLang="en-US" sz="1600" b="1" dirty="0" err="1" smtClean="0">
                <a:latin typeface="Courier New" pitchFamily="49" charset="0"/>
                <a:ea typeface="ＭＳ Ｐゴシック" pitchFamily="34" charset="-128"/>
                <a:cs typeface="Courier New" pitchFamily="49" charset="0"/>
              </a:rPr>
              <a:t>i</a:t>
            </a:r>
            <a:r>
              <a:rPr lang="en-US" altLang="en-US" sz="1600" b="1" dirty="0" smtClean="0">
                <a:latin typeface="Courier New" pitchFamily="49" charset="0"/>
                <a:ea typeface="ＭＳ Ｐゴシック" pitchFamily="34" charset="-128"/>
                <a:cs typeface="Courier New" pitchFamily="49" charset="0"/>
              </a:rPr>
              <a:t>);	</a:t>
            </a:r>
            <a:r>
              <a:rPr lang="en-US" altLang="en-US" sz="1600" b="1" dirty="0">
                <a:solidFill>
                  <a:srgbClr val="0000FF"/>
                </a:solidFill>
                <a:latin typeface="Courier New" pitchFamily="49" charset="0"/>
                <a:ea typeface="ＭＳ Ｐゴシック" pitchFamily="34" charset="-128"/>
                <a:cs typeface="Courier New" pitchFamily="49" charset="0"/>
              </a:rPr>
              <a:t>/* </a:t>
            </a:r>
            <a:r>
              <a:rPr lang="en-US" altLang="en-US" sz="1600" i="1" dirty="0" err="1" smtClean="0">
                <a:solidFill>
                  <a:srgbClr val="0000FF"/>
                </a:solidFill>
                <a:latin typeface="Courier New" pitchFamily="49" charset="0"/>
                <a:ea typeface="ＭＳ Ｐゴシック" pitchFamily="34" charset="-128"/>
                <a:cs typeface="Courier New" pitchFamily="49" charset="0"/>
              </a:rPr>
              <a:t>i</a:t>
            </a:r>
            <a:r>
              <a:rPr lang="en-US" altLang="en-US" sz="1600" i="1" dirty="0" smtClean="0">
                <a:solidFill>
                  <a:srgbClr val="0000FF"/>
                </a:solidFill>
                <a:latin typeface="Courier New" pitchFamily="49" charset="0"/>
                <a:ea typeface="ＭＳ Ｐゴシック" pitchFamily="34" charset="-128"/>
                <a:cs typeface="Courier New" pitchFamily="49" charset="0"/>
              </a:rPr>
              <a:t> is a value </a:t>
            </a:r>
            <a:r>
              <a:rPr lang="en-US" altLang="en-US" sz="1600" b="1" dirty="0" smtClean="0">
                <a:solidFill>
                  <a:srgbClr val="0000FF"/>
                </a:solidFill>
                <a:latin typeface="Courier New" pitchFamily="49" charset="0"/>
                <a:ea typeface="ＭＳ Ｐゴシック" pitchFamily="34" charset="-128"/>
                <a:cs typeface="Courier New" pitchFamily="49" charset="0"/>
              </a:rPr>
              <a:t>*/</a:t>
            </a:r>
            <a:endParaRPr lang="en-US" altLang="en-US" sz="1600" b="1" dirty="0" smtClean="0">
              <a:latin typeface="Courier New" pitchFamily="49" charset="0"/>
              <a:ea typeface="ＭＳ Ｐゴシック" pitchFamily="34" charset="-128"/>
              <a:cs typeface="Courier New" pitchFamily="49" charset="0"/>
            </a:endParaRPr>
          </a:p>
          <a:p>
            <a:pPr eaLnBrk="1" hangingPunct="1">
              <a:lnSpc>
                <a:spcPct val="80000"/>
              </a:lnSpc>
              <a:buNone/>
              <a:defRPr/>
            </a:pPr>
            <a:r>
              <a:rPr lang="en-US" altLang="en-US" sz="1600" b="1" dirty="0" smtClean="0">
                <a:solidFill>
                  <a:srgbClr val="FF0000"/>
                </a:solidFill>
                <a:latin typeface="Courier New" pitchFamily="49" charset="0"/>
                <a:ea typeface="ＭＳ Ｐゴシック" pitchFamily="34" charset="-128"/>
                <a:cs typeface="Courier New" pitchFamily="49" charset="0"/>
              </a:rPr>
              <a:t>void</a:t>
            </a:r>
            <a:r>
              <a:rPr lang="en-US" altLang="en-US" sz="1600" b="1" dirty="0" smtClean="0">
                <a:latin typeface="Courier New" pitchFamily="49" charset="0"/>
                <a:ea typeface="ＭＳ Ｐゴシック" pitchFamily="34" charset="-128"/>
                <a:cs typeface="Courier New" pitchFamily="49" charset="0"/>
              </a:rPr>
              <a:t> getValue1(</a:t>
            </a:r>
            <a:r>
              <a:rPr lang="en-US" altLang="en-US" sz="1600" b="1" dirty="0" err="1" smtClean="0">
                <a:solidFill>
                  <a:srgbClr val="FF0000"/>
                </a:solidFill>
                <a:latin typeface="Courier New" pitchFamily="49" charset="0"/>
                <a:ea typeface="ＭＳ Ｐゴシック" pitchFamily="34" charset="-128"/>
                <a:cs typeface="Courier New" pitchFamily="49" charset="0"/>
              </a:rPr>
              <a:t>int</a:t>
            </a:r>
            <a:r>
              <a:rPr lang="en-US" altLang="en-US" sz="1600" b="1" dirty="0">
                <a:latin typeface="Courier New" pitchFamily="49" charset="0"/>
                <a:ea typeface="ＭＳ Ｐゴシック" pitchFamily="34" charset="-128"/>
                <a:cs typeface="Courier New" pitchFamily="49" charset="0"/>
              </a:rPr>
              <a:t>* </a:t>
            </a:r>
            <a:r>
              <a:rPr lang="en-US" altLang="en-US" sz="1600" b="1" dirty="0" smtClean="0">
                <a:latin typeface="Courier New" pitchFamily="49" charset="0"/>
                <a:ea typeface="ＭＳ Ｐゴシック" pitchFamily="34" charset="-128"/>
                <a:cs typeface="Courier New" pitchFamily="49" charset="0"/>
              </a:rPr>
              <a:t>pi);	</a:t>
            </a:r>
            <a:r>
              <a:rPr lang="en-US" altLang="en-US" sz="1600" b="1" dirty="0">
                <a:solidFill>
                  <a:srgbClr val="0000FF"/>
                </a:solidFill>
                <a:latin typeface="Courier New" pitchFamily="49" charset="0"/>
                <a:ea typeface="ＭＳ Ｐゴシック" pitchFamily="34" charset="-128"/>
                <a:cs typeface="Courier New" pitchFamily="49" charset="0"/>
              </a:rPr>
              <a:t>/* </a:t>
            </a:r>
            <a:r>
              <a:rPr lang="en-US" altLang="en-US" sz="1600" i="1" dirty="0" smtClean="0">
                <a:solidFill>
                  <a:srgbClr val="0000FF"/>
                </a:solidFill>
                <a:latin typeface="Courier New" pitchFamily="49" charset="0"/>
                <a:ea typeface="ＭＳ Ｐゴシック" pitchFamily="34" charset="-128"/>
                <a:cs typeface="Courier New" pitchFamily="49" charset="0"/>
              </a:rPr>
              <a:t>pi is a pointer </a:t>
            </a:r>
            <a:r>
              <a:rPr lang="en-US" altLang="en-US" sz="1600" b="1" dirty="0" smtClean="0">
                <a:solidFill>
                  <a:srgbClr val="0000FF"/>
                </a:solidFill>
                <a:latin typeface="Courier New" pitchFamily="49" charset="0"/>
                <a:ea typeface="ＭＳ Ｐゴシック" pitchFamily="34" charset="-128"/>
                <a:cs typeface="Courier New" pitchFamily="49" charset="0"/>
              </a:rPr>
              <a:t>*/</a:t>
            </a:r>
            <a:endParaRPr lang="en-US" altLang="en-US" sz="1600" b="1" dirty="0" smtClean="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1600" b="1" dirty="0">
                <a:solidFill>
                  <a:srgbClr val="FF0000"/>
                </a:solidFill>
                <a:latin typeface="Courier New" pitchFamily="49" charset="0"/>
                <a:ea typeface="ＭＳ Ｐゴシック" pitchFamily="34" charset="-128"/>
                <a:cs typeface="Courier New" pitchFamily="49" charset="0"/>
              </a:rPr>
              <a:t>void</a:t>
            </a:r>
            <a:r>
              <a:rPr lang="en-US" altLang="en-US" sz="1600" b="1" dirty="0">
                <a:latin typeface="Courier New" pitchFamily="49" charset="0"/>
                <a:ea typeface="ＭＳ Ｐゴシック" pitchFamily="34" charset="-128"/>
                <a:cs typeface="Courier New" pitchFamily="49" charset="0"/>
              </a:rPr>
              <a:t> getValue2(</a:t>
            </a:r>
            <a:r>
              <a:rPr lang="en-US" altLang="en-US" sz="1600" b="1" dirty="0">
                <a:solidFill>
                  <a:srgbClr val="FF0000"/>
                </a:solidFill>
                <a:latin typeface="Courier New" pitchFamily="49" charset="0"/>
                <a:ea typeface="ＭＳ Ｐゴシック" pitchFamily="34" charset="-128"/>
                <a:cs typeface="Courier New" pitchFamily="49" charset="0"/>
              </a:rPr>
              <a:t>char</a:t>
            </a:r>
            <a:r>
              <a:rPr lang="en-US" altLang="en-US" sz="1600" b="1" dirty="0">
                <a:latin typeface="Courier New" pitchFamily="49" charset="0"/>
                <a:ea typeface="ＭＳ Ｐゴシック" pitchFamily="34" charset="-128"/>
                <a:cs typeface="Courier New" pitchFamily="49" charset="0"/>
              </a:rPr>
              <a:t>&amp; </a:t>
            </a:r>
            <a:r>
              <a:rPr lang="en-US" altLang="en-US" sz="1600" b="1" dirty="0" err="1">
                <a:latin typeface="Courier New" pitchFamily="49" charset="0"/>
                <a:ea typeface="ＭＳ Ｐゴシック" pitchFamily="34" charset="-128"/>
                <a:cs typeface="Courier New" pitchFamily="49" charset="0"/>
              </a:rPr>
              <a:t>ch</a:t>
            </a:r>
            <a:r>
              <a:rPr lang="en-US" altLang="en-US" sz="1600" b="1" dirty="0" smtClean="0">
                <a:latin typeface="Courier New" pitchFamily="49" charset="0"/>
                <a:ea typeface="ＭＳ Ｐゴシック" pitchFamily="34" charset="-128"/>
                <a:cs typeface="Courier New" pitchFamily="49" charset="0"/>
              </a:rPr>
              <a:t>);	</a:t>
            </a:r>
            <a:r>
              <a:rPr lang="en-US" altLang="en-US" sz="1600" b="1" dirty="0" smtClean="0">
                <a:solidFill>
                  <a:srgbClr val="0000FF"/>
                </a:solidFill>
                <a:latin typeface="Courier New" pitchFamily="49" charset="0"/>
                <a:ea typeface="ＭＳ Ｐゴシック" pitchFamily="34" charset="-128"/>
                <a:cs typeface="Courier New" pitchFamily="49" charset="0"/>
              </a:rPr>
              <a:t>/* </a:t>
            </a:r>
            <a:r>
              <a:rPr lang="en-US" altLang="en-US" sz="1600" i="1" dirty="0" err="1" smtClean="0">
                <a:solidFill>
                  <a:srgbClr val="0000FF"/>
                </a:solidFill>
                <a:latin typeface="Courier New" pitchFamily="49" charset="0"/>
                <a:ea typeface="ＭＳ Ｐゴシック" pitchFamily="34" charset="-128"/>
                <a:cs typeface="Courier New" pitchFamily="49" charset="0"/>
              </a:rPr>
              <a:t>ch</a:t>
            </a:r>
            <a:r>
              <a:rPr lang="en-US" altLang="en-US" sz="1600" i="1" dirty="0" smtClean="0">
                <a:solidFill>
                  <a:srgbClr val="0000FF"/>
                </a:solidFill>
                <a:latin typeface="Courier New" pitchFamily="49" charset="0"/>
                <a:ea typeface="ＭＳ Ｐゴシック" pitchFamily="34" charset="-128"/>
                <a:cs typeface="Courier New" pitchFamily="49" charset="0"/>
              </a:rPr>
              <a:t> is a reference </a:t>
            </a:r>
            <a:r>
              <a:rPr lang="en-US" altLang="en-US" sz="1600" b="1" dirty="0">
                <a:solidFill>
                  <a:srgbClr val="0000FF"/>
                </a:solidFill>
                <a:latin typeface="Courier New" pitchFamily="49" charset="0"/>
                <a:ea typeface="ＭＳ Ｐゴシック" pitchFamily="34" charset="-128"/>
                <a:cs typeface="Courier New" pitchFamily="49" charset="0"/>
              </a:rPr>
              <a:t>*/</a:t>
            </a:r>
            <a:endParaRPr lang="en-US" altLang="en-US" sz="1600" b="1" dirty="0">
              <a:latin typeface="Courier New" pitchFamily="49" charset="0"/>
              <a:ea typeface="ＭＳ Ｐゴシック" pitchFamily="34" charset="-128"/>
              <a:cs typeface="Courier New" pitchFamily="49" charset="0"/>
            </a:endParaRPr>
          </a:p>
          <a:p>
            <a:pPr eaLnBrk="1" hangingPunct="1">
              <a:lnSpc>
                <a:spcPct val="80000"/>
              </a:lnSpc>
              <a:buFontTx/>
              <a:buNone/>
              <a:defRPr/>
            </a:pPr>
            <a:endParaRPr lang="en-US" altLang="en-US" sz="1000" b="1" dirty="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1600" b="1" dirty="0" err="1">
                <a:solidFill>
                  <a:srgbClr val="FF0000"/>
                </a:solidFill>
                <a:latin typeface="Courier New" pitchFamily="49" charset="0"/>
                <a:ea typeface="ＭＳ Ｐゴシック" pitchFamily="34" charset="-128"/>
                <a:cs typeface="Courier New" pitchFamily="49" charset="0"/>
              </a:rPr>
              <a:t>int</a:t>
            </a:r>
            <a:r>
              <a:rPr lang="en-US" altLang="en-US" sz="1600" b="1" dirty="0">
                <a:latin typeface="Courier New" pitchFamily="49" charset="0"/>
                <a:ea typeface="ＭＳ Ｐゴシック" pitchFamily="34" charset="-128"/>
                <a:cs typeface="Courier New" pitchFamily="49" charset="0"/>
              </a:rPr>
              <a:t> main</a:t>
            </a:r>
            <a:r>
              <a:rPr lang="en-US" altLang="en-US" sz="1600" b="1" dirty="0" smtClean="0">
                <a:latin typeface="Courier New" pitchFamily="49" charset="0"/>
                <a:ea typeface="ＭＳ Ｐゴシック" pitchFamily="34" charset="-128"/>
                <a:cs typeface="Courier New" pitchFamily="49" charset="0"/>
              </a:rPr>
              <a:t>() {</a:t>
            </a:r>
            <a:endParaRPr lang="en-US" altLang="en-US" sz="1600" b="1" dirty="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1600" b="1" dirty="0" smtClean="0">
                <a:latin typeface="Courier New" pitchFamily="49" charset="0"/>
                <a:ea typeface="ＭＳ Ｐゴシック" pitchFamily="34" charset="-128"/>
                <a:cs typeface="Courier New" pitchFamily="49" charset="0"/>
              </a:rPr>
              <a:t>	</a:t>
            </a:r>
            <a:r>
              <a:rPr lang="en-US" altLang="en-US" sz="1600" b="1" dirty="0" smtClean="0">
                <a:solidFill>
                  <a:srgbClr val="FF0000"/>
                </a:solidFill>
                <a:latin typeface="Courier New" pitchFamily="49" charset="0"/>
                <a:ea typeface="ＭＳ Ｐゴシック" pitchFamily="34" charset="-128"/>
                <a:cs typeface="Courier New" pitchFamily="49" charset="0"/>
              </a:rPr>
              <a:t>char</a:t>
            </a:r>
            <a:r>
              <a:rPr lang="en-US" altLang="en-US" sz="1600" b="1" dirty="0" smtClean="0">
                <a:latin typeface="Courier New" pitchFamily="49" charset="0"/>
                <a:ea typeface="ＭＳ Ｐゴシック" pitchFamily="34" charset="-128"/>
                <a:cs typeface="Courier New" pitchFamily="49" charset="0"/>
              </a:rPr>
              <a:t> ch1;</a:t>
            </a:r>
            <a:r>
              <a:rPr lang="en-US" altLang="en-US" sz="1600" b="1" dirty="0">
                <a:latin typeface="Courier New" pitchFamily="49" charset="0"/>
                <a:ea typeface="ＭＳ Ｐゴシック" pitchFamily="34" charset="-128"/>
                <a:cs typeface="Courier New" pitchFamily="49" charset="0"/>
              </a:rPr>
              <a:t> </a:t>
            </a:r>
            <a:r>
              <a:rPr lang="en-US" altLang="en-US" sz="1600" b="1" dirty="0" err="1">
                <a:solidFill>
                  <a:srgbClr val="FF0000"/>
                </a:solidFill>
                <a:latin typeface="Courier New" pitchFamily="49" charset="0"/>
                <a:ea typeface="ＭＳ Ｐゴシック" pitchFamily="34" charset="-128"/>
                <a:cs typeface="Courier New" pitchFamily="49" charset="0"/>
              </a:rPr>
              <a:t>int</a:t>
            </a:r>
            <a:r>
              <a:rPr lang="en-US" altLang="en-US" sz="1600" b="1" dirty="0">
                <a:latin typeface="Courier New" pitchFamily="49" charset="0"/>
                <a:ea typeface="ＭＳ Ｐゴシック" pitchFamily="34" charset="-128"/>
                <a:cs typeface="Courier New" pitchFamily="49" charset="0"/>
              </a:rPr>
              <a:t> </a:t>
            </a:r>
            <a:r>
              <a:rPr lang="en-US" altLang="en-US" sz="1600" b="1" dirty="0" smtClean="0">
                <a:latin typeface="Courier New" pitchFamily="49" charset="0"/>
                <a:ea typeface="ＭＳ Ｐゴシック" pitchFamily="34" charset="-128"/>
                <a:cs typeface="Courier New" pitchFamily="49" charset="0"/>
              </a:rPr>
              <a:t>num1, num0 </a:t>
            </a:r>
            <a:r>
              <a:rPr lang="en-US" altLang="en-US" sz="1600" b="1" dirty="0">
                <a:latin typeface="Courier New" pitchFamily="49" charset="0"/>
                <a:ea typeface="ＭＳ Ｐゴシック" pitchFamily="34" charset="-128"/>
                <a:cs typeface="Courier New" pitchFamily="49" charset="0"/>
              </a:rPr>
              <a:t>= 10</a:t>
            </a:r>
            <a:r>
              <a:rPr lang="en-US" altLang="en-US" sz="1600" b="1" dirty="0" smtClean="0">
                <a:latin typeface="Courier New" pitchFamily="49" charset="0"/>
                <a:ea typeface="ＭＳ Ｐゴシック" pitchFamily="34" charset="-128"/>
                <a:cs typeface="Courier New" pitchFamily="49" charset="0"/>
              </a:rPr>
              <a:t>;</a:t>
            </a:r>
          </a:p>
          <a:p>
            <a:pPr eaLnBrk="1" hangingPunct="1">
              <a:lnSpc>
                <a:spcPct val="80000"/>
              </a:lnSpc>
              <a:buFontTx/>
              <a:buNone/>
              <a:defRPr/>
            </a:pPr>
            <a:r>
              <a:rPr lang="en-US" altLang="en-US" sz="1600" b="1" dirty="0">
                <a:latin typeface="Courier New" pitchFamily="49" charset="0"/>
                <a:ea typeface="ＭＳ Ｐゴシック" pitchFamily="34" charset="-128"/>
                <a:cs typeface="Courier New" pitchFamily="49" charset="0"/>
              </a:rPr>
              <a:t>	</a:t>
            </a:r>
            <a:r>
              <a:rPr lang="en-US" altLang="en-US" sz="1600" b="1" dirty="0" err="1" smtClean="0">
                <a:latin typeface="Courier New" pitchFamily="49" charset="0"/>
                <a:ea typeface="ＭＳ Ｐゴシック" pitchFamily="34" charset="-128"/>
                <a:cs typeface="Courier New" pitchFamily="49" charset="0"/>
              </a:rPr>
              <a:t>printValue</a:t>
            </a:r>
            <a:r>
              <a:rPr lang="en-US" altLang="en-US" sz="1600" b="1" dirty="0" smtClean="0">
                <a:latin typeface="Courier New" pitchFamily="49" charset="0"/>
                <a:ea typeface="ＭＳ Ｐゴシック" pitchFamily="34" charset="-128"/>
                <a:cs typeface="Courier New" pitchFamily="49" charset="0"/>
              </a:rPr>
              <a:t>(num0);</a:t>
            </a:r>
          </a:p>
          <a:p>
            <a:pPr eaLnBrk="1" hangingPunct="1">
              <a:lnSpc>
                <a:spcPct val="80000"/>
              </a:lnSpc>
              <a:buFontTx/>
              <a:buNone/>
              <a:defRPr/>
            </a:pPr>
            <a:r>
              <a:rPr lang="en-US" altLang="en-US" sz="1600" b="1" dirty="0">
                <a:latin typeface="Courier New" pitchFamily="49" charset="0"/>
                <a:ea typeface="ＭＳ Ｐゴシック" pitchFamily="34" charset="-128"/>
                <a:cs typeface="Courier New" pitchFamily="49" charset="0"/>
              </a:rPr>
              <a:t>	</a:t>
            </a:r>
            <a:r>
              <a:rPr lang="en-US" altLang="en-US" sz="1600" b="1" dirty="0" smtClean="0">
                <a:latin typeface="Courier New" pitchFamily="49" charset="0"/>
                <a:ea typeface="ＭＳ Ｐゴシック" pitchFamily="34" charset="-128"/>
                <a:cs typeface="Courier New" pitchFamily="49" charset="0"/>
              </a:rPr>
              <a:t>getValue1(&amp;num1);</a:t>
            </a:r>
          </a:p>
          <a:p>
            <a:pPr eaLnBrk="1" hangingPunct="1">
              <a:lnSpc>
                <a:spcPct val="80000"/>
              </a:lnSpc>
              <a:buFontTx/>
              <a:buNone/>
              <a:defRPr/>
            </a:pPr>
            <a:r>
              <a:rPr lang="en-US" altLang="en-US" sz="1600" b="1" dirty="0" smtClean="0">
                <a:latin typeface="Courier New" pitchFamily="49" charset="0"/>
                <a:ea typeface="ＭＳ Ｐゴシック" pitchFamily="34" charset="-128"/>
                <a:cs typeface="Courier New" pitchFamily="49" charset="0"/>
              </a:rPr>
              <a:t>	getValue2(ch1);</a:t>
            </a:r>
          </a:p>
          <a:p>
            <a:pPr eaLnBrk="1" hangingPunct="1">
              <a:lnSpc>
                <a:spcPct val="80000"/>
              </a:lnSpc>
              <a:buFontTx/>
              <a:buNone/>
              <a:defRPr/>
            </a:pPr>
            <a:r>
              <a:rPr lang="en-US" altLang="en-US" sz="1600" b="1" dirty="0">
                <a:latin typeface="Courier New" pitchFamily="49" charset="0"/>
                <a:ea typeface="ＭＳ Ｐゴシック" pitchFamily="34" charset="-128"/>
                <a:cs typeface="Courier New" pitchFamily="49" charset="0"/>
              </a:rPr>
              <a:t>	</a:t>
            </a:r>
            <a:r>
              <a:rPr lang="en-US" altLang="en-US" sz="1600" b="1" dirty="0" err="1" smtClean="0">
                <a:latin typeface="Courier New" pitchFamily="49" charset="0"/>
                <a:ea typeface="ＭＳ Ｐゴシック" pitchFamily="34" charset="-128"/>
                <a:cs typeface="Courier New" pitchFamily="49" charset="0"/>
              </a:rPr>
              <a:t>cout</a:t>
            </a:r>
            <a:r>
              <a:rPr lang="en-US" altLang="en-US" sz="1600" b="1" dirty="0" smtClean="0">
                <a:latin typeface="Courier New" pitchFamily="49" charset="0"/>
                <a:ea typeface="ＭＳ Ｐゴシック" pitchFamily="34" charset="-128"/>
                <a:cs typeface="Courier New" pitchFamily="49" charset="0"/>
              </a:rPr>
              <a:t> &lt;&lt; num1 &lt;&lt; “ and “ &lt;&lt; ch1 &lt;&lt; </a:t>
            </a:r>
            <a:r>
              <a:rPr lang="en-US" altLang="en-US" sz="1600" b="1" dirty="0" err="1" smtClean="0">
                <a:latin typeface="Courier New" pitchFamily="49" charset="0"/>
                <a:ea typeface="ＭＳ Ｐゴシック" pitchFamily="34" charset="-128"/>
                <a:cs typeface="Courier New" pitchFamily="49" charset="0"/>
              </a:rPr>
              <a:t>endl</a:t>
            </a:r>
            <a:r>
              <a:rPr lang="en-US" altLang="en-US" sz="1600" b="1" dirty="0" smtClean="0">
                <a:latin typeface="Courier New" pitchFamily="49" charset="0"/>
                <a:ea typeface="ＭＳ Ｐゴシック" pitchFamily="34" charset="-128"/>
                <a:cs typeface="Courier New" pitchFamily="49" charset="0"/>
              </a:rPr>
              <a:t>;</a:t>
            </a:r>
            <a:endParaRPr lang="en-US" altLang="en-US" sz="1600" b="1" dirty="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1600" b="1" dirty="0" smtClean="0">
                <a:latin typeface="Courier New" pitchFamily="49" charset="0"/>
                <a:ea typeface="ＭＳ Ｐゴシック" pitchFamily="34" charset="-128"/>
                <a:cs typeface="Courier New" pitchFamily="49" charset="0"/>
              </a:rPr>
              <a:t>}</a:t>
            </a:r>
          </a:p>
          <a:p>
            <a:pPr eaLnBrk="1" hangingPunct="1">
              <a:lnSpc>
                <a:spcPct val="80000"/>
              </a:lnSpc>
              <a:buNone/>
              <a:defRPr/>
            </a:pPr>
            <a:r>
              <a:rPr lang="en-US" altLang="en-US" sz="1600" b="1" dirty="0">
                <a:solidFill>
                  <a:srgbClr val="FF0000"/>
                </a:solidFill>
                <a:latin typeface="Courier New" pitchFamily="49" charset="0"/>
                <a:ea typeface="ＭＳ Ｐゴシック" pitchFamily="34" charset="-128"/>
                <a:cs typeface="Courier New" pitchFamily="49" charset="0"/>
              </a:rPr>
              <a:t>void</a:t>
            </a:r>
            <a:r>
              <a:rPr lang="en-US" altLang="en-US" sz="1600" b="1" dirty="0">
                <a:latin typeface="Courier New" pitchFamily="49" charset="0"/>
                <a:ea typeface="ＭＳ Ｐゴシック" pitchFamily="34" charset="-128"/>
                <a:cs typeface="Courier New" pitchFamily="49" charset="0"/>
              </a:rPr>
              <a:t> </a:t>
            </a:r>
            <a:r>
              <a:rPr lang="en-US" altLang="en-US" sz="1600" b="1" dirty="0" err="1">
                <a:latin typeface="Courier New" pitchFamily="49" charset="0"/>
                <a:ea typeface="ＭＳ Ｐゴシック" pitchFamily="34" charset="-128"/>
                <a:cs typeface="Courier New" pitchFamily="49" charset="0"/>
              </a:rPr>
              <a:t>printValue</a:t>
            </a:r>
            <a:r>
              <a:rPr lang="en-US" altLang="en-US" sz="1600" b="1" dirty="0">
                <a:latin typeface="Courier New" pitchFamily="49" charset="0"/>
                <a:ea typeface="ＭＳ Ｐゴシック" pitchFamily="34" charset="-128"/>
                <a:cs typeface="Courier New" pitchFamily="49" charset="0"/>
              </a:rPr>
              <a:t>(</a:t>
            </a:r>
            <a:r>
              <a:rPr lang="en-US" altLang="en-US" sz="1600" b="1" dirty="0" err="1">
                <a:solidFill>
                  <a:srgbClr val="FF0000"/>
                </a:solidFill>
                <a:latin typeface="Courier New" pitchFamily="49" charset="0"/>
                <a:ea typeface="ＭＳ Ｐゴシック" pitchFamily="34" charset="-128"/>
                <a:cs typeface="Courier New" pitchFamily="49" charset="0"/>
              </a:rPr>
              <a:t>int</a:t>
            </a:r>
            <a:r>
              <a:rPr lang="en-US" altLang="en-US" sz="1600" b="1" dirty="0">
                <a:latin typeface="Courier New" pitchFamily="49" charset="0"/>
                <a:ea typeface="ＭＳ Ｐゴシック" pitchFamily="34" charset="-128"/>
                <a:cs typeface="Courier New" pitchFamily="49" charset="0"/>
              </a:rPr>
              <a:t> </a:t>
            </a:r>
            <a:r>
              <a:rPr lang="en-US" altLang="en-US" sz="1600" b="1" dirty="0" err="1">
                <a:latin typeface="Courier New" pitchFamily="49" charset="0"/>
                <a:ea typeface="ＭＳ Ｐゴシック" pitchFamily="34" charset="-128"/>
                <a:cs typeface="Courier New" pitchFamily="49" charset="0"/>
              </a:rPr>
              <a:t>i</a:t>
            </a:r>
            <a:r>
              <a:rPr lang="en-US" altLang="en-US" sz="1600" b="1" dirty="0">
                <a:latin typeface="Courier New" pitchFamily="49" charset="0"/>
                <a:ea typeface="ＭＳ Ｐゴシック" pitchFamily="34" charset="-128"/>
                <a:cs typeface="Courier New" pitchFamily="49" charset="0"/>
              </a:rPr>
              <a:t>)</a:t>
            </a:r>
            <a:r>
              <a:rPr lang="en-US" altLang="en-US" sz="1600" b="1" dirty="0">
                <a:solidFill>
                  <a:srgbClr val="0000FF"/>
                </a:solidFill>
                <a:latin typeface="Courier New" pitchFamily="49" charset="0"/>
                <a:ea typeface="ＭＳ Ｐゴシック" pitchFamily="34" charset="-128"/>
                <a:cs typeface="Courier New" pitchFamily="49" charset="0"/>
              </a:rPr>
              <a:t> </a:t>
            </a:r>
            <a:r>
              <a:rPr lang="en-US" altLang="en-US" sz="1600" b="1" dirty="0">
                <a:latin typeface="Courier New" pitchFamily="49" charset="0"/>
                <a:ea typeface="ＭＳ Ｐゴシック" pitchFamily="34" charset="-128"/>
                <a:cs typeface="Courier New" pitchFamily="49" charset="0"/>
              </a:rPr>
              <a:t>{</a:t>
            </a:r>
            <a:r>
              <a:rPr lang="en-US" altLang="en-US" sz="1600" b="1" dirty="0">
                <a:solidFill>
                  <a:srgbClr val="0000FF"/>
                </a:solidFill>
                <a:latin typeface="Courier New" pitchFamily="49" charset="0"/>
                <a:ea typeface="ＭＳ Ｐゴシック" pitchFamily="34" charset="-128"/>
                <a:cs typeface="Courier New" pitchFamily="49" charset="0"/>
              </a:rPr>
              <a:t>	/* </a:t>
            </a:r>
            <a:r>
              <a:rPr lang="en-US" altLang="en-US" sz="1600" i="1" dirty="0">
                <a:solidFill>
                  <a:srgbClr val="0000FF"/>
                </a:solidFill>
                <a:latin typeface="Courier New" pitchFamily="49" charset="0"/>
                <a:ea typeface="ＭＳ Ｐゴシック" pitchFamily="34" charset="-128"/>
                <a:cs typeface="Courier New" pitchFamily="49" charset="0"/>
              </a:rPr>
              <a:t>passing by value </a:t>
            </a:r>
            <a:r>
              <a:rPr lang="en-US" altLang="en-US" sz="1600" b="1" dirty="0">
                <a:solidFill>
                  <a:srgbClr val="0000FF"/>
                </a:solidFill>
                <a:latin typeface="Courier New" pitchFamily="49" charset="0"/>
                <a:ea typeface="ＭＳ Ｐゴシック" pitchFamily="34" charset="-128"/>
                <a:cs typeface="Courier New" pitchFamily="49" charset="0"/>
              </a:rPr>
              <a:t>*/</a:t>
            </a:r>
            <a:endParaRPr lang="en-US" altLang="en-US" sz="1600" b="1" dirty="0">
              <a:latin typeface="Courier New" pitchFamily="49" charset="0"/>
              <a:ea typeface="ＭＳ Ｐゴシック" pitchFamily="34" charset="-128"/>
              <a:cs typeface="Courier New" pitchFamily="49" charset="0"/>
            </a:endParaRPr>
          </a:p>
          <a:p>
            <a:pPr lvl="1" eaLnBrk="1" hangingPunct="1">
              <a:lnSpc>
                <a:spcPct val="80000"/>
              </a:lnSpc>
              <a:buFontTx/>
              <a:buNone/>
              <a:defRPr/>
            </a:pPr>
            <a:r>
              <a:rPr lang="en-US" altLang="en-US" sz="1600" b="1" dirty="0" err="1">
                <a:latin typeface="Courier New" pitchFamily="49" charset="0"/>
                <a:ea typeface="ＭＳ Ｐゴシック" pitchFamily="34" charset="-128"/>
                <a:cs typeface="Courier New" pitchFamily="49" charset="0"/>
              </a:rPr>
              <a:t>cout</a:t>
            </a:r>
            <a:r>
              <a:rPr lang="en-US" altLang="en-US" sz="1600" b="1" dirty="0">
                <a:latin typeface="Courier New" pitchFamily="49" charset="0"/>
                <a:ea typeface="ＭＳ Ｐゴシック" pitchFamily="34" charset="-128"/>
                <a:cs typeface="Courier New" pitchFamily="49" charset="0"/>
              </a:rPr>
              <a:t> &lt;&lt; </a:t>
            </a:r>
            <a:r>
              <a:rPr lang="en-US" altLang="en-US" sz="1600" b="1" dirty="0" err="1">
                <a:latin typeface="Courier New" pitchFamily="49" charset="0"/>
                <a:ea typeface="ＭＳ Ｐゴシック" pitchFamily="34" charset="-128"/>
                <a:cs typeface="Courier New" pitchFamily="49" charset="0"/>
              </a:rPr>
              <a:t>i</a:t>
            </a:r>
            <a:r>
              <a:rPr lang="en-US" altLang="en-US" sz="1600" b="1" dirty="0">
                <a:latin typeface="Courier New" pitchFamily="49" charset="0"/>
                <a:ea typeface="ＭＳ Ｐゴシック" pitchFamily="34" charset="-128"/>
                <a:cs typeface="Courier New" pitchFamily="49" charset="0"/>
              </a:rPr>
              <a:t> &lt;&lt; </a:t>
            </a:r>
            <a:r>
              <a:rPr lang="en-US" altLang="en-US" sz="1600" b="1" dirty="0" err="1">
                <a:latin typeface="Courier New" pitchFamily="49" charset="0"/>
                <a:ea typeface="ＭＳ Ｐゴシック" pitchFamily="34" charset="-128"/>
                <a:cs typeface="Courier New" pitchFamily="49" charset="0"/>
              </a:rPr>
              <a:t>endl</a:t>
            </a:r>
            <a:r>
              <a:rPr lang="en-US" altLang="en-US" sz="1600" b="1" dirty="0">
                <a:latin typeface="Courier New" pitchFamily="49" charset="0"/>
                <a:ea typeface="ＭＳ Ｐゴシック" pitchFamily="34" charset="-128"/>
                <a:cs typeface="Courier New" pitchFamily="49" charset="0"/>
              </a:rPr>
              <a:t>;</a:t>
            </a:r>
          </a:p>
          <a:p>
            <a:pPr eaLnBrk="1" hangingPunct="1">
              <a:lnSpc>
                <a:spcPct val="80000"/>
              </a:lnSpc>
              <a:buFontTx/>
              <a:buNone/>
              <a:defRPr/>
            </a:pPr>
            <a:r>
              <a:rPr lang="en-US" altLang="en-US" sz="1600" b="1" dirty="0" smtClean="0">
                <a:latin typeface="Courier New" pitchFamily="49" charset="0"/>
                <a:ea typeface="ＭＳ Ｐゴシック" pitchFamily="34" charset="-128"/>
                <a:cs typeface="Courier New" pitchFamily="49" charset="0"/>
              </a:rPr>
              <a:t>}</a:t>
            </a:r>
            <a:endParaRPr lang="en-US" altLang="en-US" sz="1600" b="1" dirty="0" smtClean="0">
              <a:solidFill>
                <a:srgbClr val="FF0000"/>
              </a:solidFill>
              <a:latin typeface="Courier New" pitchFamily="49" charset="0"/>
              <a:ea typeface="ＭＳ Ｐゴシック" pitchFamily="34" charset="-128"/>
              <a:cs typeface="Courier New" pitchFamily="49" charset="0"/>
            </a:endParaRPr>
          </a:p>
          <a:p>
            <a:pPr eaLnBrk="1" hangingPunct="1">
              <a:lnSpc>
                <a:spcPct val="80000"/>
              </a:lnSpc>
              <a:buNone/>
              <a:defRPr/>
            </a:pPr>
            <a:r>
              <a:rPr lang="en-US" altLang="en-US" sz="1600" b="1" dirty="0" smtClean="0">
                <a:solidFill>
                  <a:srgbClr val="FF0000"/>
                </a:solidFill>
                <a:latin typeface="Courier New" pitchFamily="49" charset="0"/>
                <a:ea typeface="ＭＳ Ｐゴシック" pitchFamily="34" charset="-128"/>
                <a:cs typeface="Courier New" pitchFamily="49" charset="0"/>
              </a:rPr>
              <a:t>void</a:t>
            </a:r>
            <a:r>
              <a:rPr lang="en-US" altLang="en-US" sz="1600" b="1" dirty="0" smtClean="0">
                <a:latin typeface="Courier New" pitchFamily="49" charset="0"/>
                <a:ea typeface="ＭＳ Ｐゴシック" pitchFamily="34" charset="-128"/>
                <a:cs typeface="Courier New" pitchFamily="49" charset="0"/>
              </a:rPr>
              <a:t> </a:t>
            </a:r>
            <a:r>
              <a:rPr lang="en-US" altLang="en-US" sz="1600" b="1" dirty="0" smtClean="0">
                <a:latin typeface="Courier New" pitchFamily="49" charset="0"/>
                <a:ea typeface="ＭＳ Ｐゴシック" pitchFamily="34" charset="-128"/>
                <a:cs typeface="Courier New" pitchFamily="49" charset="0"/>
              </a:rPr>
              <a:t>getValue1(</a:t>
            </a:r>
            <a:r>
              <a:rPr lang="en-US" altLang="en-US" sz="1600" b="1" dirty="0" err="1" smtClean="0">
                <a:solidFill>
                  <a:srgbClr val="FF0000"/>
                </a:solidFill>
                <a:latin typeface="Courier New" pitchFamily="49" charset="0"/>
                <a:ea typeface="ＭＳ Ｐゴシック" pitchFamily="34" charset="-128"/>
                <a:cs typeface="Courier New" pitchFamily="49" charset="0"/>
              </a:rPr>
              <a:t>int</a:t>
            </a:r>
            <a:r>
              <a:rPr lang="en-US" altLang="en-US" sz="1600" b="1" dirty="0">
                <a:latin typeface="Courier New" pitchFamily="49" charset="0"/>
                <a:ea typeface="ＭＳ Ｐゴシック" pitchFamily="34" charset="-128"/>
                <a:cs typeface="Courier New" pitchFamily="49" charset="0"/>
              </a:rPr>
              <a:t>* </a:t>
            </a:r>
            <a:r>
              <a:rPr lang="en-US" altLang="en-US" sz="1600" b="1" dirty="0" smtClean="0">
                <a:latin typeface="Courier New" pitchFamily="49" charset="0"/>
                <a:ea typeface="ＭＳ Ｐゴシック" pitchFamily="34" charset="-128"/>
                <a:cs typeface="Courier New" pitchFamily="49" charset="0"/>
              </a:rPr>
              <a:t>pi)</a:t>
            </a:r>
            <a:r>
              <a:rPr lang="en-US" altLang="en-US" sz="1600" b="1" dirty="0" smtClean="0">
                <a:solidFill>
                  <a:srgbClr val="0000FF"/>
                </a:solidFill>
                <a:latin typeface="Courier New" pitchFamily="49" charset="0"/>
                <a:ea typeface="ＭＳ Ｐゴシック" pitchFamily="34" charset="-128"/>
                <a:cs typeface="Courier New" pitchFamily="49" charset="0"/>
              </a:rPr>
              <a:t> </a:t>
            </a:r>
            <a:r>
              <a:rPr lang="en-US" altLang="en-US" sz="1600" b="1" dirty="0" smtClean="0">
                <a:latin typeface="Courier New" pitchFamily="49" charset="0"/>
                <a:ea typeface="ＭＳ Ｐゴシック" pitchFamily="34" charset="-128"/>
                <a:cs typeface="Courier New" pitchFamily="49" charset="0"/>
              </a:rPr>
              <a:t>{</a:t>
            </a:r>
            <a:r>
              <a:rPr lang="en-US" altLang="en-US" sz="1600" b="1" dirty="0" smtClean="0">
                <a:solidFill>
                  <a:srgbClr val="0000FF"/>
                </a:solidFill>
                <a:latin typeface="Courier New" pitchFamily="49" charset="0"/>
                <a:ea typeface="ＭＳ Ｐゴシック" pitchFamily="34" charset="-128"/>
                <a:cs typeface="Courier New" pitchFamily="49" charset="0"/>
              </a:rPr>
              <a:t>	/* </a:t>
            </a:r>
            <a:r>
              <a:rPr lang="en-US" altLang="en-US" sz="1600" i="1" dirty="0" smtClean="0">
                <a:solidFill>
                  <a:srgbClr val="0000FF"/>
                </a:solidFill>
                <a:latin typeface="Courier New" pitchFamily="49" charset="0"/>
                <a:ea typeface="ＭＳ Ｐゴシック" pitchFamily="34" charset="-128"/>
                <a:cs typeface="Courier New" pitchFamily="49" charset="0"/>
              </a:rPr>
              <a:t>passing by pointers </a:t>
            </a:r>
            <a:r>
              <a:rPr lang="en-US" altLang="en-US" sz="1600" b="1" dirty="0" smtClean="0">
                <a:solidFill>
                  <a:srgbClr val="0000FF"/>
                </a:solidFill>
                <a:latin typeface="Courier New" pitchFamily="49" charset="0"/>
                <a:ea typeface="ＭＳ Ｐゴシック" pitchFamily="34" charset="-128"/>
                <a:cs typeface="Courier New" pitchFamily="49" charset="0"/>
              </a:rPr>
              <a:t>*/</a:t>
            </a:r>
            <a:endParaRPr lang="en-US" altLang="en-US" sz="1600" b="1" dirty="0">
              <a:latin typeface="Courier New" pitchFamily="49" charset="0"/>
              <a:ea typeface="ＭＳ Ｐゴシック" pitchFamily="34" charset="-128"/>
              <a:cs typeface="Courier New" pitchFamily="49" charset="0"/>
            </a:endParaRPr>
          </a:p>
          <a:p>
            <a:pPr eaLnBrk="1" hangingPunct="1">
              <a:lnSpc>
                <a:spcPct val="80000"/>
              </a:lnSpc>
              <a:buNone/>
              <a:defRPr/>
            </a:pPr>
            <a:r>
              <a:rPr lang="en-US" altLang="en-US" sz="1600" b="1" dirty="0">
                <a:solidFill>
                  <a:srgbClr val="0000FF"/>
                </a:solidFill>
                <a:latin typeface="Courier New" pitchFamily="49" charset="0"/>
                <a:ea typeface="ＭＳ Ｐゴシック" pitchFamily="34" charset="-128"/>
                <a:cs typeface="Courier New" pitchFamily="49" charset="0"/>
              </a:rPr>
              <a:t>	</a:t>
            </a:r>
            <a:r>
              <a:rPr lang="en-US" altLang="en-US" sz="1600" b="1" dirty="0">
                <a:latin typeface="Courier New" pitchFamily="49" charset="0"/>
                <a:ea typeface="ＭＳ Ｐゴシック" pitchFamily="34" charset="-128"/>
                <a:cs typeface="Courier New" pitchFamily="49" charset="0"/>
              </a:rPr>
              <a:t>	</a:t>
            </a:r>
            <a:r>
              <a:rPr lang="en-US" altLang="en-US" sz="1600" b="1" dirty="0" err="1" smtClean="0">
                <a:latin typeface="Courier New" pitchFamily="49" charset="0"/>
                <a:ea typeface="ＭＳ Ｐゴシック" pitchFamily="34" charset="-128"/>
                <a:cs typeface="Courier New" pitchFamily="49" charset="0"/>
              </a:rPr>
              <a:t>cin</a:t>
            </a:r>
            <a:r>
              <a:rPr lang="en-US" altLang="en-US" sz="1600" b="1" dirty="0" smtClean="0">
                <a:latin typeface="Courier New" pitchFamily="49" charset="0"/>
                <a:ea typeface="ＭＳ Ｐゴシック" pitchFamily="34" charset="-128"/>
                <a:cs typeface="Courier New" pitchFamily="49" charset="0"/>
              </a:rPr>
              <a:t> &gt;&gt; *pi; </a:t>
            </a:r>
            <a:endParaRPr lang="en-US" altLang="en-US" sz="1600" b="1" dirty="0" smtClean="0">
              <a:solidFill>
                <a:srgbClr val="006600"/>
              </a:solidFill>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1600" b="1" dirty="0" smtClean="0">
                <a:latin typeface="Courier New" pitchFamily="49" charset="0"/>
                <a:ea typeface="ＭＳ Ｐゴシック" pitchFamily="34" charset="-128"/>
                <a:cs typeface="Courier New" pitchFamily="49" charset="0"/>
              </a:rPr>
              <a:t>}</a:t>
            </a:r>
          </a:p>
          <a:p>
            <a:pPr eaLnBrk="1" hangingPunct="1">
              <a:lnSpc>
                <a:spcPct val="80000"/>
              </a:lnSpc>
              <a:buNone/>
              <a:defRPr/>
            </a:pPr>
            <a:r>
              <a:rPr lang="en-US" altLang="en-US" sz="1600" b="1" dirty="0">
                <a:solidFill>
                  <a:srgbClr val="FF0000"/>
                </a:solidFill>
                <a:latin typeface="Courier New" pitchFamily="49" charset="0"/>
                <a:ea typeface="ＭＳ Ｐゴシック" pitchFamily="34" charset="-128"/>
                <a:cs typeface="Courier New" pitchFamily="49" charset="0"/>
              </a:rPr>
              <a:t>void</a:t>
            </a:r>
            <a:r>
              <a:rPr lang="en-US" altLang="en-US" sz="1600" b="1" dirty="0">
                <a:latin typeface="Courier New" pitchFamily="49" charset="0"/>
                <a:ea typeface="ＭＳ Ｐゴシック" pitchFamily="34" charset="-128"/>
                <a:cs typeface="Courier New" pitchFamily="49" charset="0"/>
              </a:rPr>
              <a:t> </a:t>
            </a:r>
            <a:r>
              <a:rPr lang="en-US" altLang="en-US" sz="1600" b="1" dirty="0" smtClean="0">
                <a:latin typeface="Courier New" pitchFamily="49" charset="0"/>
                <a:ea typeface="ＭＳ Ｐゴシック" pitchFamily="34" charset="-128"/>
                <a:cs typeface="Courier New" pitchFamily="49" charset="0"/>
              </a:rPr>
              <a:t>getValue2(</a:t>
            </a:r>
            <a:r>
              <a:rPr lang="en-US" altLang="en-US" sz="1600" b="1" dirty="0" smtClean="0">
                <a:solidFill>
                  <a:srgbClr val="FF0000"/>
                </a:solidFill>
                <a:latin typeface="Courier New" pitchFamily="49" charset="0"/>
                <a:ea typeface="ＭＳ Ｐゴシック" pitchFamily="34" charset="-128"/>
                <a:cs typeface="Courier New" pitchFamily="49" charset="0"/>
              </a:rPr>
              <a:t>char</a:t>
            </a:r>
            <a:r>
              <a:rPr lang="en-US" altLang="en-US" sz="1600" b="1" dirty="0" smtClean="0">
                <a:latin typeface="Courier New" pitchFamily="49" charset="0"/>
                <a:ea typeface="ＭＳ Ｐゴシック" pitchFamily="34" charset="-128"/>
                <a:cs typeface="Courier New" pitchFamily="49" charset="0"/>
              </a:rPr>
              <a:t>&amp; </a:t>
            </a:r>
            <a:r>
              <a:rPr lang="en-US" altLang="en-US" sz="1600" b="1" dirty="0" err="1" smtClean="0">
                <a:latin typeface="Courier New" pitchFamily="49" charset="0"/>
                <a:ea typeface="ＭＳ Ｐゴシック" pitchFamily="34" charset="-128"/>
                <a:cs typeface="Courier New" pitchFamily="49" charset="0"/>
              </a:rPr>
              <a:t>ch</a:t>
            </a:r>
            <a:r>
              <a:rPr lang="en-US" altLang="en-US" sz="1600" b="1" dirty="0" smtClean="0">
                <a:latin typeface="Courier New" pitchFamily="49" charset="0"/>
                <a:ea typeface="ＭＳ Ｐゴシック" pitchFamily="34" charset="-128"/>
                <a:cs typeface="Courier New" pitchFamily="49" charset="0"/>
              </a:rPr>
              <a:t>)</a:t>
            </a:r>
            <a:r>
              <a:rPr lang="en-US" altLang="en-US" sz="1600" b="1" dirty="0" smtClean="0">
                <a:solidFill>
                  <a:srgbClr val="0000FF"/>
                </a:solidFill>
                <a:latin typeface="Courier New" pitchFamily="49" charset="0"/>
                <a:ea typeface="ＭＳ Ｐゴシック" pitchFamily="34" charset="-128"/>
                <a:cs typeface="Courier New" pitchFamily="49" charset="0"/>
              </a:rPr>
              <a:t> </a:t>
            </a:r>
            <a:r>
              <a:rPr lang="en-US" altLang="en-US" sz="1600" b="1" dirty="0">
                <a:latin typeface="Courier New" pitchFamily="49" charset="0"/>
                <a:ea typeface="ＭＳ Ｐゴシック" pitchFamily="34" charset="-128"/>
                <a:cs typeface="Courier New" pitchFamily="49" charset="0"/>
              </a:rPr>
              <a:t>{</a:t>
            </a:r>
            <a:r>
              <a:rPr lang="en-US" altLang="en-US" sz="1600" b="1" dirty="0">
                <a:solidFill>
                  <a:srgbClr val="0000FF"/>
                </a:solidFill>
                <a:latin typeface="Courier New" pitchFamily="49" charset="0"/>
                <a:ea typeface="ＭＳ Ｐゴシック" pitchFamily="34" charset="-128"/>
                <a:cs typeface="Courier New" pitchFamily="49" charset="0"/>
              </a:rPr>
              <a:t>	/* </a:t>
            </a:r>
            <a:r>
              <a:rPr lang="en-US" altLang="en-US" sz="1600" i="1" dirty="0">
                <a:solidFill>
                  <a:srgbClr val="0000FF"/>
                </a:solidFill>
                <a:latin typeface="Courier New" pitchFamily="49" charset="0"/>
                <a:ea typeface="ＭＳ Ｐゴシック" pitchFamily="34" charset="-128"/>
                <a:cs typeface="Courier New" pitchFamily="49" charset="0"/>
              </a:rPr>
              <a:t>passing by reference </a:t>
            </a:r>
            <a:r>
              <a:rPr lang="en-US" altLang="en-US" sz="1600" b="1" dirty="0">
                <a:solidFill>
                  <a:srgbClr val="0000FF"/>
                </a:solidFill>
                <a:latin typeface="Courier New" pitchFamily="49" charset="0"/>
                <a:ea typeface="ＭＳ Ｐゴシック" pitchFamily="34" charset="-128"/>
                <a:cs typeface="Courier New" pitchFamily="49" charset="0"/>
              </a:rPr>
              <a:t>*/</a:t>
            </a:r>
            <a:r>
              <a:rPr lang="en-US" altLang="en-US" sz="1600" b="1" dirty="0">
                <a:latin typeface="Courier New" pitchFamily="49" charset="0"/>
                <a:ea typeface="ＭＳ Ｐゴシック" pitchFamily="34" charset="-128"/>
                <a:cs typeface="Courier New" pitchFamily="49" charset="0"/>
              </a:rPr>
              <a:t>	</a:t>
            </a:r>
          </a:p>
          <a:p>
            <a:pPr eaLnBrk="1" hangingPunct="1">
              <a:lnSpc>
                <a:spcPct val="80000"/>
              </a:lnSpc>
              <a:buNone/>
              <a:defRPr/>
            </a:pPr>
            <a:r>
              <a:rPr lang="en-US" altLang="en-US" sz="1600" b="1" dirty="0">
                <a:solidFill>
                  <a:srgbClr val="0000FF"/>
                </a:solidFill>
                <a:latin typeface="Courier New" pitchFamily="49" charset="0"/>
                <a:ea typeface="ＭＳ Ｐゴシック" pitchFamily="34" charset="-128"/>
                <a:cs typeface="Courier New" pitchFamily="49" charset="0"/>
              </a:rPr>
              <a:t>	</a:t>
            </a:r>
            <a:r>
              <a:rPr lang="en-US" altLang="en-US" sz="1600" b="1" dirty="0">
                <a:latin typeface="Courier New" pitchFamily="49" charset="0"/>
                <a:ea typeface="ＭＳ Ｐゴシック" pitchFamily="34" charset="-128"/>
                <a:cs typeface="Courier New" pitchFamily="49" charset="0"/>
              </a:rPr>
              <a:t>	</a:t>
            </a:r>
            <a:r>
              <a:rPr lang="en-US" altLang="en-US" sz="1600" b="1" dirty="0" err="1">
                <a:latin typeface="Courier New" pitchFamily="49" charset="0"/>
                <a:ea typeface="ＭＳ Ｐゴシック" pitchFamily="34" charset="-128"/>
                <a:cs typeface="Courier New" pitchFamily="49" charset="0"/>
              </a:rPr>
              <a:t>cin</a:t>
            </a:r>
            <a:r>
              <a:rPr lang="en-US" altLang="en-US" sz="1600" b="1" dirty="0">
                <a:latin typeface="Courier New" pitchFamily="49" charset="0"/>
                <a:ea typeface="ＭＳ Ｐゴシック" pitchFamily="34" charset="-128"/>
                <a:cs typeface="Courier New" pitchFamily="49" charset="0"/>
              </a:rPr>
              <a:t> &gt;&gt; </a:t>
            </a:r>
            <a:r>
              <a:rPr lang="en-US" altLang="en-US" sz="1600" b="1" dirty="0" err="1" smtClean="0">
                <a:latin typeface="Courier New" pitchFamily="49" charset="0"/>
                <a:ea typeface="ＭＳ Ｐゴシック" pitchFamily="34" charset="-128"/>
                <a:cs typeface="Courier New" pitchFamily="49" charset="0"/>
              </a:rPr>
              <a:t>ch</a:t>
            </a:r>
            <a:r>
              <a:rPr lang="en-US" altLang="en-US" sz="1600" b="1" dirty="0" smtClean="0">
                <a:latin typeface="Courier New" pitchFamily="49" charset="0"/>
                <a:ea typeface="ＭＳ Ｐゴシック" pitchFamily="34" charset="-128"/>
                <a:cs typeface="Courier New" pitchFamily="49" charset="0"/>
              </a:rPr>
              <a:t>; </a:t>
            </a:r>
            <a:endParaRPr lang="en-US" altLang="en-US" sz="1600" b="1" dirty="0">
              <a:solidFill>
                <a:srgbClr val="006600"/>
              </a:solidFill>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1600" b="1" dirty="0" smtClean="0">
                <a:latin typeface="Courier New" pitchFamily="49" charset="0"/>
                <a:ea typeface="ＭＳ Ｐゴシック" pitchFamily="34" charset="-128"/>
                <a:cs typeface="Courier New" pitchFamily="49" charset="0"/>
              </a:rPr>
              <a:t>}</a:t>
            </a:r>
          </a:p>
          <a:p>
            <a:pPr eaLnBrk="1" hangingPunct="1">
              <a:lnSpc>
                <a:spcPct val="80000"/>
              </a:lnSpc>
              <a:buFontTx/>
              <a:buNone/>
              <a:defRPr/>
            </a:pPr>
            <a:endParaRPr lang="en-US" altLang="en-US" sz="1600" b="1" dirty="0" smtClean="0">
              <a:latin typeface="Courier New" pitchFamily="49" charset="0"/>
              <a:ea typeface="ＭＳ Ｐゴシック" pitchFamily="34" charset="-128"/>
              <a:cs typeface="Courier New" pitchFamily="49" charset="0"/>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D999A8D0-EC75-48DD-9FCD-734010E7EF97}" type="slidenum">
              <a:rPr lang="en-US" altLang="en-US" sz="1400" smtClean="0"/>
              <a:pPr eaLnBrk="1" hangingPunct="1">
                <a:defRPr/>
              </a:pPr>
              <a:t>12</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dirty="0" smtClean="0"/>
              <a:t>Electrical  &amp; Computer Engineering</a:t>
            </a:r>
          </a:p>
        </p:txBody>
      </p:sp>
      <p:sp>
        <p:nvSpPr>
          <p:cNvPr id="2" name="Date Placeholder 1"/>
          <p:cNvSpPr>
            <a:spLocks noGrp="1"/>
          </p:cNvSpPr>
          <p:nvPr>
            <p:ph type="dt" sz="half" idx="10"/>
          </p:nvPr>
        </p:nvSpPr>
        <p:spPr/>
        <p:txBody>
          <a:bodyPr/>
          <a:lstStyle/>
          <a:p>
            <a:pPr>
              <a:defRPr/>
            </a:pPr>
            <a:fld id="{59846927-3FEE-4493-B0DD-03133AFF2E4B}" type="datetime1">
              <a:rPr lang="en-US" smtClean="0"/>
              <a:t>1/11/2017</a:t>
            </a:fld>
            <a:endParaRPr lang="en-US"/>
          </a:p>
        </p:txBody>
      </p:sp>
      <p:sp>
        <p:nvSpPr>
          <p:cNvPr id="3" name="TextBox 2"/>
          <p:cNvSpPr txBox="1"/>
          <p:nvPr/>
        </p:nvSpPr>
        <p:spPr>
          <a:xfrm>
            <a:off x="7345681" y="4953000"/>
            <a:ext cx="1828800" cy="1015663"/>
          </a:xfrm>
          <a:prstGeom prst="rect">
            <a:avLst/>
          </a:prstGeom>
          <a:noFill/>
        </p:spPr>
        <p:txBody>
          <a:bodyPr wrap="square" rtlCol="0">
            <a:spAutoFit/>
          </a:bodyPr>
          <a:lstStyle/>
          <a:p>
            <a:r>
              <a:rPr lang="en-US" altLang="en-US" b="1" i="1" dirty="0" smtClean="0">
                <a:solidFill>
                  <a:srgbClr val="0000FF"/>
                </a:solidFill>
                <a:latin typeface="Courier New" pitchFamily="49" charset="0"/>
                <a:ea typeface="ＭＳ Ｐゴシック" pitchFamily="34" charset="-128"/>
                <a:cs typeface="Courier New" pitchFamily="49" charset="0"/>
              </a:rPr>
              <a:t>passing </a:t>
            </a:r>
            <a:r>
              <a:rPr lang="en-US" altLang="en-US" b="1" i="1" dirty="0">
                <a:solidFill>
                  <a:srgbClr val="0000FF"/>
                </a:solidFill>
                <a:latin typeface="Courier New" pitchFamily="49" charset="0"/>
                <a:ea typeface="ＭＳ Ｐゴシック" pitchFamily="34" charset="-128"/>
                <a:cs typeface="Courier New" pitchFamily="49" charset="0"/>
              </a:rPr>
              <a:t>by </a:t>
            </a:r>
            <a:endParaRPr lang="en-US" altLang="en-US" b="1" i="1" dirty="0" smtClean="0">
              <a:solidFill>
                <a:srgbClr val="0000FF"/>
              </a:solidFill>
              <a:latin typeface="Courier New" pitchFamily="49" charset="0"/>
              <a:ea typeface="ＭＳ Ｐゴシック" pitchFamily="34" charset="-128"/>
              <a:cs typeface="Courier New" pitchFamily="49" charset="0"/>
            </a:endParaRPr>
          </a:p>
          <a:p>
            <a:r>
              <a:rPr lang="en-US" altLang="en-US" b="1" i="1" dirty="0" smtClean="0">
                <a:solidFill>
                  <a:srgbClr val="0000FF"/>
                </a:solidFill>
                <a:latin typeface="Courier New" pitchFamily="49" charset="0"/>
                <a:ea typeface="ＭＳ Ｐゴシック" pitchFamily="34" charset="-128"/>
                <a:cs typeface="Courier New" pitchFamily="49" charset="0"/>
              </a:rPr>
              <a:t>reference</a:t>
            </a:r>
            <a:endParaRPr lang="en-US" altLang="en-US" b="1" dirty="0">
              <a:latin typeface="Courier New" pitchFamily="49" charset="0"/>
              <a:ea typeface="ＭＳ Ｐゴシック" pitchFamily="34" charset="-128"/>
              <a:cs typeface="Courier New" pitchFamily="49" charset="0"/>
            </a:endParaRPr>
          </a:p>
          <a:p>
            <a:endParaRPr lang="en-US" dirty="0"/>
          </a:p>
        </p:txBody>
      </p:sp>
      <p:sp>
        <p:nvSpPr>
          <p:cNvPr id="6" name="Right Brace 5"/>
          <p:cNvSpPr/>
          <p:nvPr/>
        </p:nvSpPr>
        <p:spPr>
          <a:xfrm>
            <a:off x="7078980" y="4777740"/>
            <a:ext cx="228601" cy="990600"/>
          </a:xfrm>
          <a:prstGeom prst="rightBrace">
            <a:avLst/>
          </a:prstGeom>
          <a:noFill/>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170520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altLang="en-US" dirty="0" smtClean="0">
                <a:ea typeface="ＭＳ Ｐゴシック" pitchFamily="34" charset="-128"/>
              </a:rPr>
              <a:t>Comments </a:t>
            </a:r>
            <a:r>
              <a:rPr lang="en-US" altLang="en-US" dirty="0" smtClean="0">
                <a:solidFill>
                  <a:srgbClr val="0000FF"/>
                </a:solidFill>
                <a:ea typeface="ＭＳ Ｐゴシック" pitchFamily="34" charset="-128"/>
              </a:rPr>
              <a:t>/*   */</a:t>
            </a:r>
            <a:r>
              <a:rPr lang="en-US" altLang="en-US" dirty="0" smtClean="0">
                <a:ea typeface="ＭＳ Ｐゴシック" pitchFamily="34" charset="-128"/>
              </a:rPr>
              <a:t>, </a:t>
            </a:r>
            <a:r>
              <a:rPr lang="en-US" altLang="en-US" dirty="0" smtClean="0">
                <a:solidFill>
                  <a:srgbClr val="006600"/>
                </a:solidFill>
                <a:ea typeface="ＭＳ Ｐゴシック" pitchFamily="34" charset="-128"/>
              </a:rPr>
              <a:t>//</a:t>
            </a:r>
          </a:p>
        </p:txBody>
      </p:sp>
      <p:sp>
        <p:nvSpPr>
          <p:cNvPr id="66563" name="Rectangle 3"/>
          <p:cNvSpPr>
            <a:spLocks noGrp="1" noChangeArrowheads="1"/>
          </p:cNvSpPr>
          <p:nvPr>
            <p:ph idx="1"/>
          </p:nvPr>
        </p:nvSpPr>
        <p:spPr>
          <a:xfrm>
            <a:off x="76200" y="914400"/>
            <a:ext cx="8991600" cy="5257800"/>
          </a:xfrm>
        </p:spPr>
        <p:txBody>
          <a:bodyPr/>
          <a:lstStyle/>
          <a:p>
            <a:pPr eaLnBrk="1" hangingPunct="1">
              <a:defRPr/>
            </a:pPr>
            <a:r>
              <a:rPr lang="en-US" altLang="en-US" sz="2400" dirty="0" smtClean="0">
                <a:ea typeface="ＭＳ Ｐゴシック" pitchFamily="34" charset="-128"/>
              </a:rPr>
              <a:t>Always comment your code</a:t>
            </a:r>
          </a:p>
          <a:p>
            <a:pPr eaLnBrk="1" hangingPunct="1">
              <a:buNone/>
              <a:defRPr/>
            </a:pPr>
            <a:r>
              <a:rPr lang="en-US" altLang="en-US" sz="1800" dirty="0" smtClean="0">
                <a:solidFill>
                  <a:srgbClr val="0000FF"/>
                </a:solidFill>
                <a:latin typeface="Courier New" pitchFamily="49" charset="0"/>
                <a:ea typeface="ＭＳ Ｐゴシック" pitchFamily="34" charset="-128"/>
                <a:cs typeface="Courier New" pitchFamily="49" charset="0"/>
              </a:rPr>
              <a:t>/**Project: 	</a:t>
            </a:r>
            <a:r>
              <a:rPr lang="en-US" altLang="en-US" sz="1800" dirty="0" err="1" smtClean="0">
                <a:solidFill>
                  <a:srgbClr val="0000FF"/>
                </a:solidFill>
                <a:latin typeface="Courier New" pitchFamily="49" charset="0"/>
                <a:ea typeface="ＭＳ Ｐゴシック" pitchFamily="34" charset="-128"/>
                <a:cs typeface="Courier New" pitchFamily="49" charset="0"/>
              </a:rPr>
              <a:t>SortAlgorith.c</a:t>
            </a:r>
            <a:endParaRPr lang="en-US" altLang="en-US" sz="1800" dirty="0" smtClean="0">
              <a:solidFill>
                <a:srgbClr val="0000FF"/>
              </a:solidFill>
              <a:latin typeface="Courier New" pitchFamily="49" charset="0"/>
              <a:ea typeface="ＭＳ Ｐゴシック" pitchFamily="34" charset="-128"/>
              <a:cs typeface="Courier New" pitchFamily="49" charset="0"/>
            </a:endParaRPr>
          </a:p>
          <a:p>
            <a:pPr eaLnBrk="1" hangingPunct="1">
              <a:buNone/>
              <a:defRPr/>
            </a:pPr>
            <a:r>
              <a:rPr lang="en-US" altLang="en-US" sz="1800" dirty="0" smtClean="0">
                <a:solidFill>
                  <a:srgbClr val="0000FF"/>
                </a:solidFill>
                <a:latin typeface="Courier New" pitchFamily="49" charset="0"/>
                <a:ea typeface="ＭＳ Ｐゴシック" pitchFamily="34" charset="-128"/>
                <a:cs typeface="Courier New" pitchFamily="49" charset="0"/>
              </a:rPr>
              <a:t>* Author: 	John Kimani</a:t>
            </a:r>
          </a:p>
          <a:p>
            <a:pPr eaLnBrk="1" hangingPunct="1">
              <a:buNone/>
              <a:defRPr/>
            </a:pPr>
            <a:r>
              <a:rPr lang="en-US" altLang="en-US" sz="1800" dirty="0" smtClean="0">
                <a:solidFill>
                  <a:srgbClr val="0000FF"/>
                </a:solidFill>
                <a:latin typeface="Courier New" pitchFamily="49" charset="0"/>
                <a:ea typeface="ＭＳ Ｐゴシック" pitchFamily="34" charset="-128"/>
                <a:cs typeface="Courier New" pitchFamily="49" charset="0"/>
              </a:rPr>
              <a:t>* Date:	Created on Jan 08, 2015</a:t>
            </a:r>
          </a:p>
          <a:p>
            <a:pPr eaLnBrk="1" hangingPunct="1">
              <a:buNone/>
              <a:defRPr/>
            </a:pPr>
            <a:r>
              <a:rPr lang="en-US" altLang="en-US" sz="1800" dirty="0" smtClean="0">
                <a:solidFill>
                  <a:srgbClr val="0000FF"/>
                </a:solidFill>
                <a:latin typeface="Courier New" pitchFamily="49" charset="0"/>
                <a:ea typeface="ＭＳ Ｐゴシック" pitchFamily="34" charset="-128"/>
                <a:cs typeface="Courier New" pitchFamily="49" charset="0"/>
              </a:rPr>
              <a:t>* Purpose:	This program reads in 10 numbers and sorts 		them in ascending order</a:t>
            </a:r>
          </a:p>
          <a:p>
            <a:pPr eaLnBrk="1" hangingPunct="1">
              <a:buNone/>
              <a:defRPr/>
            </a:pPr>
            <a:r>
              <a:rPr lang="en-US" altLang="en-US" sz="1800" dirty="0" smtClean="0">
                <a:solidFill>
                  <a:srgbClr val="0000FF"/>
                </a:solidFill>
                <a:latin typeface="Courier New" pitchFamily="49" charset="0"/>
                <a:ea typeface="ＭＳ Ｐゴシック" pitchFamily="34" charset="-128"/>
                <a:cs typeface="Courier New" pitchFamily="49" charset="0"/>
              </a:rPr>
              <a:t>*/</a:t>
            </a:r>
          </a:p>
          <a:p>
            <a:pPr eaLnBrk="1" hangingPunct="1">
              <a:lnSpc>
                <a:spcPct val="80000"/>
              </a:lnSpc>
              <a:buFontTx/>
              <a:buNone/>
              <a:defRPr/>
            </a:pPr>
            <a:r>
              <a:rPr lang="en-US" altLang="en-US" sz="1800" b="1" dirty="0" smtClean="0">
                <a:latin typeface="Courier New" pitchFamily="49" charset="0"/>
                <a:ea typeface="ＭＳ Ｐゴシック" pitchFamily="34" charset="-128"/>
                <a:cs typeface="Courier New" pitchFamily="49" charset="0"/>
              </a:rPr>
              <a:t>#include&lt;</a:t>
            </a:r>
            <a:r>
              <a:rPr lang="en-US" altLang="en-US" sz="1800" b="1" dirty="0" err="1" smtClean="0">
                <a:latin typeface="Courier New" pitchFamily="49" charset="0"/>
                <a:ea typeface="ＭＳ Ｐゴシック" pitchFamily="34" charset="-128"/>
                <a:cs typeface="Courier New" pitchFamily="49" charset="0"/>
              </a:rPr>
              <a:t>stdio.h</a:t>
            </a:r>
            <a:r>
              <a:rPr lang="en-US" altLang="en-US" sz="1800" b="1" dirty="0" smtClean="0">
                <a:latin typeface="Courier New" pitchFamily="49" charset="0"/>
                <a:ea typeface="ＭＳ Ｐゴシック" pitchFamily="34" charset="-128"/>
                <a:cs typeface="Courier New" pitchFamily="49" charset="0"/>
              </a:rPr>
              <a:t>&gt;	</a:t>
            </a:r>
          </a:p>
          <a:p>
            <a:pPr eaLnBrk="1" hangingPunct="1">
              <a:lnSpc>
                <a:spcPct val="80000"/>
              </a:lnSpc>
              <a:buFontTx/>
              <a:buNone/>
              <a:defRPr/>
            </a:pPr>
            <a:r>
              <a:rPr lang="en-US" altLang="en-US" sz="1800" b="1" dirty="0" smtClean="0">
                <a:solidFill>
                  <a:srgbClr val="006600"/>
                </a:solidFill>
                <a:latin typeface="Courier New" pitchFamily="49" charset="0"/>
                <a:ea typeface="ＭＳ Ｐゴシック" pitchFamily="34" charset="-128"/>
                <a:cs typeface="Courier New" pitchFamily="49" charset="0"/>
              </a:rPr>
              <a:t>// </a:t>
            </a:r>
            <a:r>
              <a:rPr lang="en-US" altLang="en-US" sz="1800" i="1" dirty="0" smtClean="0">
                <a:solidFill>
                  <a:srgbClr val="006600"/>
                </a:solidFill>
                <a:latin typeface="Courier New" pitchFamily="49" charset="0"/>
                <a:ea typeface="ＭＳ Ｐゴシック" pitchFamily="34" charset="-128"/>
                <a:cs typeface="Courier New" pitchFamily="49" charset="0"/>
              </a:rPr>
              <a:t>prototype - function declaration</a:t>
            </a:r>
            <a:r>
              <a:rPr lang="en-US" altLang="en-US" sz="1800" b="1" dirty="0" smtClean="0">
                <a:solidFill>
                  <a:srgbClr val="006600"/>
                </a:solidFill>
                <a:latin typeface="Courier New" pitchFamily="49" charset="0"/>
                <a:ea typeface="ＭＳ Ｐゴシック" pitchFamily="34" charset="-128"/>
                <a:cs typeface="Courier New" pitchFamily="49" charset="0"/>
              </a:rPr>
              <a:t> </a:t>
            </a:r>
          </a:p>
          <a:p>
            <a:pPr eaLnBrk="1" hangingPunct="1">
              <a:lnSpc>
                <a:spcPct val="80000"/>
              </a:lnSpc>
              <a:buFontTx/>
              <a:buNone/>
              <a:defRPr/>
            </a:pPr>
            <a:r>
              <a:rPr lang="en-US" altLang="en-US" sz="1700" b="1" dirty="0" smtClean="0">
                <a:latin typeface="Courier New" pitchFamily="49" charset="0"/>
                <a:ea typeface="ＭＳ Ｐゴシック" pitchFamily="34" charset="-128"/>
                <a:cs typeface="Courier New" pitchFamily="49" charset="0"/>
              </a:rPr>
              <a:t>void </a:t>
            </a:r>
            <a:r>
              <a:rPr lang="en-US" altLang="en-US" sz="1700" b="1" dirty="0" err="1" smtClean="0">
                <a:latin typeface="Courier New" pitchFamily="49" charset="0"/>
                <a:ea typeface="ＭＳ Ｐゴシック" pitchFamily="34" charset="-128"/>
                <a:cs typeface="Courier New" pitchFamily="49" charset="0"/>
              </a:rPr>
              <a:t>PrintData</a:t>
            </a:r>
            <a:r>
              <a:rPr lang="en-US" altLang="en-US" sz="1700" b="1" dirty="0" smtClean="0">
                <a:latin typeface="Courier New" pitchFamily="49" charset="0"/>
                <a:ea typeface="ＭＳ Ｐゴシック" pitchFamily="34" charset="-128"/>
                <a:cs typeface="Courier New" pitchFamily="49" charset="0"/>
              </a:rPr>
              <a:t>(</a:t>
            </a:r>
            <a:r>
              <a:rPr lang="en-US" altLang="en-US" sz="1700" b="1" dirty="0">
                <a:latin typeface="Courier New" pitchFamily="49" charset="0"/>
                <a:ea typeface="ＭＳ Ｐゴシック" pitchFamily="34" charset="-128"/>
                <a:cs typeface="Courier New" pitchFamily="49" charset="0"/>
              </a:rPr>
              <a:t>double speed1, char* name1, </a:t>
            </a:r>
            <a:r>
              <a:rPr lang="en-US" altLang="en-US" sz="1700" b="1" dirty="0" err="1">
                <a:latin typeface="Courier New" pitchFamily="49" charset="0"/>
                <a:ea typeface="ＭＳ Ｐゴシック" pitchFamily="34" charset="-128"/>
                <a:cs typeface="Courier New" pitchFamily="49" charset="0"/>
              </a:rPr>
              <a:t>int</a:t>
            </a:r>
            <a:r>
              <a:rPr lang="en-US" altLang="en-US" sz="1700" b="1" dirty="0">
                <a:latin typeface="Courier New" pitchFamily="49" charset="0"/>
                <a:ea typeface="ＭＳ Ｐゴシック" pitchFamily="34" charset="-128"/>
                <a:cs typeface="Courier New" pitchFamily="49" charset="0"/>
              </a:rPr>
              <a:t> age1, </a:t>
            </a:r>
            <a:r>
              <a:rPr lang="en-US" altLang="en-US" sz="1700" b="1" dirty="0" smtClean="0">
                <a:latin typeface="Courier New" pitchFamily="49" charset="0"/>
                <a:ea typeface="ＭＳ Ｐゴシック" pitchFamily="34" charset="-128"/>
                <a:cs typeface="Courier New" pitchFamily="49" charset="0"/>
              </a:rPr>
              <a:t>char gender</a:t>
            </a:r>
            <a:r>
              <a:rPr lang="en-US" altLang="en-US" sz="1700" b="1" dirty="0">
                <a:latin typeface="Courier New" pitchFamily="49" charset="0"/>
                <a:ea typeface="ＭＳ Ｐゴシック" pitchFamily="34" charset="-128"/>
                <a:cs typeface="Courier New" pitchFamily="49" charset="0"/>
              </a:rPr>
              <a:t>)</a:t>
            </a:r>
            <a:r>
              <a:rPr lang="en-US" altLang="en-US" sz="1700" b="1" dirty="0" smtClean="0">
                <a:latin typeface="Courier New" pitchFamily="49" charset="0"/>
                <a:ea typeface="ＭＳ Ｐゴシック" pitchFamily="34" charset="-128"/>
                <a:cs typeface="Courier New" pitchFamily="49" charset="0"/>
              </a:rPr>
              <a:t>;</a:t>
            </a:r>
          </a:p>
          <a:p>
            <a:pPr eaLnBrk="1" hangingPunct="1">
              <a:lnSpc>
                <a:spcPct val="80000"/>
              </a:lnSpc>
              <a:buFontTx/>
              <a:buNone/>
              <a:defRPr/>
            </a:pPr>
            <a:endParaRPr lang="en-US" altLang="en-US" sz="1800" b="1" dirty="0" smtClean="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1800" b="1" dirty="0" err="1" smtClean="0">
                <a:latin typeface="Courier New" pitchFamily="49" charset="0"/>
                <a:ea typeface="ＭＳ Ｐゴシック" pitchFamily="34" charset="-128"/>
                <a:cs typeface="Courier New" pitchFamily="49" charset="0"/>
              </a:rPr>
              <a:t>int</a:t>
            </a:r>
            <a:r>
              <a:rPr lang="en-US" altLang="en-US" sz="1800" b="1" dirty="0" smtClean="0">
                <a:latin typeface="Courier New" pitchFamily="49" charset="0"/>
                <a:ea typeface="ＭＳ Ｐゴシック" pitchFamily="34" charset="-128"/>
                <a:cs typeface="Courier New" pitchFamily="49" charset="0"/>
              </a:rPr>
              <a:t> main()</a:t>
            </a:r>
          </a:p>
          <a:p>
            <a:pPr eaLnBrk="1" hangingPunct="1">
              <a:lnSpc>
                <a:spcPct val="80000"/>
              </a:lnSpc>
              <a:buFontTx/>
              <a:buNone/>
              <a:defRPr/>
            </a:pPr>
            <a:r>
              <a:rPr lang="en-US" altLang="en-US" sz="1800" b="1" dirty="0" smtClean="0">
                <a:latin typeface="Courier New" pitchFamily="49" charset="0"/>
                <a:ea typeface="ＭＳ Ｐゴシック" pitchFamily="34" charset="-128"/>
                <a:cs typeface="Courier New" pitchFamily="49" charset="0"/>
              </a:rPr>
              <a:t>{</a:t>
            </a:r>
          </a:p>
          <a:p>
            <a:pPr eaLnBrk="1" hangingPunct="1">
              <a:lnSpc>
                <a:spcPct val="80000"/>
              </a:lnSpc>
              <a:buFontTx/>
              <a:buNone/>
              <a:defRPr/>
            </a:pPr>
            <a:r>
              <a:rPr lang="en-US" altLang="en-US" sz="1800" b="1" dirty="0" smtClean="0">
                <a:latin typeface="Courier New" pitchFamily="49" charset="0"/>
                <a:ea typeface="ＭＳ Ｐゴシック" pitchFamily="34" charset="-128"/>
                <a:cs typeface="Courier New" pitchFamily="49" charset="0"/>
              </a:rPr>
              <a:t>	</a:t>
            </a:r>
            <a:r>
              <a:rPr lang="en-US" altLang="en-US" sz="1800" b="1" dirty="0" smtClean="0">
                <a:solidFill>
                  <a:srgbClr val="006600"/>
                </a:solidFill>
                <a:latin typeface="Courier New" pitchFamily="49" charset="0"/>
                <a:ea typeface="ＭＳ Ｐゴシック" pitchFamily="34" charset="-128"/>
                <a:cs typeface="Courier New" pitchFamily="49" charset="0"/>
              </a:rPr>
              <a:t>// Calls </a:t>
            </a:r>
            <a:r>
              <a:rPr lang="en-US" altLang="en-US" sz="1800" b="1" dirty="0" err="1" smtClean="0">
                <a:solidFill>
                  <a:srgbClr val="006600"/>
                </a:solidFill>
                <a:latin typeface="Courier New" pitchFamily="49" charset="0"/>
                <a:ea typeface="ＭＳ Ｐゴシック" pitchFamily="34" charset="-128"/>
                <a:cs typeface="Courier New" pitchFamily="49" charset="0"/>
              </a:rPr>
              <a:t>printData</a:t>
            </a:r>
            <a:r>
              <a:rPr lang="en-US" altLang="en-US" sz="1800" b="1" dirty="0" smtClean="0">
                <a:solidFill>
                  <a:srgbClr val="006600"/>
                </a:solidFill>
                <a:latin typeface="Courier New" pitchFamily="49" charset="0"/>
                <a:ea typeface="ＭＳ Ｐゴシック" pitchFamily="34" charset="-128"/>
                <a:cs typeface="Courier New" pitchFamily="49" charset="0"/>
              </a:rPr>
              <a:t> to print the values</a:t>
            </a:r>
          </a:p>
          <a:p>
            <a:pPr eaLnBrk="1" hangingPunct="1">
              <a:lnSpc>
                <a:spcPct val="80000"/>
              </a:lnSpc>
              <a:buFontTx/>
              <a:buNone/>
              <a:defRPr/>
            </a:pPr>
            <a:r>
              <a:rPr lang="en-US" altLang="en-US" sz="1800" b="1" dirty="0" smtClean="0">
                <a:latin typeface="Courier New" pitchFamily="49" charset="0"/>
                <a:ea typeface="ＭＳ Ｐゴシック" pitchFamily="34" charset="-128"/>
                <a:cs typeface="Courier New" pitchFamily="49" charset="0"/>
              </a:rPr>
              <a:t>	</a:t>
            </a:r>
            <a:r>
              <a:rPr lang="en-US" altLang="en-US" sz="1800" b="1" dirty="0" err="1" smtClean="0">
                <a:latin typeface="Courier New" pitchFamily="49" charset="0"/>
                <a:ea typeface="ＭＳ Ｐゴシック" pitchFamily="34" charset="-128"/>
                <a:cs typeface="Courier New" pitchFamily="49" charset="0"/>
              </a:rPr>
              <a:t>PrintData</a:t>
            </a:r>
            <a:r>
              <a:rPr lang="en-US" altLang="en-US" sz="1800" b="1" dirty="0" smtClean="0">
                <a:latin typeface="Courier New" pitchFamily="49" charset="0"/>
                <a:ea typeface="ＭＳ Ｐゴシック" pitchFamily="34" charset="-128"/>
                <a:cs typeface="Courier New" pitchFamily="49" charset="0"/>
              </a:rPr>
              <a:t>(16.3, “John”, 15, ‘M’); </a:t>
            </a:r>
          </a:p>
          <a:p>
            <a:pPr eaLnBrk="1" hangingPunct="1">
              <a:lnSpc>
                <a:spcPct val="80000"/>
              </a:lnSpc>
              <a:buFontTx/>
              <a:buNone/>
              <a:defRPr/>
            </a:pPr>
            <a:r>
              <a:rPr lang="en-US" altLang="en-US" sz="1800" b="1" dirty="0" smtClean="0">
                <a:latin typeface="Courier New" pitchFamily="49" charset="0"/>
                <a:ea typeface="ＭＳ Ｐゴシック" pitchFamily="34" charset="-128"/>
                <a:cs typeface="Courier New" pitchFamily="49" charset="0"/>
              </a:rPr>
              <a:t>} /</a:t>
            </a:r>
            <a:r>
              <a:rPr lang="en-US" altLang="en-US" sz="1800" b="1" dirty="0" smtClean="0">
                <a:solidFill>
                  <a:srgbClr val="006600"/>
                </a:solidFill>
                <a:latin typeface="Courier New" pitchFamily="49" charset="0"/>
                <a:ea typeface="ＭＳ Ｐゴシック" pitchFamily="34" charset="-128"/>
                <a:cs typeface="Courier New" pitchFamily="49" charset="0"/>
              </a:rPr>
              <a:t>/end main</a:t>
            </a:r>
          </a:p>
          <a:p>
            <a:pPr eaLnBrk="1" hangingPunct="1">
              <a:defRPr/>
            </a:pPr>
            <a:endParaRPr lang="en-US" altLang="en-US" sz="2400" dirty="0" smtClean="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CBDE6AAB-E20D-40E2-BEBE-B5480551040A}" type="slidenum">
              <a:rPr lang="en-US" altLang="en-US" sz="1400" smtClean="0"/>
              <a:pPr eaLnBrk="1" hangingPunct="1">
                <a:defRPr/>
              </a:pPr>
              <a:t>13</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Electrical  &amp; Computer Engineering</a:t>
            </a:r>
          </a:p>
        </p:txBody>
      </p:sp>
      <p:sp>
        <p:nvSpPr>
          <p:cNvPr id="2" name="Date Placeholder 1"/>
          <p:cNvSpPr>
            <a:spLocks noGrp="1"/>
          </p:cNvSpPr>
          <p:nvPr>
            <p:ph type="dt" sz="half" idx="10"/>
          </p:nvPr>
        </p:nvSpPr>
        <p:spPr/>
        <p:txBody>
          <a:bodyPr/>
          <a:lstStyle/>
          <a:p>
            <a:pPr>
              <a:defRPr/>
            </a:pPr>
            <a:fld id="{51AEC933-9F5A-42D6-8D57-E8BD2B75DD76}" type="datetime1">
              <a:rPr lang="en-US" smtClean="0"/>
              <a:t>1/11/2017</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altLang="en-US" dirty="0" smtClean="0">
                <a:ea typeface="ＭＳ Ｐゴシック" pitchFamily="34" charset="-128"/>
              </a:rPr>
              <a:t>Comments</a:t>
            </a:r>
          </a:p>
        </p:txBody>
      </p:sp>
      <p:sp>
        <p:nvSpPr>
          <p:cNvPr id="66563" name="Rectangle 3"/>
          <p:cNvSpPr>
            <a:spLocks noGrp="1" noChangeArrowheads="1"/>
          </p:cNvSpPr>
          <p:nvPr>
            <p:ph idx="1"/>
          </p:nvPr>
        </p:nvSpPr>
        <p:spPr>
          <a:xfrm>
            <a:off x="76200" y="914400"/>
            <a:ext cx="9067800" cy="5257800"/>
          </a:xfrm>
        </p:spPr>
        <p:txBody>
          <a:bodyPr/>
          <a:lstStyle/>
          <a:p>
            <a:pPr eaLnBrk="1" hangingPunct="1">
              <a:buNone/>
              <a:defRPr/>
            </a:pPr>
            <a:r>
              <a:rPr lang="en-US" altLang="en-US" sz="1800" dirty="0" smtClean="0">
                <a:solidFill>
                  <a:srgbClr val="0000FF"/>
                </a:solidFill>
                <a:latin typeface="Courier New" pitchFamily="49" charset="0"/>
                <a:ea typeface="ＭＳ Ｐゴシック" pitchFamily="34" charset="-128"/>
                <a:cs typeface="Courier New" pitchFamily="49" charset="0"/>
              </a:rPr>
              <a:t>/**Function: 	</a:t>
            </a:r>
            <a:r>
              <a:rPr lang="en-US" altLang="en-US" sz="1800" dirty="0" err="1" smtClean="0">
                <a:solidFill>
                  <a:srgbClr val="0000FF"/>
                </a:solidFill>
                <a:latin typeface="Courier New" pitchFamily="49" charset="0"/>
                <a:ea typeface="ＭＳ Ｐゴシック" pitchFamily="34" charset="-128"/>
                <a:cs typeface="Courier New" pitchFamily="49" charset="0"/>
              </a:rPr>
              <a:t>PrintData</a:t>
            </a:r>
            <a:endParaRPr lang="en-US" altLang="en-US" sz="1800" dirty="0" smtClean="0">
              <a:solidFill>
                <a:srgbClr val="0000FF"/>
              </a:solidFill>
              <a:latin typeface="Courier New" pitchFamily="49" charset="0"/>
              <a:ea typeface="ＭＳ Ｐゴシック" pitchFamily="34" charset="-128"/>
              <a:cs typeface="Courier New" pitchFamily="49" charset="0"/>
            </a:endParaRPr>
          </a:p>
          <a:p>
            <a:pPr eaLnBrk="1" hangingPunct="1">
              <a:buNone/>
              <a:defRPr/>
            </a:pPr>
            <a:r>
              <a:rPr lang="en-US" altLang="en-US" sz="1800" dirty="0" smtClean="0">
                <a:solidFill>
                  <a:srgbClr val="0000FF"/>
                </a:solidFill>
                <a:latin typeface="Courier New" pitchFamily="49" charset="0"/>
                <a:ea typeface="ＭＳ Ｐゴシック" pitchFamily="34" charset="-128"/>
                <a:cs typeface="Courier New" pitchFamily="49" charset="0"/>
              </a:rPr>
              <a:t>* Input: 	Runners speed, name, age, gender</a:t>
            </a:r>
          </a:p>
          <a:p>
            <a:pPr eaLnBrk="1" hangingPunct="1">
              <a:buNone/>
              <a:defRPr/>
            </a:pPr>
            <a:r>
              <a:rPr lang="en-US" altLang="en-US" sz="1800" dirty="0" smtClean="0">
                <a:solidFill>
                  <a:srgbClr val="0000FF"/>
                </a:solidFill>
                <a:latin typeface="Courier New" pitchFamily="49" charset="0"/>
                <a:ea typeface="ＭＳ Ｐゴシック" pitchFamily="34" charset="-128"/>
                <a:cs typeface="Courier New" pitchFamily="49" charset="0"/>
              </a:rPr>
              <a:t>* Output:	None:</a:t>
            </a:r>
          </a:p>
          <a:p>
            <a:pPr eaLnBrk="1" hangingPunct="1">
              <a:buNone/>
              <a:defRPr/>
            </a:pPr>
            <a:r>
              <a:rPr lang="en-US" altLang="en-US" sz="1800" dirty="0" smtClean="0">
                <a:solidFill>
                  <a:srgbClr val="0000FF"/>
                </a:solidFill>
                <a:latin typeface="Courier New" pitchFamily="49" charset="0"/>
                <a:ea typeface="ＭＳ Ｐゴシック" pitchFamily="34" charset="-128"/>
                <a:cs typeface="Courier New" pitchFamily="49" charset="0"/>
              </a:rPr>
              <a:t>* Purpose:	Prints the competitors information</a:t>
            </a:r>
          </a:p>
          <a:p>
            <a:pPr eaLnBrk="1" hangingPunct="1">
              <a:buNone/>
              <a:defRPr/>
            </a:pPr>
            <a:r>
              <a:rPr lang="en-US" altLang="en-US" sz="1800" dirty="0" smtClean="0">
                <a:solidFill>
                  <a:srgbClr val="0000FF"/>
                </a:solidFill>
                <a:latin typeface="Courier New" pitchFamily="49" charset="0"/>
                <a:ea typeface="ＭＳ Ｐゴシック" pitchFamily="34" charset="-128"/>
                <a:cs typeface="Courier New" pitchFamily="49" charset="0"/>
              </a:rPr>
              <a:t>*/</a:t>
            </a:r>
            <a:endParaRPr lang="en-US" altLang="en-US" sz="1800" b="1" dirty="0" smtClean="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1800" b="1" dirty="0" smtClean="0">
                <a:latin typeface="Courier New" pitchFamily="49" charset="0"/>
                <a:ea typeface="ＭＳ Ｐゴシック" pitchFamily="34" charset="-128"/>
                <a:cs typeface="Courier New" pitchFamily="49" charset="0"/>
              </a:rPr>
              <a:t>void </a:t>
            </a:r>
            <a:r>
              <a:rPr lang="en-US" altLang="en-US" sz="1800" b="1" dirty="0" err="1" smtClean="0">
                <a:latin typeface="Courier New" pitchFamily="49" charset="0"/>
                <a:ea typeface="ＭＳ Ｐゴシック" pitchFamily="34" charset="-128"/>
                <a:cs typeface="Courier New" pitchFamily="49" charset="0"/>
              </a:rPr>
              <a:t>PrintData</a:t>
            </a:r>
            <a:r>
              <a:rPr lang="en-US" altLang="en-US" sz="1800" b="1" dirty="0" smtClean="0">
                <a:latin typeface="Courier New" pitchFamily="49" charset="0"/>
                <a:ea typeface="ＭＳ Ｐゴシック" pitchFamily="34" charset="-128"/>
                <a:cs typeface="Courier New" pitchFamily="49" charset="0"/>
              </a:rPr>
              <a:t>(double speed1, char* name1, </a:t>
            </a:r>
            <a:r>
              <a:rPr lang="en-US" altLang="en-US" sz="1800" b="1" dirty="0" err="1" smtClean="0">
                <a:latin typeface="Courier New" pitchFamily="49" charset="0"/>
                <a:ea typeface="ＭＳ Ｐゴシック" pitchFamily="34" charset="-128"/>
                <a:cs typeface="Courier New" pitchFamily="49" charset="0"/>
              </a:rPr>
              <a:t>int</a:t>
            </a:r>
            <a:r>
              <a:rPr lang="en-US" altLang="en-US" sz="1800" b="1" dirty="0" smtClean="0">
                <a:latin typeface="Courier New" pitchFamily="49" charset="0"/>
                <a:ea typeface="ＭＳ Ｐゴシック" pitchFamily="34" charset="-128"/>
                <a:cs typeface="Courier New" pitchFamily="49" charset="0"/>
              </a:rPr>
              <a:t> age1, char gender)</a:t>
            </a:r>
          </a:p>
          <a:p>
            <a:pPr eaLnBrk="1" hangingPunct="1">
              <a:lnSpc>
                <a:spcPct val="80000"/>
              </a:lnSpc>
              <a:buFontTx/>
              <a:buNone/>
              <a:defRPr/>
            </a:pPr>
            <a:r>
              <a:rPr lang="en-US" altLang="en-US" sz="1800" b="1" dirty="0" smtClean="0">
                <a:latin typeface="Courier New" pitchFamily="49" charset="0"/>
                <a:ea typeface="ＭＳ Ｐゴシック" pitchFamily="34" charset="-128"/>
                <a:cs typeface="Courier New" pitchFamily="49" charset="0"/>
              </a:rPr>
              <a:t>{</a:t>
            </a:r>
          </a:p>
          <a:p>
            <a:pPr eaLnBrk="1" hangingPunct="1">
              <a:lnSpc>
                <a:spcPct val="80000"/>
              </a:lnSpc>
              <a:buFontTx/>
              <a:buNone/>
              <a:defRPr/>
            </a:pPr>
            <a:r>
              <a:rPr lang="en-US" altLang="en-US" sz="1800" b="1" dirty="0" smtClean="0">
                <a:latin typeface="Courier New" pitchFamily="49" charset="0"/>
                <a:ea typeface="ＭＳ Ｐゴシック" pitchFamily="34" charset="-128"/>
                <a:cs typeface="Courier New" pitchFamily="49" charset="0"/>
              </a:rPr>
              <a:t>	</a:t>
            </a:r>
            <a:r>
              <a:rPr lang="en-US" altLang="en-US" sz="1800" b="1" dirty="0" smtClean="0">
                <a:solidFill>
                  <a:srgbClr val="006600"/>
                </a:solidFill>
                <a:latin typeface="Courier New" pitchFamily="49" charset="0"/>
                <a:ea typeface="ＭＳ Ｐゴシック" pitchFamily="34" charset="-128"/>
                <a:cs typeface="Courier New" pitchFamily="49" charset="0"/>
              </a:rPr>
              <a:t>//Prints the information passed into the </a:t>
            </a:r>
            <a:r>
              <a:rPr lang="en-US" altLang="en-US" sz="1800" b="1" dirty="0" err="1" smtClean="0">
                <a:solidFill>
                  <a:srgbClr val="006600"/>
                </a:solidFill>
                <a:latin typeface="Courier New" pitchFamily="49" charset="0"/>
                <a:ea typeface="ＭＳ Ｐゴシック" pitchFamily="34" charset="-128"/>
                <a:cs typeface="Courier New" pitchFamily="49" charset="0"/>
              </a:rPr>
              <a:t>funtion</a:t>
            </a:r>
            <a:endParaRPr lang="en-US" altLang="en-US" sz="1800" b="1" dirty="0" smtClean="0">
              <a:solidFill>
                <a:srgbClr val="006600"/>
              </a:solidFill>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1800" b="1" dirty="0" smtClean="0">
                <a:latin typeface="Courier New" pitchFamily="49" charset="0"/>
                <a:ea typeface="ＭＳ Ｐゴシック" pitchFamily="34" charset="-128"/>
                <a:cs typeface="Courier New" pitchFamily="49" charset="0"/>
              </a:rPr>
              <a:t>	</a:t>
            </a:r>
            <a:r>
              <a:rPr lang="en-US" altLang="en-US" sz="1800" b="1" dirty="0" err="1" smtClean="0">
                <a:latin typeface="Courier New" pitchFamily="49" charset="0"/>
                <a:ea typeface="ＭＳ Ｐゴシック" pitchFamily="34" charset="-128"/>
                <a:cs typeface="Courier New" pitchFamily="49" charset="0"/>
              </a:rPr>
              <a:t>printf</a:t>
            </a:r>
            <a:r>
              <a:rPr lang="en-US" altLang="en-US" sz="1800" b="1" dirty="0" smtClean="0">
                <a:latin typeface="Courier New" pitchFamily="49" charset="0"/>
                <a:ea typeface="ＭＳ Ｐゴシック" pitchFamily="34" charset="-128"/>
                <a:cs typeface="Courier New" pitchFamily="49" charset="0"/>
              </a:rPr>
              <a:t>(“Speed: %g\n Name: %s\n Age: %</a:t>
            </a:r>
            <a:r>
              <a:rPr lang="en-US" altLang="en-US" sz="1800" b="1" dirty="0" err="1" smtClean="0">
                <a:latin typeface="Courier New" pitchFamily="49" charset="0"/>
                <a:ea typeface="ＭＳ Ｐゴシック" pitchFamily="34" charset="-128"/>
                <a:cs typeface="Courier New" pitchFamily="49" charset="0"/>
              </a:rPr>
              <a:t>i</a:t>
            </a:r>
            <a:r>
              <a:rPr lang="en-US" altLang="en-US" sz="1800" b="1" dirty="0" smtClean="0">
                <a:latin typeface="Courier New" pitchFamily="49" charset="0"/>
                <a:ea typeface="ＭＳ Ｐゴシック" pitchFamily="34" charset="-128"/>
                <a:cs typeface="Courier New" pitchFamily="49" charset="0"/>
              </a:rPr>
              <a:t>\n M/F: %c\n", speed1, name1, age1, gender);</a:t>
            </a:r>
          </a:p>
          <a:p>
            <a:pPr eaLnBrk="1" hangingPunct="1">
              <a:lnSpc>
                <a:spcPct val="80000"/>
              </a:lnSpc>
              <a:buFontTx/>
              <a:buNone/>
              <a:defRPr/>
            </a:pPr>
            <a:endParaRPr lang="en-US" altLang="en-US" sz="1800" b="1" dirty="0" smtClean="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1800" b="1" dirty="0" smtClean="0">
                <a:latin typeface="Courier New" pitchFamily="49" charset="0"/>
                <a:ea typeface="ＭＳ Ｐゴシック" pitchFamily="34" charset="-128"/>
                <a:cs typeface="Courier New" pitchFamily="49" charset="0"/>
              </a:rPr>
              <a:t>}</a:t>
            </a:r>
            <a:r>
              <a:rPr lang="en-US" altLang="en-US" sz="1800" b="1" dirty="0" smtClean="0">
                <a:solidFill>
                  <a:srgbClr val="006600"/>
                </a:solidFill>
                <a:latin typeface="Courier New" pitchFamily="49" charset="0"/>
                <a:ea typeface="ＭＳ Ｐゴシック" pitchFamily="34" charset="-128"/>
                <a:cs typeface="Courier New" pitchFamily="49" charset="0"/>
              </a:rPr>
              <a:t>// end function1</a:t>
            </a:r>
          </a:p>
          <a:p>
            <a:pPr eaLnBrk="1" hangingPunct="1">
              <a:defRPr/>
            </a:pPr>
            <a:endParaRPr lang="en-US" altLang="en-US" sz="2400" dirty="0" smtClean="0">
              <a:ea typeface="ＭＳ Ｐゴシック" pitchFamily="34" charset="-128"/>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CBDE6AAB-E20D-40E2-BEBE-B5480551040A}" type="slidenum">
              <a:rPr lang="en-US" altLang="en-US" sz="1400" smtClean="0"/>
              <a:pPr eaLnBrk="1" hangingPunct="1">
                <a:defRPr/>
              </a:pPr>
              <a:t>14</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Electrical  &amp; Computer Engineering</a:t>
            </a:r>
          </a:p>
        </p:txBody>
      </p:sp>
      <p:sp>
        <p:nvSpPr>
          <p:cNvPr id="2" name="Date Placeholder 1"/>
          <p:cNvSpPr>
            <a:spLocks noGrp="1"/>
          </p:cNvSpPr>
          <p:nvPr>
            <p:ph type="dt" sz="half" idx="10"/>
          </p:nvPr>
        </p:nvSpPr>
        <p:spPr/>
        <p:txBody>
          <a:bodyPr/>
          <a:lstStyle/>
          <a:p>
            <a:pPr>
              <a:defRPr/>
            </a:pPr>
            <a:fld id="{480454AC-1D32-4843-8EB3-5828216317B4}" type="datetime1">
              <a:rPr lang="en-US" smtClean="0"/>
              <a:t>1/11/2017</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Standards</a:t>
            </a:r>
            <a:endParaRPr lang="en-US" dirty="0"/>
          </a:p>
        </p:txBody>
      </p:sp>
      <p:sp>
        <p:nvSpPr>
          <p:cNvPr id="3" name="Content Placeholder 2"/>
          <p:cNvSpPr>
            <a:spLocks noGrp="1"/>
          </p:cNvSpPr>
          <p:nvPr>
            <p:ph idx="1"/>
          </p:nvPr>
        </p:nvSpPr>
        <p:spPr>
          <a:xfrm>
            <a:off x="457200" y="914400"/>
            <a:ext cx="8229600" cy="4525963"/>
          </a:xfrm>
        </p:spPr>
        <p:txBody>
          <a:bodyPr/>
          <a:lstStyle/>
          <a:p>
            <a:pPr marL="0" indent="0">
              <a:buNone/>
            </a:pPr>
            <a:r>
              <a:rPr lang="en-US" sz="1200" i="1" dirty="0"/>
              <a:t>For procedural programming:</a:t>
            </a:r>
            <a:endParaRPr lang="en-US" sz="1200" dirty="0"/>
          </a:p>
          <a:p>
            <a:pPr lvl="0"/>
            <a:r>
              <a:rPr lang="en-US" sz="1200" dirty="0"/>
              <a:t>Every function should have a preamble that describes in a few sentences the purpose of the function, describes the input variables (type and range), the output variables (type and range), and describes any side effects (e.g., modification of global variables, memory allocation, etc.).</a:t>
            </a:r>
          </a:p>
          <a:p>
            <a:pPr lvl="0"/>
            <a:r>
              <a:rPr lang="en-US" sz="1200" dirty="0"/>
              <a:t>Every line of code should be commented.</a:t>
            </a:r>
          </a:p>
          <a:p>
            <a:pPr lvl="0"/>
            <a:r>
              <a:rPr lang="en-US" sz="1200" dirty="0"/>
              <a:t>Variable names should be descriptive and should be nouns.  Variables names should be lower-case.</a:t>
            </a:r>
          </a:p>
          <a:p>
            <a:pPr lvl="0"/>
            <a:r>
              <a:rPr lang="en-US" sz="1200" dirty="0"/>
              <a:t>Function names should be descriptive and should be verbs.  Function names should be lower-case.</a:t>
            </a:r>
          </a:p>
          <a:p>
            <a:pPr lvl="0"/>
            <a:r>
              <a:rPr lang="en-US" sz="1200" dirty="0"/>
              <a:t>Error checking should be used when calling library and </a:t>
            </a:r>
            <a:r>
              <a:rPr lang="en-US" sz="1200" dirty="0" err="1"/>
              <a:t>syscall</a:t>
            </a:r>
            <a:r>
              <a:rPr lang="en-US" sz="1200" dirty="0"/>
              <a:t> functions.</a:t>
            </a:r>
          </a:p>
          <a:p>
            <a:pPr lvl="0"/>
            <a:r>
              <a:rPr lang="en-US" sz="1200" dirty="0"/>
              <a:t>Use proper indentation to clearly define control flow in your program.</a:t>
            </a:r>
          </a:p>
          <a:p>
            <a:pPr lvl="0"/>
            <a:r>
              <a:rPr lang="en-US" sz="1200" dirty="0"/>
              <a:t>Utilize </a:t>
            </a:r>
            <a:r>
              <a:rPr lang="en-US" sz="1200" dirty="0" err="1"/>
              <a:t>structs</a:t>
            </a:r>
            <a:r>
              <a:rPr lang="en-US" sz="1200" dirty="0"/>
              <a:t> whenever possible to build reusable data structures.</a:t>
            </a:r>
          </a:p>
          <a:p>
            <a:pPr lvl="0"/>
            <a:r>
              <a:rPr lang="en-US" sz="1200" dirty="0"/>
              <a:t>Functions should be limited in length to a single page of code.</a:t>
            </a:r>
          </a:p>
          <a:p>
            <a:pPr lvl="0"/>
            <a:r>
              <a:rPr lang="en-US" sz="1200" dirty="0"/>
              <a:t>For larger programs, create and use header files to remove function declarations and definitions in the main file.</a:t>
            </a:r>
          </a:p>
          <a:p>
            <a:r>
              <a:rPr lang="en-US" sz="1200" i="1" dirty="0"/>
              <a:t>For procedural programming:</a:t>
            </a:r>
            <a:endParaRPr lang="en-US" sz="1200" dirty="0"/>
          </a:p>
          <a:p>
            <a:pPr lvl="0"/>
            <a:r>
              <a:rPr lang="en-US" sz="1200" dirty="0"/>
              <a:t>Every function should have a preamble that describes in a few sentences the purpose of the function, describes the input variables (type and range), the output variables (type and range), and describes any side effects (e.g., modification of global variables, memory allocation, etc.).</a:t>
            </a:r>
          </a:p>
          <a:p>
            <a:pPr lvl="0"/>
            <a:r>
              <a:rPr lang="en-US" sz="1200" dirty="0"/>
              <a:t>Every line of code should be commented.</a:t>
            </a:r>
          </a:p>
          <a:p>
            <a:pPr lvl="0"/>
            <a:r>
              <a:rPr lang="en-US" sz="1200" dirty="0"/>
              <a:t>Variable names should be descriptive and should be nouns.  Variables names should be lower-case.</a:t>
            </a:r>
          </a:p>
          <a:p>
            <a:pPr lvl="0"/>
            <a:r>
              <a:rPr lang="en-US" sz="1200" dirty="0"/>
              <a:t>Function names should be descriptive and should be verbs.  Function names should be lower-case.</a:t>
            </a:r>
          </a:p>
          <a:p>
            <a:pPr lvl="0"/>
            <a:r>
              <a:rPr lang="en-US" sz="1200" dirty="0"/>
              <a:t>Error checking should be used when calling library and </a:t>
            </a:r>
            <a:r>
              <a:rPr lang="en-US" sz="1200" dirty="0" err="1"/>
              <a:t>syscall</a:t>
            </a:r>
            <a:r>
              <a:rPr lang="en-US" sz="1200" dirty="0"/>
              <a:t> functions.</a:t>
            </a:r>
          </a:p>
          <a:p>
            <a:pPr lvl="0"/>
            <a:r>
              <a:rPr lang="en-US" sz="1200" dirty="0"/>
              <a:t>Use proper indentation to clearly define control flow in your program.</a:t>
            </a:r>
          </a:p>
          <a:p>
            <a:pPr lvl="0"/>
            <a:r>
              <a:rPr lang="en-US" sz="1200" dirty="0"/>
              <a:t>Utilize </a:t>
            </a:r>
            <a:r>
              <a:rPr lang="en-US" sz="1200" dirty="0" err="1"/>
              <a:t>structs</a:t>
            </a:r>
            <a:r>
              <a:rPr lang="en-US" sz="1200" dirty="0"/>
              <a:t> whenever possible to build reusable data structures.</a:t>
            </a:r>
          </a:p>
          <a:p>
            <a:pPr lvl="0"/>
            <a:r>
              <a:rPr lang="en-US" sz="1200" dirty="0"/>
              <a:t>Functions should be limited in length to a single page of code.</a:t>
            </a:r>
          </a:p>
          <a:p>
            <a:pPr lvl="0"/>
            <a:r>
              <a:rPr lang="en-US" sz="1200" dirty="0"/>
              <a:t>For larger programs, create and use header files to remove function declarations and definitions in the main file.</a:t>
            </a:r>
          </a:p>
          <a:p>
            <a:endParaRPr lang="en-US" sz="1200" dirty="0"/>
          </a:p>
        </p:txBody>
      </p:sp>
      <p:sp>
        <p:nvSpPr>
          <p:cNvPr id="4" name="Date Placeholder 3"/>
          <p:cNvSpPr>
            <a:spLocks noGrp="1"/>
          </p:cNvSpPr>
          <p:nvPr>
            <p:ph type="dt" sz="half" idx="10"/>
          </p:nvPr>
        </p:nvSpPr>
        <p:spPr/>
        <p:txBody>
          <a:bodyPr/>
          <a:lstStyle/>
          <a:p>
            <a:pPr>
              <a:defRPr/>
            </a:pPr>
            <a:fld id="{82AD422E-106B-461A-9F79-5DAA69BF77A0}" type="datetime1">
              <a:rPr lang="en-US" smtClean="0"/>
              <a:t>1/11/2017</a:t>
            </a:fld>
            <a:endParaRPr lang="en-US"/>
          </a:p>
        </p:txBody>
      </p:sp>
      <p:sp>
        <p:nvSpPr>
          <p:cNvPr id="5" name="Footer Placeholder 4"/>
          <p:cNvSpPr>
            <a:spLocks noGrp="1"/>
          </p:cNvSpPr>
          <p:nvPr>
            <p:ph type="ftr" sz="quarter" idx="11"/>
          </p:nvPr>
        </p:nvSpPr>
        <p:spPr/>
        <p:txBody>
          <a:bodyPr/>
          <a:lstStyle/>
          <a:p>
            <a:pPr>
              <a:defRPr/>
            </a:pPr>
            <a:r>
              <a:rPr lang="en-US" altLang="en-US" smtClean="0"/>
              <a:t>Electrical  &amp; Computer Engineering</a:t>
            </a:r>
            <a:endParaRPr lang="en-US" altLang="en-US"/>
          </a:p>
        </p:txBody>
      </p:sp>
      <p:sp>
        <p:nvSpPr>
          <p:cNvPr id="6" name="Slide Number Placeholder 5"/>
          <p:cNvSpPr>
            <a:spLocks noGrp="1"/>
          </p:cNvSpPr>
          <p:nvPr>
            <p:ph type="sldNum" sz="quarter" idx="12"/>
          </p:nvPr>
        </p:nvSpPr>
        <p:spPr/>
        <p:txBody>
          <a:bodyPr/>
          <a:lstStyle/>
          <a:p>
            <a:pPr>
              <a:defRPr/>
            </a:pPr>
            <a:fld id="{1B2A3C30-101A-43F7-830F-849652287C5B}" type="slidenum">
              <a:rPr lang="en-US" altLang="en-US" smtClean="0"/>
              <a:pPr>
                <a:defRPr/>
              </a:pPr>
              <a:t>15</a:t>
            </a:fld>
            <a:endParaRPr lang="en-US" altLang="en-US"/>
          </a:p>
        </p:txBody>
      </p:sp>
    </p:spTree>
    <p:extLst>
      <p:ext uri="{BB962C8B-B14F-4D97-AF65-F5344CB8AC3E}">
        <p14:creationId xmlns:p14="http://schemas.microsoft.com/office/powerpoint/2010/main" val="3815282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40" name="Rectangle 8"/>
          <p:cNvSpPr>
            <a:spLocks noGrp="1" noChangeArrowheads="1"/>
          </p:cNvSpPr>
          <p:nvPr>
            <p:ph type="title"/>
          </p:nvPr>
        </p:nvSpPr>
        <p:spPr>
          <a:xfrm>
            <a:off x="457200" y="152464"/>
            <a:ext cx="8229600" cy="563562"/>
          </a:xfrm>
        </p:spPr>
        <p:txBody>
          <a:bodyPr/>
          <a:lstStyle/>
          <a:p>
            <a:r>
              <a:rPr lang="en-US" altLang="en-US" dirty="0" smtClean="0"/>
              <a:t>C++ in Embedded Systems</a:t>
            </a:r>
            <a:endParaRPr lang="en-AU" altLang="en-US" dirty="0"/>
          </a:p>
        </p:txBody>
      </p:sp>
      <p:sp>
        <p:nvSpPr>
          <p:cNvPr id="197641" name="Rectangle 9"/>
          <p:cNvSpPr>
            <a:spLocks noGrp="1" noChangeArrowheads="1"/>
          </p:cNvSpPr>
          <p:nvPr>
            <p:ph type="body" idx="1"/>
          </p:nvPr>
        </p:nvSpPr>
        <p:spPr>
          <a:xfrm>
            <a:off x="0" y="993394"/>
            <a:ext cx="7772400" cy="4264406"/>
          </a:xfrm>
        </p:spPr>
        <p:txBody>
          <a:bodyPr/>
          <a:lstStyle/>
          <a:p>
            <a:pPr>
              <a:lnSpc>
                <a:spcPct val="90000"/>
              </a:lnSpc>
            </a:pPr>
            <a:r>
              <a:rPr lang="en-US" altLang="en-US" sz="3600" dirty="0" smtClean="0"/>
              <a:t>Advantages of C++ in Embedded Systems</a:t>
            </a:r>
            <a:endParaRPr lang="en-US" altLang="en-US" sz="3600" dirty="0"/>
          </a:p>
          <a:p>
            <a:pPr lvl="1">
              <a:lnSpc>
                <a:spcPct val="90000"/>
              </a:lnSpc>
            </a:pPr>
            <a:r>
              <a:rPr lang="en-US" altLang="en-US" sz="3200" dirty="0" smtClean="0"/>
              <a:t>Object oriented programming</a:t>
            </a:r>
            <a:endParaRPr lang="en-US" altLang="en-US" sz="3200" dirty="0"/>
          </a:p>
          <a:p>
            <a:pPr lvl="1">
              <a:lnSpc>
                <a:spcPct val="90000"/>
              </a:lnSpc>
            </a:pPr>
            <a:r>
              <a:rPr lang="en-US" altLang="en-US" sz="3200" dirty="0" smtClean="0"/>
              <a:t>Classes</a:t>
            </a:r>
          </a:p>
          <a:p>
            <a:pPr lvl="1">
              <a:lnSpc>
                <a:spcPct val="90000"/>
              </a:lnSpc>
            </a:pPr>
            <a:r>
              <a:rPr lang="en-US" altLang="en-US" sz="3200" dirty="0" smtClean="0"/>
              <a:t>Inheritance</a:t>
            </a:r>
          </a:p>
          <a:p>
            <a:pPr lvl="1">
              <a:lnSpc>
                <a:spcPct val="90000"/>
              </a:lnSpc>
            </a:pPr>
            <a:r>
              <a:rPr lang="en-US" altLang="en-US" sz="3200" dirty="0" smtClean="0"/>
              <a:t>Virtual functions</a:t>
            </a:r>
          </a:p>
          <a:p>
            <a:pPr lvl="1">
              <a:lnSpc>
                <a:spcPct val="90000"/>
              </a:lnSpc>
            </a:pPr>
            <a:r>
              <a:rPr lang="en-US" altLang="en-US" sz="3200" dirty="0" smtClean="0"/>
              <a:t>Templates</a:t>
            </a:r>
          </a:p>
          <a:p>
            <a:pPr lvl="1">
              <a:lnSpc>
                <a:spcPct val="90000"/>
              </a:lnSpc>
            </a:pPr>
            <a:r>
              <a:rPr lang="en-US" altLang="en-US" sz="3200" dirty="0" smtClean="0"/>
              <a:t>namespaces</a:t>
            </a:r>
            <a:endParaRPr lang="en-AU" altLang="en-US" sz="3200" dirty="0"/>
          </a:p>
        </p:txBody>
      </p:sp>
    </p:spTree>
    <p:extLst>
      <p:ext uri="{BB962C8B-B14F-4D97-AF65-F5344CB8AC3E}">
        <p14:creationId xmlns:p14="http://schemas.microsoft.com/office/powerpoint/2010/main" val="2883626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 y="165739"/>
            <a:ext cx="8839200" cy="563562"/>
          </a:xfrm>
        </p:spPr>
        <p:txBody>
          <a:bodyPr/>
          <a:lstStyle/>
          <a:p>
            <a:pPr eaLnBrk="1" hangingPunct="1">
              <a:defRPr/>
            </a:pPr>
            <a:r>
              <a:rPr lang="en-US" altLang="en-US" sz="3600" dirty="0" smtClean="0">
                <a:ea typeface="ＭＳ Ｐゴシック" pitchFamily="34" charset="-128"/>
              </a:rPr>
              <a:t>Resources on Learning C++ Programming</a:t>
            </a:r>
          </a:p>
        </p:txBody>
      </p:sp>
      <p:sp>
        <p:nvSpPr>
          <p:cNvPr id="15363" name="Rectangle 3"/>
          <p:cNvSpPr>
            <a:spLocks noGrp="1" noChangeArrowheads="1"/>
          </p:cNvSpPr>
          <p:nvPr>
            <p:ph idx="1"/>
          </p:nvPr>
        </p:nvSpPr>
        <p:spPr>
          <a:xfrm>
            <a:off x="152400" y="838200"/>
            <a:ext cx="8915400" cy="5257800"/>
          </a:xfrm>
        </p:spPr>
        <p:txBody>
          <a:bodyPr/>
          <a:lstStyle/>
          <a:p>
            <a:r>
              <a:rPr lang="en-US" sz="2000" dirty="0" smtClean="0"/>
              <a:t>C++ </a:t>
            </a:r>
            <a:r>
              <a:rPr lang="en-US" sz="2000" dirty="0" smtClean="0"/>
              <a:t>Tutorial:</a:t>
            </a:r>
            <a:endParaRPr lang="en-US" sz="2000" dirty="0"/>
          </a:p>
          <a:p>
            <a:pPr marL="0" indent="0">
              <a:buNone/>
            </a:pPr>
            <a:r>
              <a:rPr lang="en-US" sz="2000" dirty="0" smtClean="0"/>
              <a:t>	</a:t>
            </a:r>
            <a:r>
              <a:rPr lang="en-US" sz="2000" dirty="0" smtClean="0">
                <a:hlinkClick r:id="rId3"/>
              </a:rPr>
              <a:t>http</a:t>
            </a:r>
            <a:r>
              <a:rPr lang="en-US" sz="2000" dirty="0">
                <a:hlinkClick r:id="rId3"/>
              </a:rPr>
              <a:t>://www.learncpp.com</a:t>
            </a:r>
            <a:r>
              <a:rPr lang="en-US" sz="2000" dirty="0" smtClean="0">
                <a:hlinkClick r:id="rId3"/>
              </a:rPr>
              <a:t>/</a:t>
            </a:r>
            <a:endParaRPr lang="en-US" sz="2000" dirty="0"/>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0645ED9C-6FE0-4DD5-92BD-2516B2A5A560}" type="slidenum">
              <a:rPr lang="en-US" altLang="en-US" sz="1400" smtClean="0"/>
              <a:pPr eaLnBrk="1" hangingPunct="1">
                <a:defRPr/>
              </a:pPr>
              <a:t>17</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Electrical  &amp; Computer Engineering</a:t>
            </a:r>
          </a:p>
        </p:txBody>
      </p:sp>
      <p:sp>
        <p:nvSpPr>
          <p:cNvPr id="2" name="Date Placeholder 1"/>
          <p:cNvSpPr>
            <a:spLocks noGrp="1"/>
          </p:cNvSpPr>
          <p:nvPr>
            <p:ph type="dt" sz="half" idx="10"/>
          </p:nvPr>
        </p:nvSpPr>
        <p:spPr/>
        <p:txBody>
          <a:bodyPr/>
          <a:lstStyle/>
          <a:p>
            <a:pPr>
              <a:defRPr/>
            </a:pPr>
            <a:fld id="{9244AA59-F4FC-44FD-96D6-869D0063037B}" type="datetime1">
              <a:rPr lang="en-US" smtClean="0"/>
              <a:t>1/11/2017</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228600"/>
            <a:ext cx="8229600" cy="563562"/>
          </a:xfrm>
        </p:spPr>
        <p:txBody>
          <a:bodyPr/>
          <a:lstStyle/>
          <a:p>
            <a:pPr eaLnBrk="1" hangingPunct="1">
              <a:defRPr/>
            </a:pPr>
            <a:r>
              <a:rPr lang="en-US" sz="4000" dirty="0" smtClean="0">
                <a:ea typeface="+mj-ea"/>
              </a:rPr>
              <a:t>A Simple C++ Program</a:t>
            </a:r>
            <a:endParaRPr lang="en-US" sz="2800" dirty="0">
              <a:ea typeface="+mj-ea"/>
            </a:endParaRPr>
          </a:p>
        </p:txBody>
      </p:sp>
      <p:sp>
        <p:nvSpPr>
          <p:cNvPr id="20483" name="Rectangle 3"/>
          <p:cNvSpPr>
            <a:spLocks noGrp="1" noChangeArrowheads="1"/>
          </p:cNvSpPr>
          <p:nvPr>
            <p:ph idx="1"/>
          </p:nvPr>
        </p:nvSpPr>
        <p:spPr>
          <a:xfrm>
            <a:off x="76200" y="914400"/>
            <a:ext cx="8991600" cy="5257800"/>
          </a:xfrm>
        </p:spPr>
        <p:txBody>
          <a:bodyPr/>
          <a:lstStyle/>
          <a:p>
            <a:pPr eaLnBrk="1" hangingPunct="1">
              <a:lnSpc>
                <a:spcPct val="80000"/>
              </a:lnSpc>
              <a:buFontTx/>
              <a:buNone/>
              <a:defRPr/>
            </a:pPr>
            <a:r>
              <a:rPr lang="en-US" altLang="en-US" sz="2400" b="1" dirty="0" smtClean="0">
                <a:solidFill>
                  <a:srgbClr val="FF0000"/>
                </a:solidFill>
                <a:latin typeface="Courier New" pitchFamily="49" charset="0"/>
                <a:ea typeface="ＭＳ Ｐゴシック" pitchFamily="34" charset="-128"/>
                <a:cs typeface="Courier New" pitchFamily="49" charset="0"/>
              </a:rPr>
              <a:t>#include </a:t>
            </a:r>
            <a:r>
              <a:rPr lang="en-US" altLang="en-US" sz="2400" b="1" dirty="0">
                <a:latin typeface="Courier New" pitchFamily="49" charset="0"/>
                <a:ea typeface="ＭＳ Ｐゴシック" pitchFamily="34" charset="-128"/>
                <a:cs typeface="Courier New" pitchFamily="49" charset="0"/>
              </a:rPr>
              <a:t>&lt;</a:t>
            </a:r>
            <a:r>
              <a:rPr lang="en-US" altLang="en-US" sz="2400" b="1" dirty="0" err="1">
                <a:latin typeface="Courier New" pitchFamily="49" charset="0"/>
                <a:ea typeface="ＭＳ Ｐゴシック" pitchFamily="34" charset="-128"/>
                <a:cs typeface="Courier New" pitchFamily="49" charset="0"/>
              </a:rPr>
              <a:t>iostream</a:t>
            </a:r>
            <a:r>
              <a:rPr lang="en-US" altLang="en-US" sz="2400" b="1" dirty="0">
                <a:latin typeface="Courier New" pitchFamily="49" charset="0"/>
                <a:ea typeface="ＭＳ Ｐゴシック" pitchFamily="34" charset="-128"/>
                <a:cs typeface="Courier New" pitchFamily="49" charset="0"/>
              </a:rPr>
              <a:t>&gt;</a:t>
            </a:r>
          </a:p>
          <a:p>
            <a:pPr eaLnBrk="1" hangingPunct="1">
              <a:lnSpc>
                <a:spcPct val="80000"/>
              </a:lnSpc>
              <a:buFontTx/>
              <a:buNone/>
              <a:defRPr/>
            </a:pPr>
            <a:r>
              <a:rPr lang="en-US" altLang="en-US" sz="2400" b="1" dirty="0">
                <a:latin typeface="Courier New" pitchFamily="49" charset="0"/>
                <a:ea typeface="ＭＳ Ｐゴシック" pitchFamily="34" charset="-128"/>
                <a:cs typeface="Courier New" pitchFamily="49" charset="0"/>
              </a:rPr>
              <a:t>#include &lt;string&gt;</a:t>
            </a:r>
          </a:p>
          <a:p>
            <a:pPr eaLnBrk="1" hangingPunct="1">
              <a:lnSpc>
                <a:spcPct val="80000"/>
              </a:lnSpc>
              <a:buFontTx/>
              <a:buNone/>
              <a:defRPr/>
            </a:pPr>
            <a:r>
              <a:rPr lang="en-US" altLang="en-US" sz="2400" b="1" dirty="0">
                <a:latin typeface="Courier New" pitchFamily="49" charset="0"/>
                <a:ea typeface="ＭＳ Ｐゴシック" pitchFamily="34" charset="-128"/>
                <a:cs typeface="Courier New" pitchFamily="49" charset="0"/>
              </a:rPr>
              <a:t>using namespace </a:t>
            </a:r>
            <a:r>
              <a:rPr lang="en-US" altLang="en-US" sz="2400" b="1" dirty="0" err="1">
                <a:latin typeface="Courier New" pitchFamily="49" charset="0"/>
                <a:ea typeface="ＭＳ Ｐゴシック" pitchFamily="34" charset="-128"/>
                <a:cs typeface="Courier New" pitchFamily="49" charset="0"/>
              </a:rPr>
              <a:t>std</a:t>
            </a:r>
            <a:r>
              <a:rPr lang="en-US" altLang="en-US" sz="2400" b="1" dirty="0">
                <a:latin typeface="Courier New" pitchFamily="49" charset="0"/>
                <a:ea typeface="ＭＳ Ｐゴシック" pitchFamily="34" charset="-128"/>
                <a:cs typeface="Courier New" pitchFamily="49" charset="0"/>
              </a:rPr>
              <a:t>;</a:t>
            </a:r>
          </a:p>
          <a:p>
            <a:pPr eaLnBrk="1" hangingPunct="1">
              <a:lnSpc>
                <a:spcPct val="80000"/>
              </a:lnSpc>
              <a:buFontTx/>
              <a:buNone/>
              <a:defRPr/>
            </a:pPr>
            <a:endParaRPr lang="en-US" altLang="en-US" sz="1600" b="1" dirty="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400" b="1" dirty="0" err="1">
                <a:latin typeface="Courier New" pitchFamily="49" charset="0"/>
                <a:ea typeface="ＭＳ Ｐゴシック" pitchFamily="34" charset="-128"/>
                <a:cs typeface="Courier New" pitchFamily="49" charset="0"/>
              </a:rPr>
              <a:t>int</a:t>
            </a:r>
            <a:r>
              <a:rPr lang="en-US" altLang="en-US" sz="2400" b="1" dirty="0">
                <a:latin typeface="Courier New" pitchFamily="49" charset="0"/>
                <a:ea typeface="ＭＳ Ｐゴシック" pitchFamily="34" charset="-128"/>
                <a:cs typeface="Courier New" pitchFamily="49" charset="0"/>
              </a:rPr>
              <a:t> main()</a:t>
            </a:r>
          </a:p>
          <a:p>
            <a:pPr eaLnBrk="1" hangingPunct="1">
              <a:lnSpc>
                <a:spcPct val="80000"/>
              </a:lnSpc>
              <a:buFontTx/>
              <a:buNone/>
              <a:defRPr/>
            </a:pPr>
            <a:r>
              <a:rPr lang="en-US" altLang="en-US" sz="2400" b="1" dirty="0">
                <a:latin typeface="Courier New" pitchFamily="49" charset="0"/>
                <a:ea typeface="ＭＳ Ｐゴシック" pitchFamily="34" charset="-128"/>
                <a:cs typeface="Courier New" pitchFamily="49" charset="0"/>
              </a:rPr>
              <a:t>{</a:t>
            </a:r>
          </a:p>
          <a:p>
            <a:pPr eaLnBrk="1" hangingPunct="1">
              <a:lnSpc>
                <a:spcPct val="80000"/>
              </a:lnSpc>
              <a:buFontTx/>
              <a:buNone/>
              <a:defRPr/>
            </a:pPr>
            <a:r>
              <a:rPr lang="en-US" altLang="en-US" sz="2400" b="1" dirty="0">
                <a:latin typeface="Courier New" pitchFamily="49" charset="0"/>
                <a:ea typeface="ＭＳ Ｐゴシック" pitchFamily="34" charset="-128"/>
                <a:cs typeface="Courier New" pitchFamily="49" charset="0"/>
              </a:rPr>
              <a:t>	</a:t>
            </a:r>
            <a:r>
              <a:rPr lang="en-US" altLang="en-US" sz="2400" b="1" dirty="0" err="1">
                <a:latin typeface="Courier New" pitchFamily="49" charset="0"/>
                <a:ea typeface="ＭＳ Ｐゴシック" pitchFamily="34" charset="-128"/>
                <a:cs typeface="Courier New" pitchFamily="49" charset="0"/>
              </a:rPr>
              <a:t>int</a:t>
            </a:r>
            <a:r>
              <a:rPr lang="en-US" altLang="en-US" sz="2400" b="1" dirty="0">
                <a:latin typeface="Courier New" pitchFamily="49" charset="0"/>
                <a:ea typeface="ＭＳ Ｐゴシック" pitchFamily="34" charset="-128"/>
                <a:cs typeface="Courier New" pitchFamily="49" charset="0"/>
              </a:rPr>
              <a:t> num1;</a:t>
            </a:r>
          </a:p>
          <a:p>
            <a:pPr eaLnBrk="1" hangingPunct="1">
              <a:lnSpc>
                <a:spcPct val="80000"/>
              </a:lnSpc>
              <a:buFontTx/>
              <a:buNone/>
              <a:defRPr/>
            </a:pPr>
            <a:r>
              <a:rPr lang="en-US" altLang="en-US" sz="2400" b="1" dirty="0">
                <a:latin typeface="Courier New" pitchFamily="49" charset="0"/>
                <a:ea typeface="ＭＳ Ｐゴシック" pitchFamily="34" charset="-128"/>
                <a:cs typeface="Courier New" pitchFamily="49" charset="0"/>
              </a:rPr>
              <a:t>	string </a:t>
            </a:r>
            <a:r>
              <a:rPr lang="en-US" altLang="en-US" sz="2400" b="1" dirty="0" err="1">
                <a:latin typeface="Courier New" pitchFamily="49" charset="0"/>
                <a:ea typeface="ＭＳ Ｐゴシック" pitchFamily="34" charset="-128"/>
                <a:cs typeface="Courier New" pitchFamily="49" charset="0"/>
              </a:rPr>
              <a:t>str</a:t>
            </a:r>
            <a:r>
              <a:rPr lang="en-US" altLang="en-US" sz="2400" b="1" dirty="0">
                <a:latin typeface="Courier New" pitchFamily="49" charset="0"/>
                <a:ea typeface="ＭＳ Ｐゴシック" pitchFamily="34" charset="-128"/>
                <a:cs typeface="Courier New" pitchFamily="49" charset="0"/>
              </a:rPr>
              <a:t>;</a:t>
            </a:r>
          </a:p>
          <a:p>
            <a:pPr eaLnBrk="1" hangingPunct="1">
              <a:lnSpc>
                <a:spcPct val="80000"/>
              </a:lnSpc>
              <a:buFontTx/>
              <a:buNone/>
              <a:defRPr/>
            </a:pPr>
            <a:r>
              <a:rPr lang="en-US" altLang="en-US" sz="2400" b="1" dirty="0">
                <a:latin typeface="Courier New" pitchFamily="49" charset="0"/>
                <a:ea typeface="ＭＳ Ｐゴシック" pitchFamily="34" charset="-128"/>
                <a:cs typeface="Courier New" pitchFamily="49" charset="0"/>
              </a:rPr>
              <a:t>	</a:t>
            </a:r>
            <a:r>
              <a:rPr lang="en-US" altLang="en-US" sz="2400" b="1" dirty="0" err="1">
                <a:latin typeface="Courier New" pitchFamily="49" charset="0"/>
                <a:ea typeface="ＭＳ Ｐゴシック" pitchFamily="34" charset="-128"/>
                <a:cs typeface="Courier New" pitchFamily="49" charset="0"/>
              </a:rPr>
              <a:t>cout</a:t>
            </a:r>
            <a:r>
              <a:rPr lang="en-US" altLang="en-US" sz="2400" b="1" dirty="0">
                <a:latin typeface="Courier New" pitchFamily="49" charset="0"/>
                <a:ea typeface="ＭＳ Ｐゴシック" pitchFamily="34" charset="-128"/>
                <a:cs typeface="Courier New" pitchFamily="49" charset="0"/>
              </a:rPr>
              <a:t> &lt;&lt; "Enter a number: "; </a:t>
            </a:r>
          </a:p>
          <a:p>
            <a:pPr eaLnBrk="1" hangingPunct="1">
              <a:lnSpc>
                <a:spcPct val="80000"/>
              </a:lnSpc>
              <a:buFontTx/>
              <a:buNone/>
              <a:defRPr/>
            </a:pPr>
            <a:r>
              <a:rPr lang="en-US" altLang="en-US" sz="2400" b="1" dirty="0">
                <a:latin typeface="Courier New" pitchFamily="49" charset="0"/>
                <a:ea typeface="ＭＳ Ｐゴシック" pitchFamily="34" charset="-128"/>
                <a:cs typeface="Courier New" pitchFamily="49" charset="0"/>
              </a:rPr>
              <a:t>	</a:t>
            </a:r>
            <a:r>
              <a:rPr lang="en-US" altLang="en-US" sz="2400" b="1" dirty="0" err="1">
                <a:latin typeface="Courier New" pitchFamily="49" charset="0"/>
                <a:ea typeface="ＭＳ Ｐゴシック" pitchFamily="34" charset="-128"/>
                <a:cs typeface="Courier New" pitchFamily="49" charset="0"/>
              </a:rPr>
              <a:t>cin</a:t>
            </a:r>
            <a:r>
              <a:rPr lang="en-US" altLang="en-US" sz="2400" b="1" dirty="0">
                <a:latin typeface="Courier New" pitchFamily="49" charset="0"/>
                <a:ea typeface="ＭＳ Ｐゴシック" pitchFamily="34" charset="-128"/>
                <a:cs typeface="Courier New" pitchFamily="49" charset="0"/>
              </a:rPr>
              <a:t> &gt;&gt; num1;</a:t>
            </a:r>
          </a:p>
          <a:p>
            <a:pPr eaLnBrk="1" hangingPunct="1">
              <a:lnSpc>
                <a:spcPct val="80000"/>
              </a:lnSpc>
              <a:buFontTx/>
              <a:buNone/>
              <a:defRPr/>
            </a:pPr>
            <a:r>
              <a:rPr lang="en-US" altLang="en-US" sz="2400" b="1" dirty="0">
                <a:latin typeface="Courier New" pitchFamily="49" charset="0"/>
                <a:ea typeface="ＭＳ Ｐゴシック" pitchFamily="34" charset="-128"/>
                <a:cs typeface="Courier New" pitchFamily="49" charset="0"/>
              </a:rPr>
              <a:t>	</a:t>
            </a:r>
            <a:r>
              <a:rPr lang="en-US" altLang="en-US" sz="2400" b="1" dirty="0" err="1">
                <a:latin typeface="Courier New" pitchFamily="49" charset="0"/>
                <a:ea typeface="ＭＳ Ｐゴシック" pitchFamily="34" charset="-128"/>
                <a:cs typeface="Courier New" pitchFamily="49" charset="0"/>
              </a:rPr>
              <a:t>cout</a:t>
            </a:r>
            <a:r>
              <a:rPr lang="en-US" altLang="en-US" sz="2400" b="1" dirty="0">
                <a:latin typeface="Courier New" pitchFamily="49" charset="0"/>
                <a:ea typeface="ＭＳ Ｐゴシック" pitchFamily="34" charset="-128"/>
                <a:cs typeface="Courier New" pitchFamily="49" charset="0"/>
              </a:rPr>
              <a:t> &lt;&lt; "Enter a string: "; </a:t>
            </a:r>
          </a:p>
          <a:p>
            <a:pPr eaLnBrk="1" hangingPunct="1">
              <a:lnSpc>
                <a:spcPct val="80000"/>
              </a:lnSpc>
              <a:buFontTx/>
              <a:buNone/>
              <a:defRPr/>
            </a:pPr>
            <a:r>
              <a:rPr lang="en-US" altLang="en-US" sz="2400" b="1" dirty="0">
                <a:latin typeface="Courier New" pitchFamily="49" charset="0"/>
                <a:ea typeface="ＭＳ Ｐゴシック" pitchFamily="34" charset="-128"/>
                <a:cs typeface="Courier New" pitchFamily="49" charset="0"/>
              </a:rPr>
              <a:t>	</a:t>
            </a:r>
            <a:r>
              <a:rPr lang="en-US" altLang="en-US" sz="2400" b="1" dirty="0" err="1">
                <a:latin typeface="Courier New" pitchFamily="49" charset="0"/>
                <a:ea typeface="ＭＳ Ｐゴシック" pitchFamily="34" charset="-128"/>
                <a:cs typeface="Courier New" pitchFamily="49" charset="0"/>
              </a:rPr>
              <a:t>cin</a:t>
            </a:r>
            <a:r>
              <a:rPr lang="en-US" altLang="en-US" sz="2400" b="1" dirty="0">
                <a:latin typeface="Courier New" pitchFamily="49" charset="0"/>
                <a:ea typeface="ＭＳ Ｐゴシック" pitchFamily="34" charset="-128"/>
                <a:cs typeface="Courier New" pitchFamily="49" charset="0"/>
              </a:rPr>
              <a:t> &gt;&gt; </a:t>
            </a:r>
            <a:r>
              <a:rPr lang="en-US" altLang="en-US" sz="2400" b="1" dirty="0" err="1">
                <a:latin typeface="Courier New" pitchFamily="49" charset="0"/>
                <a:ea typeface="ＭＳ Ｐゴシック" pitchFamily="34" charset="-128"/>
                <a:cs typeface="Courier New" pitchFamily="49" charset="0"/>
              </a:rPr>
              <a:t>str</a:t>
            </a:r>
            <a:r>
              <a:rPr lang="en-US" altLang="en-US" sz="2400" b="1" dirty="0">
                <a:latin typeface="Courier New" pitchFamily="49" charset="0"/>
                <a:ea typeface="ＭＳ Ｐゴシック" pitchFamily="34" charset="-128"/>
                <a:cs typeface="Courier New" pitchFamily="49" charset="0"/>
              </a:rPr>
              <a:t>;</a:t>
            </a:r>
          </a:p>
          <a:p>
            <a:pPr eaLnBrk="1" hangingPunct="1">
              <a:lnSpc>
                <a:spcPct val="80000"/>
              </a:lnSpc>
              <a:buFontTx/>
              <a:buNone/>
              <a:defRPr/>
            </a:pPr>
            <a:r>
              <a:rPr lang="en-US" altLang="en-US" sz="2400" b="1" dirty="0">
                <a:latin typeface="Courier New" pitchFamily="49" charset="0"/>
                <a:ea typeface="ＭＳ Ｐゴシック" pitchFamily="34" charset="-128"/>
                <a:cs typeface="Courier New" pitchFamily="49" charset="0"/>
              </a:rPr>
              <a:t>	</a:t>
            </a:r>
            <a:r>
              <a:rPr lang="en-US" altLang="en-US" sz="2400" b="1" dirty="0" err="1">
                <a:latin typeface="Courier New" pitchFamily="49" charset="0"/>
                <a:ea typeface="ＭＳ Ｐゴシック" pitchFamily="34" charset="-128"/>
                <a:cs typeface="Courier New" pitchFamily="49" charset="0"/>
              </a:rPr>
              <a:t>cout</a:t>
            </a:r>
            <a:r>
              <a:rPr lang="en-US" altLang="en-US" sz="2400" b="1" dirty="0">
                <a:latin typeface="Courier New" pitchFamily="49" charset="0"/>
                <a:ea typeface="ＭＳ Ｐゴシック" pitchFamily="34" charset="-128"/>
                <a:cs typeface="Courier New" pitchFamily="49" charset="0"/>
              </a:rPr>
              <a:t> &lt;&lt; "You entered " &lt;&lt; num1 &lt;&lt; " and " &lt;&lt; </a:t>
            </a:r>
            <a:r>
              <a:rPr lang="en-US" altLang="en-US" sz="2400" b="1" dirty="0" err="1">
                <a:latin typeface="Courier New" pitchFamily="49" charset="0"/>
                <a:ea typeface="ＭＳ Ｐゴシック" pitchFamily="34" charset="-128"/>
                <a:cs typeface="Courier New" pitchFamily="49" charset="0"/>
              </a:rPr>
              <a:t>str</a:t>
            </a:r>
            <a:r>
              <a:rPr lang="en-US" altLang="en-US" sz="2400" b="1" dirty="0">
                <a:latin typeface="Courier New" pitchFamily="49" charset="0"/>
                <a:ea typeface="ＭＳ Ｐゴシック" pitchFamily="34" charset="-128"/>
                <a:cs typeface="Courier New" pitchFamily="49" charset="0"/>
              </a:rPr>
              <a:t> &lt;&lt; </a:t>
            </a:r>
            <a:r>
              <a:rPr lang="en-US" altLang="en-US" sz="2400" b="1" dirty="0" err="1">
                <a:latin typeface="Courier New" pitchFamily="49" charset="0"/>
                <a:ea typeface="ＭＳ Ｐゴシック" pitchFamily="34" charset="-128"/>
                <a:cs typeface="Courier New" pitchFamily="49" charset="0"/>
              </a:rPr>
              <a:t>endl</a:t>
            </a:r>
            <a:r>
              <a:rPr lang="en-US" altLang="en-US" sz="2400" b="1" dirty="0">
                <a:latin typeface="Courier New" pitchFamily="49" charset="0"/>
                <a:ea typeface="ＭＳ Ｐゴシック" pitchFamily="34" charset="-128"/>
                <a:cs typeface="Courier New" pitchFamily="49" charset="0"/>
              </a:rPr>
              <a:t>;</a:t>
            </a:r>
          </a:p>
          <a:p>
            <a:pPr eaLnBrk="1" hangingPunct="1">
              <a:lnSpc>
                <a:spcPct val="80000"/>
              </a:lnSpc>
              <a:buFontTx/>
              <a:buNone/>
              <a:defRPr/>
            </a:pPr>
            <a:r>
              <a:rPr lang="en-US" altLang="en-US" sz="2400" b="1" dirty="0">
                <a:latin typeface="Courier New" pitchFamily="49" charset="0"/>
                <a:ea typeface="ＭＳ Ｐゴシック" pitchFamily="34" charset="-128"/>
                <a:cs typeface="Courier New" pitchFamily="49" charset="0"/>
              </a:rPr>
              <a:t>}</a:t>
            </a:r>
            <a:endParaRPr lang="en-US" altLang="en-US" sz="1600" b="1" dirty="0" smtClean="0">
              <a:latin typeface="Courier New" pitchFamily="49" charset="0"/>
              <a:ea typeface="ＭＳ Ｐゴシック" pitchFamily="34" charset="-128"/>
              <a:cs typeface="Courier New" pitchFamily="49" charset="0"/>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D999A8D0-EC75-48DD-9FCD-734010E7EF97}" type="slidenum">
              <a:rPr lang="en-US" altLang="en-US" sz="1400" smtClean="0"/>
              <a:pPr eaLnBrk="1" hangingPunct="1">
                <a:defRPr/>
              </a:pPr>
              <a:t>2</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dirty="0" smtClean="0"/>
              <a:t>Electrical  &amp; Computer Engineering</a:t>
            </a:r>
          </a:p>
        </p:txBody>
      </p:sp>
      <p:sp>
        <p:nvSpPr>
          <p:cNvPr id="2" name="Date Placeholder 1"/>
          <p:cNvSpPr>
            <a:spLocks noGrp="1"/>
          </p:cNvSpPr>
          <p:nvPr>
            <p:ph type="dt" sz="half" idx="10"/>
          </p:nvPr>
        </p:nvSpPr>
        <p:spPr/>
        <p:txBody>
          <a:bodyPr/>
          <a:lstStyle/>
          <a:p>
            <a:pPr>
              <a:defRPr/>
            </a:pPr>
            <a:fld id="{59846927-3FEE-4493-B0DD-03133AFF2E4B}" type="datetime1">
              <a:rPr lang="en-US" smtClean="0"/>
              <a:t>1/11/2017</a:t>
            </a:fld>
            <a:endParaRPr lang="en-US"/>
          </a:p>
        </p:txBody>
      </p:sp>
    </p:spTree>
    <p:extLst>
      <p:ext uri="{BB962C8B-B14F-4D97-AF65-F5344CB8AC3E}">
        <p14:creationId xmlns:p14="http://schemas.microsoft.com/office/powerpoint/2010/main" val="2939704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a:xfrm>
            <a:off x="1295400" y="5941633"/>
            <a:ext cx="7272338" cy="358775"/>
          </a:xfrm>
        </p:spPr>
        <p:txBody>
          <a:bodyPr/>
          <a:lstStyle/>
          <a:p>
            <a:r>
              <a:rPr lang="en-AU" altLang="en-US" i="1" dirty="0"/>
              <a:t>Chapter 1 — Computer Abstractions and Technology — </a:t>
            </a:r>
            <a:fld id="{B4DC6F42-025C-469F-94AF-982CE6E69CD6}" type="slidenum">
              <a:rPr lang="en-AU" altLang="en-US" i="1"/>
              <a:pPr/>
              <a:t>3</a:t>
            </a:fld>
            <a:endParaRPr lang="en-AU" altLang="en-US" i="1" dirty="0"/>
          </a:p>
        </p:txBody>
      </p:sp>
      <p:sp>
        <p:nvSpPr>
          <p:cNvPr id="193538" name="Rectangle 2"/>
          <p:cNvSpPr>
            <a:spLocks noGrp="1" noChangeArrowheads="1"/>
          </p:cNvSpPr>
          <p:nvPr>
            <p:ph type="title"/>
          </p:nvPr>
        </p:nvSpPr>
        <p:spPr/>
        <p:txBody>
          <a:bodyPr/>
          <a:lstStyle/>
          <a:p>
            <a:r>
              <a:rPr lang="en-US" altLang="en-US"/>
              <a:t>Below Your Program</a:t>
            </a:r>
            <a:endParaRPr lang="en-AU" altLang="en-US"/>
          </a:p>
        </p:txBody>
      </p:sp>
      <p:sp>
        <p:nvSpPr>
          <p:cNvPr id="193542" name="Rectangle 6"/>
          <p:cNvSpPr>
            <a:spLocks noGrp="1" noChangeArrowheads="1"/>
          </p:cNvSpPr>
          <p:nvPr>
            <p:ph type="body" sz="half" idx="2"/>
          </p:nvPr>
        </p:nvSpPr>
        <p:spPr>
          <a:xfrm>
            <a:off x="3132138" y="1125538"/>
            <a:ext cx="5822950" cy="5111750"/>
          </a:xfrm>
        </p:spPr>
        <p:txBody>
          <a:bodyPr/>
          <a:lstStyle/>
          <a:p>
            <a:r>
              <a:rPr lang="en-US" altLang="en-US" sz="2800" dirty="0"/>
              <a:t>Application software</a:t>
            </a:r>
          </a:p>
          <a:p>
            <a:pPr lvl="1"/>
            <a:r>
              <a:rPr lang="en-US" altLang="en-US" sz="2400" dirty="0"/>
              <a:t>Written in high-level language</a:t>
            </a:r>
          </a:p>
          <a:p>
            <a:r>
              <a:rPr lang="en-US" altLang="en-US" sz="2800" dirty="0"/>
              <a:t>System software</a:t>
            </a:r>
          </a:p>
          <a:p>
            <a:pPr lvl="1"/>
            <a:r>
              <a:rPr lang="en-US" altLang="en-US" sz="2400" dirty="0"/>
              <a:t>Compiler: translates HLL code to machine code</a:t>
            </a:r>
          </a:p>
          <a:p>
            <a:pPr lvl="1"/>
            <a:r>
              <a:rPr lang="en-US" altLang="en-US" sz="2400" dirty="0"/>
              <a:t>Operating System: service code</a:t>
            </a:r>
          </a:p>
          <a:p>
            <a:pPr lvl="2"/>
            <a:r>
              <a:rPr lang="en-US" altLang="en-US" sz="2000" dirty="0"/>
              <a:t>Handling input/output</a:t>
            </a:r>
          </a:p>
          <a:p>
            <a:pPr lvl="2"/>
            <a:r>
              <a:rPr lang="en-US" altLang="en-US" sz="2000" dirty="0"/>
              <a:t>Managing memory and storage</a:t>
            </a:r>
          </a:p>
          <a:p>
            <a:pPr lvl="2"/>
            <a:r>
              <a:rPr lang="en-US" altLang="en-US" sz="2000" dirty="0"/>
              <a:t>Scheduling tasks &amp; sharing resources</a:t>
            </a:r>
          </a:p>
          <a:p>
            <a:r>
              <a:rPr lang="en-US" altLang="en-US" sz="2800" dirty="0"/>
              <a:t>Hardware</a:t>
            </a:r>
          </a:p>
          <a:p>
            <a:pPr lvl="1"/>
            <a:r>
              <a:rPr lang="en-US" altLang="en-US" sz="2400" dirty="0"/>
              <a:t>Processor, memory, I/O controllers</a:t>
            </a:r>
            <a:endParaRPr lang="en-AU" altLang="en-US" sz="2400" dirty="0"/>
          </a:p>
        </p:txBody>
      </p:sp>
      <p:sp>
        <p:nvSpPr>
          <p:cNvPr id="193543" name="Text Box 7"/>
          <p:cNvSpPr txBox="1">
            <a:spLocks noChangeArrowheads="1"/>
          </p:cNvSpPr>
          <p:nvPr/>
        </p:nvSpPr>
        <p:spPr bwMode="auto">
          <a:xfrm rot="5400000">
            <a:off x="7560469" y="1216819"/>
            <a:ext cx="2800350" cy="3667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folHlink"/>
                </a:solidFill>
              </a:rPr>
              <a:t>§1.2 Below Your Program</a:t>
            </a:r>
          </a:p>
        </p:txBody>
      </p:sp>
      <p:pic>
        <p:nvPicPr>
          <p:cNvPr id="193547" name="Picture 11" descr="f01-0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3" y="1828800"/>
            <a:ext cx="3352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591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AU" altLang="en-US"/>
              <a:t>Chapter 1 — Computer Abstractions and Technology — </a:t>
            </a:r>
            <a:fld id="{DE067F50-0DA4-4B6C-8696-91F8CB0B9EB0}" type="slidenum">
              <a:rPr lang="en-AU" altLang="en-US"/>
              <a:pPr/>
              <a:t>4</a:t>
            </a:fld>
            <a:endParaRPr lang="en-AU" altLang="en-US"/>
          </a:p>
        </p:txBody>
      </p:sp>
      <p:sp>
        <p:nvSpPr>
          <p:cNvPr id="197640" name="Rectangle 8"/>
          <p:cNvSpPr>
            <a:spLocks noGrp="1" noChangeArrowheads="1"/>
          </p:cNvSpPr>
          <p:nvPr>
            <p:ph type="title"/>
          </p:nvPr>
        </p:nvSpPr>
        <p:spPr>
          <a:xfrm>
            <a:off x="457200" y="152464"/>
            <a:ext cx="8229600" cy="563562"/>
          </a:xfrm>
        </p:spPr>
        <p:txBody>
          <a:bodyPr/>
          <a:lstStyle/>
          <a:p>
            <a:r>
              <a:rPr lang="en-US" altLang="en-US" dirty="0"/>
              <a:t>Levels of Program Code</a:t>
            </a:r>
            <a:endParaRPr lang="en-AU" altLang="en-US" dirty="0"/>
          </a:p>
        </p:txBody>
      </p:sp>
      <p:sp>
        <p:nvSpPr>
          <p:cNvPr id="197641" name="Rectangle 9"/>
          <p:cNvSpPr>
            <a:spLocks noGrp="1" noChangeArrowheads="1"/>
          </p:cNvSpPr>
          <p:nvPr>
            <p:ph type="body" idx="1"/>
          </p:nvPr>
        </p:nvSpPr>
        <p:spPr>
          <a:xfrm>
            <a:off x="0" y="993394"/>
            <a:ext cx="5056187" cy="5111750"/>
          </a:xfrm>
        </p:spPr>
        <p:txBody>
          <a:bodyPr/>
          <a:lstStyle/>
          <a:p>
            <a:pPr>
              <a:lnSpc>
                <a:spcPct val="90000"/>
              </a:lnSpc>
            </a:pPr>
            <a:r>
              <a:rPr lang="en-US" altLang="en-US" sz="2800" dirty="0"/>
              <a:t>High-level language</a:t>
            </a:r>
          </a:p>
          <a:p>
            <a:pPr lvl="1">
              <a:lnSpc>
                <a:spcPct val="90000"/>
              </a:lnSpc>
            </a:pPr>
            <a:r>
              <a:rPr lang="en-US" altLang="en-US" sz="2400" dirty="0"/>
              <a:t>Level of abstraction closer to problem domain</a:t>
            </a:r>
          </a:p>
          <a:p>
            <a:pPr lvl="1">
              <a:lnSpc>
                <a:spcPct val="90000"/>
              </a:lnSpc>
            </a:pPr>
            <a:r>
              <a:rPr lang="en-US" altLang="en-US" sz="2400" dirty="0"/>
              <a:t>Provides for productivity and portability </a:t>
            </a:r>
            <a:endParaRPr lang="en-AU" altLang="en-US" sz="2400" dirty="0"/>
          </a:p>
          <a:p>
            <a:pPr>
              <a:lnSpc>
                <a:spcPct val="90000"/>
              </a:lnSpc>
            </a:pPr>
            <a:r>
              <a:rPr lang="en-US" altLang="en-US" sz="2800" dirty="0"/>
              <a:t>Assembly language</a:t>
            </a:r>
          </a:p>
          <a:p>
            <a:pPr lvl="1">
              <a:lnSpc>
                <a:spcPct val="90000"/>
              </a:lnSpc>
            </a:pPr>
            <a:r>
              <a:rPr lang="en-US" altLang="en-US" sz="2400" dirty="0"/>
              <a:t>Textual representation of instructions</a:t>
            </a:r>
          </a:p>
          <a:p>
            <a:pPr>
              <a:lnSpc>
                <a:spcPct val="90000"/>
              </a:lnSpc>
            </a:pPr>
            <a:r>
              <a:rPr lang="en-US" altLang="en-US" sz="2800" dirty="0"/>
              <a:t>Hardware representation</a:t>
            </a:r>
          </a:p>
          <a:p>
            <a:pPr lvl="1">
              <a:lnSpc>
                <a:spcPct val="90000"/>
              </a:lnSpc>
            </a:pPr>
            <a:r>
              <a:rPr lang="en-US" altLang="en-US" sz="2400" dirty="0"/>
              <a:t>Binary digits (bits)</a:t>
            </a:r>
          </a:p>
          <a:p>
            <a:pPr lvl="1">
              <a:lnSpc>
                <a:spcPct val="90000"/>
              </a:lnSpc>
            </a:pPr>
            <a:r>
              <a:rPr lang="en-US" altLang="en-US" sz="2400" dirty="0"/>
              <a:t>Encoded instructions and data</a:t>
            </a:r>
          </a:p>
        </p:txBody>
      </p:sp>
      <p:pic>
        <p:nvPicPr>
          <p:cNvPr id="197642" name="Picture 10" descr="f01-03-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7312" y="906463"/>
            <a:ext cx="3406503" cy="533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041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p:txBody>
          <a:bodyPr/>
          <a:lstStyle/>
          <a:p>
            <a:r>
              <a:rPr lang="en-AU" altLang="en-US"/>
              <a:t>Chapter 2 — Instructions: Language of the Computer — </a:t>
            </a:r>
            <a:fld id="{05BFB66B-8DF7-4D3C-9F57-245582711339}" type="slidenum">
              <a:rPr lang="en-AU" altLang="en-US"/>
              <a:pPr/>
              <a:t>5</a:t>
            </a:fld>
            <a:endParaRPr lang="en-AU" altLang="en-US"/>
          </a:p>
        </p:txBody>
      </p:sp>
      <p:pic>
        <p:nvPicPr>
          <p:cNvPr id="336906" name="Picture 10" descr="f02-2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8" y="990600"/>
            <a:ext cx="7053352" cy="5163298"/>
          </a:xfrm>
          <a:prstGeom prst="rect">
            <a:avLst/>
          </a:prstGeom>
          <a:noFill/>
          <a:extLst>
            <a:ext uri="{909E8E84-426E-40DD-AFC4-6F175D3DCCD1}">
              <a14:hiddenFill xmlns:a14="http://schemas.microsoft.com/office/drawing/2010/main">
                <a:solidFill>
                  <a:srgbClr val="FFFFFF"/>
                </a:solidFill>
              </a14:hiddenFill>
            </a:ext>
          </a:extLst>
        </p:spPr>
      </p:pic>
      <p:sp>
        <p:nvSpPr>
          <p:cNvPr id="336898" name="Rectangle 2"/>
          <p:cNvSpPr>
            <a:spLocks noGrp="1" noChangeArrowheads="1"/>
          </p:cNvSpPr>
          <p:nvPr>
            <p:ph type="title"/>
          </p:nvPr>
        </p:nvSpPr>
        <p:spPr>
          <a:xfrm>
            <a:off x="457200" y="173094"/>
            <a:ext cx="8229600" cy="563562"/>
          </a:xfrm>
        </p:spPr>
        <p:txBody>
          <a:bodyPr/>
          <a:lstStyle/>
          <a:p>
            <a:r>
              <a:rPr lang="en-US" altLang="en-US" dirty="0"/>
              <a:t>Translation and Startup</a:t>
            </a:r>
            <a:endParaRPr lang="en-AU" altLang="en-US" dirty="0"/>
          </a:p>
        </p:txBody>
      </p:sp>
      <p:sp>
        <p:nvSpPr>
          <p:cNvPr id="336900" name="Text Box 4"/>
          <p:cNvSpPr txBox="1">
            <a:spLocks noChangeArrowheads="1"/>
          </p:cNvSpPr>
          <p:nvPr/>
        </p:nvSpPr>
        <p:spPr bwMode="auto">
          <a:xfrm>
            <a:off x="3733800" y="1318977"/>
            <a:ext cx="2736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Many compilers produce object modules directly</a:t>
            </a:r>
            <a:endParaRPr lang="en-AU" altLang="en-US" dirty="0"/>
          </a:p>
        </p:txBody>
      </p:sp>
      <p:sp>
        <p:nvSpPr>
          <p:cNvPr id="336901" name="AutoShape 5"/>
          <p:cNvSpPr>
            <a:spLocks/>
          </p:cNvSpPr>
          <p:nvPr/>
        </p:nvSpPr>
        <p:spPr bwMode="auto">
          <a:xfrm rot="-2520133">
            <a:off x="3016249" y="1060215"/>
            <a:ext cx="215900" cy="1800225"/>
          </a:xfrm>
          <a:prstGeom prst="rightBrace">
            <a:avLst>
              <a:gd name="adj1" fmla="val 6948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902" name="Text Box 6"/>
          <p:cNvSpPr txBox="1">
            <a:spLocks noChangeArrowheads="1"/>
          </p:cNvSpPr>
          <p:nvPr/>
        </p:nvSpPr>
        <p:spPr bwMode="auto">
          <a:xfrm>
            <a:off x="7719506" y="3733800"/>
            <a:ext cx="1554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Static linking</a:t>
            </a:r>
            <a:endParaRPr lang="en-AU" altLang="en-US" dirty="0"/>
          </a:p>
        </p:txBody>
      </p:sp>
      <p:sp>
        <p:nvSpPr>
          <p:cNvPr id="336903" name="AutoShape 7"/>
          <p:cNvSpPr>
            <a:spLocks/>
          </p:cNvSpPr>
          <p:nvPr/>
        </p:nvSpPr>
        <p:spPr bwMode="auto">
          <a:xfrm>
            <a:off x="7304628" y="3276600"/>
            <a:ext cx="215900" cy="1511300"/>
          </a:xfrm>
          <a:prstGeom prst="rightBrace">
            <a:avLst>
              <a:gd name="adj1" fmla="val 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75693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p:txBody>
          <a:bodyPr/>
          <a:lstStyle/>
          <a:p>
            <a:r>
              <a:rPr lang="en-AU" altLang="en-US"/>
              <a:t>Chapter 2 — Instructions: Language of the Computer — </a:t>
            </a:r>
            <a:fld id="{05BFB66B-8DF7-4D3C-9F57-245582711339}" type="slidenum">
              <a:rPr lang="en-AU" altLang="en-US"/>
              <a:pPr/>
              <a:t>6</a:t>
            </a:fld>
            <a:endParaRPr lang="en-AU" altLang="en-US"/>
          </a:p>
        </p:txBody>
      </p:sp>
      <p:pic>
        <p:nvPicPr>
          <p:cNvPr id="336906" name="Picture 10" descr="f02-2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8" y="990600"/>
            <a:ext cx="7053352" cy="5163298"/>
          </a:xfrm>
          <a:prstGeom prst="rect">
            <a:avLst/>
          </a:prstGeom>
          <a:noFill/>
          <a:extLst>
            <a:ext uri="{909E8E84-426E-40DD-AFC4-6F175D3DCCD1}">
              <a14:hiddenFill xmlns:a14="http://schemas.microsoft.com/office/drawing/2010/main">
                <a:solidFill>
                  <a:srgbClr val="FFFFFF"/>
                </a:solidFill>
              </a14:hiddenFill>
            </a:ext>
          </a:extLst>
        </p:spPr>
      </p:pic>
      <p:sp>
        <p:nvSpPr>
          <p:cNvPr id="336898" name="Rectangle 2"/>
          <p:cNvSpPr>
            <a:spLocks noGrp="1" noChangeArrowheads="1"/>
          </p:cNvSpPr>
          <p:nvPr>
            <p:ph type="title"/>
          </p:nvPr>
        </p:nvSpPr>
        <p:spPr>
          <a:xfrm>
            <a:off x="457200" y="173094"/>
            <a:ext cx="8229600" cy="563562"/>
          </a:xfrm>
        </p:spPr>
        <p:txBody>
          <a:bodyPr/>
          <a:lstStyle/>
          <a:p>
            <a:r>
              <a:rPr lang="en-US" altLang="en-US" dirty="0"/>
              <a:t>Translation and Startup</a:t>
            </a:r>
            <a:endParaRPr lang="en-AU" altLang="en-US" dirty="0"/>
          </a:p>
        </p:txBody>
      </p:sp>
      <p:sp>
        <p:nvSpPr>
          <p:cNvPr id="336900" name="Text Box 4"/>
          <p:cNvSpPr txBox="1">
            <a:spLocks noChangeArrowheads="1"/>
          </p:cNvSpPr>
          <p:nvPr/>
        </p:nvSpPr>
        <p:spPr bwMode="auto">
          <a:xfrm>
            <a:off x="3733800" y="1318977"/>
            <a:ext cx="2736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t>Many compilers produce object modules directly</a:t>
            </a:r>
            <a:endParaRPr lang="en-AU" altLang="en-US" dirty="0"/>
          </a:p>
        </p:txBody>
      </p:sp>
      <p:sp>
        <p:nvSpPr>
          <p:cNvPr id="336901" name="AutoShape 5"/>
          <p:cNvSpPr>
            <a:spLocks/>
          </p:cNvSpPr>
          <p:nvPr/>
        </p:nvSpPr>
        <p:spPr bwMode="auto">
          <a:xfrm rot="-2520133">
            <a:off x="3016249" y="1060215"/>
            <a:ext cx="215900" cy="1800225"/>
          </a:xfrm>
          <a:prstGeom prst="rightBrace">
            <a:avLst>
              <a:gd name="adj1" fmla="val 6948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7448118" y="889917"/>
            <a:ext cx="1546478" cy="400110"/>
          </a:xfrm>
          <a:prstGeom prst="rect">
            <a:avLst/>
          </a:prstGeom>
          <a:noFill/>
        </p:spPr>
        <p:txBody>
          <a:bodyPr wrap="square" rtlCol="0">
            <a:spAutoFit/>
          </a:bodyPr>
          <a:lstStyle/>
          <a:p>
            <a:r>
              <a:rPr lang="en-US" b="1" dirty="0" smtClean="0">
                <a:solidFill>
                  <a:srgbClr val="FF0000"/>
                </a:solidFill>
                <a:latin typeface="Courier New" panose="02070309020205020404" pitchFamily="49" charset="0"/>
                <a:cs typeface="Courier New" panose="02070309020205020404" pitchFamily="49" charset="0"/>
              </a:rPr>
              <a:t>Calc.cpp</a:t>
            </a:r>
            <a:endParaRPr lang="en-US" b="1" dirty="0">
              <a:solidFill>
                <a:srgbClr val="FF0000"/>
              </a:solidFill>
              <a:latin typeface="Courier New" panose="02070309020205020404" pitchFamily="49" charset="0"/>
              <a:cs typeface="Courier New" panose="02070309020205020404" pitchFamily="49" charset="0"/>
            </a:endParaRPr>
          </a:p>
        </p:txBody>
      </p:sp>
      <p:sp>
        <p:nvSpPr>
          <p:cNvPr id="11" name="TextBox 10"/>
          <p:cNvSpPr txBox="1"/>
          <p:nvPr/>
        </p:nvSpPr>
        <p:spPr>
          <a:xfrm>
            <a:off x="7426940" y="2123925"/>
            <a:ext cx="1524000" cy="400110"/>
          </a:xfrm>
          <a:prstGeom prst="rect">
            <a:avLst/>
          </a:prstGeom>
          <a:noFill/>
        </p:spPr>
        <p:txBody>
          <a:bodyPr wrap="square" rtlCol="0">
            <a:spAutoFit/>
          </a:bodyPr>
          <a:lstStyle/>
          <a:p>
            <a:r>
              <a:rPr lang="en-US" b="1" dirty="0" err="1" smtClean="0">
                <a:solidFill>
                  <a:srgbClr val="FF0000"/>
                </a:solidFill>
                <a:latin typeface="Courier New" panose="02070309020205020404" pitchFamily="49" charset="0"/>
                <a:cs typeface="Courier New" panose="02070309020205020404" pitchFamily="49" charset="0"/>
              </a:rPr>
              <a:t>Calc.s</a:t>
            </a:r>
            <a:endParaRPr lang="en-US" b="1" dirty="0">
              <a:solidFill>
                <a:srgbClr val="FF0000"/>
              </a:solidFill>
              <a:latin typeface="Courier New" panose="02070309020205020404" pitchFamily="49" charset="0"/>
              <a:cs typeface="Courier New" panose="02070309020205020404" pitchFamily="49" charset="0"/>
            </a:endParaRPr>
          </a:p>
        </p:txBody>
      </p:sp>
      <p:sp>
        <p:nvSpPr>
          <p:cNvPr id="12" name="TextBox 11"/>
          <p:cNvSpPr txBox="1"/>
          <p:nvPr/>
        </p:nvSpPr>
        <p:spPr>
          <a:xfrm>
            <a:off x="7470596" y="3318544"/>
            <a:ext cx="1524000" cy="400110"/>
          </a:xfrm>
          <a:prstGeom prst="rect">
            <a:avLst/>
          </a:prstGeom>
          <a:noFill/>
        </p:spPr>
        <p:txBody>
          <a:bodyPr wrap="square" rtlCol="0">
            <a:spAutoFit/>
          </a:bodyPr>
          <a:lstStyle/>
          <a:p>
            <a:r>
              <a:rPr lang="en-US" b="1" dirty="0" err="1" smtClean="0">
                <a:solidFill>
                  <a:srgbClr val="FF0000"/>
                </a:solidFill>
                <a:latin typeface="Courier New" panose="02070309020205020404" pitchFamily="49" charset="0"/>
                <a:cs typeface="Courier New" panose="02070309020205020404" pitchFamily="49" charset="0"/>
              </a:rPr>
              <a:t>Calc.o</a:t>
            </a:r>
            <a:endParaRPr lang="en-US" b="1" dirty="0">
              <a:solidFill>
                <a:srgbClr val="FF0000"/>
              </a:solidFill>
              <a:latin typeface="Courier New" panose="02070309020205020404" pitchFamily="49" charset="0"/>
              <a:cs typeface="Courier New" panose="02070309020205020404" pitchFamily="49" charset="0"/>
            </a:endParaRPr>
          </a:p>
        </p:txBody>
      </p:sp>
      <p:sp>
        <p:nvSpPr>
          <p:cNvPr id="4" name="Oval 3"/>
          <p:cNvSpPr/>
          <p:nvPr/>
        </p:nvSpPr>
        <p:spPr>
          <a:xfrm>
            <a:off x="7361829" y="1524682"/>
            <a:ext cx="1381210" cy="3861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Compiler</a:t>
            </a:r>
            <a:endParaRPr lang="en-US" sz="1400" dirty="0">
              <a:solidFill>
                <a:schemeClr val="tx1"/>
              </a:solidFill>
            </a:endParaRPr>
          </a:p>
        </p:txBody>
      </p:sp>
      <p:sp>
        <p:nvSpPr>
          <p:cNvPr id="15" name="Oval 14"/>
          <p:cNvSpPr/>
          <p:nvPr/>
        </p:nvSpPr>
        <p:spPr>
          <a:xfrm>
            <a:off x="7358678" y="2771972"/>
            <a:ext cx="1489160" cy="3848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Assembler</a:t>
            </a:r>
            <a:endParaRPr lang="en-US" sz="1400" dirty="0">
              <a:solidFill>
                <a:schemeClr val="tx1"/>
              </a:solidFill>
            </a:endParaRPr>
          </a:p>
        </p:txBody>
      </p:sp>
      <p:sp>
        <p:nvSpPr>
          <p:cNvPr id="16" name="Oval 15"/>
          <p:cNvSpPr/>
          <p:nvPr/>
        </p:nvSpPr>
        <p:spPr>
          <a:xfrm>
            <a:off x="7386265" y="3905779"/>
            <a:ext cx="1381210" cy="3614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Linker</a:t>
            </a:r>
            <a:endParaRPr lang="en-US" sz="1400" dirty="0">
              <a:solidFill>
                <a:schemeClr val="tx1"/>
              </a:solidFill>
            </a:endParaRPr>
          </a:p>
        </p:txBody>
      </p:sp>
      <p:sp>
        <p:nvSpPr>
          <p:cNvPr id="17" name="TextBox 16"/>
          <p:cNvSpPr txBox="1"/>
          <p:nvPr/>
        </p:nvSpPr>
        <p:spPr>
          <a:xfrm>
            <a:off x="7620000" y="4444758"/>
            <a:ext cx="990600" cy="400110"/>
          </a:xfrm>
          <a:prstGeom prst="rect">
            <a:avLst/>
          </a:prstGeom>
          <a:noFill/>
        </p:spPr>
        <p:txBody>
          <a:bodyPr wrap="square" rtlCol="0">
            <a:spAutoFit/>
          </a:bodyPr>
          <a:lstStyle/>
          <a:p>
            <a:r>
              <a:rPr lang="en-US" b="1" dirty="0" err="1" smtClean="0">
                <a:solidFill>
                  <a:srgbClr val="FF0000"/>
                </a:solidFill>
                <a:latin typeface="Courier New" panose="02070309020205020404" pitchFamily="49" charset="0"/>
                <a:cs typeface="Courier New" panose="02070309020205020404" pitchFamily="49" charset="0"/>
              </a:rPr>
              <a:t>calc</a:t>
            </a:r>
            <a:endParaRPr lang="en-US" b="1" dirty="0">
              <a:solidFill>
                <a:srgbClr val="FF0000"/>
              </a:solidFill>
              <a:latin typeface="Courier New" panose="02070309020205020404" pitchFamily="49" charset="0"/>
              <a:cs typeface="Courier New" panose="02070309020205020404" pitchFamily="49" charset="0"/>
            </a:endParaRPr>
          </a:p>
        </p:txBody>
      </p:sp>
      <p:sp>
        <p:nvSpPr>
          <p:cNvPr id="18" name="Oval 17"/>
          <p:cNvSpPr/>
          <p:nvPr/>
        </p:nvSpPr>
        <p:spPr>
          <a:xfrm>
            <a:off x="7404528" y="5092805"/>
            <a:ext cx="1381210" cy="3640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latin typeface="Courier New" panose="02070309020205020404" pitchFamily="49" charset="0"/>
                <a:cs typeface="Courier New" panose="02070309020205020404" pitchFamily="49" charset="0"/>
              </a:rPr>
              <a:t>./</a:t>
            </a:r>
            <a:r>
              <a:rPr lang="en-US" sz="1400" b="1" dirty="0" err="1" smtClean="0">
                <a:solidFill>
                  <a:srgbClr val="FF0000"/>
                </a:solidFill>
                <a:latin typeface="Courier New" panose="02070309020205020404" pitchFamily="49" charset="0"/>
                <a:cs typeface="Courier New" panose="02070309020205020404" pitchFamily="49" charset="0"/>
              </a:rPr>
              <a:t>calc</a:t>
            </a:r>
            <a:endParaRPr lang="en-US" sz="1400" b="1" dirty="0">
              <a:solidFill>
                <a:srgbClr val="FF0000"/>
              </a:solidFill>
              <a:latin typeface="Courier New" panose="02070309020205020404" pitchFamily="49" charset="0"/>
              <a:cs typeface="Courier New" panose="02070309020205020404" pitchFamily="49" charset="0"/>
            </a:endParaRPr>
          </a:p>
        </p:txBody>
      </p:sp>
      <p:cxnSp>
        <p:nvCxnSpPr>
          <p:cNvPr id="30" name="Straight Arrow Connector 29"/>
          <p:cNvCxnSpPr/>
          <p:nvPr/>
        </p:nvCxnSpPr>
        <p:spPr>
          <a:xfrm>
            <a:off x="8100008" y="4276759"/>
            <a:ext cx="3250" cy="2380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096758" y="4831751"/>
            <a:ext cx="3250" cy="2380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103258" y="3642289"/>
            <a:ext cx="3250" cy="2380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8093508" y="3166712"/>
            <a:ext cx="3250" cy="2380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096758" y="2473204"/>
            <a:ext cx="3250" cy="2380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8087360" y="1914802"/>
            <a:ext cx="3250" cy="2380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8087360" y="1228090"/>
            <a:ext cx="3250" cy="2380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482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smtClean="0"/>
              <a:t>Electrical  &amp; Computer Engineering</a:t>
            </a:r>
          </a:p>
        </p:txBody>
      </p:sp>
      <p:sp>
        <p:nvSpPr>
          <p:cNvPr id="5" name="Slide Number Placeholder 4"/>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344A37A1-BD35-4113-B28A-A382524423F8}" type="slidenum">
              <a:rPr lang="en-US" altLang="en-US" sz="1400" smtClean="0"/>
              <a:pPr eaLnBrk="1" hangingPunct="1">
                <a:defRPr/>
              </a:pPr>
              <a:t>7</a:t>
            </a:fld>
            <a:endParaRPr lang="en-US" altLang="en-US" sz="1400" smtClean="0"/>
          </a:p>
        </p:txBody>
      </p:sp>
      <p:sp>
        <p:nvSpPr>
          <p:cNvPr id="2" name="Title 1"/>
          <p:cNvSpPr>
            <a:spLocks noGrp="1"/>
          </p:cNvSpPr>
          <p:nvPr>
            <p:ph type="title" idx="4294967295"/>
          </p:nvPr>
        </p:nvSpPr>
        <p:spPr>
          <a:xfrm>
            <a:off x="0" y="274638"/>
            <a:ext cx="8229600" cy="563562"/>
          </a:xfrm>
        </p:spPr>
        <p:txBody>
          <a:bodyPr/>
          <a:lstStyle/>
          <a:p>
            <a:pPr eaLnBrk="1" hangingPunct="1">
              <a:defRPr/>
            </a:pPr>
            <a:r>
              <a:rPr lang="en-US" altLang="en-US" smtClean="0">
                <a:ea typeface="ＭＳ Ｐゴシック" pitchFamily="34" charset="-128"/>
              </a:rPr>
              <a:t>Functions</a:t>
            </a:r>
          </a:p>
        </p:txBody>
      </p:sp>
      <p:sp>
        <p:nvSpPr>
          <p:cNvPr id="3" name="Content Placeholder 2"/>
          <p:cNvSpPr>
            <a:spLocks noGrp="1"/>
          </p:cNvSpPr>
          <p:nvPr>
            <p:ph idx="4294967295"/>
          </p:nvPr>
        </p:nvSpPr>
        <p:spPr>
          <a:xfrm>
            <a:off x="0" y="990600"/>
            <a:ext cx="8229600" cy="5105400"/>
          </a:xfrm>
        </p:spPr>
        <p:txBody>
          <a:bodyPr/>
          <a:lstStyle/>
          <a:p>
            <a:pPr eaLnBrk="1" hangingPunct="1">
              <a:defRPr/>
            </a:pPr>
            <a:r>
              <a:rPr lang="en-US" sz="2400" dirty="0"/>
              <a:t>Functions are blocks of code that perform a number of pre-defined commands</a:t>
            </a:r>
          </a:p>
          <a:p>
            <a:pPr eaLnBrk="1" hangingPunct="1">
              <a:defRPr/>
            </a:pPr>
            <a:r>
              <a:rPr lang="en-US" sz="2400" dirty="0"/>
              <a:t>There can be only one function of a given name</a:t>
            </a:r>
          </a:p>
          <a:p>
            <a:pPr eaLnBrk="1" hangingPunct="1">
              <a:defRPr/>
            </a:pPr>
            <a:r>
              <a:rPr lang="en-US" sz="2400" dirty="0"/>
              <a:t>Functions enable abstraction</a:t>
            </a:r>
          </a:p>
          <a:p>
            <a:pPr eaLnBrk="1" hangingPunct="1">
              <a:defRPr/>
            </a:pPr>
            <a:r>
              <a:rPr lang="en-US" sz="2400" dirty="0"/>
              <a:t>Enable code reuse – Can be called from various locations</a:t>
            </a:r>
          </a:p>
          <a:p>
            <a:pPr eaLnBrk="1" hangingPunct="1">
              <a:defRPr/>
            </a:pPr>
            <a:r>
              <a:rPr lang="en-US" sz="2400" dirty="0"/>
              <a:t>You can use:</a:t>
            </a:r>
          </a:p>
          <a:p>
            <a:pPr marL="742950" lvl="2" indent="-342900" eaLnBrk="1" hangingPunct="1">
              <a:defRPr/>
            </a:pPr>
            <a:r>
              <a:rPr lang="en-US" dirty="0">
                <a:ea typeface="+mn-ea"/>
              </a:rPr>
              <a:t>Create your own </a:t>
            </a:r>
            <a:r>
              <a:rPr lang="en-US" dirty="0" smtClean="0">
                <a:ea typeface="+mn-ea"/>
              </a:rPr>
              <a:t>functions</a:t>
            </a:r>
          </a:p>
          <a:p>
            <a:pPr marL="742950" lvl="2" indent="-342900" eaLnBrk="1" hangingPunct="1">
              <a:defRPr/>
            </a:pPr>
            <a:r>
              <a:rPr lang="en-US" dirty="0" smtClean="0">
                <a:ea typeface="+mn-ea"/>
              </a:rPr>
              <a:t>Build-library functions</a:t>
            </a:r>
          </a:p>
          <a:p>
            <a:pPr marL="1200150" lvl="3" indent="-342900" eaLnBrk="1" hangingPunct="1">
              <a:defRPr/>
            </a:pPr>
            <a:r>
              <a:rPr lang="en-US" dirty="0" err="1" smtClean="0">
                <a:ea typeface="+mn-ea"/>
              </a:rPr>
              <a:t>cout</a:t>
            </a:r>
            <a:endParaRPr lang="en-US" dirty="0" smtClean="0">
              <a:ea typeface="+mn-ea"/>
            </a:endParaRPr>
          </a:p>
          <a:p>
            <a:pPr marL="1200150" lvl="3" indent="-342900" eaLnBrk="1" hangingPunct="1">
              <a:defRPr/>
            </a:pPr>
            <a:r>
              <a:rPr lang="en-US" dirty="0" err="1" smtClean="0">
                <a:ea typeface="+mn-ea"/>
              </a:rPr>
              <a:t>cin</a:t>
            </a:r>
            <a:endParaRPr lang="en-US" dirty="0" smtClean="0">
              <a:ea typeface="+mn-ea"/>
            </a:endParaRPr>
          </a:p>
        </p:txBody>
      </p:sp>
      <p:sp>
        <p:nvSpPr>
          <p:cNvPr id="6" name="Date Placeholder 5"/>
          <p:cNvSpPr>
            <a:spLocks noGrp="1"/>
          </p:cNvSpPr>
          <p:nvPr>
            <p:ph type="dt" sz="half" idx="10"/>
          </p:nvPr>
        </p:nvSpPr>
        <p:spPr/>
        <p:txBody>
          <a:bodyPr/>
          <a:lstStyle/>
          <a:p>
            <a:pPr>
              <a:defRPr/>
            </a:pPr>
            <a:fld id="{DD622B5D-11C2-4CD1-ADCA-F0A3B881EAF3}" type="datetime1">
              <a:rPr lang="en-US" smtClean="0"/>
              <a:t>1/11/2017</a:t>
            </a:fld>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228600"/>
            <a:ext cx="8229600" cy="563562"/>
          </a:xfrm>
        </p:spPr>
        <p:txBody>
          <a:bodyPr/>
          <a:lstStyle/>
          <a:p>
            <a:pPr eaLnBrk="1" hangingPunct="1">
              <a:defRPr/>
            </a:pPr>
            <a:r>
              <a:rPr lang="en-US" sz="4000" dirty="0" smtClean="0">
                <a:ea typeface="+mj-ea"/>
              </a:rPr>
              <a:t>C++ Functions</a:t>
            </a:r>
            <a:endParaRPr lang="en-US" sz="2800" dirty="0">
              <a:ea typeface="+mj-ea"/>
            </a:endParaRPr>
          </a:p>
        </p:txBody>
      </p:sp>
      <p:sp>
        <p:nvSpPr>
          <p:cNvPr id="20483" name="Rectangle 3"/>
          <p:cNvSpPr>
            <a:spLocks noGrp="1" noChangeArrowheads="1"/>
          </p:cNvSpPr>
          <p:nvPr>
            <p:ph idx="1"/>
          </p:nvPr>
        </p:nvSpPr>
        <p:spPr>
          <a:xfrm>
            <a:off x="76200" y="914400"/>
            <a:ext cx="8991600" cy="5257800"/>
          </a:xfrm>
        </p:spPr>
        <p:txBody>
          <a:bodyPr/>
          <a:lstStyle/>
          <a:p>
            <a:pPr eaLnBrk="1" hangingPunct="1">
              <a:lnSpc>
                <a:spcPct val="80000"/>
              </a:lnSpc>
              <a:buFontTx/>
              <a:buNone/>
              <a:defRPr/>
            </a:pPr>
            <a:endParaRPr lang="en-US" altLang="en-US" sz="1000" b="1" dirty="0" smtClean="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smtClean="0">
                <a:solidFill>
                  <a:srgbClr val="FF0000"/>
                </a:solidFill>
                <a:latin typeface="Courier New" pitchFamily="49" charset="0"/>
                <a:ea typeface="ＭＳ Ｐゴシック" pitchFamily="34" charset="-128"/>
                <a:cs typeface="Courier New" pitchFamily="49" charset="0"/>
              </a:rPr>
              <a:t>#include </a:t>
            </a:r>
            <a:r>
              <a:rPr lang="en-US" altLang="en-US" sz="2000" b="1" dirty="0" smtClean="0">
                <a:latin typeface="Courier New" pitchFamily="49" charset="0"/>
                <a:ea typeface="ＭＳ Ｐゴシック" pitchFamily="34" charset="-128"/>
                <a:cs typeface="Courier New" pitchFamily="49" charset="0"/>
              </a:rPr>
              <a:t>&lt;</a:t>
            </a:r>
            <a:r>
              <a:rPr lang="en-US" altLang="en-US" sz="2000" b="1" dirty="0" err="1" smtClean="0">
                <a:latin typeface="Courier New" pitchFamily="49" charset="0"/>
                <a:ea typeface="ＭＳ Ｐゴシック" pitchFamily="34" charset="-128"/>
                <a:cs typeface="Courier New" pitchFamily="49" charset="0"/>
              </a:rPr>
              <a:t>iostream</a:t>
            </a:r>
            <a:r>
              <a:rPr lang="en-US" altLang="en-US" sz="2000" b="1" dirty="0" smtClean="0">
                <a:latin typeface="Courier New" pitchFamily="49" charset="0"/>
                <a:ea typeface="ＭＳ Ｐゴシック" pitchFamily="34" charset="-128"/>
                <a:cs typeface="Courier New" pitchFamily="49" charset="0"/>
              </a:rPr>
              <a:t>&gt;</a:t>
            </a:r>
          </a:p>
          <a:p>
            <a:pPr eaLnBrk="1" hangingPunct="1">
              <a:lnSpc>
                <a:spcPct val="80000"/>
              </a:lnSpc>
              <a:buFontTx/>
              <a:buNone/>
              <a:defRPr/>
            </a:pPr>
            <a:r>
              <a:rPr lang="en-US" altLang="en-US" sz="2000" b="1" dirty="0" smtClean="0">
                <a:latin typeface="Courier New" pitchFamily="49" charset="0"/>
                <a:ea typeface="ＭＳ Ｐゴシック" pitchFamily="34" charset="-128"/>
                <a:cs typeface="Courier New" pitchFamily="49" charset="0"/>
              </a:rPr>
              <a:t>using namespace </a:t>
            </a:r>
            <a:r>
              <a:rPr lang="en-US" altLang="en-US" sz="2000" b="1" dirty="0" err="1" smtClean="0">
                <a:latin typeface="Courier New" pitchFamily="49" charset="0"/>
                <a:ea typeface="ＭＳ Ｐゴシック" pitchFamily="34" charset="-128"/>
                <a:cs typeface="Courier New" pitchFamily="49" charset="0"/>
              </a:rPr>
              <a:t>std</a:t>
            </a:r>
            <a:r>
              <a:rPr lang="en-US" altLang="en-US" sz="2000" b="1" dirty="0" smtClean="0">
                <a:latin typeface="Courier New" pitchFamily="49" charset="0"/>
                <a:ea typeface="ＭＳ Ｐゴシック" pitchFamily="34" charset="-128"/>
                <a:cs typeface="Courier New" pitchFamily="49" charset="0"/>
              </a:rPr>
              <a:t>;</a:t>
            </a:r>
          </a:p>
          <a:p>
            <a:pPr eaLnBrk="1" hangingPunct="1">
              <a:lnSpc>
                <a:spcPct val="80000"/>
              </a:lnSpc>
              <a:buFontTx/>
              <a:buNone/>
              <a:defRPr/>
            </a:pPr>
            <a:endParaRPr lang="en-US" altLang="en-US" sz="2000" b="1" dirty="0">
              <a:latin typeface="Courier New" pitchFamily="49" charset="0"/>
              <a:ea typeface="ＭＳ Ｐゴシック" pitchFamily="34" charset="-128"/>
              <a:cs typeface="Courier New" pitchFamily="49" charset="0"/>
            </a:endParaRPr>
          </a:p>
          <a:p>
            <a:pPr eaLnBrk="1" hangingPunct="1">
              <a:lnSpc>
                <a:spcPct val="80000"/>
              </a:lnSpc>
              <a:buNone/>
              <a:defRPr/>
            </a:pPr>
            <a:r>
              <a:rPr lang="en-US" altLang="en-US" sz="2000" b="1" dirty="0" err="1">
                <a:solidFill>
                  <a:srgbClr val="FF0000"/>
                </a:solidFill>
                <a:latin typeface="Courier New" pitchFamily="49" charset="0"/>
                <a:ea typeface="ＭＳ Ｐゴシック" pitchFamily="34" charset="-128"/>
                <a:cs typeface="Courier New" pitchFamily="49" charset="0"/>
              </a:rPr>
              <a:t>int</a:t>
            </a:r>
            <a:r>
              <a:rPr lang="en-US" altLang="en-US" sz="2000" b="1" dirty="0">
                <a:latin typeface="Courier New" pitchFamily="49" charset="0"/>
                <a:ea typeface="ＭＳ Ｐゴシック" pitchFamily="34" charset="-128"/>
                <a:cs typeface="Courier New" pitchFamily="49" charset="0"/>
              </a:rPr>
              <a:t> </a:t>
            </a:r>
            <a:r>
              <a:rPr lang="en-US" altLang="en-US" sz="2000" b="1" dirty="0" err="1">
                <a:latin typeface="Courier New" pitchFamily="49" charset="0"/>
                <a:ea typeface="ＭＳ Ｐゴシック" pitchFamily="34" charset="-128"/>
                <a:cs typeface="Courier New" pitchFamily="49" charset="0"/>
              </a:rPr>
              <a:t>getSum</a:t>
            </a:r>
            <a:r>
              <a:rPr lang="en-US" altLang="en-US" sz="2000" b="1" dirty="0">
                <a:latin typeface="Courier New" pitchFamily="49" charset="0"/>
                <a:ea typeface="ＭＳ Ｐゴシック" pitchFamily="34" charset="-128"/>
                <a:cs typeface="Courier New" pitchFamily="49" charset="0"/>
              </a:rPr>
              <a:t>(</a:t>
            </a:r>
            <a:r>
              <a:rPr lang="en-US" altLang="en-US" sz="2000" b="1" dirty="0" err="1">
                <a:solidFill>
                  <a:srgbClr val="FF0000"/>
                </a:solidFill>
                <a:latin typeface="Courier New" pitchFamily="49" charset="0"/>
                <a:ea typeface="ＭＳ Ｐゴシック" pitchFamily="34" charset="-128"/>
                <a:cs typeface="Courier New" pitchFamily="49" charset="0"/>
              </a:rPr>
              <a:t>int</a:t>
            </a:r>
            <a:r>
              <a:rPr lang="en-US" altLang="en-US" sz="2000" b="1" dirty="0">
                <a:latin typeface="Courier New" pitchFamily="49" charset="0"/>
                <a:ea typeface="ＭＳ Ｐゴシック" pitchFamily="34" charset="-128"/>
                <a:cs typeface="Courier New" pitchFamily="49" charset="0"/>
              </a:rPr>
              <a:t> a, </a:t>
            </a:r>
            <a:r>
              <a:rPr lang="en-US" altLang="en-US" sz="2000" b="1" dirty="0" err="1">
                <a:latin typeface="Courier New" pitchFamily="49" charset="0"/>
                <a:ea typeface="ＭＳ Ｐゴシック" pitchFamily="34" charset="-128"/>
                <a:cs typeface="Courier New" pitchFamily="49" charset="0"/>
              </a:rPr>
              <a:t>int</a:t>
            </a:r>
            <a:r>
              <a:rPr lang="en-US" altLang="en-US" sz="2000" b="1" dirty="0">
                <a:latin typeface="Courier New" pitchFamily="49" charset="0"/>
                <a:ea typeface="ＭＳ Ｐゴシック" pitchFamily="34" charset="-128"/>
                <a:cs typeface="Courier New" pitchFamily="49" charset="0"/>
              </a:rPr>
              <a:t> b) </a:t>
            </a:r>
            <a:r>
              <a:rPr lang="en-US" altLang="en-US" sz="2000" b="1" dirty="0">
                <a:solidFill>
                  <a:srgbClr val="0000FF"/>
                </a:solidFill>
                <a:latin typeface="Courier New" pitchFamily="49" charset="0"/>
                <a:ea typeface="ＭＳ Ｐゴシック" pitchFamily="34" charset="-128"/>
                <a:cs typeface="Courier New" pitchFamily="49" charset="0"/>
              </a:rPr>
              <a:t>	</a:t>
            </a:r>
            <a:endParaRPr lang="en-US" altLang="en-US" sz="1600" b="1" dirty="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	</a:t>
            </a: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	return a </a:t>
            </a:r>
            <a:r>
              <a:rPr lang="en-US" altLang="en-US" sz="2000" b="1" dirty="0" smtClean="0">
                <a:latin typeface="Courier New" pitchFamily="49" charset="0"/>
                <a:ea typeface="ＭＳ Ｐゴシック" pitchFamily="34" charset="-128"/>
                <a:cs typeface="Courier New" pitchFamily="49" charset="0"/>
              </a:rPr>
              <a:t>+ </a:t>
            </a:r>
            <a:r>
              <a:rPr lang="en-US" altLang="en-US" sz="2000" b="1" dirty="0">
                <a:latin typeface="Courier New" pitchFamily="49" charset="0"/>
                <a:ea typeface="ＭＳ Ｐゴシック" pitchFamily="34" charset="-128"/>
                <a:cs typeface="Courier New" pitchFamily="49" charset="0"/>
              </a:rPr>
              <a:t>b;</a:t>
            </a:r>
            <a:endParaRPr lang="en-US" altLang="en-US" sz="2000" b="1" dirty="0">
              <a:solidFill>
                <a:srgbClr val="0000FF"/>
              </a:solidFill>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a:t>
            </a:r>
          </a:p>
          <a:p>
            <a:pPr eaLnBrk="1" hangingPunct="1">
              <a:lnSpc>
                <a:spcPct val="80000"/>
              </a:lnSpc>
              <a:buFontTx/>
              <a:buNone/>
              <a:defRPr/>
            </a:pPr>
            <a:endParaRPr lang="en-US" altLang="en-US" sz="2000" b="1" dirty="0" smtClean="0">
              <a:solidFill>
                <a:srgbClr val="FF0000"/>
              </a:solidFill>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err="1" smtClean="0">
                <a:solidFill>
                  <a:srgbClr val="FF0000"/>
                </a:solidFill>
                <a:latin typeface="Courier New" pitchFamily="49" charset="0"/>
                <a:ea typeface="ＭＳ Ｐゴシック" pitchFamily="34" charset="-128"/>
                <a:cs typeface="Courier New" pitchFamily="49" charset="0"/>
              </a:rPr>
              <a:t>int</a:t>
            </a:r>
            <a:r>
              <a:rPr lang="en-US" altLang="en-US" sz="2000" b="1" dirty="0" smtClean="0">
                <a:latin typeface="Courier New" pitchFamily="49" charset="0"/>
                <a:ea typeface="ＭＳ Ｐゴシック" pitchFamily="34" charset="-128"/>
                <a:cs typeface="Courier New" pitchFamily="49" charset="0"/>
              </a:rPr>
              <a:t> </a:t>
            </a:r>
            <a:r>
              <a:rPr lang="en-US" altLang="en-US" sz="2000" b="1" dirty="0">
                <a:latin typeface="Courier New" pitchFamily="49" charset="0"/>
                <a:ea typeface="ＭＳ Ｐゴシック" pitchFamily="34" charset="-128"/>
                <a:cs typeface="Courier New" pitchFamily="49" charset="0"/>
              </a:rPr>
              <a:t>main()</a:t>
            </a: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a:t>
            </a:r>
          </a:p>
          <a:p>
            <a:pPr eaLnBrk="1" hangingPunct="1">
              <a:lnSpc>
                <a:spcPct val="80000"/>
              </a:lnSpc>
              <a:buFontTx/>
              <a:buNone/>
              <a:defRPr/>
            </a:pPr>
            <a:r>
              <a:rPr lang="en-US" altLang="en-US" sz="2000" b="1" dirty="0" smtClean="0">
                <a:latin typeface="Courier New" pitchFamily="49" charset="0"/>
                <a:ea typeface="ＭＳ Ｐゴシック" pitchFamily="34" charset="-128"/>
                <a:cs typeface="Courier New" pitchFamily="49" charset="0"/>
              </a:rPr>
              <a:t>	</a:t>
            </a:r>
            <a:r>
              <a:rPr lang="en-US" altLang="en-US" sz="2000" b="1" dirty="0" err="1" smtClean="0">
                <a:solidFill>
                  <a:srgbClr val="FF0000"/>
                </a:solidFill>
                <a:latin typeface="Courier New" pitchFamily="49" charset="0"/>
                <a:ea typeface="ＭＳ Ｐゴシック" pitchFamily="34" charset="-128"/>
                <a:cs typeface="Courier New" pitchFamily="49" charset="0"/>
              </a:rPr>
              <a:t>int</a:t>
            </a:r>
            <a:r>
              <a:rPr lang="en-US" altLang="en-US" sz="2000" b="1" dirty="0" smtClean="0">
                <a:latin typeface="Courier New" pitchFamily="49" charset="0"/>
                <a:ea typeface="ＭＳ Ｐゴシック" pitchFamily="34" charset="-128"/>
                <a:cs typeface="Courier New" pitchFamily="49" charset="0"/>
              </a:rPr>
              <a:t> num1 = 5, num2 = 10;</a:t>
            </a: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	</a:t>
            </a:r>
            <a:r>
              <a:rPr lang="en-US" altLang="en-US" sz="2000" b="1" dirty="0" err="1" smtClean="0">
                <a:solidFill>
                  <a:srgbClr val="FF0000"/>
                </a:solidFill>
                <a:latin typeface="Courier New" pitchFamily="49" charset="0"/>
                <a:ea typeface="ＭＳ Ｐゴシック" pitchFamily="34" charset="-128"/>
                <a:cs typeface="Courier New" pitchFamily="49" charset="0"/>
              </a:rPr>
              <a:t>int</a:t>
            </a:r>
            <a:r>
              <a:rPr lang="en-US" altLang="en-US" sz="2000" b="1" dirty="0" smtClean="0">
                <a:latin typeface="Courier New" pitchFamily="49" charset="0"/>
                <a:ea typeface="ＭＳ Ｐゴシック" pitchFamily="34" charset="-128"/>
                <a:cs typeface="Courier New" pitchFamily="49" charset="0"/>
              </a:rPr>
              <a:t> results = </a:t>
            </a:r>
            <a:r>
              <a:rPr lang="en-US" altLang="en-US" sz="2000" b="1" dirty="0" err="1" smtClean="0">
                <a:latin typeface="Courier New" pitchFamily="49" charset="0"/>
                <a:ea typeface="ＭＳ Ｐゴシック" pitchFamily="34" charset="-128"/>
                <a:cs typeface="Courier New" pitchFamily="49" charset="0"/>
              </a:rPr>
              <a:t>getSum</a:t>
            </a:r>
            <a:r>
              <a:rPr lang="en-US" altLang="en-US" sz="2000" b="1" dirty="0" smtClean="0">
                <a:latin typeface="Courier New" pitchFamily="49" charset="0"/>
                <a:ea typeface="ＭＳ Ｐゴシック" pitchFamily="34" charset="-128"/>
                <a:cs typeface="Courier New" pitchFamily="49" charset="0"/>
              </a:rPr>
              <a:t>(num1, num2);</a:t>
            </a: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	</a:t>
            </a:r>
            <a:r>
              <a:rPr lang="en-US" altLang="en-US" sz="2000" b="1" dirty="0" err="1" smtClean="0">
                <a:latin typeface="Courier New" pitchFamily="49" charset="0"/>
                <a:ea typeface="ＭＳ Ｐゴシック" pitchFamily="34" charset="-128"/>
                <a:cs typeface="Courier New" pitchFamily="49" charset="0"/>
              </a:rPr>
              <a:t>cout</a:t>
            </a:r>
            <a:r>
              <a:rPr lang="en-US" altLang="en-US" sz="2000" b="1" dirty="0" smtClean="0">
                <a:latin typeface="Courier New" pitchFamily="49" charset="0"/>
                <a:ea typeface="ＭＳ Ｐゴシック" pitchFamily="34" charset="-128"/>
                <a:cs typeface="Courier New" pitchFamily="49" charset="0"/>
              </a:rPr>
              <a:t> &lt;&lt; results &lt;&lt; </a:t>
            </a:r>
            <a:r>
              <a:rPr lang="en-US" altLang="en-US" sz="2000" b="1" dirty="0" err="1" smtClean="0">
                <a:latin typeface="Courier New" pitchFamily="49" charset="0"/>
                <a:ea typeface="ＭＳ Ｐゴシック" pitchFamily="34" charset="-128"/>
                <a:cs typeface="Courier New" pitchFamily="49" charset="0"/>
              </a:rPr>
              <a:t>endl</a:t>
            </a:r>
            <a:r>
              <a:rPr lang="en-US" altLang="en-US" sz="2000" b="1" dirty="0" smtClean="0">
                <a:latin typeface="Courier New" pitchFamily="49" charset="0"/>
                <a:ea typeface="ＭＳ Ｐゴシック" pitchFamily="34" charset="-128"/>
                <a:cs typeface="Courier New" pitchFamily="49" charset="0"/>
              </a:rPr>
              <a:t>;</a:t>
            </a:r>
            <a:endParaRPr lang="en-US" altLang="en-US" sz="2000" b="1" dirty="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smtClean="0">
                <a:latin typeface="Courier New" pitchFamily="49" charset="0"/>
                <a:ea typeface="ＭＳ Ｐゴシック" pitchFamily="34" charset="-128"/>
                <a:cs typeface="Courier New" pitchFamily="49" charset="0"/>
              </a:rPr>
              <a:t>}</a:t>
            </a:r>
          </a:p>
          <a:p>
            <a:pPr eaLnBrk="1" hangingPunct="1">
              <a:lnSpc>
                <a:spcPct val="80000"/>
              </a:lnSpc>
              <a:buFontTx/>
              <a:buNone/>
              <a:defRPr/>
            </a:pPr>
            <a:endParaRPr lang="en-US" altLang="en-US" sz="2000" b="1" dirty="0" smtClean="0">
              <a:latin typeface="Courier New" pitchFamily="49" charset="0"/>
              <a:ea typeface="ＭＳ Ｐゴシック" pitchFamily="34" charset="-128"/>
              <a:cs typeface="Courier New" pitchFamily="49" charset="0"/>
            </a:endParaRPr>
          </a:p>
          <a:p>
            <a:pPr eaLnBrk="1" hangingPunct="1">
              <a:lnSpc>
                <a:spcPct val="80000"/>
              </a:lnSpc>
              <a:buFontTx/>
              <a:buNone/>
              <a:defRPr/>
            </a:pPr>
            <a:endParaRPr lang="en-US" altLang="en-US" sz="1600" b="1" dirty="0" smtClean="0">
              <a:latin typeface="Courier New" pitchFamily="49" charset="0"/>
              <a:ea typeface="ＭＳ Ｐゴシック" pitchFamily="34" charset="-128"/>
              <a:cs typeface="Courier New" pitchFamily="49" charset="0"/>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D999A8D0-EC75-48DD-9FCD-734010E7EF97}" type="slidenum">
              <a:rPr lang="en-US" altLang="en-US" sz="1400" smtClean="0"/>
              <a:pPr eaLnBrk="1" hangingPunct="1">
                <a:defRPr/>
              </a:pPr>
              <a:t>8</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dirty="0" smtClean="0"/>
              <a:t>Electrical  &amp; Computer Engineering</a:t>
            </a:r>
          </a:p>
        </p:txBody>
      </p:sp>
      <p:sp>
        <p:nvSpPr>
          <p:cNvPr id="2" name="Date Placeholder 1"/>
          <p:cNvSpPr>
            <a:spLocks noGrp="1"/>
          </p:cNvSpPr>
          <p:nvPr>
            <p:ph type="dt" sz="half" idx="10"/>
          </p:nvPr>
        </p:nvSpPr>
        <p:spPr/>
        <p:txBody>
          <a:bodyPr/>
          <a:lstStyle/>
          <a:p>
            <a:pPr>
              <a:defRPr/>
            </a:pPr>
            <a:fld id="{59846927-3FEE-4493-B0DD-03133AFF2E4B}" type="datetime1">
              <a:rPr lang="en-US" smtClean="0"/>
              <a:t>1/11/2017</a:t>
            </a:fld>
            <a:endParaRPr lang="en-US"/>
          </a:p>
        </p:txBody>
      </p:sp>
    </p:spTree>
    <p:extLst>
      <p:ext uri="{BB962C8B-B14F-4D97-AF65-F5344CB8AC3E}">
        <p14:creationId xmlns:p14="http://schemas.microsoft.com/office/powerpoint/2010/main" val="2242211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1000" y="228600"/>
            <a:ext cx="8229600" cy="563562"/>
          </a:xfrm>
        </p:spPr>
        <p:txBody>
          <a:bodyPr/>
          <a:lstStyle/>
          <a:p>
            <a:pPr eaLnBrk="1" hangingPunct="1">
              <a:defRPr/>
            </a:pPr>
            <a:r>
              <a:rPr lang="en-US" sz="4000" dirty="0" smtClean="0">
                <a:ea typeface="+mj-ea"/>
              </a:rPr>
              <a:t>C++ Functions</a:t>
            </a:r>
            <a:endParaRPr lang="en-US" sz="2800" dirty="0">
              <a:ea typeface="+mj-ea"/>
            </a:endParaRPr>
          </a:p>
        </p:txBody>
      </p:sp>
      <p:sp>
        <p:nvSpPr>
          <p:cNvPr id="20483" name="Rectangle 3"/>
          <p:cNvSpPr>
            <a:spLocks noGrp="1" noChangeArrowheads="1"/>
          </p:cNvSpPr>
          <p:nvPr>
            <p:ph idx="1"/>
          </p:nvPr>
        </p:nvSpPr>
        <p:spPr>
          <a:xfrm>
            <a:off x="76200" y="914400"/>
            <a:ext cx="8991600" cy="5257800"/>
          </a:xfrm>
        </p:spPr>
        <p:txBody>
          <a:bodyPr/>
          <a:lstStyle/>
          <a:p>
            <a:pPr eaLnBrk="1" hangingPunct="1">
              <a:lnSpc>
                <a:spcPct val="80000"/>
              </a:lnSpc>
              <a:buFontTx/>
              <a:buNone/>
              <a:defRPr/>
            </a:pPr>
            <a:endParaRPr lang="en-US" altLang="en-US" sz="1000" b="1" dirty="0" smtClean="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smtClean="0">
                <a:solidFill>
                  <a:srgbClr val="FF0000"/>
                </a:solidFill>
                <a:latin typeface="Courier New" pitchFamily="49" charset="0"/>
                <a:ea typeface="ＭＳ Ｐゴシック" pitchFamily="34" charset="-128"/>
                <a:cs typeface="Courier New" pitchFamily="49" charset="0"/>
              </a:rPr>
              <a:t>#include </a:t>
            </a:r>
            <a:r>
              <a:rPr lang="en-US" altLang="en-US" sz="2000" b="1" dirty="0" smtClean="0">
                <a:latin typeface="Courier New" pitchFamily="49" charset="0"/>
                <a:ea typeface="ＭＳ Ｐゴシック" pitchFamily="34" charset="-128"/>
                <a:cs typeface="Courier New" pitchFamily="49" charset="0"/>
              </a:rPr>
              <a:t>&lt;</a:t>
            </a:r>
            <a:r>
              <a:rPr lang="en-US" altLang="en-US" sz="2000" b="1" dirty="0" err="1" smtClean="0">
                <a:latin typeface="Courier New" pitchFamily="49" charset="0"/>
                <a:ea typeface="ＭＳ Ｐゴシック" pitchFamily="34" charset="-128"/>
                <a:cs typeface="Courier New" pitchFamily="49" charset="0"/>
              </a:rPr>
              <a:t>iostream</a:t>
            </a:r>
            <a:r>
              <a:rPr lang="en-US" altLang="en-US" sz="2000" b="1" dirty="0" smtClean="0">
                <a:latin typeface="Courier New" pitchFamily="49" charset="0"/>
                <a:ea typeface="ＭＳ Ｐゴシック" pitchFamily="34" charset="-128"/>
                <a:cs typeface="Courier New" pitchFamily="49" charset="0"/>
              </a:rPr>
              <a:t>&gt;</a:t>
            </a:r>
          </a:p>
          <a:p>
            <a:pPr eaLnBrk="1" hangingPunct="1">
              <a:lnSpc>
                <a:spcPct val="80000"/>
              </a:lnSpc>
              <a:buFontTx/>
              <a:buNone/>
              <a:defRPr/>
            </a:pPr>
            <a:r>
              <a:rPr lang="en-US" altLang="en-US" sz="2000" b="1" dirty="0" smtClean="0">
                <a:latin typeface="Courier New" pitchFamily="49" charset="0"/>
                <a:ea typeface="ＭＳ Ｐゴシック" pitchFamily="34" charset="-128"/>
                <a:cs typeface="Courier New" pitchFamily="49" charset="0"/>
              </a:rPr>
              <a:t>using namespace </a:t>
            </a:r>
            <a:r>
              <a:rPr lang="en-US" altLang="en-US" sz="2000" b="1" dirty="0" err="1" smtClean="0">
                <a:latin typeface="Courier New" pitchFamily="49" charset="0"/>
                <a:ea typeface="ＭＳ Ｐゴシック" pitchFamily="34" charset="-128"/>
                <a:cs typeface="Courier New" pitchFamily="49" charset="0"/>
              </a:rPr>
              <a:t>std</a:t>
            </a:r>
            <a:r>
              <a:rPr lang="en-US" altLang="en-US" sz="2000" b="1" dirty="0" smtClean="0">
                <a:latin typeface="Courier New" pitchFamily="49" charset="0"/>
                <a:ea typeface="ＭＳ Ｐゴシック" pitchFamily="34" charset="-128"/>
                <a:cs typeface="Courier New" pitchFamily="49" charset="0"/>
              </a:rPr>
              <a:t>;</a:t>
            </a:r>
          </a:p>
          <a:p>
            <a:pPr eaLnBrk="1" hangingPunct="1">
              <a:lnSpc>
                <a:spcPct val="80000"/>
              </a:lnSpc>
              <a:buFontTx/>
              <a:buNone/>
              <a:defRPr/>
            </a:pPr>
            <a:endParaRPr lang="en-US" altLang="en-US" sz="2000" b="1" dirty="0">
              <a:latin typeface="Courier New" pitchFamily="49" charset="0"/>
              <a:ea typeface="ＭＳ Ｐゴシック" pitchFamily="34" charset="-128"/>
              <a:cs typeface="Courier New" pitchFamily="49" charset="0"/>
            </a:endParaRPr>
          </a:p>
          <a:p>
            <a:pPr eaLnBrk="1" hangingPunct="1">
              <a:lnSpc>
                <a:spcPct val="80000"/>
              </a:lnSpc>
              <a:buNone/>
              <a:defRPr/>
            </a:pPr>
            <a:r>
              <a:rPr lang="en-US" altLang="en-US" sz="2000" b="1" dirty="0" err="1">
                <a:solidFill>
                  <a:srgbClr val="FF0000"/>
                </a:solidFill>
                <a:latin typeface="Courier New" pitchFamily="49" charset="0"/>
                <a:ea typeface="ＭＳ Ｐゴシック" pitchFamily="34" charset="-128"/>
                <a:cs typeface="Courier New" pitchFamily="49" charset="0"/>
              </a:rPr>
              <a:t>int</a:t>
            </a:r>
            <a:r>
              <a:rPr lang="en-US" altLang="en-US" sz="2000" b="1" dirty="0">
                <a:latin typeface="Courier New" pitchFamily="49" charset="0"/>
                <a:ea typeface="ＭＳ Ｐゴシック" pitchFamily="34" charset="-128"/>
                <a:cs typeface="Courier New" pitchFamily="49" charset="0"/>
              </a:rPr>
              <a:t> </a:t>
            </a:r>
            <a:r>
              <a:rPr lang="en-US" altLang="en-US" sz="2000" b="1" dirty="0" err="1">
                <a:latin typeface="Courier New" pitchFamily="49" charset="0"/>
                <a:ea typeface="ＭＳ Ｐゴシック" pitchFamily="34" charset="-128"/>
                <a:cs typeface="Courier New" pitchFamily="49" charset="0"/>
              </a:rPr>
              <a:t>getSum</a:t>
            </a:r>
            <a:r>
              <a:rPr lang="en-US" altLang="en-US" sz="2000" b="1" dirty="0">
                <a:latin typeface="Courier New" pitchFamily="49" charset="0"/>
                <a:ea typeface="ＭＳ Ｐゴシック" pitchFamily="34" charset="-128"/>
                <a:cs typeface="Courier New" pitchFamily="49" charset="0"/>
              </a:rPr>
              <a:t>(</a:t>
            </a:r>
            <a:r>
              <a:rPr lang="en-US" altLang="en-US" sz="2000" b="1" dirty="0" err="1">
                <a:solidFill>
                  <a:srgbClr val="FF0000"/>
                </a:solidFill>
                <a:latin typeface="Courier New" pitchFamily="49" charset="0"/>
                <a:ea typeface="ＭＳ Ｐゴシック" pitchFamily="34" charset="-128"/>
                <a:cs typeface="Courier New" pitchFamily="49" charset="0"/>
              </a:rPr>
              <a:t>int</a:t>
            </a:r>
            <a:r>
              <a:rPr lang="en-US" altLang="en-US" sz="2000" b="1" dirty="0">
                <a:latin typeface="Courier New" pitchFamily="49" charset="0"/>
                <a:ea typeface="ＭＳ Ｐゴシック" pitchFamily="34" charset="-128"/>
                <a:cs typeface="Courier New" pitchFamily="49" charset="0"/>
              </a:rPr>
              <a:t> a, </a:t>
            </a:r>
            <a:r>
              <a:rPr lang="en-US" altLang="en-US" sz="2000" b="1" dirty="0" err="1">
                <a:latin typeface="Courier New" pitchFamily="49" charset="0"/>
                <a:ea typeface="ＭＳ Ｐゴシック" pitchFamily="34" charset="-128"/>
                <a:cs typeface="Courier New" pitchFamily="49" charset="0"/>
              </a:rPr>
              <a:t>int</a:t>
            </a:r>
            <a:r>
              <a:rPr lang="en-US" altLang="en-US" sz="2000" b="1" dirty="0">
                <a:latin typeface="Courier New" pitchFamily="49" charset="0"/>
                <a:ea typeface="ＭＳ Ｐゴシック" pitchFamily="34" charset="-128"/>
                <a:cs typeface="Courier New" pitchFamily="49" charset="0"/>
              </a:rPr>
              <a:t> b) </a:t>
            </a:r>
            <a:r>
              <a:rPr lang="en-US" altLang="en-US" sz="2000" b="1" dirty="0">
                <a:solidFill>
                  <a:srgbClr val="0000FF"/>
                </a:solidFill>
                <a:latin typeface="Courier New" pitchFamily="49" charset="0"/>
                <a:ea typeface="ＭＳ Ｐゴシック" pitchFamily="34" charset="-128"/>
                <a:cs typeface="Courier New" pitchFamily="49" charset="0"/>
              </a:rPr>
              <a:t>	</a:t>
            </a:r>
            <a:endParaRPr lang="en-US" altLang="en-US" sz="1600" b="1" dirty="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	</a:t>
            </a: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	return a </a:t>
            </a:r>
            <a:r>
              <a:rPr lang="en-US" altLang="en-US" sz="2000" b="1" dirty="0" smtClean="0">
                <a:latin typeface="Courier New" pitchFamily="49" charset="0"/>
                <a:ea typeface="ＭＳ Ｐゴシック" pitchFamily="34" charset="-128"/>
                <a:cs typeface="Courier New" pitchFamily="49" charset="0"/>
              </a:rPr>
              <a:t>+ </a:t>
            </a:r>
            <a:r>
              <a:rPr lang="en-US" altLang="en-US" sz="2000" b="1" dirty="0">
                <a:latin typeface="Courier New" pitchFamily="49" charset="0"/>
                <a:ea typeface="ＭＳ Ｐゴシック" pitchFamily="34" charset="-128"/>
                <a:cs typeface="Courier New" pitchFamily="49" charset="0"/>
              </a:rPr>
              <a:t>b;</a:t>
            </a:r>
            <a:endParaRPr lang="en-US" altLang="en-US" sz="2000" b="1" dirty="0">
              <a:solidFill>
                <a:srgbClr val="0000FF"/>
              </a:solidFill>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a:t>
            </a:r>
          </a:p>
          <a:p>
            <a:pPr eaLnBrk="1" hangingPunct="1">
              <a:lnSpc>
                <a:spcPct val="80000"/>
              </a:lnSpc>
              <a:buFontTx/>
              <a:buNone/>
              <a:defRPr/>
            </a:pPr>
            <a:endParaRPr lang="en-US" altLang="en-US" sz="2000" b="1" dirty="0" smtClean="0">
              <a:solidFill>
                <a:srgbClr val="FF0000"/>
              </a:solidFill>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err="1" smtClean="0">
                <a:solidFill>
                  <a:srgbClr val="FF0000"/>
                </a:solidFill>
                <a:latin typeface="Courier New" pitchFamily="49" charset="0"/>
                <a:ea typeface="ＭＳ Ｐゴシック" pitchFamily="34" charset="-128"/>
                <a:cs typeface="Courier New" pitchFamily="49" charset="0"/>
              </a:rPr>
              <a:t>int</a:t>
            </a:r>
            <a:r>
              <a:rPr lang="en-US" altLang="en-US" sz="2000" b="1" dirty="0" smtClean="0">
                <a:latin typeface="Courier New" pitchFamily="49" charset="0"/>
                <a:ea typeface="ＭＳ Ｐゴシック" pitchFamily="34" charset="-128"/>
                <a:cs typeface="Courier New" pitchFamily="49" charset="0"/>
              </a:rPr>
              <a:t> </a:t>
            </a:r>
            <a:r>
              <a:rPr lang="en-US" altLang="en-US" sz="2000" b="1" dirty="0">
                <a:latin typeface="Courier New" pitchFamily="49" charset="0"/>
                <a:ea typeface="ＭＳ Ｐゴシック" pitchFamily="34" charset="-128"/>
                <a:cs typeface="Courier New" pitchFamily="49" charset="0"/>
              </a:rPr>
              <a:t>main()</a:t>
            </a: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a:t>
            </a:r>
          </a:p>
          <a:p>
            <a:pPr eaLnBrk="1" hangingPunct="1">
              <a:lnSpc>
                <a:spcPct val="80000"/>
              </a:lnSpc>
              <a:buFontTx/>
              <a:buNone/>
              <a:defRPr/>
            </a:pPr>
            <a:r>
              <a:rPr lang="en-US" altLang="en-US" sz="2000" b="1" dirty="0" smtClean="0">
                <a:latin typeface="Courier New" pitchFamily="49" charset="0"/>
                <a:ea typeface="ＭＳ Ｐゴシック" pitchFamily="34" charset="-128"/>
                <a:cs typeface="Courier New" pitchFamily="49" charset="0"/>
              </a:rPr>
              <a:t>	</a:t>
            </a:r>
            <a:r>
              <a:rPr lang="en-US" altLang="en-US" sz="2000" b="1" dirty="0" err="1" smtClean="0">
                <a:solidFill>
                  <a:srgbClr val="FF0000"/>
                </a:solidFill>
                <a:latin typeface="Courier New" pitchFamily="49" charset="0"/>
                <a:ea typeface="ＭＳ Ｐゴシック" pitchFamily="34" charset="-128"/>
                <a:cs typeface="Courier New" pitchFamily="49" charset="0"/>
              </a:rPr>
              <a:t>int</a:t>
            </a:r>
            <a:r>
              <a:rPr lang="en-US" altLang="en-US" sz="2000" b="1" dirty="0" smtClean="0">
                <a:latin typeface="Courier New" pitchFamily="49" charset="0"/>
                <a:ea typeface="ＭＳ Ｐゴシック" pitchFamily="34" charset="-128"/>
                <a:cs typeface="Courier New" pitchFamily="49" charset="0"/>
              </a:rPr>
              <a:t> num1 = 5, num2 = 10;</a:t>
            </a: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	</a:t>
            </a:r>
            <a:r>
              <a:rPr lang="en-US" altLang="en-US" sz="2000" b="1" dirty="0" err="1" smtClean="0">
                <a:solidFill>
                  <a:srgbClr val="FF0000"/>
                </a:solidFill>
                <a:latin typeface="Courier New" pitchFamily="49" charset="0"/>
                <a:ea typeface="ＭＳ Ｐゴシック" pitchFamily="34" charset="-128"/>
                <a:cs typeface="Courier New" pitchFamily="49" charset="0"/>
              </a:rPr>
              <a:t>int</a:t>
            </a:r>
            <a:r>
              <a:rPr lang="en-US" altLang="en-US" sz="2000" b="1" dirty="0" smtClean="0">
                <a:latin typeface="Courier New" pitchFamily="49" charset="0"/>
                <a:ea typeface="ＭＳ Ｐゴシック" pitchFamily="34" charset="-128"/>
                <a:cs typeface="Courier New" pitchFamily="49" charset="0"/>
              </a:rPr>
              <a:t> results = </a:t>
            </a:r>
            <a:r>
              <a:rPr lang="en-US" altLang="en-US" sz="2000" b="1" dirty="0" err="1" smtClean="0">
                <a:latin typeface="Courier New" pitchFamily="49" charset="0"/>
                <a:ea typeface="ＭＳ Ｐゴシック" pitchFamily="34" charset="-128"/>
                <a:cs typeface="Courier New" pitchFamily="49" charset="0"/>
              </a:rPr>
              <a:t>getSum</a:t>
            </a:r>
            <a:r>
              <a:rPr lang="en-US" altLang="en-US" sz="2000" b="1" dirty="0" smtClean="0">
                <a:latin typeface="Courier New" pitchFamily="49" charset="0"/>
                <a:ea typeface="ＭＳ Ｐゴシック" pitchFamily="34" charset="-128"/>
                <a:cs typeface="Courier New" pitchFamily="49" charset="0"/>
              </a:rPr>
              <a:t>(num1, num2);</a:t>
            </a:r>
          </a:p>
          <a:p>
            <a:pPr eaLnBrk="1" hangingPunct="1">
              <a:lnSpc>
                <a:spcPct val="80000"/>
              </a:lnSpc>
              <a:buFontTx/>
              <a:buNone/>
              <a:defRPr/>
            </a:pPr>
            <a:r>
              <a:rPr lang="en-US" altLang="en-US" sz="2000" b="1" dirty="0">
                <a:latin typeface="Courier New" pitchFamily="49" charset="0"/>
                <a:ea typeface="ＭＳ Ｐゴシック" pitchFamily="34" charset="-128"/>
                <a:cs typeface="Courier New" pitchFamily="49" charset="0"/>
              </a:rPr>
              <a:t>	</a:t>
            </a:r>
            <a:r>
              <a:rPr lang="en-US" altLang="en-US" sz="2000" b="1" dirty="0" err="1" smtClean="0">
                <a:latin typeface="Courier New" pitchFamily="49" charset="0"/>
                <a:ea typeface="ＭＳ Ｐゴシック" pitchFamily="34" charset="-128"/>
                <a:cs typeface="Courier New" pitchFamily="49" charset="0"/>
              </a:rPr>
              <a:t>cout</a:t>
            </a:r>
            <a:r>
              <a:rPr lang="en-US" altLang="en-US" sz="2000" b="1" dirty="0" smtClean="0">
                <a:latin typeface="Courier New" pitchFamily="49" charset="0"/>
                <a:ea typeface="ＭＳ Ｐゴシック" pitchFamily="34" charset="-128"/>
                <a:cs typeface="Courier New" pitchFamily="49" charset="0"/>
              </a:rPr>
              <a:t> &lt;&lt; results &lt;&lt; </a:t>
            </a:r>
            <a:r>
              <a:rPr lang="en-US" altLang="en-US" sz="2000" b="1" dirty="0" err="1" smtClean="0">
                <a:latin typeface="Courier New" pitchFamily="49" charset="0"/>
                <a:ea typeface="ＭＳ Ｐゴシック" pitchFamily="34" charset="-128"/>
                <a:cs typeface="Courier New" pitchFamily="49" charset="0"/>
              </a:rPr>
              <a:t>endl</a:t>
            </a:r>
            <a:r>
              <a:rPr lang="en-US" altLang="en-US" sz="2000" b="1" dirty="0" smtClean="0">
                <a:latin typeface="Courier New" pitchFamily="49" charset="0"/>
                <a:ea typeface="ＭＳ Ｐゴシック" pitchFamily="34" charset="-128"/>
                <a:cs typeface="Courier New" pitchFamily="49" charset="0"/>
              </a:rPr>
              <a:t>;</a:t>
            </a:r>
            <a:endParaRPr lang="en-US" altLang="en-US" sz="2000" b="1" dirty="0">
              <a:latin typeface="Courier New" pitchFamily="49" charset="0"/>
              <a:ea typeface="ＭＳ Ｐゴシック" pitchFamily="34" charset="-128"/>
              <a:cs typeface="Courier New" pitchFamily="49" charset="0"/>
            </a:endParaRPr>
          </a:p>
          <a:p>
            <a:pPr eaLnBrk="1" hangingPunct="1">
              <a:lnSpc>
                <a:spcPct val="80000"/>
              </a:lnSpc>
              <a:buFontTx/>
              <a:buNone/>
              <a:defRPr/>
            </a:pPr>
            <a:r>
              <a:rPr lang="en-US" altLang="en-US" sz="2000" b="1" dirty="0" smtClean="0">
                <a:latin typeface="Courier New" pitchFamily="49" charset="0"/>
                <a:ea typeface="ＭＳ Ｐゴシック" pitchFamily="34" charset="-128"/>
                <a:cs typeface="Courier New" pitchFamily="49" charset="0"/>
              </a:rPr>
              <a:t>}</a:t>
            </a:r>
          </a:p>
          <a:p>
            <a:pPr eaLnBrk="1" hangingPunct="1">
              <a:lnSpc>
                <a:spcPct val="80000"/>
              </a:lnSpc>
              <a:buFontTx/>
              <a:buNone/>
              <a:defRPr/>
            </a:pPr>
            <a:endParaRPr lang="en-US" altLang="en-US" sz="2000" b="1" dirty="0" smtClean="0">
              <a:latin typeface="Courier New" pitchFamily="49" charset="0"/>
              <a:ea typeface="ＭＳ Ｐゴシック" pitchFamily="34" charset="-128"/>
              <a:cs typeface="Courier New" pitchFamily="49" charset="0"/>
            </a:endParaRPr>
          </a:p>
          <a:p>
            <a:pPr eaLnBrk="1" hangingPunct="1">
              <a:lnSpc>
                <a:spcPct val="80000"/>
              </a:lnSpc>
              <a:buFontTx/>
              <a:buNone/>
              <a:defRPr/>
            </a:pPr>
            <a:endParaRPr lang="en-US" altLang="en-US" sz="1600" b="1" dirty="0" smtClean="0">
              <a:latin typeface="Courier New" pitchFamily="49" charset="0"/>
              <a:ea typeface="ＭＳ Ｐゴシック" pitchFamily="34" charset="-128"/>
              <a:cs typeface="Courier New" pitchFamily="49" charset="0"/>
            </a:endParaRP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fld id="{D999A8D0-EC75-48DD-9FCD-734010E7EF97}" type="slidenum">
              <a:rPr lang="en-US" altLang="en-US" sz="1400" smtClean="0"/>
              <a:pPr eaLnBrk="1" hangingPunct="1">
                <a:defRPr/>
              </a:pPr>
              <a:t>9</a:t>
            </a:fld>
            <a:endParaRPr lang="en-US" altLang="en-US" sz="1400" smtClean="0"/>
          </a:p>
        </p:txBody>
      </p:sp>
      <p:sp>
        <p:nvSpPr>
          <p:cNvPr id="5" name="Footer Placeholder 4"/>
          <p:cNvSpPr>
            <a:spLocks noGrp="1"/>
          </p:cNvSpPr>
          <p:nvPr>
            <p:ph type="ftr" sz="quarter" idx="11"/>
          </p:nvPr>
        </p:nvSpPr>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altLang="en-US" sz="1400" dirty="0" smtClean="0"/>
              <a:t>Electrical  &amp; Computer Engineering</a:t>
            </a:r>
          </a:p>
        </p:txBody>
      </p:sp>
      <p:sp>
        <p:nvSpPr>
          <p:cNvPr id="2" name="Date Placeholder 1"/>
          <p:cNvSpPr>
            <a:spLocks noGrp="1"/>
          </p:cNvSpPr>
          <p:nvPr>
            <p:ph type="dt" sz="half" idx="10"/>
          </p:nvPr>
        </p:nvSpPr>
        <p:spPr/>
        <p:txBody>
          <a:bodyPr/>
          <a:lstStyle/>
          <a:p>
            <a:pPr>
              <a:defRPr/>
            </a:pPr>
            <a:fld id="{59846927-3FEE-4493-B0DD-03133AFF2E4B}" type="datetime1">
              <a:rPr lang="en-US" smtClean="0"/>
              <a:t>1/11/2017</a:t>
            </a:fld>
            <a:endParaRPr lang="en-US"/>
          </a:p>
        </p:txBody>
      </p:sp>
      <p:sp>
        <p:nvSpPr>
          <p:cNvPr id="3" name="Rectangle 2"/>
          <p:cNvSpPr/>
          <p:nvPr/>
        </p:nvSpPr>
        <p:spPr>
          <a:xfrm>
            <a:off x="4867339" y="2819400"/>
            <a:ext cx="4265911" cy="781752"/>
          </a:xfrm>
          <a:prstGeom prst="rect">
            <a:avLst/>
          </a:prstGeom>
        </p:spPr>
        <p:txBody>
          <a:bodyPr wrap="none">
            <a:spAutoFit/>
          </a:bodyPr>
          <a:lstStyle/>
          <a:p>
            <a:pPr eaLnBrk="1" hangingPunct="1">
              <a:lnSpc>
                <a:spcPct val="80000"/>
              </a:lnSpc>
              <a:buNone/>
              <a:defRPr/>
            </a:pPr>
            <a:r>
              <a:rPr lang="en-US" altLang="en-US" sz="2800" b="1" dirty="0">
                <a:solidFill>
                  <a:srgbClr val="0000FF"/>
                </a:solidFill>
                <a:latin typeface="Courier New" pitchFamily="49" charset="0"/>
                <a:ea typeface="ＭＳ Ｐゴシック" pitchFamily="34" charset="-128"/>
                <a:cs typeface="Courier New" pitchFamily="49" charset="0"/>
              </a:rPr>
              <a:t>/* </a:t>
            </a:r>
            <a:r>
              <a:rPr lang="en-US" altLang="en-US" sz="2800" b="1" i="1" dirty="0" smtClean="0">
                <a:solidFill>
                  <a:srgbClr val="0000FF"/>
                </a:solidFill>
                <a:latin typeface="Courier New" pitchFamily="49" charset="0"/>
                <a:ea typeface="ＭＳ Ｐゴシック" pitchFamily="34" charset="-128"/>
                <a:cs typeface="Courier New" pitchFamily="49" charset="0"/>
              </a:rPr>
              <a:t>Compiles and </a:t>
            </a:r>
          </a:p>
          <a:p>
            <a:pPr eaLnBrk="1" hangingPunct="1">
              <a:lnSpc>
                <a:spcPct val="80000"/>
              </a:lnSpc>
              <a:buNone/>
              <a:defRPr/>
            </a:pPr>
            <a:r>
              <a:rPr lang="en-US" altLang="en-US" sz="2800" b="1" i="1" dirty="0" smtClean="0">
                <a:solidFill>
                  <a:srgbClr val="0000FF"/>
                </a:solidFill>
                <a:latin typeface="Courier New" pitchFamily="49" charset="0"/>
                <a:ea typeface="ＭＳ Ｐゴシック" pitchFamily="34" charset="-128"/>
                <a:cs typeface="Courier New" pitchFamily="49" charset="0"/>
              </a:rPr>
              <a:t>   prints out 15 </a:t>
            </a:r>
            <a:r>
              <a:rPr lang="en-US" altLang="en-US" sz="2800" b="1" dirty="0" smtClean="0">
                <a:solidFill>
                  <a:srgbClr val="0000FF"/>
                </a:solidFill>
                <a:latin typeface="Courier New" pitchFamily="49" charset="0"/>
                <a:ea typeface="ＭＳ Ｐゴシック" pitchFamily="34" charset="-128"/>
                <a:cs typeface="Courier New" pitchFamily="49" charset="0"/>
              </a:rPr>
              <a:t>*/</a:t>
            </a:r>
            <a:endParaRPr lang="en-US" altLang="en-US" sz="2800" b="1" dirty="0">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2622781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8091</TotalTime>
  <Words>890</Words>
  <Application>Microsoft Office PowerPoint</Application>
  <PresentationFormat>On-screen Show (4:3)</PresentationFormat>
  <Paragraphs>288</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ＭＳ Ｐゴシック</vt:lpstr>
      <vt:lpstr>Arial</vt:lpstr>
      <vt:lpstr>Courier New</vt:lpstr>
      <vt:lpstr>Default Design</vt:lpstr>
      <vt:lpstr>PowerPoint Presentation</vt:lpstr>
      <vt:lpstr>A Simple C++ Program</vt:lpstr>
      <vt:lpstr>Below Your Program</vt:lpstr>
      <vt:lpstr>Levels of Program Code</vt:lpstr>
      <vt:lpstr>Translation and Startup</vt:lpstr>
      <vt:lpstr>Translation and Startup</vt:lpstr>
      <vt:lpstr>Functions</vt:lpstr>
      <vt:lpstr>C++ Functions</vt:lpstr>
      <vt:lpstr>C++ Functions</vt:lpstr>
      <vt:lpstr>C++ Functions</vt:lpstr>
      <vt:lpstr>Function prototypes</vt:lpstr>
      <vt:lpstr>Passing Values to Functions</vt:lpstr>
      <vt:lpstr>Comments /*   */, //</vt:lpstr>
      <vt:lpstr>Comments</vt:lpstr>
      <vt:lpstr>Coding Standards</vt:lpstr>
      <vt:lpstr>C++ in Embedded Systems</vt:lpstr>
      <vt:lpstr>Resources on Learning C++ Programming</vt:lpstr>
    </vt:vector>
  </TitlesOfParts>
  <Company>Purdue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se357021</dc:creator>
  <cp:lastModifiedBy>John</cp:lastModifiedBy>
  <cp:revision>635</cp:revision>
  <dcterms:created xsi:type="dcterms:W3CDTF">2006-07-16T14:17:49Z</dcterms:created>
  <dcterms:modified xsi:type="dcterms:W3CDTF">2017-01-11T16:35:41Z</dcterms:modified>
</cp:coreProperties>
</file>