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437" r:id="rId2"/>
    <p:sldId id="470" r:id="rId3"/>
    <p:sldId id="472" r:id="rId4"/>
    <p:sldId id="481" r:id="rId5"/>
    <p:sldId id="482" r:id="rId6"/>
    <p:sldId id="499" r:id="rId7"/>
    <p:sldId id="483" r:id="rId8"/>
    <p:sldId id="484" r:id="rId9"/>
    <p:sldId id="491" r:id="rId10"/>
    <p:sldId id="493" r:id="rId11"/>
    <p:sldId id="496" r:id="rId12"/>
    <p:sldId id="497" r:id="rId13"/>
    <p:sldId id="490" r:id="rId14"/>
    <p:sldId id="494" r:id="rId15"/>
    <p:sldId id="485" r:id="rId16"/>
    <p:sldId id="486" r:id="rId17"/>
    <p:sldId id="474" r:id="rId18"/>
    <p:sldId id="487" r:id="rId19"/>
    <p:sldId id="488" r:id="rId20"/>
    <p:sldId id="489" r:id="rId21"/>
    <p:sldId id="498" r:id="rId22"/>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FFE3"/>
    <a:srgbClr val="D0D0D0"/>
    <a:srgbClr val="D4D4D4"/>
    <a:srgbClr val="DEDEDE"/>
    <a:srgbClr val="EBEBEB"/>
    <a:srgbClr val="E0E0E0"/>
    <a:srgbClr val="D2D2D2"/>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32" autoAdjust="0"/>
    <p:restoredTop sz="93136" autoAdjust="0"/>
  </p:normalViewPr>
  <p:slideViewPr>
    <p:cSldViewPr>
      <p:cViewPr varScale="1">
        <p:scale>
          <a:sx n="106" d="100"/>
          <a:sy n="106" d="100"/>
        </p:scale>
        <p:origin x="252"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85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44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3449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3450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3450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9795312-C83B-46B2-97C1-5B22C5C80555}" type="slidenum">
              <a:rPr lang="en-US"/>
              <a:pPr>
                <a:defRPr/>
              </a:pPr>
              <a:t>‹#›</a:t>
            </a:fld>
            <a:endParaRPr lang="en-US"/>
          </a:p>
        </p:txBody>
      </p:sp>
    </p:spTree>
    <p:extLst>
      <p:ext uri="{BB962C8B-B14F-4D97-AF65-F5344CB8AC3E}">
        <p14:creationId xmlns:p14="http://schemas.microsoft.com/office/powerpoint/2010/main" val="33993175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63BC709-681E-4990-B77A-1AF61D2BD896}" type="slidenum">
              <a:rPr lang="en-US"/>
              <a:pPr>
                <a:defRPr/>
              </a:pPr>
              <a:t>‹#›</a:t>
            </a:fld>
            <a:endParaRPr lang="en-US"/>
          </a:p>
        </p:txBody>
      </p:sp>
    </p:spTree>
    <p:extLst>
      <p:ext uri="{BB962C8B-B14F-4D97-AF65-F5344CB8AC3E}">
        <p14:creationId xmlns:p14="http://schemas.microsoft.com/office/powerpoint/2010/main" val="25992642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63BC709-681E-4990-B77A-1AF61D2BD896}" type="slidenum">
              <a:rPr lang="en-US" smtClean="0"/>
              <a:pPr>
                <a:defRPr/>
              </a:pPr>
              <a:t>1</a:t>
            </a:fld>
            <a:endParaRPr lang="en-US"/>
          </a:p>
        </p:txBody>
      </p:sp>
    </p:spTree>
    <p:extLst>
      <p:ext uri="{BB962C8B-B14F-4D97-AF65-F5344CB8AC3E}">
        <p14:creationId xmlns:p14="http://schemas.microsoft.com/office/powerpoint/2010/main" val="4076597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E4F0AC76-A1C3-41FD-B604-43F60F09124D}" type="slidenum">
              <a:rPr lang="en-US" altLang="en-US" sz="1200">
                <a:latin typeface="Times New Roman" panose="02020603050405020304" pitchFamily="18" charset="0"/>
              </a:rPr>
              <a:pPr/>
              <a:t>9</a:t>
            </a:fld>
            <a:endParaRPr lang="en-US" altLang="en-US" sz="1200">
              <a:latin typeface="Times New Roman" panose="02020603050405020304" pitchFamily="18"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996159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E4F0AC76-A1C3-41FD-B604-43F60F09124D}" type="slidenum">
              <a:rPr lang="en-US" altLang="en-US" sz="1200">
                <a:latin typeface="Times New Roman" panose="02020603050405020304" pitchFamily="18" charset="0"/>
              </a:rPr>
              <a:pPr/>
              <a:t>10</a:t>
            </a:fld>
            <a:endParaRPr lang="en-US" altLang="en-US" sz="1200">
              <a:latin typeface="Times New Roman" panose="02020603050405020304" pitchFamily="18"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237808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E4F0AC76-A1C3-41FD-B604-43F60F09124D}" type="slidenum">
              <a:rPr lang="en-US" altLang="en-US" sz="1200">
                <a:latin typeface="Times New Roman" panose="02020603050405020304" pitchFamily="18" charset="0"/>
              </a:rPr>
              <a:pPr/>
              <a:t>11</a:t>
            </a:fld>
            <a:endParaRPr lang="en-US" altLang="en-US" sz="1200">
              <a:latin typeface="Times New Roman" panose="02020603050405020304" pitchFamily="18"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260931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E4F0AC76-A1C3-41FD-B604-43F60F09124D}" type="slidenum">
              <a:rPr lang="en-US" altLang="en-US" sz="1200">
                <a:latin typeface="Times New Roman" panose="02020603050405020304" pitchFamily="18" charset="0"/>
              </a:rPr>
              <a:pPr/>
              <a:t>12</a:t>
            </a:fld>
            <a:endParaRPr lang="en-US" altLang="en-US" sz="1200">
              <a:latin typeface="Times New Roman" panose="02020603050405020304" pitchFamily="18"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992374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E4F0AC76-A1C3-41FD-B604-43F60F09124D}" type="slidenum">
              <a:rPr lang="en-US" altLang="en-US" sz="1200">
                <a:latin typeface="Times New Roman" panose="02020603050405020304" pitchFamily="18" charset="0"/>
              </a:rPr>
              <a:pPr/>
              <a:t>13</a:t>
            </a:fld>
            <a:endParaRPr lang="en-US" altLang="en-US" sz="1200">
              <a:latin typeface="Times New Roman" panose="02020603050405020304" pitchFamily="18"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415589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E4F0AC76-A1C3-41FD-B604-43F60F09124D}" type="slidenum">
              <a:rPr lang="en-US" altLang="en-US" sz="1200">
                <a:latin typeface="Times New Roman" panose="02020603050405020304" pitchFamily="18" charset="0"/>
              </a:rPr>
              <a:pPr/>
              <a:t>14</a:t>
            </a:fld>
            <a:endParaRPr lang="en-US" altLang="en-US" sz="1200">
              <a:latin typeface="Times New Roman" panose="02020603050405020304" pitchFamily="18"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194774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E4913BEE-B5F7-414E-86B4-CD9C094BDFF0}" type="slidenum">
              <a:rPr lang="en-US" altLang="en-US" sz="1200">
                <a:latin typeface="Times New Roman" panose="02020603050405020304" pitchFamily="18" charset="0"/>
              </a:rPr>
              <a:pPr/>
              <a:t>17</a:t>
            </a:fld>
            <a:endParaRPr lang="en-US" altLang="en-US" sz="1200">
              <a:latin typeface="Times New Roman" panose="02020603050405020304"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5656109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NEU1">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19800" y="6355080"/>
            <a:ext cx="2133600" cy="476250"/>
          </a:xfrm>
          <a:ln/>
        </p:spPr>
        <p:txBody>
          <a:bodyPr/>
          <a:lstStyle>
            <a:lvl1pPr algn="ctr">
              <a:defRPr/>
            </a:lvl1pPr>
          </a:lstStyle>
          <a:p>
            <a:pPr>
              <a:defRPr/>
            </a:pPr>
            <a:fld id="{96B71467-B335-4053-B500-B9741BDFD6E0}" type="datetime1">
              <a:rPr lang="en-US" smtClean="0"/>
              <a:t>9/19/2016</a:t>
            </a:fld>
            <a:endParaRPr lang="en-US"/>
          </a:p>
        </p:txBody>
      </p:sp>
      <p:sp>
        <p:nvSpPr>
          <p:cNvPr id="3" name="Rectangle 5"/>
          <p:cNvSpPr>
            <a:spLocks noGrp="1" noChangeArrowheads="1"/>
          </p:cNvSpPr>
          <p:nvPr>
            <p:ph type="ftr" sz="quarter" idx="11"/>
          </p:nvPr>
        </p:nvSpPr>
        <p:spPr>
          <a:xfrm>
            <a:off x="228600" y="6355080"/>
            <a:ext cx="2362200" cy="476250"/>
          </a:xfrm>
          <a:ln/>
        </p:spPr>
        <p:txBody>
          <a:bodyPr/>
          <a:lstStyle>
            <a:lvl1pPr>
              <a:defRPr/>
            </a:lvl1pPr>
          </a:lstStyle>
          <a:p>
            <a:pPr>
              <a:defRPr/>
            </a:pPr>
            <a:r>
              <a:rPr lang="en-US" dirty="0" smtClean="0"/>
              <a:t>Electrical  &amp; Computer Engineering</a:t>
            </a:r>
            <a:endParaRPr lang="en-US" dirty="0"/>
          </a:p>
        </p:txBody>
      </p:sp>
      <p:sp>
        <p:nvSpPr>
          <p:cNvPr id="4" name="Rectangle 6"/>
          <p:cNvSpPr>
            <a:spLocks noGrp="1" noChangeArrowheads="1"/>
          </p:cNvSpPr>
          <p:nvPr>
            <p:ph type="sldNum" sz="quarter" idx="12"/>
          </p:nvPr>
        </p:nvSpPr>
        <p:spPr>
          <a:xfrm>
            <a:off x="8382000" y="6355080"/>
            <a:ext cx="533400" cy="476250"/>
          </a:xfrm>
          <a:ln/>
        </p:spPr>
        <p:txBody>
          <a:bodyPr/>
          <a:lstStyle>
            <a:lvl1pPr>
              <a:defRPr/>
            </a:lvl1pPr>
          </a:lstStyle>
          <a:p>
            <a:pPr>
              <a:defRPr/>
            </a:pPr>
            <a:fld id="{E85A4FFC-2924-4420-9AA8-9D2F553E05E5}" type="slidenum">
              <a:rPr lang="en-US"/>
              <a:pPr>
                <a:defRPr/>
              </a:pPr>
              <a:t>‹#›</a:t>
            </a:fld>
            <a:endParaRPr lang="en-US"/>
          </a:p>
        </p:txBody>
      </p:sp>
      <p:cxnSp>
        <p:nvCxnSpPr>
          <p:cNvPr id="6" name="Straight Connector 5"/>
          <p:cNvCxnSpPr/>
          <p:nvPr userDrawn="1"/>
        </p:nvCxnSpPr>
        <p:spPr>
          <a:xfrm>
            <a:off x="0" y="838200"/>
            <a:ext cx="914400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0" y="6291072"/>
            <a:ext cx="914400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
        <p:nvSpPr>
          <p:cNvPr id="32770" name="AutoShape 2" descr="data:image/jpeg;base64,/9j/4AAQSkZJRgABAQAAAQABAAD/2wCEAAkGBxITEhUTExQWFhQXGB8aGRgYFyAdIBseGiEeJCAgHR4fHyghICImISIfITEiJSkrLi4uICAzODMsOCgtLisBCgoKDg0OGxAQGzcmICY0LC00LDQ0NCw0NDQvNCwsLTQtNCwvLCw4Ly0sLCwsLCwvLDQsLCwsLCwsLCwsLCwsLP/AABEIAKAAoAMBEQACEQEDEQH/xAAbAAACAwEBAQAAAAAAAAAAAAAEBQADBgcBAv/EAEQQAAIBAgQDBgMFBgMGBwEAAAECAwQRAAUSIRMxQQYiMlFhcRRCgSNScpGhBxVigpKxJDPCNENEc8HwU2ODorLh8SX/xAAaAQADAQEBAQAAAAAAAAAAAAAAAgMEAQUG/8QAOxEAAgECBAMGBAUEAQMFAAAAAQIAAxEEEiExQVFhEyIycYGRobHB0QUjQuHwFFJi8TMkcqIVNFSSsv/aAAwDAQACEQMRAD8A7jghJghJghJghJghJghFmcZ/S0ovPMiX5Anc+w54VmC7ytOhUqmyC8zQ7ftN/sVFPP5M32aH+Yg/2xM1eQvNv/p4QA1nC9Nz8IHXdosz+d6GkH8cms/9/THMz76CMtDC7DM3lYfOCDNq1+WZwn/l0zMP0GOEva+YSwpUVH/CT6j7z5Oa1q7nNIR/zKZl/uMcLMBcsIdjRIJ7I6dR94VRdoszItHLQVR/hfSfyuMdzvw1kWo4W9mDL7GGnt9LB/t1BNCL+NCJEt5kgC3tvjvbW8QnF/D1qm1GoD01E0mTdo6Sq/yJkcjmoO4+h3xVWDbTFVw9Wl41tG2GkZMEJMEJMEJMEJMEJMEJMEJMEJMEItz3PaekjMk7hR0HVvRRzOFZgo1laNB6zZUExVb2hralQ2oZfTsbIzjXNJ+BB19sSzMwuNBPQFChROU99vYev+4LBk0NOOKUjiv/AMRWfayOefdjB2J57m/pgFMb/OdbEu/dJuOS6AfOXVtarU0lTpnqlRNamV+HG466VTy52Ix0N3MwkxSZay0yQuttN/eFZdKvBmemamVxDrXhQW0sQSLsfENiOlsANxdYVh+YO0uQSQSTeCZDn000lLwp5JXdddRG6gKiEcxYA31bCxN98cQ66esbEYVKauHUWHhtuT1/gheXdopo614Z2Jp5ZWSCQ7aXW10JAHO/dv5YYOwazbRKmGRqIemO+BqPlGWU061VNFJUxxSvIgYlohyPLz6euHUE7iRq1ewqkUWIAMBr44KWaGGJqiF576RCdSjTbnG1xbfmMI5ANryiGpXpNVazW3v/ALi7O+zCsTxYVkI73Gpfs5l9TFchvcHpywrUra79eMtRxpC5abWHJtR76T3Ls+rqVSyt+8aZTZiLrNF+JCL/AJ45mZd9Y70aFdgoGRvcHy/3Nx2f7Q09ZHrgkDAc1+ZfcdMWVgwuJ5tfD1KLZXEa4aRkwQkwQkwQkwQkwQkwQmV7X9rfh2Wnp041ZJ4IxyUfefyA8v7c8Td7aDebMNhe077myjjz6CZWhytuI080iT1I2kqJf8mnt8qLydhy5gA3v5YkF1u02PXyAU6YIHBRufM/tHOa0z08PGhV55iy65LhpSm9+Hfuj0A23OKE8RMtBg9Q03Nhy2F+sGyDNGadElpJ4uIWaKSaXiHUANQsRdLr6+eFRyWAIla9HIhKODbcAZfjeXdnMtkjiq6RoyIQz8FmNlKSDl52Unna2BVGUrExFYM9OqPFpcQfKpxFEkD1iS8NNBSnhLncEd5gW5XvyHLHQ3dsY1Qh6hZEykm+p0+IHzltPSQotOI4Kw/Di0bhNLaTzVrkXU+RFsGVYh7RSwcqc3l+8+qimheCWCWCr0SM0hLx6irMb3XQSdjuMDAHedpmqKgdCL+3ve0Y5bm1JGkcIl0aVCqJQYybC3JgN8OGFpGpSqFyxF/I3+V4HXwvHmCVTo7wiAohRS5Vi1zdVuTcdQPPCkXMrSBeh2YsGvcg2HxNhA80E2iaZVK1dTeOnF7NHHGCbkjkebn3Ue6tfhKUMhIQ6KNTyuZ7Q1qVNPRSsH+KmWwkhsrrp8THoUBtcG4uRscdFmN5x6ZpMyDRRwOo1+sAzLKWWZJVdIKm9o6qLaKc/clXlGxO1rkH9MTC214y9OsDTysCy8VO48j+01PZPtaZ3amqU4NXH4kJ2cfeT09MVR7nKd5jxOFyDtKeqHjy6GavFZikwQkwQkwQkwQmZ7Z9pGpgkMC8Srm2iTnbzdvQfr9DidR8u2814XDipd3NlG5+kyuT5YIlkYyM2o2qKkXLzPe3Ch62B2LDc8hyuJohALcZqr1u0bIBYcF5dTHObUMclAymn4YRNSwkDbh7gd0kb2tt54qQrLbhMlOq617htTpf94vyTKKqnZXimRaR7s0UhLiFLXGl9Qvcc+QHrzxJFcbHSacVWo1RlKkuOI0v5j95YK2KFOLF4fCKqpdmFm6RAktJew8Ngdtzhw1jznMjOxDDrYfW23tEOZZ4C4SWKVlvcz1UTiIeq06i3sWN/XEVcltppTDKKdwwuD4QQT77/CNaKmlnN0ruNT2sVpSICh89IuT7XHseWHAkmqon6O9/l3vmJ8VOU06OI5DxCqHXxmkGoqASwcubAg789Jt0O3QLf7iio7i+UDqAPlpCo+zlI2oQGSKTT4RI4Mek2J0qwu19t2sfbn2w/hif1NRfEAR5AgwOZZ42CCrcKosyzWqXc+saL3fq30GFYHh95VKlLcrqeA7o9/2nxQVUqOVFLUxLz41NC6IfPVTuLf03JwoY8o74dAniU34XB/8AK8dUOZx3+JlCPpUoamIGwFxcSxkkx7jzI8yMV319JlemxHZqetuHoeMULTNltOxhvPPUuUpyASkasSVF+QAvq9fYYSxQWXeaM64yqM/dUWvfc26aT7oKI009Pl6BZRLG8lXru2u9hceRvf3vvjv6so24zlR1q06mIbu62W38E+8+ycErG0ltLWpqq/ehfpFK17kE2sx9jvYnjp/udoVyBmI38S8D1HD2HDeaTsV2jaoV4KgBKuA6ZU5X8mX0Pp/1GKI19DvMmLwwp2enqh2+xmnxSY5MEJMEIBnmapSwSTyeFBe3UnoB6k7YVmCi5laFFq1QU13M512fopppHlkJFVUqHlYc4IG8KL1Dvaw8gCem8V/u3v8ACeniKqqgVfCug/yPEnp7y2uKVEq0veop4Dejue46gWBAGxvuLcwD6kY65v0+sVA1JRV8at4uY/YfGE5TPIYr1CtAsLtxyWvx5N1IXzUnfYc9IHnhhqO9pErhRU/KIN7W/wAR1geeZpoCIacvIAODRILrGPlecLsTtsnIevMI7nYfzzjYfDqb96w4ueP/AG35ecU5bDnTTGc06mU7B5lHcB6INXdHsN8IO1vtNlRsAECq+nTj56/CaOSuzOIXqaqhg9CrMT7AMLnFF7SY+zw5/wCJGP8APWGGd1ikqHYMUQlXamEW9ua6mLGwubdfrh/CNTMxsxyoN+t5n/3zTxSIsk6MC7gnVqsvETTqNzsY97nndsSNQX3noHDVspyIdAOmtvoZDnEIaZ4KmPUshKnUP8qOMbH713CoOtvrhgwvvE7B7Krodfnf7TWZ8QLPxCqkffkCC3m8ZIH5Yc68ZgosbZePoT8YgkpJJBqQVEi+dLXa/wBHAwnD7azX2mU5dv8AuUCJXMNPPxmqa+nmIsWmh1ggdGK2DAe+JaDUkzaud6eQKrjodfTSN+zmfo7MKXQXXeSnW4SUffgvbQ3UpyJ8ueHR1J0Npkr4NlQFxYcDy6N/NoXLl8TSy5g1aUgdAndGgqq81LHcG4PdAB6YYIL5s0RKzCmuFSlc736+3KKcpzhXaUQ0yjL1S8quO/Kr3BlAO7ABd+tut8cRr77CUq4ZUQFn7/DkLcD5y7OqaaGVJ4m1VFOutG5/FU21wx6slwCeoIPUW44K6jf6RsO61FNJtFbf/FvsT8p0bJM0jqoEniN0cXHp5g+oO2LqwYXE8qvRajUKNuIdhpKTBCc07cVq1NXwG71PRqJZlH+8kbZI/cna3qcQc5myz1sIvZUe02ZjYHkOJhho5GQ0wlkSqe0000QBVHPhVrm9ttIAvsu/PHctx3ZEOobtGAK7AE6+kCpcsapeWnzCEtNs4qE2XQOWk7GM3vt6k44FJNnEo9RaKh6JsD+k73lXabtIkKJMLW8NIlr2A2M7C+4A8A297nbjuBvGwuEerdB0LH5D53gGSdq52DRZfRtISbyTStuzHmz2sLnyubC1sIlUnRR6zXXwAQ3xFS3IDl6w/MVnRNWZ5gIVYbQ040lvqO8fp+eHOa3ePpM1Ls2a2HpXI4n7bT3KkVU40UQooCQBNINdRNfkEBvpJ6X1E+WAWtm4RagZmyMc5HAaAfIx7mWUl4lZCUmjU2WQhydVjZ9QazG3Mcr9RhypAmSlWAezC9yBy9ogpkmbgEMwWUAkhItrncreGxAFmu1rj2wg85vZqSFu7t1Px1nx/iSgNyrNII1VhEQtxzY8EEEHaw2Pnjmt951BTXQrwvufhrNWKdKWnsZmjGq5kAFgx6kAaQl+Y29+uLkhRczy1LVKnh15TNZ5ohbVXUoAOwrKS6m/m6jvL+bDEmP9034e7/8At215Gx+8Io4at01UGYJUxj/dzgMR6Fhv+Yxxcx1U3nH7BTavSKnmCb/OI80zMxMGrcs4TA92opzYqfvDa30J3wrM36lmulhxUGWjVzX4GG5VnUFXFMzAMhFqtLadS8hUIN7MB4gPK99hdlZXGUSFbDPh2W+9+6foY2r83jplVaqNZ6hYysXBUs0kRG5ItZAbC9iR16jDM2QazPToNXuUNhxvznxC1XIg4iRpN/tFIqNcBVADRE26qVF/J/4ccUs4vGIpK/dJI8LX+BHx9pT2Sr1pq3hqSKSuXiwg/JJ8yAdD0I9BjiNZuhlMTT7ajn/Umh6jgfhOk40TyILmdasMUkreFFLH6DHCbC8elTNRwg3M5v2QpGdoy/jkJrJ/diRCv0GpvoMRpjifOenjGBDKOAyj5k+8Lj7MysTVQVJjq3LamVtcTgE2UjlYAAC2432x00m3WL/WIPy6iXThzELzKdzCkVSyq5RpKhl2VI08QH4vAD172Om9rHeQpU0Dlqe2wv1+0SVsFCpFXmJBmcApTmx4afKgQbkgWuTte/LEzlXVptptXqD+nw+19T14mLm7cVlUwp8tpxGo62BKjzO2hB+eFFVn7tMS5/DaNAdpiGvCYMop6F1epvW5hKQUj8W/Q732/jby2GOhAvi3iPXbFrlp92mOP8vHlS8kDJLNpnzCa6wRDwRX8WnqFHNnO55bYcGxuN+UxZRVBRdEG5P7fCMqIiLXGzF1jX7d7bySSW2FvIdP4lA5YfSQe7C404DoBMrUxcFnjPDOjVp2NyqmwFlha7dAAbm18TbSbwKbC5XkDrxMJywAzrqaMRxHW9rjwrqG5jTbkbi9ipGBdZOuFFMlVIuLR3X1ZRpZiurgkpUIBfXCblWt1Kgn374xQ734TOiXsu19QesXVFe2XhXH2+WyWsRuYA3ID70Z6Dpy9MSJCafpmhaX9WxUd2oNfPrx18oLmfYmGcLVZbKIXO4KEhG+oN1P6eYwNRD94aGUpfiFSj+ViFzL8Ynp+3lfRPwa6Lie/ca3mrAFW/L6jEzVdTZ5rP4Xh8QvaYdrdI8o6/L5/wDEUQRKtRcRkBDIOqEcjqG1xfexxYFD4JiqUsTRulTVD8OsLCs9PLT057xiBp3tuIJSAyr6puLfhx0Xy2TXlInSstWoNib9TIFoaB4XV5pmcNFCiMZQoW3E0L05C/ttjmi2yxya2LVgwA1uTtvtf4xfntPqSZYjuoWvpWHveUD62P8AMcK+g085XDP3hfbwN8h8jOj5RXrPBFMvhkQMPqMaAbzyaiZHK8pmv2nMXp46VTZqmZI/pe7foMTq7W5zZgAA7VD+kE+0VVTkQTOkMkyy1GgpGLkww922+1iFP9RGODUeekcavYmxUX9Tr9YtyHhzVEkMUslLE8mv4QRFHayrqJY+FTbkv574RNTb1mnEM6Ug7rmNrXvtvF37RM3HBdh4qqQj/wBGnNh9Gck4Wsxy34mV/DKA7Qa6KLnzO/ynmV/s1DzWnlIVY45HHzMXvffoAQQTucKKHFo9f8ay07KutyLw/Ne1UcGmhymJWkY21ILgH0++38R2GHeoF7qSNLAvVJrYw90awukpIcop2qqluLVy8yTuzc9CX6ebf/Qx0L2QzNvJNWfH1BTpd1Bz+c9y53poZc1rQGqJEGhOiKfAi+rdfT64EOUdqd5yoO2K4Wj4Rv1539IZLG0NPRxSG81RUo0h82vxH+ndC+1sO2ijrrJrlq1WYeFQQPK1hK832qHPlID+W/8AqwlTxSuHIdAPOe5NTCSXQeTRSIf5go/1YdB3yYmI0pZr7ESiHOOGlDXMe5JGKep62Pys34WDA/iOFDWsTttHNC71KA3BzCfVJKtBUtQT2NJUXaDV4Vv4oz6XO3lt54B+W2Q7GI6nEURWp+Nd/LgYgr4ajJZ+JB9rRyt4S21/usd9LeTdfpiTBqTd3ab0aj+J0wlQWqD+e3ObqjqqLNafwiRR4kbZoyf1B9RzxpUrVWeTUp4nBVNNCeM5/wBoewccFNUyxFpCsiqgtuouNXLxG5tf0xleiFns4b8UarURH001l/YDOL06lvFSShveGc6XB9jZvoMNQc5bfzWS/EsOO15Bh8RrNJHkM61FJqWNKei4mmXWPtA+wGnaxAAv64oU1FjtMIxCdlUuCWe3pvf3vItTDppnjlWf4abgTOosGFRs1hc7aiDzPLHWKXuReKKbhWV7jML+0afs1YpHUUjc6adkH4TuuO0TpblF/ERmZao/UL/SC9sqlRmFNf8A4eCec/kAP7HBUPe9DGwqXw7j+5lHzlNNFUcKmpIZhC4p1ldymtmueSgkdbknfmMdZb6CIHXWo4za200+8+4qyogSpFUUlenh4kcoGklX1DSw+U3X6j2wguoPSDrTq27G4B3Biv4eOMPxSt4lpqVC3mSGk036nUL+2OtbMT6TT2jVNBpfM3w0+Un7SaaWeGMRXDmdqcqpI1K56+l1U/ngrAkDWN+HMqOe0F+6Dflpr84bk1BR5ZHUyt3dD6WfmbWUqqfivy6n2wIFp6zPWrV8ayoNQYf2UlFXD8VLGpeQkKGAbQgJsouPqT1OGpntdTJY0Nh37Ia2/lzEef5ZqzCni+0NLF9s0aoWVXPhG24Btex5b+eEIzP0mvD1QuHqVD4zpeMc5pamorKSaOFuFT62tIwjLM4tt4jyA5jHXUlh0kcO9KlQdGbVrW9JfXZDUzSM5eGK/wAulpLbKOd1HTy6+mGemWN4tHGUqICkEy2jyOqikEizQsQCNJiYbNpvuHNvD5YBTK63i1MTSqLkCHXr+0VfuKdKSppJYtaSu7xtCQ2jWdVipsdm5EX54QLZCG1mj+opmqldTawAPXr+0o7KN8aIaetiOqlQkrIpGtr6VO43AXy6n0GCmcy5WEbFg4Zy9FvFy4R9m+TU4aJREqrM/DkRRZXUqx3A2uCLg8x9cUI4TFTxFU3Zjc8JhD2NrKOtPwj8o2kib74Ui8bDkTuB64ymkytoZ7Yx1Cvh7Vl4gG3XjNZS1zvBEb7vTpKbcg8kwIP6t+WNF7ieW1FA+o2a3PS08r6KmkqLxJp46tDIwFlkEqMUYDrYod+t8FrvpFpVGNKzm+W1vfX5wH935fUCCprZQC8KHhM5Vbp3Wa3U3sPTCsqnVpUVqyZqdBeJ16cJ8GqpZY6+CjMJjWnWRTGhUhoybBj83mD03xy9lIWVyVO1pNWJ3tqb6Rt2Vm//AK1Tbwz00U31/wCycMnj8xI4izYRf8SR9Yu7YuTW1x/8PL7D+Y4Sqe8fKVwvdpUrfqcfAxh2lpFleONqWpcxopSaBgpW4sy3LKegJ5j2xV1v7TPh3yFmDDUnQi8Ay+WllophBxTqlSOVpTqZiWUbtc3ABtsbb4VGBpkSlRalOuvaWB3sNOfCY3O8vaszapiWUI3EYxlrkahbbn3b25+mM7KWqET2KVVcPgkYi9xabHK80Y1TRVEZjeK9S17aRaPSbH5hquwPrjQrXOs8ipRATtKZ8RC26Xmc7U0U9dXxUyE3McbSfdViO8xHmAbfpiNUGo9hPQwTU8LhjVYbXAnRuyFOsdJEqXK27t/Ik2/S2NVMWGnCeHjXL12Y8ZdkT6+NJ96VgPaOyD9Qx+uOpqYlc5CttraxhUAlGt4tLWt522/XHSTbSTpBS659tJm6aWtlolIjljqotDESEDilfEO6x7rbje255Yn3iJqApU6p2Km48rwfN/j4qWExcR6gMzykd8AMCWWxPetcaFHVcBzgS1L+neqwfwkWHSa6GMhVBJY2F2IAJ9TbqcVG1jPMIF9/IQDMGtUUzeZkj/qUN/oxwkLLJmKODuLGK/2h1rwUgnitrilRhflztY+hBIxKubDMJp/D6QrVez5g+kmW9oI6gLVp4Y6dmZSd1YsuoE+gXnjnaAjNyEHwjU2NE7lhrFr5YRVVTSnXTBohFDy1ubsq/hDPe3r5Lv0g9oTwle1vSRR4je7fzytvBa/tNEcwansdYng0ONwTGSGHpsx3+m3VWqjPKpgX7EVeFjHmUZRTSovGRHMM1QkYexAHFN9jz5Dfpv54cqpHematWrUj+XfVVJtztB46qllq5Y6chtFNIj8MARpf1A7zG3ntpPPCi2YgSmSsmHDVDuw33+8XdkZT8fQkf7zL1v8Ay8sA8Y8o1ZbYZxyb6T3tWD8bmK/ey+4+n/5hX/5D5R8OfyqJ5P8AMiGdrYqyo4UMCH4dkDTMrBWYH5ATsNufvhiGJEjhuwpMz1Nxe3GW1CmOjZTAKeOGSMqusNdQyksSMGyxEJqYgMTcm/1g6RRoalQlpZaiUmQC5XhaGRj1KjUuw6XOGsNfOMxZgpJ/SunncQLtTWLVUwnjI1iMyIRuGCEcaF7bEDY26i/lvOrtp5y+GTs62R9r2Prsen0lVDkbU8UdVIS1ZO5YsflLo2lR9SCfb0wKtgDxna+IFaoaSDuKCPjqZ0GkgEaIg5IoX+m2NHSeOzZnJmayrMjT5ZBUGMspCvLY2KrISWe1jqte9sTQ2QTbWoipimpdTaA1Paao00TFhHHUcQuUW5AUroAuDzBva2+FLtZbSgw9D8wMdV0384Ur14q5yeIYDxFjFri+hChG2w1agG3udvLDAvmnLYcUkHHS/leexU9Yz0JaWdAYC1RYLYMgXY3U2LXYEdbbY4c0QNRVXAAvcASvLu09Toq5JYTeMJJHGRoOiTXzPe3AW52vudsGY21jvhKRZUVt9Cd9Yzzact8C5ABadDYG470b8m6i3XFDqJnprlzjpaedv4NWX1A/g1f0kHCVhdDH/D3yYlCNOEzcNIlLlKylLGSnMcukbniX0E+ekm1/4vTE1AFMTcznEY4qDx+Wmka5ZTz1E8k4Ijp2I4DHxX0hWkVCOZUWVjyFzY3w6gmZarJSphB4huPXnMhmOXImcUqRRlYuIqq3PiMh75v1Oo7nGd174tPVw9a+CqFjry5crcpsYezEFbF/iASqVVQwANr6pCNyN9rYuUzrPNfF1KLApxVPgITlNC9Ej04jBpxG7pKBYiw3WQdW32a+4HS27KMokarrXIqX1uNPtFPY+K9dSC1uHlyf+62FUfmekvWb/pmPN/pDO18IGaU1ztU08sG/oL/6hjr6OOukXDN/0zH+0qfnHHZmoL0sDHnwwD7rsf1GKK2x9Jgr0hTdlB3l+d0hmp5oh88bAe9tv1wEXE7QfJUDX2nOs27TNT1cEhH2U5jqGbqNScNwPawJ9hjK1TK+u09qhgRXoOD4l0t5aiOO11Erq5j7h2msnhqIhYOR5OqmxtzBHntR9Rf+WmXCsVuH1O3UNwv5nbyjCqlSSdGd1Ecc0k5ZiAqqiiNNzsAWJI9jhrgyKZgCANbZffU/KNoc9pplcQTxyMEOysCeXlzxTtE5zOcNWTvOpGsuyCECkgSwK8FBb3QYALJacrVGasWG5O/KIZO2oEc7Qw/7PBrdGbToYMVEZAG2wJuPTE+00AHCamwbXUsfF8estl7RTfGGmURiMhVSRgTZpELJcg73IIC7cueO9oc06cIBR7S+tzp0G8rp+0c8dMaqpMRRZyj8NGGlFLKzczc6tJ9sGYjeBwqZ+yQ7i9zprC5qzjmmp6qkB48ZkILAqhWx072JYAg7YMwOklkFMNURvCbdYXnMa6qQbBVmB8gqpG/5AYdu6JOmfEekEqu01DOkkImUh1KarHR3tvHbT+uOF1KESlPC16Thiu1jbj1iA5kj0kwZAeFFBTul7XkDkFLnbe3P1viYIKW5TSKTrVUjiSfTnGRzXvizmape66okLxUynnpsLMbbX5sbchjua2sl2OUE20GuuhMKqaiANSqgPDg4sp1CxAhW2999y256nHTwMVM3fzHxWHxjPspTslJCG8RQM34n7x/U4dAcgEz4k3qsOF7D0nna6YpRVBHMxlR7t3R/fHKnhtGwihcQvmD7RT2WhBzWrI8MEEUA/uf7YmnjM14k2wqf5En6S/8AajTkU0dSgvJTSrIPa9m+mO1h3bjhF/DWBqGk2zgr7y3IpQJJ418JYTp+CYX/APkGwyaaesz4hSUDHfUH0/aNZ6tY9JdlTUwVdRtck2AHrfDlxIlCTtOcds+zwltEDoMM4sx6Q1J5/wAkgI/LGWombWezgsStPvEbg/8A2G8fxZRCifDuXjaFTIhQnSyi4LqjXHWzqOV/IjFSgC+Ux9uzNnXXNpY8+H7TKDJWhWyzLLTwkSmQjVdWFoXK3OpE75IvzBxErYz0v6jtLG1mIy2+B/aFJVTOsfHrKaVlkV4hAoaVyt+4trWDXsSenpfDKWOmYSZRBcpTI4G+w49Z0jKoHSGNG3ZEVTblcAA29MaVNhPErZWObhKJ1pYnkeTgo0tuIXZQX03Avfna/wCuOd3eMrO9rbC8pl7RUKk3qKcH8S9OX5YM6xxg6xAOUkH6z6TtBQOLCop2B6F1sfzxzOpg2GxCMCUsIQmXQSSrUhVeQCwkBvtv5bX3Iv6nB3bxe1qANTOg5RN29y1p4VXU6p3hIUXUwVtO4UbnkRtc97kd8LVUGX/Dqwpu2YD1mP8AjJJ3RYavipo0fCwwssdtNu+5OlVHMsRyBsMQvfYz08gpnOyWN75jx8uvKENkCGnIMhlR5V4IchEcxqA0sh6rYex28xhhT01k/wCp7+1rA3478B58Yd2k7bfCR6I5Flmde5w10wxjzH3j0FieR5Y69XItomE/DzXe5BAB1vueMWdlY5ZqVFlbU1URAu24giJaVj5libX9sLSuy6zRjMlOscv6dfU6TqwH0HTGsbT5654xB2ocM9PCfC0nGk9I6fvE/wBWkYm81YUHKzcdh5naUfswRngmqmvepmaT+XkuFojS54zR+JECotNdlAE1eY0izRPE3hdSp+otipFxaYEcowYbicz7MVbRrHr/AMyjkNLN/wAtyNDfRgPoWxCmSNW4T1cYivfLs4zDzGn3lGcdngkrF1YtqZviqltcccZBsAC19QJAHLkD6Y4VsY1Kv3e43TKN7+ulvWPsxkgqIBPG6zpGhjmK7lonA4l/IiwkHsfPFDqukx0hUpvkcW4j0299oozHMeI1JRyFXqUl1BmW6SKiko1zewkBG4vYg87bzY3ISaqVPIlSuPDsel9/aUz0FRCLxxTLUFFYuhViZA32lhc3WQG+4sCo2wMMuk6ro475GW+2ux+0vihqVdyhl+Uho6JY2cE99SxvYgdeRuMd7xG8XNRJGa3LUk266TN5pkWayl2nmaKK5P21QAApNgWCm3pfEytQneehSxOCogdmO8OV/rNlBRJArBYqdDFGGdo4OITcbd9iguefI4qFsLTyqtftmzEm5J3/AG10ieLJooQUi1MC2o8QLqDHUGXYW2KcsTWmNZrrYl3a76acPhvCKHLoQy1RdlcsIFVVRlOq5JKsNwLg+2OhdZytUqZOyFrWzcbyrtF2ZkmJWl4CzxNcvGjQMw6ja6tuRcgixttvgenfwwweMSlY1L5Tw0IvLOxNDU6S1dUycM69MJkLahH42duekcrA2N8dpqw8RnMbVpZgtBBfTvDrtbXf0g3ZuaGohvK7JGg1uZm0xorM2lYo/C3I943A6X5DlNxGxS1KTC3iOlhued/2nlXnC11SZY1bhU4VYHcARlmYa9ZcEAMAALd7HM3aHSdFE4ekFqgXbUjj6fy0tzjs4s0RgZ1NQ1W/BKLYIp0mWwvfQNyd+enqbYZ6YYTmGxZpuKi7Bdb8dfntH+TqiRvUqVWNY+BSayANI5MT5yPb3AHnii2AvwMw12zPkPiOrHry8gILlVRXLMitojLsGanYmSR1Js8rODZAOYAFuQwozg2JlKyUGQlTcW0PDyF9ekC7V1byCUx7yVLikpxf5UP2rel22/lGOVGvt5S+EphLZ/0jMfP9PwnScrolhhjiXwooUfQYuBYWnkVHLsWPGFY7EnPO29ItNVLVMt6WpX4eqHlfZWP9r4z1Vsb8OM9XBs1Wn2QPeGqy8xtPGIpVEstJKpljNhxQAdD77d7xWO2pSL4YnMLiRUhGJvYMNDy1/nvKqfOGSpaWeIxK6aI4hpdysRLO7hTYBQbAC5sTgVipsZ2rQBpBVa9jmJ89gPaAZ9kPfhEWkMjB6N790kbmnf0PND5XHTdalLlL0MVdWV9jow+v3n3UZtBUvJMRLCwhaCzwklJCTzZVNrDbYg4O0VtZxKFSjamBcXBvfhKBmEA4dpYYwSwMeo2jBeJ7r3e9bQdrDxemO5gNICnU17t9Z5C8acRo5me9yoEEkgU8XidBupHy9DfHMwvvHyVCQWFgOo5W95YpVYuJHBMYGgWPiOY4xpC7NfvOB15WvbHTfeLdn7ruL3Jtrpf4RTkvaUVRa0QjEYUjvly1yxJYkDe5398SpuDeacThGoAZmvf+fCDzdo0jmSmenSUXGlzJp0mQpvyIFio73TfHTU1tHXAl07RWOnxtNBWVU6QtWRq68RiqxnS7OZSfCQBZNRDDmWsDsBYvqBczEiU3bsDwF7jQDzvxjuhy6LiWm3dYlBhvdIkQG3E6G5uTfYnkNr4cDi0zNUbL3eJOvEkxVmsLylp1h1F49UZaLVoRXRUt3TpupdrWv3uW2F/yl6DWHZ5rAfM8ILnkoVWE0xBkSEpABdy++pVRW7p3Fjtud7jCMRbWUw4bMMg2vdukJyvJ3Z5Y5GPFlu1U4O0MbHUIEb7zXJJHTf7uHVP7olSstgQNB4evU9I0qqWWq0S0sohSEAwXTuu24JIPyabBWXzJw5BbaQp1FpLkqC5bfmPLrfe8sqMwqWp40dEhrJiyIAdWhR45OmyizW8yowG9rneKtOn2pyaoPnwHrFvYejSoqjUoCKWlT4elHRreNx7+fW/pidIXN+A2mnGflUgh8Td5voJ0TGieVJghBM1y+OoheGQXR1Kn69R6jnjhFxaPTqNTYMu4nNcnlnp5jTyd6qpVtH0+Jp/urf5lsCt+tx5nGdWKHLx+k9jEJTrJ2g0Rt/8AFuflG8WTrJLDUxSxilV3mA02a8os6k3sFLbm+4Nxh+z/AFDaZBiWRWpMO8Qo9jpK8pr45zJT6Gkoy3Dik0gAMAbqunfStu6/Q/THAb6cIVqbU0zX741I6ffmJ5XU89NKJOJok2VZ28E46R1IHhcchJ19OR6wCn+fGMjrWUJa4/t4jmV6HiLTNftK7VzXp41WSnmjYyOG5gjZdLcmU3bcc9r4jWc3Fp6P4VhKZLsWuDp/Bwmr+KrZYkkCgyhbxTQOGSQHo8bFTY9QCbHli65it55ZWjTcrwOliNR6wKkr541cz0xgMbFohcMjI9jJEW5C5F11WF9Pkbqpa3elXp0r2Vs2w9RsZl8mpIkrqqOJ14bxcSHcAEGzBbk+pFue2I0socielialRsMjODobH+dZ7T09P+9pme0yQ7IgsTK9rKB08yTyFrnCgfmTrNU/okC6E8eQ11mur80qpWiWmjWd01M8oNokkIIVUJ8em55dQN+eNLs36Z5NKnRQHtWsD0ufWDZ/lGYywfDU8SRxvvK8kt5JSeZYhbD1G/lsMcc1MukrhqmFp1BUc5uWlrTyB6YxqrJJNUNdRDHUvIG07Fr3siXvuf1wX003iujmprYLvmtY6/EwXI8i0TyfDCP4pz9pKgvFSX+SO/jkt7W5m2wPFXW43la+KzpZr5Rw4sRz5eseUz07f4KFl4OsrKxe7yOLM4ItdgRszEjnthwVtYbTIy1P+c6HccgNtPoPWW0dIaFnZZV/d+jWA3eMbfdjN91a9wPoMATKN4VXGIUAjv7X+p6xJms1RPJwEGmrq1s29/habyPLvNe5t7eWJuCxAE2UVpovaN4U/wDJunTSdGyvL46eJIYhZEFgP+p9TzxoAsLCeRUqNUcu25heOxJMEJMEJnO2fZgViKyNw6mI6oZRzU+R9DhHTMOs1YXE9ibEXU7iZLIs2kMksTxWnFxU0vST/wA2EciSPEnzbH3kra5Wm2vQVVV1a44Ny6N9+EZ5nHGY6QRycOhBYyFGKiyr3FYixVdV736gA88OQAOkzIzXctq/C+vPX5Qak7SwpHI7KzUjTLHDq31KQA7DV4owbb+v0woYcdpU4ViyhWAexJtz4AdTDMx7PqUMcYjniXY08reC/LhybtGbb2II9sMyh9tpOniShzNoTrmGnuOPvE2XwGlvFDLpRzcUtWTEQevBnU2J9r4moKm011qnbEF115rr7qPqZM4z6phHegr0HWzRyR/16GNvUgHHWc8jOUsLSa5DLp6H2vMx2YWmFUyGtRTIGLssaaLg7BWdbEm53CqMRQLmveb8XUqmgGCadD8wN4vz0U0kshSqBeM2XVGoSVRyCmMAX6EEWPnhWHeuJbDu9OmoZdDxvqJrsjzesmVdVLVybdHWCL6WQG3pc/XF1LcvpPPr4bDIbioCPIMf/wBfGG1lRLP9jJOFUC3wtDeRyN7CSXkg6cgPXDMS2hPtrMyBEu4XXm2nqFPGG0uVpTxWl4dFTEgcNGvJITsOJLsf5VHnvjoUWttFqVmquALueewHpr73n1mUsw/w9PCkcUJKvFxuDdWA4bBwNlvqFhvcc8KbgWURaSo3eqNcnY2zbcCL7+s+EjMh+MkYUjR6opmjfWssYtbS1tzq2va9789sAHGOWspor3uI4WPUawbNczWHhfZd8bUVEBvfkJZR0t0U8t778uVHvrz4RqFDNmu1v7m4eQ5+YM0/Y3s0aVWlmbiVc3elk/0j0GK00yjXeZcXiu2IVRZV0AmlxSY5MEJMEJMEJMEJmu2HZJKwLIrGKpj3jlXmPQ+Y/tidSnm85swuLNE2Iup3ExlHnk8E5iqAKeqPMtfg1NttRI8DdNYvfa4NrCQcobN+03vhkqrmpap08S/t0v5R5mUEdWs8bBo6mWHQsUhHdtveM8mUm12W/IcsOyhhpMdJ+zZW3UHhv6w3ssLLIrnVUqyidwtgX07BT1Ciw25fXD0u6LSWKsWFvDbQdL8YroO08brVipCmKMhowVB4kb6tPd3BPdPLpbCZxc3lqmEdcho8dGudjLUio0igkBmpOOQsapIRYtuBpuyD3tg7u5NoAVmZ1ADZdzbl13lmYwrESsldyFzxYI3sDyLEAWB9cBHX4TlKpmAJQ+jESxItLcI12lydIEcEad4i9r2axtvbBpxP0nDUBQsqG3Viek+Y6KjkklilkkneFQZEmdiLEXvoFkI9QMHdJ3gTXCqRYBtiANPXee0tXUTUeumjigR4S8Ok3IPy6k0hdx5E2OO3NtJxqaitkdibWBv97xVTRmsPFaO9PXxBHCsXaJ47lXJsAvNhYcjbzwi2fUzS7Lh7IDYoTbhcfwQ9EMZEdQ61k/C4QijjsWS4OqW5IF9tzYDfnfFLEDWZ2XOO6Move/2iuvzlzMscarVVq+CKP/JpvUnkzDlqNrcgFubyLkmy6ma1w6lSznKnM+JvLjNX2T7KinLTztxquTxyHp/CnkByv1xSnTC6neYsViu1siaINh9+ZmmxWY5MEJMEJMEJMEJMEJMEIBnWTQVUZjnjDr68x7HmMcZQRYylKs9I3Q2nP8w7L11INEIFdScxDLs8dvuN09x+WM5puvh1E9VcVRxBu/cbmNj5yvK+1kb3i4uk20tT1t1bfoswG/8AOL46KoOlpytgmUBiLjmut/T7Q7MaKmkjcyRSU5eEQ8ULxFWMdFZSRY8r7bYewGu0glSopFmDak22N/KfOb0K1scnBqYnkAApljkAC6Sp7w3JJZQSRbkB0xxrMt73jUqj4dxnQgG+a45wjO8oqpJONDHJDPpQB0kBRupWZDsVU3sRfY4COUnRr0wtjqtzodPa0Ilymc1fFhV4SZQZCJNUciDmWjtcORsPpvhsriL/AFNNqZpk3AGg5E9YBmWVKrrUyVMdPUCRidTqy8NtihXuk3ULz6jC5CdTLUqrFTTRCRawtzluWLDFb4UVNRGhJjTwxR3BvaRwNtzbc2udsdAtpJ1gXv2tg2l+Z9ItzPtLFCvDaaOJRsKeiGpz6GUgBb+gv64R6uXSaqODZ9VW/wDk2lvTW89yzKK6tTQkf7upGN25mWX1ZjYk+/644ELbaCdarRw7Zie0b4Cb/Ichp6OMRwIFHU9WPmx64uqhRpPKrV3qtmcxnhpKTBCTBCTBCTBCTBCTBCTBCTBCTBCLs3yOmqQBPEkluVxuPY88cKg7ytKvUpG6G0yE37NOGS1DWTUxJvp8S/kCP1viH9OAbqbT0D+KGooWsgbrsYDW9ns2G0iUdYPN0AP9hgK1I618GTdcynp+8CNDWKbfuaLbrHMVH0s2FJqbZZovh2FzXPt+08ajrW2/c0f88xI/LXjln/tjGpQ/+QfYfaG0WQ5tvwoKGl/CgJ/Oxw+WoeQmVquEv32ZoYf2d1FRvX18ko+5GNKjz57H+kY52BPiMF/E6dEnsKQF+d/vNRkXZSjpN4YVDWtrO7f1HfFlpquwnn1sXWreNo7w8zyYISYISYISYISYIT//2Q=="/>
          <p:cNvSpPr>
            <a:spLocks noChangeAspect="1" noChangeArrowheads="1"/>
          </p:cNvSpPr>
          <p:nvPr userDrawn="1"/>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2772" name="AutoShape 4" descr="data:image/jpeg;base64,/9j/4AAQSkZJRgABAQAAAQABAAD/2wCEAAkGBxITEhUTExQWFhQXGB8aGRgYFyAdIBseGiEeJCAgHR4fHyghICImISIfITEiJSkrLi4uICAzODMsOCgtLisBCgoKDg0OGxAQGzcmICY0LC00LDQ0NCw0NDQvNCwsLTQtNCwvLCw4Ly0sLCwsLCwvLDQsLCwsLCwsLCwsLCwsLP/AABEIAKAAoAMBEQACEQEDEQH/xAAbAAACAwEBAQAAAAAAAAAAAAAEBQADBgcBAv/EAEQQAAIBAgQDBgMFBgMGBwEAAAECAwQRAAUSIRMxQQYiMlFhcRRCgSNScpGhBxVigpKxJDPCNENEc8HwU2ODorLh8SX/xAAaAQADAQEBAQAAAAAAAAAAAAAAAgMEAQUG/8QAOxEAAgECBAMGBAUEAQMFAAAAAQIAAxEEEiExQVFhEyIycYGRobHB0QUjQuHwFFJi8TMkcqIVNFSSsv/aAAwDAQACEQMRAD8A7jghJghJghJghJghJghFmcZ/S0ovPMiX5Anc+w54VmC7ytOhUqmyC8zQ7ftN/sVFPP5M32aH+Yg/2xM1eQvNv/p4QA1nC9Nz8IHXdosz+d6GkH8cms/9/THMz76CMtDC7DM3lYfOCDNq1+WZwn/l0zMP0GOEva+YSwpUVH/CT6j7z5Oa1q7nNIR/zKZl/uMcLMBcsIdjRIJ7I6dR94VRdoszItHLQVR/hfSfyuMdzvw1kWo4W9mDL7GGnt9LB/t1BNCL+NCJEt5kgC3tvjvbW8QnF/D1qm1GoD01E0mTdo6Sq/yJkcjmoO4+h3xVWDbTFVw9Wl41tG2GkZMEJMEJMEJMEJMEJMEJMEJMEJMEItz3PaekjMk7hR0HVvRRzOFZgo1laNB6zZUExVb2hralQ2oZfTsbIzjXNJ+BB19sSzMwuNBPQFChROU99vYev+4LBk0NOOKUjiv/AMRWfayOefdjB2J57m/pgFMb/OdbEu/dJuOS6AfOXVtarU0lTpnqlRNamV+HG466VTy52Ix0N3MwkxSZay0yQuttN/eFZdKvBmemamVxDrXhQW0sQSLsfENiOlsANxdYVh+YO0uQSQSTeCZDn000lLwp5JXdddRG6gKiEcxYA31bCxN98cQ66esbEYVKauHUWHhtuT1/gheXdopo614Z2Jp5ZWSCQ7aXW10JAHO/dv5YYOwazbRKmGRqIemO+BqPlGWU061VNFJUxxSvIgYlohyPLz6euHUE7iRq1ewqkUWIAMBr44KWaGGJqiF576RCdSjTbnG1xbfmMI5ANryiGpXpNVazW3v/ALi7O+zCsTxYVkI73Gpfs5l9TFchvcHpywrUra79eMtRxpC5abWHJtR76T3Ls+rqVSyt+8aZTZiLrNF+JCL/AJ45mZd9Y70aFdgoGRvcHy/3Nx2f7Q09ZHrgkDAc1+ZfcdMWVgwuJ5tfD1KLZXEa4aRkwQkwQkwQkwQkwQkwQmV7X9rfh2Wnp041ZJ4IxyUfefyA8v7c8Td7aDebMNhe077myjjz6CZWhytuI080iT1I2kqJf8mnt8qLydhy5gA3v5YkF1u02PXyAU6YIHBRufM/tHOa0z08PGhV55iy65LhpSm9+Hfuj0A23OKE8RMtBg9Q03Nhy2F+sGyDNGadElpJ4uIWaKSaXiHUANQsRdLr6+eFRyWAIla9HIhKODbcAZfjeXdnMtkjiq6RoyIQz8FmNlKSDl52Unna2BVGUrExFYM9OqPFpcQfKpxFEkD1iS8NNBSnhLncEd5gW5XvyHLHQ3dsY1Qh6hZEykm+p0+IHzltPSQotOI4Kw/Di0bhNLaTzVrkXU+RFsGVYh7RSwcqc3l+8+qimheCWCWCr0SM0hLx6irMb3XQSdjuMDAHedpmqKgdCL+3ve0Y5bm1JGkcIl0aVCqJQYybC3JgN8OGFpGpSqFyxF/I3+V4HXwvHmCVTo7wiAohRS5Vi1zdVuTcdQPPCkXMrSBeh2YsGvcg2HxNhA80E2iaZVK1dTeOnF7NHHGCbkjkebn3Ue6tfhKUMhIQ6KNTyuZ7Q1qVNPRSsH+KmWwkhsrrp8THoUBtcG4uRscdFmN5x6ZpMyDRRwOo1+sAzLKWWZJVdIKm9o6qLaKc/clXlGxO1rkH9MTC214y9OsDTysCy8VO48j+01PZPtaZ3amqU4NXH4kJ2cfeT09MVR7nKd5jxOFyDtKeqHjy6GavFZikwQkwQkwQkwQmZ7Z9pGpgkMC8Srm2iTnbzdvQfr9DidR8u2814XDipd3NlG5+kyuT5YIlkYyM2o2qKkXLzPe3Ch62B2LDc8hyuJohALcZqr1u0bIBYcF5dTHObUMclAymn4YRNSwkDbh7gd0kb2tt54qQrLbhMlOq617htTpf94vyTKKqnZXimRaR7s0UhLiFLXGl9Qvcc+QHrzxJFcbHSacVWo1RlKkuOI0v5j95YK2KFOLF4fCKqpdmFm6RAktJew8Ngdtzhw1jznMjOxDDrYfW23tEOZZ4C4SWKVlvcz1UTiIeq06i3sWN/XEVcltppTDKKdwwuD4QQT77/CNaKmlnN0ruNT2sVpSICh89IuT7XHseWHAkmqon6O9/l3vmJ8VOU06OI5DxCqHXxmkGoqASwcubAg789Jt0O3QLf7iio7i+UDqAPlpCo+zlI2oQGSKTT4RI4Mek2J0qwu19t2sfbn2w/hif1NRfEAR5AgwOZZ42CCrcKosyzWqXc+saL3fq30GFYHh95VKlLcrqeA7o9/2nxQVUqOVFLUxLz41NC6IfPVTuLf03JwoY8o74dAniU34XB/8AK8dUOZx3+JlCPpUoamIGwFxcSxkkx7jzI8yMV319JlemxHZqetuHoeMULTNltOxhvPPUuUpyASkasSVF+QAvq9fYYSxQWXeaM64yqM/dUWvfc26aT7oKI009Pl6BZRLG8lXru2u9hceRvf3vvjv6so24zlR1q06mIbu62W38E+8+ycErG0ltLWpqq/ehfpFK17kE2sx9jvYnjp/udoVyBmI38S8D1HD2HDeaTsV2jaoV4KgBKuA6ZU5X8mX0Pp/1GKI19DvMmLwwp2enqh2+xmnxSY5MEJMEIBnmapSwSTyeFBe3UnoB6k7YVmCi5laFFq1QU13M512fopppHlkJFVUqHlYc4IG8KL1Dvaw8gCem8V/u3v8ACeniKqqgVfCug/yPEnp7y2uKVEq0veop4Dejue46gWBAGxvuLcwD6kY65v0+sVA1JRV8at4uY/YfGE5TPIYr1CtAsLtxyWvx5N1IXzUnfYc9IHnhhqO9pErhRU/KIN7W/wAR1geeZpoCIacvIAODRILrGPlecLsTtsnIevMI7nYfzzjYfDqb96w4ueP/AG35ecU5bDnTTGc06mU7B5lHcB6INXdHsN8IO1vtNlRsAECq+nTj56/CaOSuzOIXqaqhg9CrMT7AMLnFF7SY+zw5/wCJGP8APWGGd1ikqHYMUQlXamEW9ua6mLGwubdfrh/CNTMxsxyoN+t5n/3zTxSIsk6MC7gnVqsvETTqNzsY97nndsSNQX3noHDVspyIdAOmtvoZDnEIaZ4KmPUshKnUP8qOMbH713CoOtvrhgwvvE7B7Krodfnf7TWZ8QLPxCqkffkCC3m8ZIH5Yc68ZgosbZePoT8YgkpJJBqQVEi+dLXa/wBHAwnD7azX2mU5dv8AuUCJXMNPPxmqa+nmIsWmh1ggdGK2DAe+JaDUkzaud6eQKrjodfTSN+zmfo7MKXQXXeSnW4SUffgvbQ3UpyJ8ueHR1J0Npkr4NlQFxYcDy6N/NoXLl8TSy5g1aUgdAndGgqq81LHcG4PdAB6YYIL5s0RKzCmuFSlc736+3KKcpzhXaUQ0yjL1S8quO/Kr3BlAO7ABd+tut8cRr77CUq4ZUQFn7/DkLcD5y7OqaaGVJ4m1VFOutG5/FU21wx6slwCeoIPUW44K6jf6RsO61FNJtFbf/FvsT8p0bJM0jqoEniN0cXHp5g+oO2LqwYXE8qvRajUKNuIdhpKTBCc07cVq1NXwG71PRqJZlH+8kbZI/cna3qcQc5myz1sIvZUe02ZjYHkOJhho5GQ0wlkSqe0000QBVHPhVrm9ttIAvsu/PHctx3ZEOobtGAK7AE6+kCpcsapeWnzCEtNs4qE2XQOWk7GM3vt6k44FJNnEo9RaKh6JsD+k73lXabtIkKJMLW8NIlr2A2M7C+4A8A297nbjuBvGwuEerdB0LH5D53gGSdq52DRZfRtISbyTStuzHmz2sLnyubC1sIlUnRR6zXXwAQ3xFS3IDl6w/MVnRNWZ5gIVYbQ040lvqO8fp+eHOa3ePpM1Ls2a2HpXI4n7bT3KkVU40UQooCQBNINdRNfkEBvpJ6X1E+WAWtm4RagZmyMc5HAaAfIx7mWUl4lZCUmjU2WQhydVjZ9QazG3Mcr9RhypAmSlWAezC9yBy9ogpkmbgEMwWUAkhItrncreGxAFmu1rj2wg85vZqSFu7t1Px1nx/iSgNyrNII1VhEQtxzY8EEEHaw2Pnjmt951BTXQrwvufhrNWKdKWnsZmjGq5kAFgx6kAaQl+Y29+uLkhRczy1LVKnh15TNZ5ohbVXUoAOwrKS6m/m6jvL+bDEmP9034e7/8At215Gx+8Io4at01UGYJUxj/dzgMR6Fhv+Yxxcx1U3nH7BTavSKnmCb/OI80zMxMGrcs4TA92opzYqfvDa30J3wrM36lmulhxUGWjVzX4GG5VnUFXFMzAMhFqtLadS8hUIN7MB4gPK99hdlZXGUSFbDPh2W+9+6foY2r83jplVaqNZ6hYysXBUs0kRG5ItZAbC9iR16jDM2QazPToNXuUNhxvznxC1XIg4iRpN/tFIqNcBVADRE26qVF/J/4ccUs4vGIpK/dJI8LX+BHx9pT2Sr1pq3hqSKSuXiwg/JJ8yAdD0I9BjiNZuhlMTT7ajn/Umh6jgfhOk40TyILmdasMUkreFFLH6DHCbC8elTNRwg3M5v2QpGdoy/jkJrJ/diRCv0GpvoMRpjifOenjGBDKOAyj5k+8Lj7MysTVQVJjq3LamVtcTgE2UjlYAAC2432x00m3WL/WIPy6iXThzELzKdzCkVSyq5RpKhl2VI08QH4vAD172Om9rHeQpU0Dlqe2wv1+0SVsFCpFXmJBmcApTmx4afKgQbkgWuTte/LEzlXVptptXqD+nw+19T14mLm7cVlUwp8tpxGo62BKjzO2hB+eFFVn7tMS5/DaNAdpiGvCYMop6F1epvW5hKQUj8W/Q732/jby2GOhAvi3iPXbFrlp92mOP8vHlS8kDJLNpnzCa6wRDwRX8WnqFHNnO55bYcGxuN+UxZRVBRdEG5P7fCMqIiLXGzF1jX7d7bySSW2FvIdP4lA5YfSQe7C404DoBMrUxcFnjPDOjVp2NyqmwFlha7dAAbm18TbSbwKbC5XkDrxMJywAzrqaMRxHW9rjwrqG5jTbkbi9ipGBdZOuFFMlVIuLR3X1ZRpZiurgkpUIBfXCblWt1Kgn374xQ734TOiXsu19QesXVFe2XhXH2+WyWsRuYA3ID70Z6Dpy9MSJCafpmhaX9WxUd2oNfPrx18oLmfYmGcLVZbKIXO4KEhG+oN1P6eYwNRD94aGUpfiFSj+ViFzL8Ynp+3lfRPwa6Lie/ca3mrAFW/L6jEzVdTZ5rP4Xh8QvaYdrdI8o6/L5/wDEUQRKtRcRkBDIOqEcjqG1xfexxYFD4JiqUsTRulTVD8OsLCs9PLT057xiBp3tuIJSAyr6puLfhx0Xy2TXlInSstWoNib9TIFoaB4XV5pmcNFCiMZQoW3E0L05C/ttjmi2yxya2LVgwA1uTtvtf4xfntPqSZYjuoWvpWHveUD62P8AMcK+g085XDP3hfbwN8h8jOj5RXrPBFMvhkQMPqMaAbzyaiZHK8pmv2nMXp46VTZqmZI/pe7foMTq7W5zZgAA7VD+kE+0VVTkQTOkMkyy1GgpGLkww922+1iFP9RGODUeekcavYmxUX9Tr9YtyHhzVEkMUslLE8mv4QRFHayrqJY+FTbkv574RNTb1mnEM6Ug7rmNrXvtvF37RM3HBdh4qqQj/wBGnNh9Gck4Wsxy34mV/DKA7Qa6KLnzO/ynmV/s1DzWnlIVY45HHzMXvffoAQQTucKKHFo9f8ay07KutyLw/Ne1UcGmhymJWkY21ILgH0++38R2GHeoF7qSNLAvVJrYw90awukpIcop2qqluLVy8yTuzc9CX6ebf/Qx0L2QzNvJNWfH1BTpd1Bz+c9y53poZc1rQGqJEGhOiKfAi+rdfT64EOUdqd5yoO2K4Wj4Rv1539IZLG0NPRxSG81RUo0h82vxH+ndC+1sO2ijrrJrlq1WYeFQQPK1hK832qHPlID+W/8AqwlTxSuHIdAPOe5NTCSXQeTRSIf5go/1YdB3yYmI0pZr7ESiHOOGlDXMe5JGKep62Pys34WDA/iOFDWsTttHNC71KA3BzCfVJKtBUtQT2NJUXaDV4Vv4oz6XO3lt54B+W2Q7GI6nEURWp+Nd/LgYgr4ajJZ+JB9rRyt4S21/usd9LeTdfpiTBqTd3ab0aj+J0wlQWqD+e3ObqjqqLNafwiRR4kbZoyf1B9RzxpUrVWeTUp4nBVNNCeM5/wBoewccFNUyxFpCsiqgtuouNXLxG5tf0xleiFns4b8UarURH001l/YDOL06lvFSShveGc6XB9jZvoMNQc5bfzWS/EsOO15Bh8RrNJHkM61FJqWNKei4mmXWPtA+wGnaxAAv64oU1FjtMIxCdlUuCWe3pvf3vItTDppnjlWf4abgTOosGFRs1hc7aiDzPLHWKXuReKKbhWV7jML+0afs1YpHUUjc6adkH4TuuO0TpblF/ERmZao/UL/SC9sqlRmFNf8A4eCec/kAP7HBUPe9DGwqXw7j+5lHzlNNFUcKmpIZhC4p1ldymtmueSgkdbknfmMdZb6CIHXWo4za200+8+4qyogSpFUUlenh4kcoGklX1DSw+U3X6j2wguoPSDrTq27G4B3Biv4eOMPxSt4lpqVC3mSGk036nUL+2OtbMT6TT2jVNBpfM3w0+Un7SaaWeGMRXDmdqcqpI1K56+l1U/ngrAkDWN+HMqOe0F+6Dflpr84bk1BR5ZHUyt3dD6WfmbWUqqfivy6n2wIFp6zPWrV8ayoNQYf2UlFXD8VLGpeQkKGAbQgJsouPqT1OGpntdTJY0Nh37Ia2/lzEef5ZqzCni+0NLF9s0aoWVXPhG24Btex5b+eEIzP0mvD1QuHqVD4zpeMc5pamorKSaOFuFT62tIwjLM4tt4jyA5jHXUlh0kcO9KlQdGbVrW9JfXZDUzSM5eGK/wAulpLbKOd1HTy6+mGemWN4tHGUqICkEy2jyOqikEizQsQCNJiYbNpvuHNvD5YBTK63i1MTSqLkCHXr+0VfuKdKSppJYtaSu7xtCQ2jWdVipsdm5EX54QLZCG1mj+opmqldTawAPXr+0o7KN8aIaetiOqlQkrIpGtr6VO43AXy6n0GCmcy5WEbFg4Zy9FvFy4R9m+TU4aJREqrM/DkRRZXUqx3A2uCLg8x9cUI4TFTxFU3Zjc8JhD2NrKOtPwj8o2kib74Ui8bDkTuB64ymkytoZ7Yx1Cvh7Vl4gG3XjNZS1zvBEb7vTpKbcg8kwIP6t+WNF7ieW1FA+o2a3PS08r6KmkqLxJp46tDIwFlkEqMUYDrYod+t8FrvpFpVGNKzm+W1vfX5wH935fUCCprZQC8KHhM5Vbp3Wa3U3sPTCsqnVpUVqyZqdBeJ16cJ8GqpZY6+CjMJjWnWRTGhUhoybBj83mD03xy9lIWVyVO1pNWJ3tqb6Rt2Vm//AK1Tbwz00U31/wCycMnj8xI4izYRf8SR9Yu7YuTW1x/8PL7D+Y4Sqe8fKVwvdpUrfqcfAxh2lpFleONqWpcxopSaBgpW4sy3LKegJ5j2xV1v7TPh3yFmDDUnQi8Ay+WllophBxTqlSOVpTqZiWUbtc3ABtsbb4VGBpkSlRalOuvaWB3sNOfCY3O8vaszapiWUI3EYxlrkahbbn3b25+mM7KWqET2KVVcPgkYi9xabHK80Y1TRVEZjeK9S17aRaPSbH5hquwPrjQrXOs8ipRATtKZ8RC26Xmc7U0U9dXxUyE3McbSfdViO8xHmAbfpiNUGo9hPQwTU8LhjVYbXAnRuyFOsdJEqXK27t/Ik2/S2NVMWGnCeHjXL12Y8ZdkT6+NJ96VgPaOyD9Qx+uOpqYlc5CttraxhUAlGt4tLWt522/XHSTbSTpBS659tJm6aWtlolIjljqotDESEDilfEO6x7rbje255Yn3iJqApU6p2Km48rwfN/j4qWExcR6gMzykd8AMCWWxPetcaFHVcBzgS1L+neqwfwkWHSa6GMhVBJY2F2IAJ9TbqcVG1jPMIF9/IQDMGtUUzeZkj/qUN/oxwkLLJmKODuLGK/2h1rwUgnitrilRhflztY+hBIxKubDMJp/D6QrVez5g+kmW9oI6gLVp4Y6dmZSd1YsuoE+gXnjnaAjNyEHwjU2NE7lhrFr5YRVVTSnXTBohFDy1ubsq/hDPe3r5Lv0g9oTwle1vSRR4je7fzytvBa/tNEcwansdYng0ONwTGSGHpsx3+m3VWqjPKpgX7EVeFjHmUZRTSovGRHMM1QkYexAHFN9jz5Dfpv54cqpHematWrUj+XfVVJtztB46qllq5Y6chtFNIj8MARpf1A7zG3ntpPPCi2YgSmSsmHDVDuw33+8XdkZT8fQkf7zL1v8Ay8sA8Y8o1ZbYZxyb6T3tWD8bmK/ey+4+n/5hX/5D5R8OfyqJ5P8AMiGdrYqyo4UMCH4dkDTMrBWYH5ATsNufvhiGJEjhuwpMz1Nxe3GW1CmOjZTAKeOGSMqusNdQyksSMGyxEJqYgMTcm/1g6RRoalQlpZaiUmQC5XhaGRj1KjUuw6XOGsNfOMxZgpJ/SunncQLtTWLVUwnjI1iMyIRuGCEcaF7bEDY26i/lvOrtp5y+GTs62R9r2Prsen0lVDkbU8UdVIS1ZO5YsflLo2lR9SCfb0wKtgDxna+IFaoaSDuKCPjqZ0GkgEaIg5IoX+m2NHSeOzZnJmayrMjT5ZBUGMspCvLY2KrISWe1jqte9sTQ2QTbWoipimpdTaA1Paao00TFhHHUcQuUW5AUroAuDzBva2+FLtZbSgw9D8wMdV0384Ur14q5yeIYDxFjFri+hChG2w1agG3udvLDAvmnLYcUkHHS/leexU9Yz0JaWdAYC1RYLYMgXY3U2LXYEdbbY4c0QNRVXAAvcASvLu09Toq5JYTeMJJHGRoOiTXzPe3AW52vudsGY21jvhKRZUVt9Cd9Yzzact8C5ABadDYG470b8m6i3XFDqJnprlzjpaedv4NWX1A/g1f0kHCVhdDH/D3yYlCNOEzcNIlLlKylLGSnMcukbniX0E+ekm1/4vTE1AFMTcznEY4qDx+Wmka5ZTz1E8k4Ijp2I4DHxX0hWkVCOZUWVjyFzY3w6gmZarJSphB4huPXnMhmOXImcUqRRlYuIqq3PiMh75v1Oo7nGd174tPVw9a+CqFjry5crcpsYezEFbF/iASqVVQwANr6pCNyN9rYuUzrPNfF1KLApxVPgITlNC9Ej04jBpxG7pKBYiw3WQdW32a+4HS27KMokarrXIqX1uNPtFPY+K9dSC1uHlyf+62FUfmekvWb/pmPN/pDO18IGaU1ztU08sG/oL/6hjr6OOukXDN/0zH+0qfnHHZmoL0sDHnwwD7rsf1GKK2x9Jgr0hTdlB3l+d0hmp5oh88bAe9tv1wEXE7QfJUDX2nOs27TNT1cEhH2U5jqGbqNScNwPawJ9hjK1TK+u09qhgRXoOD4l0t5aiOO11Erq5j7h2msnhqIhYOR5OqmxtzBHntR9Rf+WmXCsVuH1O3UNwv5nbyjCqlSSdGd1Ecc0k5ZiAqqiiNNzsAWJI9jhrgyKZgCANbZffU/KNoc9pplcQTxyMEOysCeXlzxTtE5zOcNWTvOpGsuyCECkgSwK8FBb3QYALJacrVGasWG5O/KIZO2oEc7Qw/7PBrdGbToYMVEZAG2wJuPTE+00AHCamwbXUsfF8estl7RTfGGmURiMhVSRgTZpELJcg73IIC7cueO9oc06cIBR7S+tzp0G8rp+0c8dMaqpMRRZyj8NGGlFLKzczc6tJ9sGYjeBwqZ+yQ7i9zprC5qzjmmp6qkB48ZkILAqhWx072JYAg7YMwOklkFMNURvCbdYXnMa6qQbBVmB8gqpG/5AYdu6JOmfEekEqu01DOkkImUh1KarHR3tvHbT+uOF1KESlPC16Thiu1jbj1iA5kj0kwZAeFFBTul7XkDkFLnbe3P1viYIKW5TSKTrVUjiSfTnGRzXvizmape66okLxUynnpsLMbbX5sbchjua2sl2OUE20GuuhMKqaiANSqgPDg4sp1CxAhW2999y256nHTwMVM3fzHxWHxjPspTslJCG8RQM34n7x/U4dAcgEz4k3qsOF7D0nna6YpRVBHMxlR7t3R/fHKnhtGwihcQvmD7RT2WhBzWrI8MEEUA/uf7YmnjM14k2wqf5En6S/8AajTkU0dSgvJTSrIPa9m+mO1h3bjhF/DWBqGk2zgr7y3IpQJJ418JYTp+CYX/APkGwyaaesz4hSUDHfUH0/aNZ6tY9JdlTUwVdRtck2AHrfDlxIlCTtOcds+zwltEDoMM4sx6Q1J5/wAkgI/LGWombWezgsStPvEbg/8A2G8fxZRCifDuXjaFTIhQnSyi4LqjXHWzqOV/IjFSgC+Ux9uzNnXXNpY8+H7TKDJWhWyzLLTwkSmQjVdWFoXK3OpE75IvzBxErYz0v6jtLG1mIy2+B/aFJVTOsfHrKaVlkV4hAoaVyt+4trWDXsSenpfDKWOmYSZRBcpTI4G+w49Z0jKoHSGNG3ZEVTblcAA29MaVNhPErZWObhKJ1pYnkeTgo0tuIXZQX03Avfna/wCuOd3eMrO9rbC8pl7RUKk3qKcH8S9OX5YM6xxg6xAOUkH6z6TtBQOLCop2B6F1sfzxzOpg2GxCMCUsIQmXQSSrUhVeQCwkBvtv5bX3Iv6nB3bxe1qANTOg5RN29y1p4VXU6p3hIUXUwVtO4UbnkRtc97kd8LVUGX/Dqwpu2YD1mP8AjJJ3RYavipo0fCwwssdtNu+5OlVHMsRyBsMQvfYz08gpnOyWN75jx8uvKENkCGnIMhlR5V4IchEcxqA0sh6rYex28xhhT01k/wCp7+1rA3478B58Yd2k7bfCR6I5Flmde5w10wxjzH3j0FieR5Y69XItomE/DzXe5BAB1vueMWdlY5ZqVFlbU1URAu24giJaVj5libX9sLSuy6zRjMlOscv6dfU6TqwH0HTGsbT5654xB2ocM9PCfC0nGk9I6fvE/wBWkYm81YUHKzcdh5naUfswRngmqmvepmaT+XkuFojS54zR+JECotNdlAE1eY0izRPE3hdSp+otipFxaYEcowYbicz7MVbRrHr/AMyjkNLN/wAtyNDfRgPoWxCmSNW4T1cYivfLs4zDzGn3lGcdngkrF1YtqZviqltcccZBsAC19QJAHLkD6Y4VsY1Kv3e43TKN7+ulvWPsxkgqIBPG6zpGhjmK7lonA4l/IiwkHsfPFDqukx0hUpvkcW4j0299oozHMeI1JRyFXqUl1BmW6SKiko1zewkBG4vYg87bzY3ISaqVPIlSuPDsel9/aUz0FRCLxxTLUFFYuhViZA32lhc3WQG+4sCo2wMMuk6ro475GW+2ux+0vihqVdyhl+Uho6JY2cE99SxvYgdeRuMd7xG8XNRJGa3LUk266TN5pkWayl2nmaKK5P21QAApNgWCm3pfEytQneehSxOCogdmO8OV/rNlBRJArBYqdDFGGdo4OITcbd9iguefI4qFsLTyqtftmzEm5J3/AG10ieLJooQUi1MC2o8QLqDHUGXYW2KcsTWmNZrrYl3a76acPhvCKHLoQy1RdlcsIFVVRlOq5JKsNwLg+2OhdZytUqZOyFrWzcbyrtF2ZkmJWl4CzxNcvGjQMw6ja6tuRcgixttvgenfwwweMSlY1L5Tw0IvLOxNDU6S1dUycM69MJkLahH42duekcrA2N8dpqw8RnMbVpZgtBBfTvDrtbXf0g3ZuaGohvK7JGg1uZm0xorM2lYo/C3I943A6X5DlNxGxS1KTC3iOlhued/2nlXnC11SZY1bhU4VYHcARlmYa9ZcEAMAALd7HM3aHSdFE4ekFqgXbUjj6fy0tzjs4s0RgZ1NQ1W/BKLYIp0mWwvfQNyd+enqbYZ6YYTmGxZpuKi7Bdb8dfntH+TqiRvUqVWNY+BSayANI5MT5yPb3AHnii2AvwMw12zPkPiOrHry8gILlVRXLMitojLsGanYmSR1Js8rODZAOYAFuQwozg2JlKyUGQlTcW0PDyF9ekC7V1byCUx7yVLikpxf5UP2rel22/lGOVGvt5S+EphLZ/0jMfP9PwnScrolhhjiXwooUfQYuBYWnkVHLsWPGFY7EnPO29ItNVLVMt6WpX4eqHlfZWP9r4z1Vsb8OM9XBs1Wn2QPeGqy8xtPGIpVEstJKpljNhxQAdD77d7xWO2pSL4YnMLiRUhGJvYMNDy1/nvKqfOGSpaWeIxK6aI4hpdysRLO7hTYBQbAC5sTgVipsZ2rQBpBVa9jmJ89gPaAZ9kPfhEWkMjB6N790kbmnf0PND5XHTdalLlL0MVdWV9jow+v3n3UZtBUvJMRLCwhaCzwklJCTzZVNrDbYg4O0VtZxKFSjamBcXBvfhKBmEA4dpYYwSwMeo2jBeJ7r3e9bQdrDxemO5gNICnU17t9Z5C8acRo5me9yoEEkgU8XidBupHy9DfHMwvvHyVCQWFgOo5W95YpVYuJHBMYGgWPiOY4xpC7NfvOB15WvbHTfeLdn7ruL3Jtrpf4RTkvaUVRa0QjEYUjvly1yxJYkDe5398SpuDeacThGoAZmvf+fCDzdo0jmSmenSUXGlzJp0mQpvyIFio73TfHTU1tHXAl07RWOnxtNBWVU6QtWRq68RiqxnS7OZSfCQBZNRDDmWsDsBYvqBczEiU3bsDwF7jQDzvxjuhy6LiWm3dYlBhvdIkQG3E6G5uTfYnkNr4cDi0zNUbL3eJOvEkxVmsLylp1h1F49UZaLVoRXRUt3TpupdrWv3uW2F/yl6DWHZ5rAfM8ILnkoVWE0xBkSEpABdy++pVRW7p3Fjtud7jCMRbWUw4bMMg2vdukJyvJ3Z5Y5GPFlu1U4O0MbHUIEb7zXJJHTf7uHVP7olSstgQNB4evU9I0qqWWq0S0sohSEAwXTuu24JIPyabBWXzJw5BbaQp1FpLkqC5bfmPLrfe8sqMwqWp40dEhrJiyIAdWhR45OmyizW8yowG9rneKtOn2pyaoPnwHrFvYejSoqjUoCKWlT4elHRreNx7+fW/pidIXN+A2mnGflUgh8Td5voJ0TGieVJghBM1y+OoheGQXR1Kn69R6jnjhFxaPTqNTYMu4nNcnlnp5jTyd6qpVtH0+Jp/urf5lsCt+tx5nGdWKHLx+k9jEJTrJ2g0Rt/8AFuflG8WTrJLDUxSxilV3mA02a8os6k3sFLbm+4Nxh+z/AFDaZBiWRWpMO8Qo9jpK8pr45zJT6Gkoy3Dik0gAMAbqunfStu6/Q/THAb6cIVqbU0zX741I6ffmJ5XU89NKJOJok2VZ28E46R1IHhcchJ19OR6wCn+fGMjrWUJa4/t4jmV6HiLTNftK7VzXp41WSnmjYyOG5gjZdLcmU3bcc9r4jWc3Fp6P4VhKZLsWuDp/Bwmr+KrZYkkCgyhbxTQOGSQHo8bFTY9QCbHli65it55ZWjTcrwOliNR6wKkr541cz0xgMbFohcMjI9jJEW5C5F11WF9Pkbqpa3elXp0r2Vs2w9RsZl8mpIkrqqOJ14bxcSHcAEGzBbk+pFue2I0socielialRsMjODobH+dZ7T09P+9pme0yQ7IgsTK9rKB08yTyFrnCgfmTrNU/okC6E8eQ11mur80qpWiWmjWd01M8oNokkIIVUJ8em55dQN+eNLs36Z5NKnRQHtWsD0ufWDZ/lGYywfDU8SRxvvK8kt5JSeZYhbD1G/lsMcc1MukrhqmFp1BUc5uWlrTyB6YxqrJJNUNdRDHUvIG07Fr3siXvuf1wX003iujmprYLvmtY6/EwXI8i0TyfDCP4pz9pKgvFSX+SO/jkt7W5m2wPFXW43la+KzpZr5Rw4sRz5eseUz07f4KFl4OsrKxe7yOLM4ItdgRszEjnthwVtYbTIy1P+c6HccgNtPoPWW0dIaFnZZV/d+jWA3eMbfdjN91a9wPoMATKN4VXGIUAjv7X+p6xJms1RPJwEGmrq1s29/habyPLvNe5t7eWJuCxAE2UVpovaN4U/wDJunTSdGyvL46eJIYhZEFgP+p9TzxoAsLCeRUqNUcu25heOxJMEJMEJnO2fZgViKyNw6mI6oZRzU+R9DhHTMOs1YXE9ibEXU7iZLIs2kMksTxWnFxU0vST/wA2EciSPEnzbH3kra5Wm2vQVVV1a44Ny6N9+EZ5nHGY6QRycOhBYyFGKiyr3FYixVdV736gA88OQAOkzIzXctq/C+vPX5Qak7SwpHI7KzUjTLHDq31KQA7DV4owbb+v0woYcdpU4ViyhWAexJtz4AdTDMx7PqUMcYjniXY08reC/LhybtGbb2II9sMyh9tpOniShzNoTrmGnuOPvE2XwGlvFDLpRzcUtWTEQevBnU2J9r4moKm011qnbEF115rr7qPqZM4z6phHegr0HWzRyR/16GNvUgHHWc8jOUsLSa5DLp6H2vMx2YWmFUyGtRTIGLssaaLg7BWdbEm53CqMRQLmveb8XUqmgGCadD8wN4vz0U0kshSqBeM2XVGoSVRyCmMAX6EEWPnhWHeuJbDu9OmoZdDxvqJrsjzesmVdVLVybdHWCL6WQG3pc/XF1LcvpPPr4bDIbioCPIMf/wBfGG1lRLP9jJOFUC3wtDeRyN7CSXkg6cgPXDMS2hPtrMyBEu4XXm2nqFPGG0uVpTxWl4dFTEgcNGvJITsOJLsf5VHnvjoUWttFqVmquALueewHpr73n1mUsw/w9PCkcUJKvFxuDdWA4bBwNlvqFhvcc8KbgWURaSo3eqNcnY2zbcCL7+s+EjMh+MkYUjR6opmjfWssYtbS1tzq2va9789sAHGOWspor3uI4WPUawbNczWHhfZd8bUVEBvfkJZR0t0U8t778uVHvrz4RqFDNmu1v7m4eQ5+YM0/Y3s0aVWlmbiVc3elk/0j0GK00yjXeZcXiu2IVRZV0AmlxSY5MEJMEJMEJMEJmu2HZJKwLIrGKpj3jlXmPQ+Y/tidSnm85swuLNE2Iup3ExlHnk8E5iqAKeqPMtfg1NttRI8DdNYvfa4NrCQcobN+03vhkqrmpap08S/t0v5R5mUEdWs8bBo6mWHQsUhHdtveM8mUm12W/IcsOyhhpMdJ+zZW3UHhv6w3ssLLIrnVUqyidwtgX07BT1Ciw25fXD0u6LSWKsWFvDbQdL8YroO08brVipCmKMhowVB4kb6tPd3BPdPLpbCZxc3lqmEdcho8dGudjLUio0igkBmpOOQsapIRYtuBpuyD3tg7u5NoAVmZ1ADZdzbl13lmYwrESsldyFzxYI3sDyLEAWB9cBHX4TlKpmAJQ+jESxItLcI12lydIEcEad4i9r2axtvbBpxP0nDUBQsqG3Viek+Y6KjkklilkkneFQZEmdiLEXvoFkI9QMHdJ3gTXCqRYBtiANPXee0tXUTUeumjigR4S8Ok3IPy6k0hdx5E2OO3NtJxqaitkdibWBv97xVTRmsPFaO9PXxBHCsXaJ47lXJsAvNhYcjbzwi2fUzS7Lh7IDYoTbhcfwQ9EMZEdQ61k/C4QijjsWS4OqW5IF9tzYDfnfFLEDWZ2XOO6Move/2iuvzlzMscarVVq+CKP/JpvUnkzDlqNrcgFubyLkmy6ma1w6lSznKnM+JvLjNX2T7KinLTztxquTxyHp/CnkByv1xSnTC6neYsViu1siaINh9+ZmmxWY5MEJMEJMEJMEJMEJMEIBnWTQVUZjnjDr68x7HmMcZQRYylKs9I3Q2nP8w7L11INEIFdScxDLs8dvuN09x+WM5puvh1E9VcVRxBu/cbmNj5yvK+1kb3i4uk20tT1t1bfoswG/8AOL46KoOlpytgmUBiLjmut/T7Q7MaKmkjcyRSU5eEQ8ULxFWMdFZSRY8r7bYewGu0glSopFmDak22N/KfOb0K1scnBqYnkAApljkAC6Sp7w3JJZQSRbkB0xxrMt73jUqj4dxnQgG+a45wjO8oqpJONDHJDPpQB0kBRupWZDsVU3sRfY4COUnRr0wtjqtzodPa0Ilymc1fFhV4SZQZCJNUciDmWjtcORsPpvhsriL/AFNNqZpk3AGg5E9YBmWVKrrUyVMdPUCRidTqy8NtihXuk3ULz6jC5CdTLUqrFTTRCRawtzluWLDFb4UVNRGhJjTwxR3BvaRwNtzbc2udsdAtpJ1gXv2tg2l+Z9ItzPtLFCvDaaOJRsKeiGpz6GUgBb+gv64R6uXSaqODZ9VW/wDk2lvTW89yzKK6tTQkf7upGN25mWX1ZjYk+/644ELbaCdarRw7Zie0b4Cb/Ichp6OMRwIFHU9WPmx64uqhRpPKrV3qtmcxnhpKTBCTBCTBCTBCTBCTBCTBCTBCTBCLs3yOmqQBPEkluVxuPY88cKg7ytKvUpG6G0yE37NOGS1DWTUxJvp8S/kCP1viH9OAbqbT0D+KGooWsgbrsYDW9ns2G0iUdYPN0AP9hgK1I618GTdcynp+8CNDWKbfuaLbrHMVH0s2FJqbZZovh2FzXPt+08ajrW2/c0f88xI/LXjln/tjGpQ/+QfYfaG0WQ5tvwoKGl/CgJ/Oxw+WoeQmVquEv32ZoYf2d1FRvX18ko+5GNKjz57H+kY52BPiMF/E6dEnsKQF+d/vNRkXZSjpN4YVDWtrO7f1HfFlpquwnn1sXWreNo7w8zyYISYISYISYISYIT//2Q=="/>
          <p:cNvSpPr>
            <a:spLocks noChangeAspect="1" noChangeArrowheads="1"/>
          </p:cNvSpPr>
          <p:nvPr userDrawn="1"/>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6" name="Picture 2" descr="https://encrypted-tbn1.gstatic.com/images?q=tbn:ANd9GcSWd2aRwADWjqUM1h7i0nNXzoU5QoJmpVm9cKC_jJmIGfvTk-il"/>
          <p:cNvPicPr>
            <a:picLocks noChangeAspect="1" noChangeArrowheads="1"/>
          </p:cNvPicPr>
          <p:nvPr userDrawn="1"/>
        </p:nvPicPr>
        <p:blipFill>
          <a:blip r:embed="rId2" cstate="print"/>
          <a:srcRect/>
          <a:stretch>
            <a:fillRect/>
          </a:stretch>
        </p:blipFill>
        <p:spPr bwMode="auto">
          <a:xfrm>
            <a:off x="3657600" y="6355080"/>
            <a:ext cx="1800225" cy="457200"/>
          </a:xfrm>
          <a:prstGeom prst="rect">
            <a:avLst/>
          </a:prstGeom>
          <a:noFill/>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1_NEU1">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19800" y="6355080"/>
            <a:ext cx="2133600" cy="476250"/>
          </a:xfrm>
          <a:ln/>
        </p:spPr>
        <p:txBody>
          <a:bodyPr/>
          <a:lstStyle>
            <a:lvl1pPr algn="ctr">
              <a:defRPr/>
            </a:lvl1pPr>
          </a:lstStyle>
          <a:p>
            <a:pPr>
              <a:defRPr/>
            </a:pPr>
            <a:fld id="{0B9BF95B-78CA-4002-B90C-72FF5AB5ECFF}" type="datetime1">
              <a:rPr lang="en-US" smtClean="0"/>
              <a:t>9/19/2016</a:t>
            </a:fld>
            <a:endParaRPr lang="en-US"/>
          </a:p>
        </p:txBody>
      </p:sp>
      <p:sp>
        <p:nvSpPr>
          <p:cNvPr id="3" name="Rectangle 5"/>
          <p:cNvSpPr>
            <a:spLocks noGrp="1" noChangeArrowheads="1"/>
          </p:cNvSpPr>
          <p:nvPr>
            <p:ph type="ftr" sz="quarter" idx="11"/>
          </p:nvPr>
        </p:nvSpPr>
        <p:spPr>
          <a:xfrm>
            <a:off x="685800" y="6355080"/>
            <a:ext cx="2362200" cy="476250"/>
          </a:xfrm>
          <a:ln/>
        </p:spPr>
        <p:txBody>
          <a:bodyPr/>
          <a:lstStyle>
            <a:lvl1pPr>
              <a:defRPr/>
            </a:lvl1pPr>
          </a:lstStyle>
          <a:p>
            <a:pPr>
              <a:defRPr/>
            </a:pPr>
            <a:r>
              <a:rPr lang="en-US" dirty="0" smtClean="0"/>
              <a:t>Electrical  &amp; Computer Engineering</a:t>
            </a:r>
            <a:endParaRPr lang="en-US" dirty="0"/>
          </a:p>
        </p:txBody>
      </p:sp>
      <p:sp>
        <p:nvSpPr>
          <p:cNvPr id="4" name="Rectangle 6"/>
          <p:cNvSpPr>
            <a:spLocks noGrp="1" noChangeArrowheads="1"/>
          </p:cNvSpPr>
          <p:nvPr>
            <p:ph type="sldNum" sz="quarter" idx="12"/>
          </p:nvPr>
        </p:nvSpPr>
        <p:spPr>
          <a:xfrm>
            <a:off x="8382000" y="6355080"/>
            <a:ext cx="533400" cy="476250"/>
          </a:xfrm>
          <a:ln/>
        </p:spPr>
        <p:txBody>
          <a:bodyPr/>
          <a:lstStyle>
            <a:lvl1pPr>
              <a:defRPr/>
            </a:lvl1pPr>
          </a:lstStyle>
          <a:p>
            <a:pPr>
              <a:defRPr/>
            </a:pPr>
            <a:fld id="{E85A4FFC-2924-4420-9AA8-9D2F553E05E5}" type="slidenum">
              <a:rPr lang="en-US"/>
              <a:pPr>
                <a:defRPr/>
              </a:pPr>
              <a:t>‹#›</a:t>
            </a:fld>
            <a:endParaRPr lang="en-US"/>
          </a:p>
        </p:txBody>
      </p:sp>
      <p:cxnSp>
        <p:nvCxnSpPr>
          <p:cNvPr id="6" name="Straight Connector 5"/>
          <p:cNvCxnSpPr/>
          <p:nvPr userDrawn="1"/>
        </p:nvCxnSpPr>
        <p:spPr>
          <a:xfrm>
            <a:off x="0" y="838200"/>
            <a:ext cx="914400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0" y="6291072"/>
            <a:ext cx="914400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
        <p:nvSpPr>
          <p:cNvPr id="32770" name="AutoShape 2" descr="data:image/jpeg;base64,/9j/4AAQSkZJRgABAQAAAQABAAD/2wCEAAkGBxITEhUTExQWFhQXGB8aGRgYFyAdIBseGiEeJCAgHR4fHyghICImISIfITEiJSkrLi4uICAzODMsOCgtLisBCgoKDg0OGxAQGzcmICY0LC00LDQ0NCw0NDQvNCwsLTQtNCwvLCw4Ly0sLCwsLCwvLDQsLCwsLCwsLCwsLCwsLP/AABEIAKAAoAMBEQACEQEDEQH/xAAbAAACAwEBAQAAAAAAAAAAAAAEBQADBgcBAv/EAEQQAAIBAgQDBgMFBgMGBwEAAAECAwQRAAUSIRMxQQYiMlFhcRRCgSNScpGhBxVigpKxJDPCNENEc8HwU2ODorLh8SX/xAAaAQADAQEBAQAAAAAAAAAAAAAAAgMEAQUG/8QAOxEAAgECBAMGBAUEAQMFAAAAAQIAAxEEEiExQVFhEyIycYGRobHB0QUjQuHwFFJi8TMkcqIVNFSSsv/aAAwDAQACEQMRAD8A7jghJghJghJghJghJghFmcZ/S0ovPMiX5Anc+w54VmC7ytOhUqmyC8zQ7ftN/sVFPP5M32aH+Yg/2xM1eQvNv/p4QA1nC9Nz8IHXdosz+d6GkH8cms/9/THMz76CMtDC7DM3lYfOCDNq1+WZwn/l0zMP0GOEva+YSwpUVH/CT6j7z5Oa1q7nNIR/zKZl/uMcLMBcsIdjRIJ7I6dR94VRdoszItHLQVR/hfSfyuMdzvw1kWo4W9mDL7GGnt9LB/t1BNCL+NCJEt5kgC3tvjvbW8QnF/D1qm1GoD01E0mTdo6Sq/yJkcjmoO4+h3xVWDbTFVw9Wl41tG2GkZMEJMEJMEJMEJMEJMEJMEJMEJMEItz3PaekjMk7hR0HVvRRzOFZgo1laNB6zZUExVb2hralQ2oZfTsbIzjXNJ+BB19sSzMwuNBPQFChROU99vYev+4LBk0NOOKUjiv/AMRWfayOefdjB2J57m/pgFMb/OdbEu/dJuOS6AfOXVtarU0lTpnqlRNamV+HG466VTy52Ix0N3MwkxSZay0yQuttN/eFZdKvBmemamVxDrXhQW0sQSLsfENiOlsANxdYVh+YO0uQSQSTeCZDn000lLwp5JXdddRG6gKiEcxYA31bCxN98cQ66esbEYVKauHUWHhtuT1/gheXdopo614Z2Jp5ZWSCQ7aXW10JAHO/dv5YYOwazbRKmGRqIemO+BqPlGWU061VNFJUxxSvIgYlohyPLz6euHUE7iRq1ewqkUWIAMBr44KWaGGJqiF576RCdSjTbnG1xbfmMI5ANryiGpXpNVazW3v/ALi7O+zCsTxYVkI73Gpfs5l9TFchvcHpywrUra79eMtRxpC5abWHJtR76T3Ls+rqVSyt+8aZTZiLrNF+JCL/AJ45mZd9Y70aFdgoGRvcHy/3Nx2f7Q09ZHrgkDAc1+ZfcdMWVgwuJ5tfD1KLZXEa4aRkwQkwQkwQkwQkwQkwQmV7X9rfh2Wnp041ZJ4IxyUfefyA8v7c8Td7aDebMNhe077myjjz6CZWhytuI080iT1I2kqJf8mnt8qLydhy5gA3v5YkF1u02PXyAU6YIHBRufM/tHOa0z08PGhV55iy65LhpSm9+Hfuj0A23OKE8RMtBg9Q03Nhy2F+sGyDNGadElpJ4uIWaKSaXiHUANQsRdLr6+eFRyWAIla9HIhKODbcAZfjeXdnMtkjiq6RoyIQz8FmNlKSDl52Unna2BVGUrExFYM9OqPFpcQfKpxFEkD1iS8NNBSnhLncEd5gW5XvyHLHQ3dsY1Qh6hZEykm+p0+IHzltPSQotOI4Kw/Di0bhNLaTzVrkXU+RFsGVYh7RSwcqc3l+8+qimheCWCWCr0SM0hLx6irMb3XQSdjuMDAHedpmqKgdCL+3ve0Y5bm1JGkcIl0aVCqJQYybC3JgN8OGFpGpSqFyxF/I3+V4HXwvHmCVTo7wiAohRS5Vi1zdVuTcdQPPCkXMrSBeh2YsGvcg2HxNhA80E2iaZVK1dTeOnF7NHHGCbkjkebn3Ue6tfhKUMhIQ6KNTyuZ7Q1qVNPRSsH+KmWwkhsrrp8THoUBtcG4uRscdFmN5x6ZpMyDRRwOo1+sAzLKWWZJVdIKm9o6qLaKc/clXlGxO1rkH9MTC214y9OsDTysCy8VO48j+01PZPtaZ3amqU4NXH4kJ2cfeT09MVR7nKd5jxOFyDtKeqHjy6GavFZikwQkwQkwQkwQmZ7Z9pGpgkMC8Srm2iTnbzdvQfr9DidR8u2814XDipd3NlG5+kyuT5YIlkYyM2o2qKkXLzPe3Ch62B2LDc8hyuJohALcZqr1u0bIBYcF5dTHObUMclAymn4YRNSwkDbh7gd0kb2tt54qQrLbhMlOq617htTpf94vyTKKqnZXimRaR7s0UhLiFLXGl9Qvcc+QHrzxJFcbHSacVWo1RlKkuOI0v5j95YK2KFOLF4fCKqpdmFm6RAktJew8Ngdtzhw1jznMjOxDDrYfW23tEOZZ4C4SWKVlvcz1UTiIeq06i3sWN/XEVcltppTDKKdwwuD4QQT77/CNaKmlnN0ruNT2sVpSICh89IuT7XHseWHAkmqon6O9/l3vmJ8VOU06OI5DxCqHXxmkGoqASwcubAg789Jt0O3QLf7iio7i+UDqAPlpCo+zlI2oQGSKTT4RI4Mek2J0qwu19t2sfbn2w/hif1NRfEAR5AgwOZZ42CCrcKosyzWqXc+saL3fq30GFYHh95VKlLcrqeA7o9/2nxQVUqOVFLUxLz41NC6IfPVTuLf03JwoY8o74dAniU34XB/8AK8dUOZx3+JlCPpUoamIGwFxcSxkkx7jzI8yMV319JlemxHZqetuHoeMULTNltOxhvPPUuUpyASkasSVF+QAvq9fYYSxQWXeaM64yqM/dUWvfc26aT7oKI009Pl6BZRLG8lXru2u9hceRvf3vvjv6so24zlR1q06mIbu62W38E+8+ycErG0ltLWpqq/ehfpFK17kE2sx9jvYnjp/udoVyBmI38S8D1HD2HDeaTsV2jaoV4KgBKuA6ZU5X8mX0Pp/1GKI19DvMmLwwp2enqh2+xmnxSY5MEJMEIBnmapSwSTyeFBe3UnoB6k7YVmCi5laFFq1QU13M512fopppHlkJFVUqHlYc4IG8KL1Dvaw8gCem8V/u3v8ACeniKqqgVfCug/yPEnp7y2uKVEq0veop4Dejue46gWBAGxvuLcwD6kY65v0+sVA1JRV8at4uY/YfGE5TPIYr1CtAsLtxyWvx5N1IXzUnfYc9IHnhhqO9pErhRU/KIN7W/wAR1geeZpoCIacvIAODRILrGPlecLsTtsnIevMI7nYfzzjYfDqb96w4ueP/AG35ecU5bDnTTGc06mU7B5lHcB6INXdHsN8IO1vtNlRsAECq+nTj56/CaOSuzOIXqaqhg9CrMT7AMLnFF7SY+zw5/wCJGP8APWGGd1ikqHYMUQlXamEW9ua6mLGwubdfrh/CNTMxsxyoN+t5n/3zTxSIsk6MC7gnVqsvETTqNzsY97nndsSNQX3noHDVspyIdAOmtvoZDnEIaZ4KmPUshKnUP8qOMbH713CoOtvrhgwvvE7B7Krodfnf7TWZ8QLPxCqkffkCC3m8ZIH5Yc68ZgosbZePoT8YgkpJJBqQVEi+dLXa/wBHAwnD7azX2mU5dv8AuUCJXMNPPxmqa+nmIsWmh1ggdGK2DAe+JaDUkzaud6eQKrjodfTSN+zmfo7MKXQXXeSnW4SUffgvbQ3UpyJ8ueHR1J0Npkr4NlQFxYcDy6N/NoXLl8TSy5g1aUgdAndGgqq81LHcG4PdAB6YYIL5s0RKzCmuFSlc736+3KKcpzhXaUQ0yjL1S8quO/Kr3BlAO7ABd+tut8cRr77CUq4ZUQFn7/DkLcD5y7OqaaGVJ4m1VFOutG5/FU21wx6slwCeoIPUW44K6jf6RsO61FNJtFbf/FvsT8p0bJM0jqoEniN0cXHp5g+oO2LqwYXE8qvRajUKNuIdhpKTBCc07cVq1NXwG71PRqJZlH+8kbZI/cna3qcQc5myz1sIvZUe02ZjYHkOJhho5GQ0wlkSqe0000QBVHPhVrm9ttIAvsu/PHctx3ZEOobtGAK7AE6+kCpcsapeWnzCEtNs4qE2XQOWk7GM3vt6k44FJNnEo9RaKh6JsD+k73lXabtIkKJMLW8NIlr2A2M7C+4A8A297nbjuBvGwuEerdB0LH5D53gGSdq52DRZfRtISbyTStuzHmz2sLnyubC1sIlUnRR6zXXwAQ3xFS3IDl6w/MVnRNWZ5gIVYbQ040lvqO8fp+eHOa3ePpM1Ls2a2HpXI4n7bT3KkVU40UQooCQBNINdRNfkEBvpJ6X1E+WAWtm4RagZmyMc5HAaAfIx7mWUl4lZCUmjU2WQhydVjZ9QazG3Mcr9RhypAmSlWAezC9yBy9ogpkmbgEMwWUAkhItrncreGxAFmu1rj2wg85vZqSFu7t1Px1nx/iSgNyrNII1VhEQtxzY8EEEHaw2Pnjmt951BTXQrwvufhrNWKdKWnsZmjGq5kAFgx6kAaQl+Y29+uLkhRczy1LVKnh15TNZ5ohbVXUoAOwrKS6m/m6jvL+bDEmP9034e7/8At215Gx+8Io4at01UGYJUxj/dzgMR6Fhv+Yxxcx1U3nH7BTavSKnmCb/OI80zMxMGrcs4TA92opzYqfvDa30J3wrM36lmulhxUGWjVzX4GG5VnUFXFMzAMhFqtLadS8hUIN7MB4gPK99hdlZXGUSFbDPh2W+9+6foY2r83jplVaqNZ6hYysXBUs0kRG5ItZAbC9iR16jDM2QazPToNXuUNhxvznxC1XIg4iRpN/tFIqNcBVADRE26qVF/J/4ccUs4vGIpK/dJI8LX+BHx9pT2Sr1pq3hqSKSuXiwg/JJ8yAdD0I9BjiNZuhlMTT7ajn/Umh6jgfhOk40TyILmdasMUkreFFLH6DHCbC8elTNRwg3M5v2QpGdoy/jkJrJ/diRCv0GpvoMRpjifOenjGBDKOAyj5k+8Lj7MysTVQVJjq3LamVtcTgE2UjlYAAC2432x00m3WL/WIPy6iXThzELzKdzCkVSyq5RpKhl2VI08QH4vAD172Om9rHeQpU0Dlqe2wv1+0SVsFCpFXmJBmcApTmx4afKgQbkgWuTte/LEzlXVptptXqD+nw+19T14mLm7cVlUwp8tpxGo62BKjzO2hB+eFFVn7tMS5/DaNAdpiGvCYMop6F1epvW5hKQUj8W/Q732/jby2GOhAvi3iPXbFrlp92mOP8vHlS8kDJLNpnzCa6wRDwRX8WnqFHNnO55bYcGxuN+UxZRVBRdEG5P7fCMqIiLXGzF1jX7d7bySSW2FvIdP4lA5YfSQe7C404DoBMrUxcFnjPDOjVp2NyqmwFlha7dAAbm18TbSbwKbC5XkDrxMJywAzrqaMRxHW9rjwrqG5jTbkbi9ipGBdZOuFFMlVIuLR3X1ZRpZiurgkpUIBfXCblWt1Kgn374xQ734TOiXsu19QesXVFe2XhXH2+WyWsRuYA3ID70Z6Dpy9MSJCafpmhaX9WxUd2oNfPrx18oLmfYmGcLVZbKIXO4KEhG+oN1P6eYwNRD94aGUpfiFSj+ViFzL8Ynp+3lfRPwa6Lie/ca3mrAFW/L6jEzVdTZ5rP4Xh8QvaYdrdI8o6/L5/wDEUQRKtRcRkBDIOqEcjqG1xfexxYFD4JiqUsTRulTVD8OsLCs9PLT057xiBp3tuIJSAyr6puLfhx0Xy2TXlInSstWoNib9TIFoaB4XV5pmcNFCiMZQoW3E0L05C/ttjmi2yxya2LVgwA1uTtvtf4xfntPqSZYjuoWvpWHveUD62P8AMcK+g085XDP3hfbwN8h8jOj5RXrPBFMvhkQMPqMaAbzyaiZHK8pmv2nMXp46VTZqmZI/pe7foMTq7W5zZgAA7VD+kE+0VVTkQTOkMkyy1GgpGLkww922+1iFP9RGODUeekcavYmxUX9Tr9YtyHhzVEkMUslLE8mv4QRFHayrqJY+FTbkv574RNTb1mnEM6Ug7rmNrXvtvF37RM3HBdh4qqQj/wBGnNh9Gck4Wsxy34mV/DKA7Qa6KLnzO/ynmV/s1DzWnlIVY45HHzMXvffoAQQTucKKHFo9f8ay07KutyLw/Ne1UcGmhymJWkY21ILgH0++38R2GHeoF7qSNLAvVJrYw90awukpIcop2qqluLVy8yTuzc9CX6ebf/Qx0L2QzNvJNWfH1BTpd1Bz+c9y53poZc1rQGqJEGhOiKfAi+rdfT64EOUdqd5yoO2K4Wj4Rv1539IZLG0NPRxSG81RUo0h82vxH+ndC+1sO2ijrrJrlq1WYeFQQPK1hK832qHPlID+W/8AqwlTxSuHIdAPOe5NTCSXQeTRSIf5go/1YdB3yYmI0pZr7ESiHOOGlDXMe5JGKep62Pys34WDA/iOFDWsTttHNC71KA3BzCfVJKtBUtQT2NJUXaDV4Vv4oz6XO3lt54B+W2Q7GI6nEURWp+Nd/LgYgr4ajJZ+JB9rRyt4S21/usd9LeTdfpiTBqTd3ab0aj+J0wlQWqD+e3ObqjqqLNafwiRR4kbZoyf1B9RzxpUrVWeTUp4nBVNNCeM5/wBoewccFNUyxFpCsiqgtuouNXLxG5tf0xleiFns4b8UarURH001l/YDOL06lvFSShveGc6XB9jZvoMNQc5bfzWS/EsOO15Bh8RrNJHkM61FJqWNKei4mmXWPtA+wGnaxAAv64oU1FjtMIxCdlUuCWe3pvf3vItTDppnjlWf4abgTOosGFRs1hc7aiDzPLHWKXuReKKbhWV7jML+0afs1YpHUUjc6adkH4TuuO0TpblF/ERmZao/UL/SC9sqlRmFNf8A4eCec/kAP7HBUPe9DGwqXw7j+5lHzlNNFUcKmpIZhC4p1ldymtmueSgkdbknfmMdZb6CIHXWo4za200+8+4qyogSpFUUlenh4kcoGklX1DSw+U3X6j2wguoPSDrTq27G4B3Biv4eOMPxSt4lpqVC3mSGk036nUL+2OtbMT6TT2jVNBpfM3w0+Un7SaaWeGMRXDmdqcqpI1K56+l1U/ngrAkDWN+HMqOe0F+6Dflpr84bk1BR5ZHUyt3dD6WfmbWUqqfivy6n2wIFp6zPWrV8ayoNQYf2UlFXD8VLGpeQkKGAbQgJsouPqT1OGpntdTJY0Nh37Ia2/lzEef5ZqzCni+0NLF9s0aoWVXPhG24Btex5b+eEIzP0mvD1QuHqVD4zpeMc5pamorKSaOFuFT62tIwjLM4tt4jyA5jHXUlh0kcO9KlQdGbVrW9JfXZDUzSM5eGK/wAulpLbKOd1HTy6+mGemWN4tHGUqICkEy2jyOqikEizQsQCNJiYbNpvuHNvD5YBTK63i1MTSqLkCHXr+0VfuKdKSppJYtaSu7xtCQ2jWdVipsdm5EX54QLZCG1mj+opmqldTawAPXr+0o7KN8aIaetiOqlQkrIpGtr6VO43AXy6n0GCmcy5WEbFg4Zy9FvFy4R9m+TU4aJREqrM/DkRRZXUqx3A2uCLg8x9cUI4TFTxFU3Zjc8JhD2NrKOtPwj8o2kib74Ui8bDkTuB64ymkytoZ7Yx1Cvh7Vl4gG3XjNZS1zvBEb7vTpKbcg8kwIP6t+WNF7ieW1FA+o2a3PS08r6KmkqLxJp46tDIwFlkEqMUYDrYod+t8FrvpFpVGNKzm+W1vfX5wH935fUCCprZQC8KHhM5Vbp3Wa3U3sPTCsqnVpUVqyZqdBeJ16cJ8GqpZY6+CjMJjWnWRTGhUhoybBj83mD03xy9lIWVyVO1pNWJ3tqb6Rt2Vm//AK1Tbwz00U31/wCycMnj8xI4izYRf8SR9Yu7YuTW1x/8PL7D+Y4Sqe8fKVwvdpUrfqcfAxh2lpFleONqWpcxopSaBgpW4sy3LKegJ5j2xV1v7TPh3yFmDDUnQi8Ay+WllophBxTqlSOVpTqZiWUbtc3ABtsbb4VGBpkSlRalOuvaWB3sNOfCY3O8vaszapiWUI3EYxlrkahbbn3b25+mM7KWqET2KVVcPgkYi9xabHK80Y1TRVEZjeK9S17aRaPSbH5hquwPrjQrXOs8ipRATtKZ8RC26Xmc7U0U9dXxUyE3McbSfdViO8xHmAbfpiNUGo9hPQwTU8LhjVYbXAnRuyFOsdJEqXK27t/Ik2/S2NVMWGnCeHjXL12Y8ZdkT6+NJ96VgPaOyD9Qx+uOpqYlc5CttraxhUAlGt4tLWt522/XHSTbSTpBS659tJm6aWtlolIjljqotDESEDilfEO6x7rbje255Yn3iJqApU6p2Km48rwfN/j4qWExcR6gMzykd8AMCWWxPetcaFHVcBzgS1L+neqwfwkWHSa6GMhVBJY2F2IAJ9TbqcVG1jPMIF9/IQDMGtUUzeZkj/qUN/oxwkLLJmKODuLGK/2h1rwUgnitrilRhflztY+hBIxKubDMJp/D6QrVez5g+kmW9oI6gLVp4Y6dmZSd1YsuoE+gXnjnaAjNyEHwjU2NE7lhrFr5YRVVTSnXTBohFDy1ubsq/hDPe3r5Lv0g9oTwle1vSRR4je7fzytvBa/tNEcwansdYng0ONwTGSGHpsx3+m3VWqjPKpgX7EVeFjHmUZRTSovGRHMM1QkYexAHFN9jz5Dfpv54cqpHematWrUj+XfVVJtztB46qllq5Y6chtFNIj8MARpf1A7zG3ntpPPCi2YgSmSsmHDVDuw33+8XdkZT8fQkf7zL1v8Ay8sA8Y8o1ZbYZxyb6T3tWD8bmK/ey+4+n/5hX/5D5R8OfyqJ5P8AMiGdrYqyo4UMCH4dkDTMrBWYH5ATsNufvhiGJEjhuwpMz1Nxe3GW1CmOjZTAKeOGSMqusNdQyksSMGyxEJqYgMTcm/1g6RRoalQlpZaiUmQC5XhaGRj1KjUuw6XOGsNfOMxZgpJ/SunncQLtTWLVUwnjI1iMyIRuGCEcaF7bEDY26i/lvOrtp5y+GTs62R9r2Prsen0lVDkbU8UdVIS1ZO5YsflLo2lR9SCfb0wKtgDxna+IFaoaSDuKCPjqZ0GkgEaIg5IoX+m2NHSeOzZnJmayrMjT5ZBUGMspCvLY2KrISWe1jqte9sTQ2QTbWoipimpdTaA1Paao00TFhHHUcQuUW5AUroAuDzBva2+FLtZbSgw9D8wMdV0384Ur14q5yeIYDxFjFri+hChG2w1agG3udvLDAvmnLYcUkHHS/leexU9Yz0JaWdAYC1RYLYMgXY3U2LXYEdbbY4c0QNRVXAAvcASvLu09Toq5JYTeMJJHGRoOiTXzPe3AW52vudsGY21jvhKRZUVt9Cd9Yzzact8C5ABadDYG470b8m6i3XFDqJnprlzjpaedv4NWX1A/g1f0kHCVhdDH/D3yYlCNOEzcNIlLlKylLGSnMcukbniX0E+ekm1/4vTE1AFMTcznEY4qDx+Wmka5ZTz1E8k4Ijp2I4DHxX0hWkVCOZUWVjyFzY3w6gmZarJSphB4huPXnMhmOXImcUqRRlYuIqq3PiMh75v1Oo7nGd174tPVw9a+CqFjry5crcpsYezEFbF/iASqVVQwANr6pCNyN9rYuUzrPNfF1KLApxVPgITlNC9Ej04jBpxG7pKBYiw3WQdW32a+4HS27KMokarrXIqX1uNPtFPY+K9dSC1uHlyf+62FUfmekvWb/pmPN/pDO18IGaU1ztU08sG/oL/6hjr6OOukXDN/0zH+0qfnHHZmoL0sDHnwwD7rsf1GKK2x9Jgr0hTdlB3l+d0hmp5oh88bAe9tv1wEXE7QfJUDX2nOs27TNT1cEhH2U5jqGbqNScNwPawJ9hjK1TK+u09qhgRXoOD4l0t5aiOO11Erq5j7h2msnhqIhYOR5OqmxtzBHntR9Rf+WmXCsVuH1O3UNwv5nbyjCqlSSdGd1Ecc0k5ZiAqqiiNNzsAWJI9jhrgyKZgCANbZffU/KNoc9pplcQTxyMEOysCeXlzxTtE5zOcNWTvOpGsuyCECkgSwK8FBb3QYALJacrVGasWG5O/KIZO2oEc7Qw/7PBrdGbToYMVEZAG2wJuPTE+00AHCamwbXUsfF8estl7RTfGGmURiMhVSRgTZpELJcg73IIC7cueO9oc06cIBR7S+tzp0G8rp+0c8dMaqpMRRZyj8NGGlFLKzczc6tJ9sGYjeBwqZ+yQ7i9zprC5qzjmmp6qkB48ZkILAqhWx072JYAg7YMwOklkFMNURvCbdYXnMa6qQbBVmB8gqpG/5AYdu6JOmfEekEqu01DOkkImUh1KarHR3tvHbT+uOF1KESlPC16Thiu1jbj1iA5kj0kwZAeFFBTul7XkDkFLnbe3P1viYIKW5TSKTrVUjiSfTnGRzXvizmape66okLxUynnpsLMbbX5sbchjua2sl2OUE20GuuhMKqaiANSqgPDg4sp1CxAhW2999y256nHTwMVM3fzHxWHxjPspTslJCG8RQM34n7x/U4dAcgEz4k3qsOF7D0nna6YpRVBHMxlR7t3R/fHKnhtGwihcQvmD7RT2WhBzWrI8MEEUA/uf7YmnjM14k2wqf5En6S/8AajTkU0dSgvJTSrIPa9m+mO1h3bjhF/DWBqGk2zgr7y3IpQJJ418JYTp+CYX/APkGwyaaesz4hSUDHfUH0/aNZ6tY9JdlTUwVdRtck2AHrfDlxIlCTtOcds+zwltEDoMM4sx6Q1J5/wAkgI/LGWombWezgsStPvEbg/8A2G8fxZRCifDuXjaFTIhQnSyi4LqjXHWzqOV/IjFSgC+Ux9uzNnXXNpY8+H7TKDJWhWyzLLTwkSmQjVdWFoXK3OpE75IvzBxErYz0v6jtLG1mIy2+B/aFJVTOsfHrKaVlkV4hAoaVyt+4trWDXsSenpfDKWOmYSZRBcpTI4G+w49Z0jKoHSGNG3ZEVTblcAA29MaVNhPErZWObhKJ1pYnkeTgo0tuIXZQX03Avfna/wCuOd3eMrO9rbC8pl7RUKk3qKcH8S9OX5YM6xxg6xAOUkH6z6TtBQOLCop2B6F1sfzxzOpg2GxCMCUsIQmXQSSrUhVeQCwkBvtv5bX3Iv6nB3bxe1qANTOg5RN29y1p4VXU6p3hIUXUwVtO4UbnkRtc97kd8LVUGX/Dqwpu2YD1mP8AjJJ3RYavipo0fCwwssdtNu+5OlVHMsRyBsMQvfYz08gpnOyWN75jx8uvKENkCGnIMhlR5V4IchEcxqA0sh6rYex28xhhT01k/wCp7+1rA3478B58Yd2k7bfCR6I5Flmde5w10wxjzH3j0FieR5Y69XItomE/DzXe5BAB1vueMWdlY5ZqVFlbU1URAu24giJaVj5libX9sLSuy6zRjMlOscv6dfU6TqwH0HTGsbT5654xB2ocM9PCfC0nGk9I6fvE/wBWkYm81YUHKzcdh5naUfswRngmqmvepmaT+XkuFojS54zR+JECotNdlAE1eY0izRPE3hdSp+otipFxaYEcowYbicz7MVbRrHr/AMyjkNLN/wAtyNDfRgPoWxCmSNW4T1cYivfLs4zDzGn3lGcdngkrF1YtqZviqltcccZBsAC19QJAHLkD6Y4VsY1Kv3e43TKN7+ulvWPsxkgqIBPG6zpGhjmK7lonA4l/IiwkHsfPFDqukx0hUpvkcW4j0299oozHMeI1JRyFXqUl1BmW6SKiko1zewkBG4vYg87bzY3ISaqVPIlSuPDsel9/aUz0FRCLxxTLUFFYuhViZA32lhc3WQG+4sCo2wMMuk6ro475GW+2ux+0vihqVdyhl+Uho6JY2cE99SxvYgdeRuMd7xG8XNRJGa3LUk266TN5pkWayl2nmaKK5P21QAApNgWCm3pfEytQneehSxOCogdmO8OV/rNlBRJArBYqdDFGGdo4OITcbd9iguefI4qFsLTyqtftmzEm5J3/AG10ieLJooQUi1MC2o8QLqDHUGXYW2KcsTWmNZrrYl3a76acPhvCKHLoQy1RdlcsIFVVRlOq5JKsNwLg+2OhdZytUqZOyFrWzcbyrtF2ZkmJWl4CzxNcvGjQMw6ja6tuRcgixttvgenfwwweMSlY1L5Tw0IvLOxNDU6S1dUycM69MJkLahH42duekcrA2N8dpqw8RnMbVpZgtBBfTvDrtbXf0g3ZuaGohvK7JGg1uZm0xorM2lYo/C3I943A6X5DlNxGxS1KTC3iOlhued/2nlXnC11SZY1bhU4VYHcARlmYa9ZcEAMAALd7HM3aHSdFE4ekFqgXbUjj6fy0tzjs4s0RgZ1NQ1W/BKLYIp0mWwvfQNyd+enqbYZ6YYTmGxZpuKi7Bdb8dfntH+TqiRvUqVWNY+BSayANI5MT5yPb3AHnii2AvwMw12zPkPiOrHry8gILlVRXLMitojLsGanYmSR1Js8rODZAOYAFuQwozg2JlKyUGQlTcW0PDyF9ekC7V1byCUx7yVLikpxf5UP2rel22/lGOVGvt5S+EphLZ/0jMfP9PwnScrolhhjiXwooUfQYuBYWnkVHLsWPGFY7EnPO29ItNVLVMt6WpX4eqHlfZWP9r4z1Vsb8OM9XBs1Wn2QPeGqy8xtPGIpVEstJKpljNhxQAdD77d7xWO2pSL4YnMLiRUhGJvYMNDy1/nvKqfOGSpaWeIxK6aI4hpdysRLO7hTYBQbAC5sTgVipsZ2rQBpBVa9jmJ89gPaAZ9kPfhEWkMjB6N790kbmnf0PND5XHTdalLlL0MVdWV9jow+v3n3UZtBUvJMRLCwhaCzwklJCTzZVNrDbYg4O0VtZxKFSjamBcXBvfhKBmEA4dpYYwSwMeo2jBeJ7r3e9bQdrDxemO5gNICnU17t9Z5C8acRo5me9yoEEkgU8XidBupHy9DfHMwvvHyVCQWFgOo5W95YpVYuJHBMYGgWPiOY4xpC7NfvOB15WvbHTfeLdn7ruL3Jtrpf4RTkvaUVRa0QjEYUjvly1yxJYkDe5398SpuDeacThGoAZmvf+fCDzdo0jmSmenSUXGlzJp0mQpvyIFio73TfHTU1tHXAl07RWOnxtNBWVU6QtWRq68RiqxnS7OZSfCQBZNRDDmWsDsBYvqBczEiU3bsDwF7jQDzvxjuhy6LiWm3dYlBhvdIkQG3E6G5uTfYnkNr4cDi0zNUbL3eJOvEkxVmsLylp1h1F49UZaLVoRXRUt3TpupdrWv3uW2F/yl6DWHZ5rAfM8ILnkoVWE0xBkSEpABdy++pVRW7p3Fjtud7jCMRbWUw4bMMg2vdukJyvJ3Z5Y5GPFlu1U4O0MbHUIEb7zXJJHTf7uHVP7olSstgQNB4evU9I0qqWWq0S0sohSEAwXTuu24JIPyabBWXzJw5BbaQp1FpLkqC5bfmPLrfe8sqMwqWp40dEhrJiyIAdWhR45OmyizW8yowG9rneKtOn2pyaoPnwHrFvYejSoqjUoCKWlT4elHRreNx7+fW/pidIXN+A2mnGflUgh8Td5voJ0TGieVJghBM1y+OoheGQXR1Kn69R6jnjhFxaPTqNTYMu4nNcnlnp5jTyd6qpVtH0+Jp/urf5lsCt+tx5nGdWKHLx+k9jEJTrJ2g0Rt/8AFuflG8WTrJLDUxSxilV3mA02a8os6k3sFLbm+4Nxh+z/AFDaZBiWRWpMO8Qo9jpK8pr45zJT6Gkoy3Dik0gAMAbqunfStu6/Q/THAb6cIVqbU0zX741I6ffmJ5XU89NKJOJok2VZ28E46R1IHhcchJ19OR6wCn+fGMjrWUJa4/t4jmV6HiLTNftK7VzXp41WSnmjYyOG5gjZdLcmU3bcc9r4jWc3Fp6P4VhKZLsWuDp/Bwmr+KrZYkkCgyhbxTQOGSQHo8bFTY9QCbHli65it55ZWjTcrwOliNR6wKkr541cz0xgMbFohcMjI9jJEW5C5F11WF9Pkbqpa3elXp0r2Vs2w9RsZl8mpIkrqqOJ14bxcSHcAEGzBbk+pFue2I0socielialRsMjODobH+dZ7T09P+9pme0yQ7IgsTK9rKB08yTyFrnCgfmTrNU/okC6E8eQ11mur80qpWiWmjWd01M8oNokkIIVUJ8em55dQN+eNLs36Z5NKnRQHtWsD0ufWDZ/lGYywfDU8SRxvvK8kt5JSeZYhbD1G/lsMcc1MukrhqmFp1BUc5uWlrTyB6YxqrJJNUNdRDHUvIG07Fr3siXvuf1wX003iujmprYLvmtY6/EwXI8i0TyfDCP4pz9pKgvFSX+SO/jkt7W5m2wPFXW43la+KzpZr5Rw4sRz5eseUz07f4KFl4OsrKxe7yOLM4ItdgRszEjnthwVtYbTIy1P+c6HccgNtPoPWW0dIaFnZZV/d+jWA3eMbfdjN91a9wPoMATKN4VXGIUAjv7X+p6xJms1RPJwEGmrq1s29/habyPLvNe5t7eWJuCxAE2UVpovaN4U/wDJunTSdGyvL46eJIYhZEFgP+p9TzxoAsLCeRUqNUcu25heOxJMEJMEJnO2fZgViKyNw6mI6oZRzU+R9DhHTMOs1YXE9ibEXU7iZLIs2kMksTxWnFxU0vST/wA2EciSPEnzbH3kra5Wm2vQVVV1a44Ny6N9+EZ5nHGY6QRycOhBYyFGKiyr3FYixVdV736gA88OQAOkzIzXctq/C+vPX5Qak7SwpHI7KzUjTLHDq31KQA7DV4owbb+v0woYcdpU4ViyhWAexJtz4AdTDMx7PqUMcYjniXY08reC/LhybtGbb2II9sMyh9tpOniShzNoTrmGnuOPvE2XwGlvFDLpRzcUtWTEQevBnU2J9r4moKm011qnbEF115rr7qPqZM4z6phHegr0HWzRyR/16GNvUgHHWc8jOUsLSa5DLp6H2vMx2YWmFUyGtRTIGLssaaLg7BWdbEm53CqMRQLmveb8XUqmgGCadD8wN4vz0U0kshSqBeM2XVGoSVRyCmMAX6EEWPnhWHeuJbDu9OmoZdDxvqJrsjzesmVdVLVybdHWCL6WQG3pc/XF1LcvpPPr4bDIbioCPIMf/wBfGG1lRLP9jJOFUC3wtDeRyN7CSXkg6cgPXDMS2hPtrMyBEu4XXm2nqFPGG0uVpTxWl4dFTEgcNGvJITsOJLsf5VHnvjoUWttFqVmquALueewHpr73n1mUsw/w9PCkcUJKvFxuDdWA4bBwNlvqFhvcc8KbgWURaSo3eqNcnY2zbcCL7+s+EjMh+MkYUjR6opmjfWssYtbS1tzq2va9789sAHGOWspor3uI4WPUawbNczWHhfZd8bUVEBvfkJZR0t0U8t778uVHvrz4RqFDNmu1v7m4eQ5+YM0/Y3s0aVWlmbiVc3elk/0j0GK00yjXeZcXiu2IVRZV0AmlxSY5MEJMEJMEJMEJmu2HZJKwLIrGKpj3jlXmPQ+Y/tidSnm85swuLNE2Iup3ExlHnk8E5iqAKeqPMtfg1NttRI8DdNYvfa4NrCQcobN+03vhkqrmpap08S/t0v5R5mUEdWs8bBo6mWHQsUhHdtveM8mUm12W/IcsOyhhpMdJ+zZW3UHhv6w3ssLLIrnVUqyidwtgX07BT1Ciw25fXD0u6LSWKsWFvDbQdL8YroO08brVipCmKMhowVB4kb6tPd3BPdPLpbCZxc3lqmEdcho8dGudjLUio0igkBmpOOQsapIRYtuBpuyD3tg7u5NoAVmZ1ADZdzbl13lmYwrESsldyFzxYI3sDyLEAWB9cBHX4TlKpmAJQ+jESxItLcI12lydIEcEad4i9r2axtvbBpxP0nDUBQsqG3Viek+Y6KjkklilkkneFQZEmdiLEXvoFkI9QMHdJ3gTXCqRYBtiANPXee0tXUTUeumjigR4S8Ok3IPy6k0hdx5E2OO3NtJxqaitkdibWBv97xVTRmsPFaO9PXxBHCsXaJ47lXJsAvNhYcjbzwi2fUzS7Lh7IDYoTbhcfwQ9EMZEdQ61k/C4QijjsWS4OqW5IF9tzYDfnfFLEDWZ2XOO6Move/2iuvzlzMscarVVq+CKP/JpvUnkzDlqNrcgFubyLkmy6ma1w6lSznKnM+JvLjNX2T7KinLTztxquTxyHp/CnkByv1xSnTC6neYsViu1siaINh9+ZmmxWY5MEJMEJMEJMEJMEJMEIBnWTQVUZjnjDr68x7HmMcZQRYylKs9I3Q2nP8w7L11INEIFdScxDLs8dvuN09x+WM5puvh1E9VcVRxBu/cbmNj5yvK+1kb3i4uk20tT1t1bfoswG/8AOL46KoOlpytgmUBiLjmut/T7Q7MaKmkjcyRSU5eEQ8ULxFWMdFZSRY8r7bYewGu0glSopFmDak22N/KfOb0K1scnBqYnkAApljkAC6Sp7w3JJZQSRbkB0xxrMt73jUqj4dxnQgG+a45wjO8oqpJONDHJDPpQB0kBRupWZDsVU3sRfY4COUnRr0wtjqtzodPa0Ilymc1fFhV4SZQZCJNUciDmWjtcORsPpvhsriL/AFNNqZpk3AGg5E9YBmWVKrrUyVMdPUCRidTqy8NtihXuk3ULz6jC5CdTLUqrFTTRCRawtzluWLDFb4UVNRGhJjTwxR3BvaRwNtzbc2udsdAtpJ1gXv2tg2l+Z9ItzPtLFCvDaaOJRsKeiGpz6GUgBb+gv64R6uXSaqODZ9VW/wDk2lvTW89yzKK6tTQkf7upGN25mWX1ZjYk+/644ELbaCdarRw7Zie0b4Cb/Ichp6OMRwIFHU9WPmx64uqhRpPKrV3qtmcxnhpKTBCTBCTBCTBCTBCTBCTBCTBCTBCLs3yOmqQBPEkluVxuPY88cKg7ytKvUpG6G0yE37NOGS1DWTUxJvp8S/kCP1viH9OAbqbT0D+KGooWsgbrsYDW9ns2G0iUdYPN0AP9hgK1I618GTdcynp+8CNDWKbfuaLbrHMVH0s2FJqbZZovh2FzXPt+08ajrW2/c0f88xI/LXjln/tjGpQ/+QfYfaG0WQ5tvwoKGl/CgJ/Oxw+WoeQmVquEv32ZoYf2d1FRvX18ko+5GNKjz57H+kY52BPiMF/E6dEnsKQF+d/vNRkXZSjpN4YVDWtrO7f1HfFlpquwnn1sXWreNo7w8zyYISYISYISYISYIT//2Q=="/>
          <p:cNvSpPr>
            <a:spLocks noChangeAspect="1" noChangeArrowheads="1"/>
          </p:cNvSpPr>
          <p:nvPr userDrawn="1"/>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2772" name="AutoShape 4" descr="data:image/jpeg;base64,/9j/4AAQSkZJRgABAQAAAQABAAD/2wCEAAkGBxITEhUTExQWFhQXGB8aGRgYFyAdIBseGiEeJCAgHR4fHyghICImISIfITEiJSkrLi4uICAzODMsOCgtLisBCgoKDg0OGxAQGzcmICY0LC00LDQ0NCw0NDQvNCwsLTQtNCwvLCw4Ly0sLCwsLCwvLDQsLCwsLCwsLCwsLCwsLP/AABEIAKAAoAMBEQACEQEDEQH/xAAbAAACAwEBAQAAAAAAAAAAAAAEBQADBgcBAv/EAEQQAAIBAgQDBgMFBgMGBwEAAAECAwQRAAUSIRMxQQYiMlFhcRRCgSNScpGhBxVigpKxJDPCNENEc8HwU2ODorLh8SX/xAAaAQADAQEBAQAAAAAAAAAAAAAAAgMEAQUG/8QAOxEAAgECBAMGBAUEAQMFAAAAAQIAAxEEEiExQVFhEyIycYGRobHB0QUjQuHwFFJi8TMkcqIVNFSSsv/aAAwDAQACEQMRAD8A7jghJghJghJghJghJghFmcZ/S0ovPMiX5Anc+w54VmC7ytOhUqmyC8zQ7ftN/sVFPP5M32aH+Yg/2xM1eQvNv/p4QA1nC9Nz8IHXdosz+d6GkH8cms/9/THMz76CMtDC7DM3lYfOCDNq1+WZwn/l0zMP0GOEva+YSwpUVH/CT6j7z5Oa1q7nNIR/zKZl/uMcLMBcsIdjRIJ7I6dR94VRdoszItHLQVR/hfSfyuMdzvw1kWo4W9mDL7GGnt9LB/t1BNCL+NCJEt5kgC3tvjvbW8QnF/D1qm1GoD01E0mTdo6Sq/yJkcjmoO4+h3xVWDbTFVw9Wl41tG2GkZMEJMEJMEJMEJMEJMEJMEJMEJMEItz3PaekjMk7hR0HVvRRzOFZgo1laNB6zZUExVb2hralQ2oZfTsbIzjXNJ+BB19sSzMwuNBPQFChROU99vYev+4LBk0NOOKUjiv/AMRWfayOefdjB2J57m/pgFMb/OdbEu/dJuOS6AfOXVtarU0lTpnqlRNamV+HG466VTy52Ix0N3MwkxSZay0yQuttN/eFZdKvBmemamVxDrXhQW0sQSLsfENiOlsANxdYVh+YO0uQSQSTeCZDn000lLwp5JXdddRG6gKiEcxYA31bCxN98cQ66esbEYVKauHUWHhtuT1/gheXdopo614Z2Jp5ZWSCQ7aXW10JAHO/dv5YYOwazbRKmGRqIemO+BqPlGWU061VNFJUxxSvIgYlohyPLz6euHUE7iRq1ewqkUWIAMBr44KWaGGJqiF576RCdSjTbnG1xbfmMI5ANryiGpXpNVazW3v/ALi7O+zCsTxYVkI73Gpfs5l9TFchvcHpywrUra79eMtRxpC5abWHJtR76T3Ls+rqVSyt+8aZTZiLrNF+JCL/AJ45mZd9Y70aFdgoGRvcHy/3Nx2f7Q09ZHrgkDAc1+ZfcdMWVgwuJ5tfD1KLZXEa4aRkwQkwQkwQkwQkwQkwQmV7X9rfh2Wnp041ZJ4IxyUfefyA8v7c8Td7aDebMNhe077myjjz6CZWhytuI080iT1I2kqJf8mnt8qLydhy5gA3v5YkF1u02PXyAU6YIHBRufM/tHOa0z08PGhV55iy65LhpSm9+Hfuj0A23OKE8RMtBg9Q03Nhy2F+sGyDNGadElpJ4uIWaKSaXiHUANQsRdLr6+eFRyWAIla9HIhKODbcAZfjeXdnMtkjiq6RoyIQz8FmNlKSDl52Unna2BVGUrExFYM9OqPFpcQfKpxFEkD1iS8NNBSnhLncEd5gW5XvyHLHQ3dsY1Qh6hZEykm+p0+IHzltPSQotOI4Kw/Di0bhNLaTzVrkXU+RFsGVYh7RSwcqc3l+8+qimheCWCWCr0SM0hLx6irMb3XQSdjuMDAHedpmqKgdCL+3ve0Y5bm1JGkcIl0aVCqJQYybC3JgN8OGFpGpSqFyxF/I3+V4HXwvHmCVTo7wiAohRS5Vi1zdVuTcdQPPCkXMrSBeh2YsGvcg2HxNhA80E2iaZVK1dTeOnF7NHHGCbkjkebn3Ue6tfhKUMhIQ6KNTyuZ7Q1qVNPRSsH+KmWwkhsrrp8THoUBtcG4uRscdFmN5x6ZpMyDRRwOo1+sAzLKWWZJVdIKm9o6qLaKc/clXlGxO1rkH9MTC214y9OsDTysCy8VO48j+01PZPtaZ3amqU4NXH4kJ2cfeT09MVR7nKd5jxOFyDtKeqHjy6GavFZikwQkwQkwQkwQmZ7Z9pGpgkMC8Srm2iTnbzdvQfr9DidR8u2814XDipd3NlG5+kyuT5YIlkYyM2o2qKkXLzPe3Ch62B2LDc8hyuJohALcZqr1u0bIBYcF5dTHObUMclAymn4YRNSwkDbh7gd0kb2tt54qQrLbhMlOq617htTpf94vyTKKqnZXimRaR7s0UhLiFLXGl9Qvcc+QHrzxJFcbHSacVWo1RlKkuOI0v5j95YK2KFOLF4fCKqpdmFm6RAktJew8Ngdtzhw1jznMjOxDDrYfW23tEOZZ4C4SWKVlvcz1UTiIeq06i3sWN/XEVcltppTDKKdwwuD4QQT77/CNaKmlnN0ruNT2sVpSICh89IuT7XHseWHAkmqon6O9/l3vmJ8VOU06OI5DxCqHXxmkGoqASwcubAg789Jt0O3QLf7iio7i+UDqAPlpCo+zlI2oQGSKTT4RI4Mek2J0qwu19t2sfbn2w/hif1NRfEAR5AgwOZZ42CCrcKosyzWqXc+saL3fq30GFYHh95VKlLcrqeA7o9/2nxQVUqOVFLUxLz41NC6IfPVTuLf03JwoY8o74dAniU34XB/8AK8dUOZx3+JlCPpUoamIGwFxcSxkkx7jzI8yMV319JlemxHZqetuHoeMULTNltOxhvPPUuUpyASkasSVF+QAvq9fYYSxQWXeaM64yqM/dUWvfc26aT7oKI009Pl6BZRLG8lXru2u9hceRvf3vvjv6so24zlR1q06mIbu62W38E+8+ycErG0ltLWpqq/ehfpFK17kE2sx9jvYnjp/udoVyBmI38S8D1HD2HDeaTsV2jaoV4KgBKuA6ZU5X8mX0Pp/1GKI19DvMmLwwp2enqh2+xmnxSY5MEJMEIBnmapSwSTyeFBe3UnoB6k7YVmCi5laFFq1QU13M512fopppHlkJFVUqHlYc4IG8KL1Dvaw8gCem8V/u3v8ACeniKqqgVfCug/yPEnp7y2uKVEq0veop4Dejue46gWBAGxvuLcwD6kY65v0+sVA1JRV8at4uY/YfGE5TPIYr1CtAsLtxyWvx5N1IXzUnfYc9IHnhhqO9pErhRU/KIN7W/wAR1geeZpoCIacvIAODRILrGPlecLsTtsnIevMI7nYfzzjYfDqb96w4ueP/AG35ecU5bDnTTGc06mU7B5lHcB6INXdHsN8IO1vtNlRsAECq+nTj56/CaOSuzOIXqaqhg9CrMT7AMLnFF7SY+zw5/wCJGP8APWGGd1ikqHYMUQlXamEW9ua6mLGwubdfrh/CNTMxsxyoN+t5n/3zTxSIsk6MC7gnVqsvETTqNzsY97nndsSNQX3noHDVspyIdAOmtvoZDnEIaZ4KmPUshKnUP8qOMbH713CoOtvrhgwvvE7B7Krodfnf7TWZ8QLPxCqkffkCC3m8ZIH5Yc68ZgosbZePoT8YgkpJJBqQVEi+dLXa/wBHAwnD7azX2mU5dv8AuUCJXMNPPxmqa+nmIsWmh1ggdGK2DAe+JaDUkzaud6eQKrjodfTSN+zmfo7MKXQXXeSnW4SUffgvbQ3UpyJ8ueHR1J0Npkr4NlQFxYcDy6N/NoXLl8TSy5g1aUgdAndGgqq81LHcG4PdAB6YYIL5s0RKzCmuFSlc736+3KKcpzhXaUQ0yjL1S8quO/Kr3BlAO7ABd+tut8cRr77CUq4ZUQFn7/DkLcD5y7OqaaGVJ4m1VFOutG5/FU21wx6slwCeoIPUW44K6jf6RsO61FNJtFbf/FvsT8p0bJM0jqoEniN0cXHp5g+oO2LqwYXE8qvRajUKNuIdhpKTBCc07cVq1NXwG71PRqJZlH+8kbZI/cna3qcQc5myz1sIvZUe02ZjYHkOJhho5GQ0wlkSqe0000QBVHPhVrm9ttIAvsu/PHctx3ZEOobtGAK7AE6+kCpcsapeWnzCEtNs4qE2XQOWk7GM3vt6k44FJNnEo9RaKh6JsD+k73lXabtIkKJMLW8NIlr2A2M7C+4A8A297nbjuBvGwuEerdB0LH5D53gGSdq52DRZfRtISbyTStuzHmz2sLnyubC1sIlUnRR6zXXwAQ3xFS3IDl6w/MVnRNWZ5gIVYbQ040lvqO8fp+eHOa3ePpM1Ls2a2HpXI4n7bT3KkVU40UQooCQBNINdRNfkEBvpJ6X1E+WAWtm4RagZmyMc5HAaAfIx7mWUl4lZCUmjU2WQhydVjZ9QazG3Mcr9RhypAmSlWAezC9yBy9ogpkmbgEMwWUAkhItrncreGxAFmu1rj2wg85vZqSFu7t1Px1nx/iSgNyrNII1VhEQtxzY8EEEHaw2Pnjmt951BTXQrwvufhrNWKdKWnsZmjGq5kAFgx6kAaQl+Y29+uLkhRczy1LVKnh15TNZ5ohbVXUoAOwrKS6m/m6jvL+bDEmP9034e7/8At215Gx+8Io4at01UGYJUxj/dzgMR6Fhv+Yxxcx1U3nH7BTavSKnmCb/OI80zMxMGrcs4TA92opzYqfvDa30J3wrM36lmulhxUGWjVzX4GG5VnUFXFMzAMhFqtLadS8hUIN7MB4gPK99hdlZXGUSFbDPh2W+9+6foY2r83jplVaqNZ6hYysXBUs0kRG5ItZAbC9iR16jDM2QazPToNXuUNhxvznxC1XIg4iRpN/tFIqNcBVADRE26qVF/J/4ccUs4vGIpK/dJI8LX+BHx9pT2Sr1pq3hqSKSuXiwg/JJ8yAdD0I9BjiNZuhlMTT7ajn/Umh6jgfhOk40TyILmdasMUkreFFLH6DHCbC8elTNRwg3M5v2QpGdoy/jkJrJ/diRCv0GpvoMRpjifOenjGBDKOAyj5k+8Lj7MysTVQVJjq3LamVtcTgE2UjlYAAC2432x00m3WL/WIPy6iXThzELzKdzCkVSyq5RpKhl2VI08QH4vAD172Om9rHeQpU0Dlqe2wv1+0SVsFCpFXmJBmcApTmx4afKgQbkgWuTte/LEzlXVptptXqD+nw+19T14mLm7cVlUwp8tpxGo62BKjzO2hB+eFFVn7tMS5/DaNAdpiGvCYMop6F1epvW5hKQUj8W/Q732/jby2GOhAvi3iPXbFrlp92mOP8vHlS8kDJLNpnzCa6wRDwRX8WnqFHNnO55bYcGxuN+UxZRVBRdEG5P7fCMqIiLXGzF1jX7d7bySSW2FvIdP4lA5YfSQe7C404DoBMrUxcFnjPDOjVp2NyqmwFlha7dAAbm18TbSbwKbC5XkDrxMJywAzrqaMRxHW9rjwrqG5jTbkbi9ipGBdZOuFFMlVIuLR3X1ZRpZiurgkpUIBfXCblWt1Kgn374xQ734TOiXsu19QesXVFe2XhXH2+WyWsRuYA3ID70Z6Dpy9MSJCafpmhaX9WxUd2oNfPrx18oLmfYmGcLVZbKIXO4KEhG+oN1P6eYwNRD94aGUpfiFSj+ViFzL8Ynp+3lfRPwa6Lie/ca3mrAFW/L6jEzVdTZ5rP4Xh8QvaYdrdI8o6/L5/wDEUQRKtRcRkBDIOqEcjqG1xfexxYFD4JiqUsTRulTVD8OsLCs9PLT057xiBp3tuIJSAyr6puLfhx0Xy2TXlInSstWoNib9TIFoaB4XV5pmcNFCiMZQoW3E0L05C/ttjmi2yxya2LVgwA1uTtvtf4xfntPqSZYjuoWvpWHveUD62P8AMcK+g085XDP3hfbwN8h8jOj5RXrPBFMvhkQMPqMaAbzyaiZHK8pmv2nMXp46VTZqmZI/pe7foMTq7W5zZgAA7VD+kE+0VVTkQTOkMkyy1GgpGLkww922+1iFP9RGODUeekcavYmxUX9Tr9YtyHhzVEkMUslLE8mv4QRFHayrqJY+FTbkv574RNTb1mnEM6Ug7rmNrXvtvF37RM3HBdh4qqQj/wBGnNh9Gck4Wsxy34mV/DKA7Qa6KLnzO/ynmV/s1DzWnlIVY45HHzMXvffoAQQTucKKHFo9f8ay07KutyLw/Ne1UcGmhymJWkY21ILgH0++38R2GHeoF7qSNLAvVJrYw90awukpIcop2qqluLVy8yTuzc9CX6ebf/Qx0L2QzNvJNWfH1BTpd1Bz+c9y53poZc1rQGqJEGhOiKfAi+rdfT64EOUdqd5yoO2K4Wj4Rv1539IZLG0NPRxSG81RUo0h82vxH+ndC+1sO2ijrrJrlq1WYeFQQPK1hK832qHPlID+W/8AqwlTxSuHIdAPOe5NTCSXQeTRSIf5go/1YdB3yYmI0pZr7ESiHOOGlDXMe5JGKep62Pys34WDA/iOFDWsTttHNC71KA3BzCfVJKtBUtQT2NJUXaDV4Vv4oz6XO3lt54B+W2Q7GI6nEURWp+Nd/LgYgr4ajJZ+JB9rRyt4S21/usd9LeTdfpiTBqTd3ab0aj+J0wlQWqD+e3ObqjqqLNafwiRR4kbZoyf1B9RzxpUrVWeTUp4nBVNNCeM5/wBoewccFNUyxFpCsiqgtuouNXLxG5tf0xleiFns4b8UarURH001l/YDOL06lvFSShveGc6XB9jZvoMNQc5bfzWS/EsOO15Bh8RrNJHkM61FJqWNKei4mmXWPtA+wGnaxAAv64oU1FjtMIxCdlUuCWe3pvf3vItTDppnjlWf4abgTOosGFRs1hc7aiDzPLHWKXuReKKbhWV7jML+0afs1YpHUUjc6adkH4TuuO0TpblF/ERmZao/UL/SC9sqlRmFNf8A4eCec/kAP7HBUPe9DGwqXw7j+5lHzlNNFUcKmpIZhC4p1ldymtmueSgkdbknfmMdZb6CIHXWo4za200+8+4qyogSpFUUlenh4kcoGklX1DSw+U3X6j2wguoPSDrTq27G4B3Biv4eOMPxSt4lpqVC3mSGk036nUL+2OtbMT6TT2jVNBpfM3w0+Un7SaaWeGMRXDmdqcqpI1K56+l1U/ngrAkDWN+HMqOe0F+6Dflpr84bk1BR5ZHUyt3dD6WfmbWUqqfivy6n2wIFp6zPWrV8ayoNQYf2UlFXD8VLGpeQkKGAbQgJsouPqT1OGpntdTJY0Nh37Ia2/lzEef5ZqzCni+0NLF9s0aoWVXPhG24Btex5b+eEIzP0mvD1QuHqVD4zpeMc5pamorKSaOFuFT62tIwjLM4tt4jyA5jHXUlh0kcO9KlQdGbVrW9JfXZDUzSM5eGK/wAulpLbKOd1HTy6+mGemWN4tHGUqICkEy2jyOqikEizQsQCNJiYbNpvuHNvD5YBTK63i1MTSqLkCHXr+0VfuKdKSppJYtaSu7xtCQ2jWdVipsdm5EX54QLZCG1mj+opmqldTawAPXr+0o7KN8aIaetiOqlQkrIpGtr6VO43AXy6n0GCmcy5WEbFg4Zy9FvFy4R9m+TU4aJREqrM/DkRRZXUqx3A2uCLg8x9cUI4TFTxFU3Zjc8JhD2NrKOtPwj8o2kib74Ui8bDkTuB64ymkytoZ7Yx1Cvh7Vl4gG3XjNZS1zvBEb7vTpKbcg8kwIP6t+WNF7ieW1FA+o2a3PS08r6KmkqLxJp46tDIwFlkEqMUYDrYod+t8FrvpFpVGNKzm+W1vfX5wH935fUCCprZQC8KHhM5Vbp3Wa3U3sPTCsqnVpUVqyZqdBeJ16cJ8GqpZY6+CjMJjWnWRTGhUhoybBj83mD03xy9lIWVyVO1pNWJ3tqb6Rt2Vm//AK1Tbwz00U31/wCycMnj8xI4izYRf8SR9Yu7YuTW1x/8PL7D+Y4Sqe8fKVwvdpUrfqcfAxh2lpFleONqWpcxopSaBgpW4sy3LKegJ5j2xV1v7TPh3yFmDDUnQi8Ay+WllophBxTqlSOVpTqZiWUbtc3ABtsbb4VGBpkSlRalOuvaWB3sNOfCY3O8vaszapiWUI3EYxlrkahbbn3b25+mM7KWqET2KVVcPgkYi9xabHK80Y1TRVEZjeK9S17aRaPSbH5hquwPrjQrXOs8ipRATtKZ8RC26Xmc7U0U9dXxUyE3McbSfdViO8xHmAbfpiNUGo9hPQwTU8LhjVYbXAnRuyFOsdJEqXK27t/Ik2/S2NVMWGnCeHjXL12Y8ZdkT6+NJ96VgPaOyD9Qx+uOpqYlc5CttraxhUAlGt4tLWt522/XHSTbSTpBS659tJm6aWtlolIjljqotDESEDilfEO6x7rbje255Yn3iJqApU6p2Km48rwfN/j4qWExcR6gMzykd8AMCWWxPetcaFHVcBzgS1L+neqwfwkWHSa6GMhVBJY2F2IAJ9TbqcVG1jPMIF9/IQDMGtUUzeZkj/qUN/oxwkLLJmKODuLGK/2h1rwUgnitrilRhflztY+hBIxKubDMJp/D6QrVez5g+kmW9oI6gLVp4Y6dmZSd1YsuoE+gXnjnaAjNyEHwjU2NE7lhrFr5YRVVTSnXTBohFDy1ubsq/hDPe3r5Lv0g9oTwle1vSRR4je7fzytvBa/tNEcwansdYng0ONwTGSGHpsx3+m3VWqjPKpgX7EVeFjHmUZRTSovGRHMM1QkYexAHFN9jz5Dfpv54cqpHematWrUj+XfVVJtztB46qllq5Y6chtFNIj8MARpf1A7zG3ntpPPCi2YgSmSsmHDVDuw33+8XdkZT8fQkf7zL1v8Ay8sA8Y8o1ZbYZxyb6T3tWD8bmK/ey+4+n/5hX/5D5R8OfyqJ5P8AMiGdrYqyo4UMCH4dkDTMrBWYH5ATsNufvhiGJEjhuwpMz1Nxe3GW1CmOjZTAKeOGSMqusNdQyksSMGyxEJqYgMTcm/1g6RRoalQlpZaiUmQC5XhaGRj1KjUuw6XOGsNfOMxZgpJ/SunncQLtTWLVUwnjI1iMyIRuGCEcaF7bEDY26i/lvOrtp5y+GTs62R9r2Prsen0lVDkbU8UdVIS1ZO5YsflLo2lR9SCfb0wKtgDxna+IFaoaSDuKCPjqZ0GkgEaIg5IoX+m2NHSeOzZnJmayrMjT5ZBUGMspCvLY2KrISWe1jqte9sTQ2QTbWoipimpdTaA1Paao00TFhHHUcQuUW5AUroAuDzBva2+FLtZbSgw9D8wMdV0384Ur14q5yeIYDxFjFri+hChG2w1agG3udvLDAvmnLYcUkHHS/leexU9Yz0JaWdAYC1RYLYMgXY3U2LXYEdbbY4c0QNRVXAAvcASvLu09Toq5JYTeMJJHGRoOiTXzPe3AW52vudsGY21jvhKRZUVt9Cd9Yzzact8C5ABadDYG470b8m6i3XFDqJnprlzjpaedv4NWX1A/g1f0kHCVhdDH/D3yYlCNOEzcNIlLlKylLGSnMcukbniX0E+ekm1/4vTE1AFMTcznEY4qDx+Wmka5ZTz1E8k4Ijp2I4DHxX0hWkVCOZUWVjyFzY3w6gmZarJSphB4huPXnMhmOXImcUqRRlYuIqq3PiMh75v1Oo7nGd174tPVw9a+CqFjry5crcpsYezEFbF/iASqVVQwANr6pCNyN9rYuUzrPNfF1KLApxVPgITlNC9Ej04jBpxG7pKBYiw3WQdW32a+4HS27KMokarrXIqX1uNPtFPY+K9dSC1uHlyf+62FUfmekvWb/pmPN/pDO18IGaU1ztU08sG/oL/6hjr6OOukXDN/0zH+0qfnHHZmoL0sDHnwwD7rsf1GKK2x9Jgr0hTdlB3l+d0hmp5oh88bAe9tv1wEXE7QfJUDX2nOs27TNT1cEhH2U5jqGbqNScNwPawJ9hjK1TK+u09qhgRXoOD4l0t5aiOO11Erq5j7h2msnhqIhYOR5OqmxtzBHntR9Rf+WmXCsVuH1O3UNwv5nbyjCqlSSdGd1Ecc0k5ZiAqqiiNNzsAWJI9jhrgyKZgCANbZffU/KNoc9pplcQTxyMEOysCeXlzxTtE5zOcNWTvOpGsuyCECkgSwK8FBb3QYALJacrVGasWG5O/KIZO2oEc7Qw/7PBrdGbToYMVEZAG2wJuPTE+00AHCamwbXUsfF8estl7RTfGGmURiMhVSRgTZpELJcg73IIC7cueO9oc06cIBR7S+tzp0G8rp+0c8dMaqpMRRZyj8NGGlFLKzczc6tJ9sGYjeBwqZ+yQ7i9zprC5qzjmmp6qkB48ZkILAqhWx072JYAg7YMwOklkFMNURvCbdYXnMa6qQbBVmB8gqpG/5AYdu6JOmfEekEqu01DOkkImUh1KarHR3tvHbT+uOF1KESlPC16Thiu1jbj1iA5kj0kwZAeFFBTul7XkDkFLnbe3P1viYIKW5TSKTrVUjiSfTnGRzXvizmape66okLxUynnpsLMbbX5sbchjua2sl2OUE20GuuhMKqaiANSqgPDg4sp1CxAhW2999y256nHTwMVM3fzHxWHxjPspTslJCG8RQM34n7x/U4dAcgEz4k3qsOF7D0nna6YpRVBHMxlR7t3R/fHKnhtGwihcQvmD7RT2WhBzWrI8MEEUA/uf7YmnjM14k2wqf5En6S/8AajTkU0dSgvJTSrIPa9m+mO1h3bjhF/DWBqGk2zgr7y3IpQJJ418JYTp+CYX/APkGwyaaesz4hSUDHfUH0/aNZ6tY9JdlTUwVdRtck2AHrfDlxIlCTtOcds+zwltEDoMM4sx6Q1J5/wAkgI/LGWombWezgsStPvEbg/8A2G8fxZRCifDuXjaFTIhQnSyi4LqjXHWzqOV/IjFSgC+Ux9uzNnXXNpY8+H7TKDJWhWyzLLTwkSmQjVdWFoXK3OpE75IvzBxErYz0v6jtLG1mIy2+B/aFJVTOsfHrKaVlkV4hAoaVyt+4trWDXsSenpfDKWOmYSZRBcpTI4G+w49Z0jKoHSGNG3ZEVTblcAA29MaVNhPErZWObhKJ1pYnkeTgo0tuIXZQX03Avfna/wCuOd3eMrO9rbC8pl7RUKk3qKcH8S9OX5YM6xxg6xAOUkH6z6TtBQOLCop2B6F1sfzxzOpg2GxCMCUsIQmXQSSrUhVeQCwkBvtv5bX3Iv6nB3bxe1qANTOg5RN29y1p4VXU6p3hIUXUwVtO4UbnkRtc97kd8LVUGX/Dqwpu2YD1mP8AjJJ3RYavipo0fCwwssdtNu+5OlVHMsRyBsMQvfYz08gpnOyWN75jx8uvKENkCGnIMhlR5V4IchEcxqA0sh6rYex28xhhT01k/wCp7+1rA3478B58Yd2k7bfCR6I5Flmde5w10wxjzH3j0FieR5Y69XItomE/DzXe5BAB1vueMWdlY5ZqVFlbU1URAu24giJaVj5libX9sLSuy6zRjMlOscv6dfU6TqwH0HTGsbT5654xB2ocM9PCfC0nGk9I6fvE/wBWkYm81YUHKzcdh5naUfswRngmqmvepmaT+XkuFojS54zR+JECotNdlAE1eY0izRPE3hdSp+otipFxaYEcowYbicz7MVbRrHr/AMyjkNLN/wAtyNDfRgPoWxCmSNW4T1cYivfLs4zDzGn3lGcdngkrF1YtqZviqltcccZBsAC19QJAHLkD6Y4VsY1Kv3e43TKN7+ulvWPsxkgqIBPG6zpGhjmK7lonA4l/IiwkHsfPFDqukx0hUpvkcW4j0299oozHMeI1JRyFXqUl1BmW6SKiko1zewkBG4vYg87bzY3ISaqVPIlSuPDsel9/aUz0FRCLxxTLUFFYuhViZA32lhc3WQG+4sCo2wMMuk6ro475GW+2ux+0vihqVdyhl+Uho6JY2cE99SxvYgdeRuMd7xG8XNRJGa3LUk266TN5pkWayl2nmaKK5P21QAApNgWCm3pfEytQneehSxOCogdmO8OV/rNlBRJArBYqdDFGGdo4OITcbd9iguefI4qFsLTyqtftmzEm5J3/AG10ieLJooQUi1MC2o8QLqDHUGXYW2KcsTWmNZrrYl3a76acPhvCKHLoQy1RdlcsIFVVRlOq5JKsNwLg+2OhdZytUqZOyFrWzcbyrtF2ZkmJWl4CzxNcvGjQMw6ja6tuRcgixttvgenfwwweMSlY1L5Tw0IvLOxNDU6S1dUycM69MJkLahH42duekcrA2N8dpqw8RnMbVpZgtBBfTvDrtbXf0g3ZuaGohvK7JGg1uZm0xorM2lYo/C3I943A6X5DlNxGxS1KTC3iOlhued/2nlXnC11SZY1bhU4VYHcARlmYa9ZcEAMAALd7HM3aHSdFE4ekFqgXbUjj6fy0tzjs4s0RgZ1NQ1W/BKLYIp0mWwvfQNyd+enqbYZ6YYTmGxZpuKi7Bdb8dfntH+TqiRvUqVWNY+BSayANI5MT5yPb3AHnii2AvwMw12zPkPiOrHry8gILlVRXLMitojLsGanYmSR1Js8rODZAOYAFuQwozg2JlKyUGQlTcW0PDyF9ekC7V1byCUx7yVLikpxf5UP2rel22/lGOVGvt5S+EphLZ/0jMfP9PwnScrolhhjiXwooUfQYuBYWnkVHLsWPGFY7EnPO29ItNVLVMt6WpX4eqHlfZWP9r4z1Vsb8OM9XBs1Wn2QPeGqy8xtPGIpVEstJKpljNhxQAdD77d7xWO2pSL4YnMLiRUhGJvYMNDy1/nvKqfOGSpaWeIxK6aI4hpdysRLO7hTYBQbAC5sTgVipsZ2rQBpBVa9jmJ89gPaAZ9kPfhEWkMjB6N790kbmnf0PND5XHTdalLlL0MVdWV9jow+v3n3UZtBUvJMRLCwhaCzwklJCTzZVNrDbYg4O0VtZxKFSjamBcXBvfhKBmEA4dpYYwSwMeo2jBeJ7r3e9bQdrDxemO5gNICnU17t9Z5C8acRo5me9yoEEkgU8XidBupHy9DfHMwvvHyVCQWFgOo5W95YpVYuJHBMYGgWPiOY4xpC7NfvOB15WvbHTfeLdn7ruL3Jtrpf4RTkvaUVRa0QjEYUjvly1yxJYkDe5398SpuDeacThGoAZmvf+fCDzdo0jmSmenSUXGlzJp0mQpvyIFio73TfHTU1tHXAl07RWOnxtNBWVU6QtWRq68RiqxnS7OZSfCQBZNRDDmWsDsBYvqBczEiU3bsDwF7jQDzvxjuhy6LiWm3dYlBhvdIkQG3E6G5uTfYnkNr4cDi0zNUbL3eJOvEkxVmsLylp1h1F49UZaLVoRXRUt3TpupdrWv3uW2F/yl6DWHZ5rAfM8ILnkoVWE0xBkSEpABdy++pVRW7p3Fjtud7jCMRbWUw4bMMg2vdukJyvJ3Z5Y5GPFlu1U4O0MbHUIEb7zXJJHTf7uHVP7olSstgQNB4evU9I0qqWWq0S0sohSEAwXTuu24JIPyabBWXzJw5BbaQp1FpLkqC5bfmPLrfe8sqMwqWp40dEhrJiyIAdWhR45OmyizW8yowG9rneKtOn2pyaoPnwHrFvYejSoqjUoCKWlT4elHRreNx7+fW/pidIXN+A2mnGflUgh8Td5voJ0TGieVJghBM1y+OoheGQXR1Kn69R6jnjhFxaPTqNTYMu4nNcnlnp5jTyd6qpVtH0+Jp/urf5lsCt+tx5nGdWKHLx+k9jEJTrJ2g0Rt/8AFuflG8WTrJLDUxSxilV3mA02a8os6k3sFLbm+4Nxh+z/AFDaZBiWRWpMO8Qo9jpK8pr45zJT6Gkoy3Dik0gAMAbqunfStu6/Q/THAb6cIVqbU0zX741I6ffmJ5XU89NKJOJok2VZ28E46R1IHhcchJ19OR6wCn+fGMjrWUJa4/t4jmV6HiLTNftK7VzXp41WSnmjYyOG5gjZdLcmU3bcc9r4jWc3Fp6P4VhKZLsWuDp/Bwmr+KrZYkkCgyhbxTQOGSQHo8bFTY9QCbHli65it55ZWjTcrwOliNR6wKkr541cz0xgMbFohcMjI9jJEW5C5F11WF9Pkbqpa3elXp0r2Vs2w9RsZl8mpIkrqqOJ14bxcSHcAEGzBbk+pFue2I0socielialRsMjODobH+dZ7T09P+9pme0yQ7IgsTK9rKB08yTyFrnCgfmTrNU/okC6E8eQ11mur80qpWiWmjWd01M8oNokkIIVUJ8em55dQN+eNLs36Z5NKnRQHtWsD0ufWDZ/lGYywfDU8SRxvvK8kt5JSeZYhbD1G/lsMcc1MukrhqmFp1BUc5uWlrTyB6YxqrJJNUNdRDHUvIG07Fr3siXvuf1wX003iujmprYLvmtY6/EwXI8i0TyfDCP4pz9pKgvFSX+SO/jkt7W5m2wPFXW43la+KzpZr5Rw4sRz5eseUz07f4KFl4OsrKxe7yOLM4ItdgRszEjnthwVtYbTIy1P+c6HccgNtPoPWW0dIaFnZZV/d+jWA3eMbfdjN91a9wPoMATKN4VXGIUAjv7X+p6xJms1RPJwEGmrq1s29/habyPLvNe5t7eWJuCxAE2UVpovaN4U/wDJunTSdGyvL46eJIYhZEFgP+p9TzxoAsLCeRUqNUcu25heOxJMEJMEJnO2fZgViKyNw6mI6oZRzU+R9DhHTMOs1YXE9ibEXU7iZLIs2kMksTxWnFxU0vST/wA2EciSPEnzbH3kra5Wm2vQVVV1a44Ny6N9+EZ5nHGY6QRycOhBYyFGKiyr3FYixVdV736gA88OQAOkzIzXctq/C+vPX5Qak7SwpHI7KzUjTLHDq31KQA7DV4owbb+v0woYcdpU4ViyhWAexJtz4AdTDMx7PqUMcYjniXY08reC/LhybtGbb2II9sMyh9tpOniShzNoTrmGnuOPvE2XwGlvFDLpRzcUtWTEQevBnU2J9r4moKm011qnbEF115rr7qPqZM4z6phHegr0HWzRyR/16GNvUgHHWc8jOUsLSa5DLp6H2vMx2YWmFUyGtRTIGLssaaLg7BWdbEm53CqMRQLmveb8XUqmgGCadD8wN4vz0U0kshSqBeM2XVGoSVRyCmMAX6EEWPnhWHeuJbDu9OmoZdDxvqJrsjzesmVdVLVybdHWCL6WQG3pc/XF1LcvpPPr4bDIbioCPIMf/wBfGG1lRLP9jJOFUC3wtDeRyN7CSXkg6cgPXDMS2hPtrMyBEu4XXm2nqFPGG0uVpTxWl4dFTEgcNGvJITsOJLsf5VHnvjoUWttFqVmquALueewHpr73n1mUsw/w9PCkcUJKvFxuDdWA4bBwNlvqFhvcc8KbgWURaSo3eqNcnY2zbcCL7+s+EjMh+MkYUjR6opmjfWssYtbS1tzq2va9789sAHGOWspor3uI4WPUawbNczWHhfZd8bUVEBvfkJZR0t0U8t778uVHvrz4RqFDNmu1v7m4eQ5+YM0/Y3s0aVWlmbiVc3elk/0j0GK00yjXeZcXiu2IVRZV0AmlxSY5MEJMEJMEJMEJmu2HZJKwLIrGKpj3jlXmPQ+Y/tidSnm85swuLNE2Iup3ExlHnk8E5iqAKeqPMtfg1NttRI8DdNYvfa4NrCQcobN+03vhkqrmpap08S/t0v5R5mUEdWs8bBo6mWHQsUhHdtveM8mUm12W/IcsOyhhpMdJ+zZW3UHhv6w3ssLLIrnVUqyidwtgX07BT1Ciw25fXD0u6LSWKsWFvDbQdL8YroO08brVipCmKMhowVB4kb6tPd3BPdPLpbCZxc3lqmEdcho8dGudjLUio0igkBmpOOQsapIRYtuBpuyD3tg7u5NoAVmZ1ADZdzbl13lmYwrESsldyFzxYI3sDyLEAWB9cBHX4TlKpmAJQ+jESxItLcI12lydIEcEad4i9r2axtvbBpxP0nDUBQsqG3Viek+Y6KjkklilkkneFQZEmdiLEXvoFkI9QMHdJ3gTXCqRYBtiANPXee0tXUTUeumjigR4S8Ok3IPy6k0hdx5E2OO3NtJxqaitkdibWBv97xVTRmsPFaO9PXxBHCsXaJ47lXJsAvNhYcjbzwi2fUzS7Lh7IDYoTbhcfwQ9EMZEdQ61k/C4QijjsWS4OqW5IF9tzYDfnfFLEDWZ2XOO6Move/2iuvzlzMscarVVq+CKP/JpvUnkzDlqNrcgFubyLkmy6ma1w6lSznKnM+JvLjNX2T7KinLTztxquTxyHp/CnkByv1xSnTC6neYsViu1siaINh9+ZmmxWY5MEJMEJMEJMEJMEJMEIBnWTQVUZjnjDr68x7HmMcZQRYylKs9I3Q2nP8w7L11INEIFdScxDLs8dvuN09x+WM5puvh1E9VcVRxBu/cbmNj5yvK+1kb3i4uk20tT1t1bfoswG/8AOL46KoOlpytgmUBiLjmut/T7Q7MaKmkjcyRSU5eEQ8ULxFWMdFZSRY8r7bYewGu0glSopFmDak22N/KfOb0K1scnBqYnkAApljkAC6Sp7w3JJZQSRbkB0xxrMt73jUqj4dxnQgG+a45wjO8oqpJONDHJDPpQB0kBRupWZDsVU3sRfY4COUnRr0wtjqtzodPa0Ilymc1fFhV4SZQZCJNUciDmWjtcORsPpvhsriL/AFNNqZpk3AGg5E9YBmWVKrrUyVMdPUCRidTqy8NtihXuk3ULz6jC5CdTLUqrFTTRCRawtzluWLDFb4UVNRGhJjTwxR3BvaRwNtzbc2udsdAtpJ1gXv2tg2l+Z9ItzPtLFCvDaaOJRsKeiGpz6GUgBb+gv64R6uXSaqODZ9VW/wDk2lvTW89yzKK6tTQkf7upGN25mWX1ZjYk+/644ELbaCdarRw7Zie0b4Cb/Ichp6OMRwIFHU9WPmx64uqhRpPKrV3qtmcxnhpKTBCTBCTBCTBCTBCTBCTBCTBCTBCLs3yOmqQBPEkluVxuPY88cKg7ytKvUpG6G0yE37NOGS1DWTUxJvp8S/kCP1viH9OAbqbT0D+KGooWsgbrsYDW9ns2G0iUdYPN0AP9hgK1I618GTdcynp+8CNDWKbfuaLbrHMVH0s2FJqbZZovh2FzXPt+08ajrW2/c0f88xI/LXjln/tjGpQ/+QfYfaG0WQ5tvwoKGl/CgJ/Oxw+WoeQmVquEv32ZoYf2d1FRvX18ko+5GNKjz57H+kY52BPiMF/E6dEnsKQF+d/vNRkXZSjpN4YVDWtrO7f1HfFlpquwnn1sXWreNo7w8zyYISYISYISYISYIT//2Q=="/>
          <p:cNvSpPr>
            <a:spLocks noChangeAspect="1" noChangeArrowheads="1"/>
          </p:cNvSpPr>
          <p:nvPr userDrawn="1"/>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6" name="Picture 2" descr="https://encrypted-tbn1.gstatic.com/images?q=tbn:ANd9GcSWd2aRwADWjqUM1h7i0nNXzoU5QoJmpVm9cKC_jJmIGfvTk-il"/>
          <p:cNvPicPr>
            <a:picLocks noChangeAspect="1" noChangeArrowheads="1"/>
          </p:cNvPicPr>
          <p:nvPr userDrawn="1"/>
        </p:nvPicPr>
        <p:blipFill>
          <a:blip r:embed="rId2" cstate="print"/>
          <a:srcRect/>
          <a:stretch>
            <a:fillRect/>
          </a:stretch>
        </p:blipFill>
        <p:spPr bwMode="auto">
          <a:xfrm>
            <a:off x="3657600" y="6355080"/>
            <a:ext cx="1800225" cy="457200"/>
          </a:xfrm>
          <a:prstGeom prst="rect">
            <a:avLst/>
          </a:prstGeom>
          <a:noFill/>
        </p:spPr>
      </p:pic>
      <p:pic>
        <p:nvPicPr>
          <p:cNvPr id="10" name="Picture 4" descr="http://upload.wikimedia.org/wikipedia/commons/thumb/3/35/Tux.svg/100px-Tux.svg.png"/>
          <p:cNvPicPr>
            <a:picLocks noChangeAspect="1" noChangeArrowheads="1"/>
          </p:cNvPicPr>
          <p:nvPr userDrawn="1"/>
        </p:nvPicPr>
        <p:blipFill>
          <a:blip r:embed="rId3" cstate="print"/>
          <a:srcRect/>
          <a:stretch>
            <a:fillRect/>
          </a:stretch>
        </p:blipFill>
        <p:spPr bwMode="auto">
          <a:xfrm>
            <a:off x="0" y="5753099"/>
            <a:ext cx="952500" cy="1104901"/>
          </a:xfrm>
          <a:prstGeom prst="rect">
            <a:avLst/>
          </a:prstGeom>
          <a:noFill/>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53723BB5-3372-4440-B55A-0AB3C2F15B96}" type="datetime1">
              <a:rPr lang="en-US" smtClean="0"/>
              <a:t>9/19/2016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Electrical  &amp; Computer Engineering</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D750EDB-4144-477E-8B30-C1AE3E75E13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sldNum" sz="quarter" idx="10"/>
          </p:nvPr>
        </p:nvSpPr>
        <p:spPr>
          <a:ln/>
        </p:spPr>
        <p:txBody>
          <a:bodyPr/>
          <a:lstStyle>
            <a:lvl1pPr>
              <a:defRPr/>
            </a:lvl1pPr>
          </a:lstStyle>
          <a:p>
            <a:fld id="{4544D63A-BC3B-4902-9B1E-00C9AB38F536}" type="slidenum">
              <a:rPr lang="en-US" altLang="en-US"/>
              <a:pPr/>
              <a:t>‹#›</a:t>
            </a:fld>
            <a:endParaRPr lang="en-US" altLang="en-US"/>
          </a:p>
        </p:txBody>
      </p:sp>
    </p:spTree>
    <p:extLst>
      <p:ext uri="{BB962C8B-B14F-4D97-AF65-F5344CB8AC3E}">
        <p14:creationId xmlns:p14="http://schemas.microsoft.com/office/powerpoint/2010/main" val="28884833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7171" name="Rectangle 3"/>
          <p:cNvSpPr>
            <a:spLocks noGrp="1" noChangeArrowheads="1"/>
          </p:cNvSpPr>
          <p:nvPr>
            <p:ph type="body" idx="1"/>
          </p:nvPr>
        </p:nvSpPr>
        <p:spPr bwMode="auto">
          <a:xfrm>
            <a:off x="533400" y="12954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dt" sz="half" idx="2"/>
          </p:nvPr>
        </p:nvSpPr>
        <p:spPr bwMode="auto">
          <a:xfrm>
            <a:off x="6016752" y="635508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F9DB906B-CE88-488A-B47F-8E6B0D61A0CF}" type="datetime1">
              <a:rPr lang="en-US" smtClean="0"/>
              <a:t>9/19/2016</a:t>
            </a:fld>
            <a:endParaRPr lang="en-US" dirty="0"/>
          </a:p>
        </p:txBody>
      </p:sp>
      <p:sp>
        <p:nvSpPr>
          <p:cNvPr id="1029" name="Rectangle 5"/>
          <p:cNvSpPr>
            <a:spLocks noGrp="1" noChangeArrowheads="1"/>
          </p:cNvSpPr>
          <p:nvPr>
            <p:ph type="ftr" sz="quarter" idx="3"/>
          </p:nvPr>
        </p:nvSpPr>
        <p:spPr bwMode="auto">
          <a:xfrm>
            <a:off x="228600" y="635508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dirty="0" smtClean="0"/>
              <a:t>Electrical  &amp; Computer Engineering</a:t>
            </a:r>
            <a:endParaRPr lang="en-US" dirty="0"/>
          </a:p>
        </p:txBody>
      </p:sp>
      <p:sp>
        <p:nvSpPr>
          <p:cNvPr id="1030" name="Rectangle 6"/>
          <p:cNvSpPr>
            <a:spLocks noGrp="1" noChangeArrowheads="1"/>
          </p:cNvSpPr>
          <p:nvPr>
            <p:ph type="sldNum" sz="quarter" idx="4"/>
          </p:nvPr>
        </p:nvSpPr>
        <p:spPr bwMode="auto">
          <a:xfrm>
            <a:off x="8385048" y="6355080"/>
            <a:ext cx="533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67FDF49C-9152-4FE1-ADAF-9D9013033BA1}" type="slidenum">
              <a:rPr lang="en-US"/>
              <a:pPr>
                <a:defRPr/>
              </a:pPr>
              <a:t>‹#›</a:t>
            </a:fld>
            <a:endParaRPr lang="en-US"/>
          </a:p>
        </p:txBody>
      </p:sp>
      <p:cxnSp>
        <p:nvCxnSpPr>
          <p:cNvPr id="10" name="Straight Connector 9"/>
          <p:cNvCxnSpPr/>
          <p:nvPr userDrawn="1"/>
        </p:nvCxnSpPr>
        <p:spPr>
          <a:xfrm>
            <a:off x="0" y="838200"/>
            <a:ext cx="914400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0" y="6248400"/>
            <a:ext cx="914400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pic>
        <p:nvPicPr>
          <p:cNvPr id="12" name="Picture 2" descr="https://encrypted-tbn1.gstatic.com/images?q=tbn:ANd9GcSWd2aRwADWjqUM1h7i0nNXzoU5QoJmpVm9cKC_jJmIGfvTk-il"/>
          <p:cNvPicPr>
            <a:picLocks noChangeAspect="1" noChangeArrowheads="1"/>
          </p:cNvPicPr>
          <p:nvPr userDrawn="1"/>
        </p:nvPicPr>
        <p:blipFill>
          <a:blip r:embed="rId6" cstate="print"/>
          <a:srcRect/>
          <a:stretch>
            <a:fillRect/>
          </a:stretch>
        </p:blipFill>
        <p:spPr bwMode="auto">
          <a:xfrm>
            <a:off x="3657600" y="6355080"/>
            <a:ext cx="1800225" cy="457200"/>
          </a:xfrm>
          <a:prstGeom prst="rect">
            <a:avLst/>
          </a:prstGeom>
          <a:noFill/>
        </p:spPr>
      </p:pic>
    </p:spTree>
  </p:cSld>
  <p:clrMap bg1="lt1" tx1="dk1" bg2="lt2" tx2="dk2" accent1="accent1" accent2="accent2" accent3="accent3" accent4="accent4" accent5="accent5" accent6="accent6" hlink="hlink" folHlink="folHlink"/>
  <p:sldLayoutIdLst>
    <p:sldLayoutId id="2147483672" r:id="rId1"/>
    <p:sldLayoutId id="2147483685" r:id="rId2"/>
    <p:sldLayoutId id="2147483686" r:id="rId3"/>
    <p:sldLayoutId id="2147483688" r:id="rId4"/>
  </p:sldLayoutIdLst>
  <p:transition>
    <p:fade/>
  </p:transition>
  <p:timing>
    <p:tnLst>
      <p:par>
        <p:cTn id="1" dur="indefinite" restart="never" nodeType="tmRoot"/>
      </p:par>
    </p:tnLst>
  </p:timing>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123E77D-C5F8-47EE-86C5-65E4771866E2}" type="datetime1">
              <a:rPr lang="en-US" smtClean="0"/>
              <a:t>9/19/2016</a:t>
            </a:fld>
            <a:endParaRPr lang="en-US"/>
          </a:p>
        </p:txBody>
      </p:sp>
      <p:sp>
        <p:nvSpPr>
          <p:cNvPr id="3" name="Footer Placeholder 2"/>
          <p:cNvSpPr>
            <a:spLocks noGrp="1"/>
          </p:cNvSpPr>
          <p:nvPr>
            <p:ph type="ftr" sz="quarter" idx="11"/>
          </p:nvPr>
        </p:nvSpPr>
        <p:spPr/>
        <p:txBody>
          <a:bodyPr/>
          <a:lstStyle/>
          <a:p>
            <a:pPr>
              <a:defRPr/>
            </a:pPr>
            <a:r>
              <a:rPr lang="en-US" dirty="0" smtClean="0"/>
              <a:t>Electrical  &amp; Computer Engineering</a:t>
            </a:r>
            <a:endParaRPr lang="en-US" dirty="0"/>
          </a:p>
        </p:txBody>
      </p:sp>
      <p:sp>
        <p:nvSpPr>
          <p:cNvPr id="4" name="Slide Number Placeholder 3"/>
          <p:cNvSpPr>
            <a:spLocks noGrp="1"/>
          </p:cNvSpPr>
          <p:nvPr>
            <p:ph type="sldNum" sz="quarter" idx="12"/>
          </p:nvPr>
        </p:nvSpPr>
        <p:spPr/>
        <p:txBody>
          <a:bodyPr/>
          <a:lstStyle/>
          <a:p>
            <a:pPr>
              <a:defRPr/>
            </a:pPr>
            <a:fld id="{E85A4FFC-2924-4420-9AA8-9D2F553E05E5}" type="slidenum">
              <a:rPr lang="en-US" smtClean="0"/>
              <a:pPr>
                <a:defRPr/>
              </a:pPr>
              <a:t>1</a:t>
            </a:fld>
            <a:endParaRPr lang="en-US"/>
          </a:p>
        </p:txBody>
      </p:sp>
      <p:sp>
        <p:nvSpPr>
          <p:cNvPr id="6" name="Rectangle 17"/>
          <p:cNvSpPr txBox="1">
            <a:spLocks noChangeArrowheads="1"/>
          </p:cNvSpPr>
          <p:nvPr/>
        </p:nvSpPr>
        <p:spPr bwMode="auto">
          <a:xfrm>
            <a:off x="364836" y="3253740"/>
            <a:ext cx="7772400" cy="137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90000"/>
              </a:lnSpc>
              <a:spcBef>
                <a:spcPct val="0"/>
              </a:spcBef>
              <a:spcAft>
                <a:spcPct val="0"/>
              </a:spcAft>
              <a:buClrTx/>
              <a:buSzTx/>
              <a:buFontTx/>
              <a:buNone/>
              <a:tabLst/>
              <a:defRPr/>
            </a:pPr>
            <a:r>
              <a:rPr kumimoji="0" lang="en-US" sz="2000" b="0" u="none" strike="noStrike" kern="0" cap="none" spc="0" normalizeH="0" baseline="0" noProof="0" dirty="0" smtClean="0">
                <a:ln>
                  <a:noFill/>
                </a:ln>
                <a:solidFill>
                  <a:schemeClr val="tx1"/>
                </a:solidFill>
                <a:effectLst/>
                <a:uLnTx/>
                <a:uFillTx/>
                <a:latin typeface="+mn-lt"/>
                <a:ea typeface="+mn-ea"/>
                <a:cs typeface="+mn-cs"/>
              </a:rPr>
              <a:t>Prof. </a:t>
            </a:r>
            <a:r>
              <a:rPr kumimoji="0" lang="en-US" sz="2000" b="0" i="0" u="none" strike="noStrike" kern="0" cap="none" spc="0" normalizeH="0" baseline="0" noProof="0" dirty="0" smtClean="0">
                <a:ln>
                  <a:noFill/>
                </a:ln>
                <a:solidFill>
                  <a:schemeClr val="tx1"/>
                </a:solidFill>
                <a:effectLst/>
                <a:uLnTx/>
                <a:uFillTx/>
                <a:latin typeface="+mn-lt"/>
                <a:ea typeface="+mn-ea"/>
                <a:cs typeface="+mn-cs"/>
              </a:rPr>
              <a:t>John Kimani</a:t>
            </a:r>
          </a:p>
          <a:p>
            <a:pPr marL="342900" marR="0" lvl="0" indent="-342900" algn="ctr" defTabSz="914400" rtl="0" eaLnBrk="1" fontAlgn="base" latinLnBrk="0" hangingPunct="1">
              <a:lnSpc>
                <a:spcPct val="90000"/>
              </a:lnSpc>
              <a:spcBef>
                <a:spcPct val="20000"/>
              </a:spcBef>
              <a:spcAft>
                <a:spcPct val="0"/>
              </a:spcAft>
              <a:buClrTx/>
              <a:buSzTx/>
              <a:buFontTx/>
              <a:buNone/>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7" name="Rectangle 21"/>
          <p:cNvSpPr>
            <a:spLocks noChangeArrowheads="1"/>
          </p:cNvSpPr>
          <p:nvPr/>
        </p:nvSpPr>
        <p:spPr bwMode="auto">
          <a:xfrm>
            <a:off x="304800" y="1143000"/>
            <a:ext cx="8229600" cy="1752600"/>
          </a:xfrm>
          <a:prstGeom prst="rect">
            <a:avLst/>
          </a:prstGeom>
          <a:noFill/>
          <a:ln w="9525">
            <a:noFill/>
            <a:miter lim="800000"/>
            <a:headEnd/>
            <a:tailEnd/>
          </a:ln>
        </p:spPr>
        <p:txBody>
          <a:bodyPr anchor="ctr" anchorCtr="1"/>
          <a:lstStyle/>
          <a:p>
            <a:pPr algn="ctr"/>
            <a:r>
              <a:rPr lang="en-US" sz="3200" b="1" dirty="0" smtClean="0">
                <a:solidFill>
                  <a:schemeClr val="tx2"/>
                </a:solidFill>
              </a:rPr>
              <a:t>EECE 2160: Embedded Design: Enabling Robotics</a:t>
            </a:r>
            <a:endParaRPr lang="en-US" sz="4000" dirty="0">
              <a:solidFill>
                <a:schemeClr val="tx2"/>
              </a:solidFill>
            </a:endParaRPr>
          </a:p>
        </p:txBody>
      </p:sp>
      <p:sp>
        <p:nvSpPr>
          <p:cNvPr id="8" name="Rectangle 2"/>
          <p:cNvSpPr txBox="1">
            <a:spLocks noChangeArrowheads="1"/>
          </p:cNvSpPr>
          <p:nvPr/>
        </p:nvSpPr>
        <p:spPr>
          <a:xfrm>
            <a:off x="76200" y="4747578"/>
            <a:ext cx="8229600" cy="563562"/>
          </a:xfrm>
          <a:prstGeom prst="rect">
            <a:avLst/>
          </a:prstGeom>
          <a:noFill/>
          <a:ln/>
        </p:spPr>
        <p:txBody>
          <a:bodyPr lIns="92075" tIns="46038" rIns="92075" bIns="46038"/>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US" b="1" kern="0" dirty="0"/>
              <a:t>Data Structures </a:t>
            </a:r>
            <a:r>
              <a:rPr lang="en-US" b="1" kern="0" dirty="0" smtClean="0"/>
              <a:t>- Linked Lists</a:t>
            </a:r>
          </a:p>
          <a:p>
            <a:r>
              <a:rPr lang="en-US" sz="2800" dirty="0">
                <a:solidFill>
                  <a:srgbClr val="0033CC"/>
                </a:solidFill>
              </a:rPr>
              <a:t>(Chapter 19)</a:t>
            </a:r>
            <a:endParaRPr lang="en-US" sz="2800" b="1" kern="0" dirty="0"/>
          </a:p>
          <a:p>
            <a:endParaRPr lang="en-US" b="1" kern="0"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6BC1E00F-C8EB-4027-B5B6-91D217F9A003}" type="slidenum">
              <a:rPr lang="en-US" altLang="en-US" sz="1400">
                <a:latin typeface="Arial" panose="020B0604020202020204" pitchFamily="34" charset="0"/>
              </a:rPr>
              <a:pPr/>
              <a:t>10</a:t>
            </a:fld>
            <a:endParaRPr lang="en-US" altLang="en-US" sz="1400">
              <a:latin typeface="Arial" panose="020B0604020202020204" pitchFamily="34" charset="0"/>
            </a:endParaRPr>
          </a:p>
        </p:txBody>
      </p:sp>
      <p:sp>
        <p:nvSpPr>
          <p:cNvPr id="17411" name="Rectangle 2"/>
          <p:cNvSpPr>
            <a:spLocks noGrp="1" noChangeArrowheads="1"/>
          </p:cNvSpPr>
          <p:nvPr>
            <p:ph type="title"/>
          </p:nvPr>
        </p:nvSpPr>
        <p:spPr>
          <a:xfrm>
            <a:off x="152400" y="163718"/>
            <a:ext cx="8766048" cy="563562"/>
          </a:xfrm>
        </p:spPr>
        <p:txBody>
          <a:bodyPr/>
          <a:lstStyle/>
          <a:p>
            <a:pPr eaLnBrk="1" hangingPunct="1"/>
            <a:r>
              <a:rPr lang="en-US" altLang="en-US" dirty="0"/>
              <a:t>Inserting </a:t>
            </a:r>
            <a:r>
              <a:rPr lang="en-US" altLang="en-US" dirty="0" smtClean="0"/>
              <a:t>a </a:t>
            </a:r>
            <a:r>
              <a:rPr lang="en-US" altLang="en-US" dirty="0"/>
              <a:t>node at the beginning</a:t>
            </a:r>
            <a:endParaRPr lang="en-US" altLang="en-US" dirty="0" smtClean="0"/>
          </a:p>
        </p:txBody>
      </p:sp>
      <p:grpSp>
        <p:nvGrpSpPr>
          <p:cNvPr id="2" name="Group 3"/>
          <p:cNvGrpSpPr>
            <a:grpSpLocks/>
          </p:cNvGrpSpPr>
          <p:nvPr/>
        </p:nvGrpSpPr>
        <p:grpSpPr bwMode="auto">
          <a:xfrm>
            <a:off x="321216" y="1820593"/>
            <a:ext cx="7897343" cy="1512890"/>
            <a:chOff x="315" y="1975"/>
            <a:chExt cx="4869" cy="953"/>
          </a:xfrm>
        </p:grpSpPr>
        <p:grpSp>
          <p:nvGrpSpPr>
            <p:cNvPr id="17427" name="Group 4"/>
            <p:cNvGrpSpPr>
              <a:grpSpLocks/>
            </p:cNvGrpSpPr>
            <p:nvPr/>
          </p:nvGrpSpPr>
          <p:grpSpPr bwMode="auto">
            <a:xfrm>
              <a:off x="4272" y="2682"/>
              <a:ext cx="912" cy="243"/>
              <a:chOff x="3792" y="3501"/>
              <a:chExt cx="912" cy="243"/>
            </a:xfrm>
          </p:grpSpPr>
          <p:sp>
            <p:nvSpPr>
              <p:cNvPr id="17444" name="Rectangle 5"/>
              <p:cNvSpPr>
                <a:spLocks noChangeArrowheads="1"/>
              </p:cNvSpPr>
              <p:nvPr/>
            </p:nvSpPr>
            <p:spPr bwMode="auto">
              <a:xfrm>
                <a:off x="3792" y="3502"/>
                <a:ext cx="623"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dirty="0">
                    <a:latin typeface="Consolas" panose="020B0609020204030204" pitchFamily="49" charset="0"/>
                  </a:rPr>
                  <a:t>three</a:t>
                </a:r>
              </a:p>
            </p:txBody>
          </p:sp>
          <p:sp>
            <p:nvSpPr>
              <p:cNvPr id="17445" name="Rectangle 6"/>
              <p:cNvSpPr>
                <a:spLocks noChangeArrowheads="1"/>
              </p:cNvSpPr>
              <p:nvPr/>
            </p:nvSpPr>
            <p:spPr bwMode="auto">
              <a:xfrm>
                <a:off x="4416" y="3501"/>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7446" name="Oval 7"/>
              <p:cNvSpPr>
                <a:spLocks noChangeArrowheads="1"/>
              </p:cNvSpPr>
              <p:nvPr/>
            </p:nvSpPr>
            <p:spPr bwMode="auto">
              <a:xfrm>
                <a:off x="4512" y="3552"/>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grpSp>
        <p:grpSp>
          <p:nvGrpSpPr>
            <p:cNvPr id="17428" name="Group 8"/>
            <p:cNvGrpSpPr>
              <a:grpSpLocks/>
            </p:cNvGrpSpPr>
            <p:nvPr/>
          </p:nvGrpSpPr>
          <p:grpSpPr bwMode="auto">
            <a:xfrm>
              <a:off x="3024" y="2682"/>
              <a:ext cx="1248" cy="243"/>
              <a:chOff x="2544" y="3501"/>
              <a:chExt cx="1248" cy="243"/>
            </a:xfrm>
          </p:grpSpPr>
          <p:sp>
            <p:nvSpPr>
              <p:cNvPr id="17440" name="Rectangle 9"/>
              <p:cNvSpPr>
                <a:spLocks noChangeArrowheads="1"/>
              </p:cNvSpPr>
              <p:nvPr/>
            </p:nvSpPr>
            <p:spPr bwMode="auto">
              <a:xfrm>
                <a:off x="2544" y="3502"/>
                <a:ext cx="623"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latin typeface="Consolas" panose="020B0609020204030204" pitchFamily="49" charset="0"/>
                  </a:rPr>
                  <a:t>two</a:t>
                </a:r>
              </a:p>
            </p:txBody>
          </p:sp>
          <p:sp>
            <p:nvSpPr>
              <p:cNvPr id="17441" name="Rectangle 10"/>
              <p:cNvSpPr>
                <a:spLocks noChangeArrowheads="1"/>
              </p:cNvSpPr>
              <p:nvPr/>
            </p:nvSpPr>
            <p:spPr bwMode="auto">
              <a:xfrm>
                <a:off x="3168" y="3501"/>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7442" name="Oval 11"/>
              <p:cNvSpPr>
                <a:spLocks noChangeArrowheads="1"/>
              </p:cNvSpPr>
              <p:nvPr/>
            </p:nvSpPr>
            <p:spPr bwMode="auto">
              <a:xfrm>
                <a:off x="3264" y="3552"/>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7443" name="Line 12"/>
              <p:cNvSpPr>
                <a:spLocks noChangeShapeType="1"/>
              </p:cNvSpPr>
              <p:nvPr/>
            </p:nvSpPr>
            <p:spPr bwMode="auto">
              <a:xfrm>
                <a:off x="3312" y="3600"/>
                <a:ext cx="48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429" name="Group 13"/>
            <p:cNvGrpSpPr>
              <a:grpSpLocks/>
            </p:cNvGrpSpPr>
            <p:nvPr/>
          </p:nvGrpSpPr>
          <p:grpSpPr bwMode="auto">
            <a:xfrm>
              <a:off x="1776" y="2685"/>
              <a:ext cx="1248" cy="243"/>
              <a:chOff x="1296" y="3504"/>
              <a:chExt cx="1248" cy="243"/>
            </a:xfrm>
          </p:grpSpPr>
          <p:sp>
            <p:nvSpPr>
              <p:cNvPr id="17436" name="Rectangle 14"/>
              <p:cNvSpPr>
                <a:spLocks noChangeArrowheads="1"/>
              </p:cNvSpPr>
              <p:nvPr/>
            </p:nvSpPr>
            <p:spPr bwMode="auto">
              <a:xfrm>
                <a:off x="1296" y="3505"/>
                <a:ext cx="623"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dirty="0">
                    <a:latin typeface="Consolas" panose="020B0609020204030204" pitchFamily="49" charset="0"/>
                  </a:rPr>
                  <a:t>one</a:t>
                </a:r>
              </a:p>
            </p:txBody>
          </p:sp>
          <p:sp>
            <p:nvSpPr>
              <p:cNvPr id="17437" name="Rectangle 15"/>
              <p:cNvSpPr>
                <a:spLocks noChangeArrowheads="1"/>
              </p:cNvSpPr>
              <p:nvPr/>
            </p:nvSpPr>
            <p:spPr bwMode="auto">
              <a:xfrm>
                <a:off x="1920" y="3504"/>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7438" name="Oval 16"/>
              <p:cNvSpPr>
                <a:spLocks noChangeArrowheads="1"/>
              </p:cNvSpPr>
              <p:nvPr/>
            </p:nvSpPr>
            <p:spPr bwMode="auto">
              <a:xfrm>
                <a:off x="2016" y="3555"/>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7439" name="Line 17"/>
              <p:cNvSpPr>
                <a:spLocks noChangeShapeType="1"/>
              </p:cNvSpPr>
              <p:nvPr/>
            </p:nvSpPr>
            <p:spPr bwMode="auto">
              <a:xfrm>
                <a:off x="2064" y="3603"/>
                <a:ext cx="48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430" name="Group 18"/>
            <p:cNvGrpSpPr>
              <a:grpSpLocks/>
            </p:cNvGrpSpPr>
            <p:nvPr/>
          </p:nvGrpSpPr>
          <p:grpSpPr bwMode="auto">
            <a:xfrm>
              <a:off x="315" y="1975"/>
              <a:ext cx="874" cy="370"/>
              <a:chOff x="315" y="2794"/>
              <a:chExt cx="874" cy="370"/>
            </a:xfrm>
          </p:grpSpPr>
          <p:grpSp>
            <p:nvGrpSpPr>
              <p:cNvPr id="17432" name="Group 19"/>
              <p:cNvGrpSpPr>
                <a:grpSpLocks/>
              </p:cNvGrpSpPr>
              <p:nvPr/>
            </p:nvGrpSpPr>
            <p:grpSpPr bwMode="auto">
              <a:xfrm>
                <a:off x="901" y="2924"/>
                <a:ext cx="288" cy="240"/>
                <a:chOff x="565" y="1436"/>
                <a:chExt cx="288" cy="240"/>
              </a:xfrm>
            </p:grpSpPr>
            <p:sp>
              <p:nvSpPr>
                <p:cNvPr id="17434" name="Oval 20"/>
                <p:cNvSpPr>
                  <a:spLocks noChangeArrowheads="1"/>
                </p:cNvSpPr>
                <p:nvPr/>
              </p:nvSpPr>
              <p:spPr bwMode="auto">
                <a:xfrm>
                  <a:off x="661" y="1516"/>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7435" name="Rectangle 21"/>
                <p:cNvSpPr>
                  <a:spLocks noChangeArrowheads="1"/>
                </p:cNvSpPr>
                <p:nvPr/>
              </p:nvSpPr>
              <p:spPr bwMode="auto">
                <a:xfrm>
                  <a:off x="565" y="1436"/>
                  <a:ext cx="288" cy="2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grpSp>
          <p:sp>
            <p:nvSpPr>
              <p:cNvPr id="17433" name="Text Box 22"/>
              <p:cNvSpPr txBox="1">
                <a:spLocks noChangeArrowheads="1"/>
              </p:cNvSpPr>
              <p:nvPr/>
            </p:nvSpPr>
            <p:spPr bwMode="auto">
              <a:xfrm>
                <a:off x="315" y="2794"/>
                <a:ext cx="6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2000" dirty="0" err="1" smtClean="0">
                    <a:solidFill>
                      <a:schemeClr val="accent2"/>
                    </a:solidFill>
                    <a:latin typeface="Consolas" panose="020B0609020204030204" pitchFamily="49" charset="0"/>
                  </a:rPr>
                  <a:t>pHead</a:t>
                </a:r>
                <a:endParaRPr lang="en-US" altLang="en-US" sz="2000" dirty="0">
                  <a:solidFill>
                    <a:schemeClr val="accent2"/>
                  </a:solidFill>
                  <a:latin typeface="Consolas" panose="020B0609020204030204" pitchFamily="49" charset="0"/>
                </a:endParaRPr>
              </a:p>
            </p:txBody>
          </p:sp>
        </p:grpSp>
      </p:grpSp>
      <p:grpSp>
        <p:nvGrpSpPr>
          <p:cNvPr id="8" name="Group 29"/>
          <p:cNvGrpSpPr>
            <a:grpSpLocks/>
          </p:cNvGrpSpPr>
          <p:nvPr/>
        </p:nvGrpSpPr>
        <p:grpSpPr bwMode="auto">
          <a:xfrm>
            <a:off x="2061647" y="932484"/>
            <a:ext cx="1609944" cy="723902"/>
            <a:chOff x="4511" y="1947"/>
            <a:chExt cx="865" cy="456"/>
          </a:xfrm>
        </p:grpSpPr>
        <p:grpSp>
          <p:nvGrpSpPr>
            <p:cNvPr id="17422" name="Group 24"/>
            <p:cNvGrpSpPr>
              <a:grpSpLocks/>
            </p:cNvGrpSpPr>
            <p:nvPr/>
          </p:nvGrpSpPr>
          <p:grpSpPr bwMode="auto">
            <a:xfrm>
              <a:off x="4511" y="2160"/>
              <a:ext cx="865" cy="243"/>
              <a:chOff x="4416" y="2160"/>
              <a:chExt cx="865" cy="243"/>
            </a:xfrm>
          </p:grpSpPr>
          <p:sp>
            <p:nvSpPr>
              <p:cNvPr id="17424" name="Rectangle 25"/>
              <p:cNvSpPr>
                <a:spLocks noChangeArrowheads="1"/>
              </p:cNvSpPr>
              <p:nvPr/>
            </p:nvSpPr>
            <p:spPr bwMode="auto">
              <a:xfrm>
                <a:off x="4416" y="2161"/>
                <a:ext cx="576"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latin typeface="Consolas" panose="020B0609020204030204" pitchFamily="49" charset="0"/>
                  </a:rPr>
                  <a:t>2.5</a:t>
                </a:r>
              </a:p>
            </p:txBody>
          </p:sp>
          <p:sp>
            <p:nvSpPr>
              <p:cNvPr id="17425" name="Rectangle 26"/>
              <p:cNvSpPr>
                <a:spLocks noChangeArrowheads="1"/>
              </p:cNvSpPr>
              <p:nvPr/>
            </p:nvSpPr>
            <p:spPr bwMode="auto">
              <a:xfrm>
                <a:off x="4993" y="2160"/>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7426" name="Oval 27"/>
              <p:cNvSpPr>
                <a:spLocks noChangeArrowheads="1"/>
              </p:cNvSpPr>
              <p:nvPr/>
            </p:nvSpPr>
            <p:spPr bwMode="auto">
              <a:xfrm>
                <a:off x="5089" y="2211"/>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grpSp>
        <p:sp>
          <p:nvSpPr>
            <p:cNvPr id="17423" name="Text Box 28"/>
            <p:cNvSpPr txBox="1">
              <a:spLocks noChangeArrowheads="1"/>
            </p:cNvSpPr>
            <p:nvPr/>
          </p:nvSpPr>
          <p:spPr bwMode="auto">
            <a:xfrm>
              <a:off x="4634" y="1947"/>
              <a:ext cx="74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2000" dirty="0" err="1" smtClean="0">
                  <a:solidFill>
                    <a:schemeClr val="accent2"/>
                  </a:solidFill>
                  <a:latin typeface="Consolas" panose="020B0609020204030204" pitchFamily="49" charset="0"/>
                </a:rPr>
                <a:t>tmpNode</a:t>
              </a:r>
              <a:endParaRPr lang="en-US" altLang="en-US" dirty="0">
                <a:solidFill>
                  <a:schemeClr val="accent2"/>
                </a:solidFill>
                <a:latin typeface="Consolas" panose="020B0609020204030204" pitchFamily="49" charset="0"/>
              </a:endParaRPr>
            </a:p>
          </p:txBody>
        </p:sp>
      </p:grpSp>
      <p:sp>
        <p:nvSpPr>
          <p:cNvPr id="23583" name="Text Box 31"/>
          <p:cNvSpPr txBox="1">
            <a:spLocks noChangeArrowheads="1"/>
          </p:cNvSpPr>
          <p:nvPr/>
        </p:nvSpPr>
        <p:spPr bwMode="auto">
          <a:xfrm>
            <a:off x="682492" y="4405909"/>
            <a:ext cx="739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2800" dirty="0">
                <a:latin typeface="Times New Roman" panose="02020603050405020304" pitchFamily="18" charset="0"/>
              </a:rPr>
              <a:t>Find the node you want to insert after</a:t>
            </a:r>
            <a:endParaRPr lang="en-US" altLang="en-US" dirty="0">
              <a:latin typeface="Times New Roman" panose="02020603050405020304" pitchFamily="18" charset="0"/>
            </a:endParaRPr>
          </a:p>
        </p:txBody>
      </p:sp>
      <p:sp>
        <p:nvSpPr>
          <p:cNvPr id="23584" name="Text Box 32"/>
          <p:cNvSpPr txBox="1">
            <a:spLocks noChangeArrowheads="1"/>
          </p:cNvSpPr>
          <p:nvPr/>
        </p:nvSpPr>
        <p:spPr bwMode="auto">
          <a:xfrm>
            <a:off x="689108" y="4894386"/>
            <a:ext cx="7765783" cy="1163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b="1" i="1" dirty="0">
                <a:latin typeface="Times New Roman" panose="02020603050405020304" pitchFamily="18" charset="0"/>
              </a:rPr>
              <a:t>First,</a:t>
            </a:r>
            <a:r>
              <a:rPr lang="en-US" altLang="en-US" i="1" dirty="0">
                <a:latin typeface="Times New Roman" panose="02020603050405020304" pitchFamily="18" charset="0"/>
              </a:rPr>
              <a:t> </a:t>
            </a:r>
            <a:r>
              <a:rPr lang="en-US" altLang="en-US" dirty="0">
                <a:latin typeface="Times New Roman" panose="02020603050405020304" pitchFamily="18" charset="0"/>
              </a:rPr>
              <a:t>p</a:t>
            </a:r>
            <a:r>
              <a:rPr lang="en-US" altLang="en-US" dirty="0" smtClean="0">
                <a:latin typeface="Times New Roman" panose="02020603050405020304" pitchFamily="18" charset="0"/>
              </a:rPr>
              <a:t>oint </a:t>
            </a:r>
            <a:r>
              <a:rPr lang="en-US" altLang="en-US" dirty="0">
                <a:latin typeface="Times New Roman" panose="02020603050405020304" pitchFamily="18" charset="0"/>
              </a:rPr>
              <a:t>the new node </a:t>
            </a:r>
            <a:r>
              <a:rPr lang="en-US" altLang="en-US" dirty="0" smtClean="0">
                <a:latin typeface="Times New Roman" panose="02020603050405020304" pitchFamily="18" charset="0"/>
              </a:rPr>
              <a:t>(</a:t>
            </a:r>
            <a:r>
              <a:rPr lang="en-US" altLang="en-US" dirty="0" err="1">
                <a:latin typeface="Courier New" panose="02070309020205020404" pitchFamily="49" charset="0"/>
                <a:cs typeface="Courier New" panose="02070309020205020404" pitchFamily="49" charset="0"/>
              </a:rPr>
              <a:t>newNode</a:t>
            </a:r>
            <a:r>
              <a:rPr lang="en-US" altLang="en-US" dirty="0" smtClean="0">
                <a:latin typeface="Times New Roman" panose="02020603050405020304" pitchFamily="18" charset="0"/>
              </a:rPr>
              <a:t>) to </a:t>
            </a:r>
            <a:r>
              <a:rPr lang="en-US" altLang="en-US" dirty="0">
                <a:latin typeface="Times New Roman" panose="02020603050405020304" pitchFamily="18" charset="0"/>
              </a:rPr>
              <a:t>its successor</a:t>
            </a:r>
            <a:r>
              <a:rPr lang="en-US" altLang="en-US" dirty="0" smtClean="0">
                <a:latin typeface="Times New Roman" panose="02020603050405020304" pitchFamily="18" charset="0"/>
              </a:rPr>
              <a:t>.</a:t>
            </a:r>
            <a:endParaRPr lang="en-US" altLang="en-US" dirty="0">
              <a:latin typeface="Times New Roman" panose="02020603050405020304" pitchFamily="18" charset="0"/>
            </a:endParaRPr>
          </a:p>
          <a:p>
            <a:pPr marL="457200" indent="-457200" algn="just">
              <a:lnSpc>
                <a:spcPct val="90000"/>
              </a:lnSpc>
            </a:pPr>
            <a:r>
              <a:rPr lang="en-US" altLang="en-US" b="1" i="1" dirty="0" smtClean="0">
                <a:latin typeface="Times New Roman" panose="02020603050405020304" pitchFamily="18" charset="0"/>
              </a:rPr>
              <a:t>Second</a:t>
            </a:r>
            <a:r>
              <a:rPr lang="en-US" altLang="en-US" dirty="0" smtClean="0">
                <a:latin typeface="Times New Roman" panose="02020603050405020304" pitchFamily="18" charset="0"/>
              </a:rPr>
              <a:t>, Point </a:t>
            </a:r>
            <a:r>
              <a:rPr lang="en-US" altLang="en-US" dirty="0">
                <a:latin typeface="Times New Roman" panose="02020603050405020304" pitchFamily="18" charset="0"/>
              </a:rPr>
              <a:t>the predecessor (</a:t>
            </a:r>
            <a:r>
              <a:rPr lang="en-US" altLang="en-US" dirty="0" err="1">
                <a:latin typeface="Courier New" panose="02070309020205020404" pitchFamily="49" charset="0"/>
                <a:cs typeface="Courier New" panose="02070309020205020404" pitchFamily="49" charset="0"/>
              </a:rPr>
              <a:t>prevNode</a:t>
            </a:r>
            <a:r>
              <a:rPr lang="en-US" altLang="en-US" dirty="0">
                <a:latin typeface="Times New Roman" panose="02020603050405020304" pitchFamily="18" charset="0"/>
              </a:rPr>
              <a:t>) to the new node.</a:t>
            </a:r>
          </a:p>
          <a:p>
            <a:endParaRPr lang="en-US" altLang="en-US" dirty="0">
              <a:latin typeface="Times New Roman" panose="02020603050405020304" pitchFamily="18" charset="0"/>
            </a:endParaRPr>
          </a:p>
        </p:txBody>
      </p:sp>
      <p:sp>
        <p:nvSpPr>
          <p:cNvPr id="23587" name="Line 35"/>
          <p:cNvSpPr>
            <a:spLocks noChangeShapeType="1"/>
          </p:cNvSpPr>
          <p:nvPr/>
        </p:nvSpPr>
        <p:spPr bwMode="auto">
          <a:xfrm flipH="1">
            <a:off x="2700509" y="1438091"/>
            <a:ext cx="716205" cy="1585828"/>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23588" name="Line 36"/>
          <p:cNvSpPr>
            <a:spLocks noChangeShapeType="1"/>
          </p:cNvSpPr>
          <p:nvPr/>
        </p:nvSpPr>
        <p:spPr bwMode="auto">
          <a:xfrm flipV="1">
            <a:off x="1512500" y="1654798"/>
            <a:ext cx="636616" cy="622993"/>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8098271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6BC1E00F-C8EB-4027-B5B6-91D217F9A003}" type="slidenum">
              <a:rPr lang="en-US" altLang="en-US" sz="1400">
                <a:latin typeface="Arial" panose="020B0604020202020204" pitchFamily="34" charset="0"/>
              </a:rPr>
              <a:pPr/>
              <a:t>11</a:t>
            </a:fld>
            <a:endParaRPr lang="en-US" altLang="en-US" sz="1400">
              <a:latin typeface="Arial" panose="020B0604020202020204" pitchFamily="34" charset="0"/>
            </a:endParaRPr>
          </a:p>
        </p:txBody>
      </p:sp>
      <p:sp>
        <p:nvSpPr>
          <p:cNvPr id="17411" name="Rectangle 2"/>
          <p:cNvSpPr>
            <a:spLocks noGrp="1" noChangeArrowheads="1"/>
          </p:cNvSpPr>
          <p:nvPr>
            <p:ph type="title"/>
          </p:nvPr>
        </p:nvSpPr>
        <p:spPr>
          <a:xfrm>
            <a:off x="152400" y="140768"/>
            <a:ext cx="8839200" cy="563562"/>
          </a:xfrm>
        </p:spPr>
        <p:txBody>
          <a:bodyPr/>
          <a:lstStyle/>
          <a:p>
            <a:pPr eaLnBrk="1" hangingPunct="1"/>
            <a:r>
              <a:rPr lang="en-US" altLang="en-US" dirty="0" smtClean="0"/>
              <a:t>Inserting a node at the beginning</a:t>
            </a:r>
          </a:p>
        </p:txBody>
      </p:sp>
      <p:grpSp>
        <p:nvGrpSpPr>
          <p:cNvPr id="2" name="Group 3"/>
          <p:cNvGrpSpPr>
            <a:grpSpLocks/>
          </p:cNvGrpSpPr>
          <p:nvPr/>
        </p:nvGrpSpPr>
        <p:grpSpPr bwMode="auto">
          <a:xfrm>
            <a:off x="321216" y="1820593"/>
            <a:ext cx="7897343" cy="1512890"/>
            <a:chOff x="315" y="1975"/>
            <a:chExt cx="4869" cy="953"/>
          </a:xfrm>
        </p:grpSpPr>
        <p:grpSp>
          <p:nvGrpSpPr>
            <p:cNvPr id="17427" name="Group 4"/>
            <p:cNvGrpSpPr>
              <a:grpSpLocks/>
            </p:cNvGrpSpPr>
            <p:nvPr/>
          </p:nvGrpSpPr>
          <p:grpSpPr bwMode="auto">
            <a:xfrm>
              <a:off x="4272" y="2682"/>
              <a:ext cx="912" cy="243"/>
              <a:chOff x="3792" y="3501"/>
              <a:chExt cx="912" cy="243"/>
            </a:xfrm>
          </p:grpSpPr>
          <p:sp>
            <p:nvSpPr>
              <p:cNvPr id="17444" name="Rectangle 5"/>
              <p:cNvSpPr>
                <a:spLocks noChangeArrowheads="1"/>
              </p:cNvSpPr>
              <p:nvPr/>
            </p:nvSpPr>
            <p:spPr bwMode="auto">
              <a:xfrm>
                <a:off x="3792" y="3502"/>
                <a:ext cx="623"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dirty="0">
                    <a:latin typeface="Consolas" panose="020B0609020204030204" pitchFamily="49" charset="0"/>
                  </a:rPr>
                  <a:t>three</a:t>
                </a:r>
              </a:p>
            </p:txBody>
          </p:sp>
          <p:sp>
            <p:nvSpPr>
              <p:cNvPr id="17445" name="Rectangle 6"/>
              <p:cNvSpPr>
                <a:spLocks noChangeArrowheads="1"/>
              </p:cNvSpPr>
              <p:nvPr/>
            </p:nvSpPr>
            <p:spPr bwMode="auto">
              <a:xfrm>
                <a:off x="4416" y="3501"/>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7446" name="Oval 7"/>
              <p:cNvSpPr>
                <a:spLocks noChangeArrowheads="1"/>
              </p:cNvSpPr>
              <p:nvPr/>
            </p:nvSpPr>
            <p:spPr bwMode="auto">
              <a:xfrm>
                <a:off x="4512" y="3552"/>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grpSp>
        <p:grpSp>
          <p:nvGrpSpPr>
            <p:cNvPr id="17428" name="Group 8"/>
            <p:cNvGrpSpPr>
              <a:grpSpLocks/>
            </p:cNvGrpSpPr>
            <p:nvPr/>
          </p:nvGrpSpPr>
          <p:grpSpPr bwMode="auto">
            <a:xfrm>
              <a:off x="3024" y="2682"/>
              <a:ext cx="1248" cy="243"/>
              <a:chOff x="2544" y="3501"/>
              <a:chExt cx="1248" cy="243"/>
            </a:xfrm>
          </p:grpSpPr>
          <p:sp>
            <p:nvSpPr>
              <p:cNvPr id="17440" name="Rectangle 9"/>
              <p:cNvSpPr>
                <a:spLocks noChangeArrowheads="1"/>
              </p:cNvSpPr>
              <p:nvPr/>
            </p:nvSpPr>
            <p:spPr bwMode="auto">
              <a:xfrm>
                <a:off x="2544" y="3502"/>
                <a:ext cx="623"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latin typeface="Consolas" panose="020B0609020204030204" pitchFamily="49" charset="0"/>
                  </a:rPr>
                  <a:t>two</a:t>
                </a:r>
              </a:p>
            </p:txBody>
          </p:sp>
          <p:sp>
            <p:nvSpPr>
              <p:cNvPr id="17441" name="Rectangle 10"/>
              <p:cNvSpPr>
                <a:spLocks noChangeArrowheads="1"/>
              </p:cNvSpPr>
              <p:nvPr/>
            </p:nvSpPr>
            <p:spPr bwMode="auto">
              <a:xfrm>
                <a:off x="3168" y="3501"/>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7442" name="Oval 11"/>
              <p:cNvSpPr>
                <a:spLocks noChangeArrowheads="1"/>
              </p:cNvSpPr>
              <p:nvPr/>
            </p:nvSpPr>
            <p:spPr bwMode="auto">
              <a:xfrm>
                <a:off x="3264" y="3552"/>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7443" name="Line 12"/>
              <p:cNvSpPr>
                <a:spLocks noChangeShapeType="1"/>
              </p:cNvSpPr>
              <p:nvPr/>
            </p:nvSpPr>
            <p:spPr bwMode="auto">
              <a:xfrm>
                <a:off x="3312" y="3600"/>
                <a:ext cx="48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429" name="Group 13"/>
            <p:cNvGrpSpPr>
              <a:grpSpLocks/>
            </p:cNvGrpSpPr>
            <p:nvPr/>
          </p:nvGrpSpPr>
          <p:grpSpPr bwMode="auto">
            <a:xfrm>
              <a:off x="1776" y="2685"/>
              <a:ext cx="1248" cy="243"/>
              <a:chOff x="1296" y="3504"/>
              <a:chExt cx="1248" cy="243"/>
            </a:xfrm>
          </p:grpSpPr>
          <p:sp>
            <p:nvSpPr>
              <p:cNvPr id="17436" name="Rectangle 14"/>
              <p:cNvSpPr>
                <a:spLocks noChangeArrowheads="1"/>
              </p:cNvSpPr>
              <p:nvPr/>
            </p:nvSpPr>
            <p:spPr bwMode="auto">
              <a:xfrm>
                <a:off x="1296" y="3505"/>
                <a:ext cx="623"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dirty="0">
                    <a:latin typeface="Consolas" panose="020B0609020204030204" pitchFamily="49" charset="0"/>
                  </a:rPr>
                  <a:t>one</a:t>
                </a:r>
              </a:p>
            </p:txBody>
          </p:sp>
          <p:sp>
            <p:nvSpPr>
              <p:cNvPr id="17437" name="Rectangle 15"/>
              <p:cNvSpPr>
                <a:spLocks noChangeArrowheads="1"/>
              </p:cNvSpPr>
              <p:nvPr/>
            </p:nvSpPr>
            <p:spPr bwMode="auto">
              <a:xfrm>
                <a:off x="1920" y="3504"/>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7438" name="Oval 16"/>
              <p:cNvSpPr>
                <a:spLocks noChangeArrowheads="1"/>
              </p:cNvSpPr>
              <p:nvPr/>
            </p:nvSpPr>
            <p:spPr bwMode="auto">
              <a:xfrm>
                <a:off x="2016" y="3555"/>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7439" name="Line 17"/>
              <p:cNvSpPr>
                <a:spLocks noChangeShapeType="1"/>
              </p:cNvSpPr>
              <p:nvPr/>
            </p:nvSpPr>
            <p:spPr bwMode="auto">
              <a:xfrm>
                <a:off x="2064" y="3603"/>
                <a:ext cx="48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430" name="Group 18"/>
            <p:cNvGrpSpPr>
              <a:grpSpLocks/>
            </p:cNvGrpSpPr>
            <p:nvPr/>
          </p:nvGrpSpPr>
          <p:grpSpPr bwMode="auto">
            <a:xfrm>
              <a:off x="315" y="1975"/>
              <a:ext cx="874" cy="370"/>
              <a:chOff x="315" y="2794"/>
              <a:chExt cx="874" cy="370"/>
            </a:xfrm>
          </p:grpSpPr>
          <p:grpSp>
            <p:nvGrpSpPr>
              <p:cNvPr id="17432" name="Group 19"/>
              <p:cNvGrpSpPr>
                <a:grpSpLocks/>
              </p:cNvGrpSpPr>
              <p:nvPr/>
            </p:nvGrpSpPr>
            <p:grpSpPr bwMode="auto">
              <a:xfrm>
                <a:off x="901" y="2924"/>
                <a:ext cx="288" cy="240"/>
                <a:chOff x="565" y="1436"/>
                <a:chExt cx="288" cy="240"/>
              </a:xfrm>
            </p:grpSpPr>
            <p:sp>
              <p:nvSpPr>
                <p:cNvPr id="17434" name="Oval 20"/>
                <p:cNvSpPr>
                  <a:spLocks noChangeArrowheads="1"/>
                </p:cNvSpPr>
                <p:nvPr/>
              </p:nvSpPr>
              <p:spPr bwMode="auto">
                <a:xfrm>
                  <a:off x="661" y="1516"/>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7435" name="Rectangle 21"/>
                <p:cNvSpPr>
                  <a:spLocks noChangeArrowheads="1"/>
                </p:cNvSpPr>
                <p:nvPr/>
              </p:nvSpPr>
              <p:spPr bwMode="auto">
                <a:xfrm>
                  <a:off x="565" y="1436"/>
                  <a:ext cx="288" cy="2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grpSp>
          <p:sp>
            <p:nvSpPr>
              <p:cNvPr id="17433" name="Text Box 22"/>
              <p:cNvSpPr txBox="1">
                <a:spLocks noChangeArrowheads="1"/>
              </p:cNvSpPr>
              <p:nvPr/>
            </p:nvSpPr>
            <p:spPr bwMode="auto">
              <a:xfrm>
                <a:off x="315" y="2794"/>
                <a:ext cx="6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2000" dirty="0" err="1" smtClean="0">
                    <a:solidFill>
                      <a:schemeClr val="accent2"/>
                    </a:solidFill>
                    <a:latin typeface="Consolas" panose="020B0609020204030204" pitchFamily="49" charset="0"/>
                  </a:rPr>
                  <a:t>pHead</a:t>
                </a:r>
                <a:endParaRPr lang="en-US" altLang="en-US" sz="2000" dirty="0">
                  <a:solidFill>
                    <a:schemeClr val="accent2"/>
                  </a:solidFill>
                  <a:latin typeface="Consolas" panose="020B0609020204030204" pitchFamily="49" charset="0"/>
                </a:endParaRPr>
              </a:p>
            </p:txBody>
          </p:sp>
        </p:grpSp>
        <p:sp>
          <p:nvSpPr>
            <p:cNvPr id="17431" name="Line 23"/>
            <p:cNvSpPr>
              <a:spLocks noChangeShapeType="1"/>
            </p:cNvSpPr>
            <p:nvPr/>
          </p:nvSpPr>
          <p:spPr bwMode="auto">
            <a:xfrm>
              <a:off x="1048" y="2252"/>
              <a:ext cx="733" cy="572"/>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 name="Group 29"/>
          <p:cNvGrpSpPr>
            <a:grpSpLocks/>
          </p:cNvGrpSpPr>
          <p:nvPr/>
        </p:nvGrpSpPr>
        <p:grpSpPr bwMode="auto">
          <a:xfrm>
            <a:off x="2061647" y="923340"/>
            <a:ext cx="1609944" cy="723902"/>
            <a:chOff x="4511" y="1947"/>
            <a:chExt cx="865" cy="456"/>
          </a:xfrm>
        </p:grpSpPr>
        <p:grpSp>
          <p:nvGrpSpPr>
            <p:cNvPr id="17422" name="Group 24"/>
            <p:cNvGrpSpPr>
              <a:grpSpLocks/>
            </p:cNvGrpSpPr>
            <p:nvPr/>
          </p:nvGrpSpPr>
          <p:grpSpPr bwMode="auto">
            <a:xfrm>
              <a:off x="4511" y="2160"/>
              <a:ext cx="865" cy="243"/>
              <a:chOff x="4416" y="2160"/>
              <a:chExt cx="865" cy="243"/>
            </a:xfrm>
          </p:grpSpPr>
          <p:sp>
            <p:nvSpPr>
              <p:cNvPr id="17424" name="Rectangle 25"/>
              <p:cNvSpPr>
                <a:spLocks noChangeArrowheads="1"/>
              </p:cNvSpPr>
              <p:nvPr/>
            </p:nvSpPr>
            <p:spPr bwMode="auto">
              <a:xfrm>
                <a:off x="4416" y="2161"/>
                <a:ext cx="576"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latin typeface="Consolas" panose="020B0609020204030204" pitchFamily="49" charset="0"/>
                  </a:rPr>
                  <a:t>2.5</a:t>
                </a:r>
              </a:p>
            </p:txBody>
          </p:sp>
          <p:sp>
            <p:nvSpPr>
              <p:cNvPr id="17425" name="Rectangle 26"/>
              <p:cNvSpPr>
                <a:spLocks noChangeArrowheads="1"/>
              </p:cNvSpPr>
              <p:nvPr/>
            </p:nvSpPr>
            <p:spPr bwMode="auto">
              <a:xfrm>
                <a:off x="4993" y="2160"/>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7426" name="Oval 27"/>
              <p:cNvSpPr>
                <a:spLocks noChangeArrowheads="1"/>
              </p:cNvSpPr>
              <p:nvPr/>
            </p:nvSpPr>
            <p:spPr bwMode="auto">
              <a:xfrm>
                <a:off x="5089" y="2211"/>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grpSp>
        <p:sp>
          <p:nvSpPr>
            <p:cNvPr id="17423" name="Text Box 28"/>
            <p:cNvSpPr txBox="1">
              <a:spLocks noChangeArrowheads="1"/>
            </p:cNvSpPr>
            <p:nvPr/>
          </p:nvSpPr>
          <p:spPr bwMode="auto">
            <a:xfrm>
              <a:off x="4634" y="1947"/>
              <a:ext cx="74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2000" dirty="0" err="1" smtClean="0">
                  <a:solidFill>
                    <a:schemeClr val="accent2"/>
                  </a:solidFill>
                  <a:latin typeface="Consolas" panose="020B0609020204030204" pitchFamily="49" charset="0"/>
                </a:rPr>
                <a:t>tmpNode</a:t>
              </a:r>
              <a:endParaRPr lang="en-US" altLang="en-US" dirty="0">
                <a:solidFill>
                  <a:schemeClr val="accent2"/>
                </a:solidFill>
                <a:latin typeface="Consolas" panose="020B0609020204030204" pitchFamily="49" charset="0"/>
              </a:endParaRPr>
            </a:p>
          </p:txBody>
        </p:sp>
      </p:grpSp>
      <p:sp>
        <p:nvSpPr>
          <p:cNvPr id="23587" name="Line 35"/>
          <p:cNvSpPr>
            <a:spLocks noChangeShapeType="1"/>
          </p:cNvSpPr>
          <p:nvPr/>
        </p:nvSpPr>
        <p:spPr bwMode="auto">
          <a:xfrm flipH="1">
            <a:off x="2700509" y="1438091"/>
            <a:ext cx="716205" cy="1585828"/>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23588" name="Line 36"/>
          <p:cNvSpPr>
            <a:spLocks noChangeShapeType="1"/>
          </p:cNvSpPr>
          <p:nvPr/>
        </p:nvSpPr>
        <p:spPr bwMode="auto">
          <a:xfrm flipV="1">
            <a:off x="1512500" y="1654798"/>
            <a:ext cx="636616" cy="622993"/>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23589" name="Freeform 37"/>
          <p:cNvSpPr>
            <a:spLocks/>
          </p:cNvSpPr>
          <p:nvPr/>
        </p:nvSpPr>
        <p:spPr bwMode="auto">
          <a:xfrm>
            <a:off x="1858281" y="2576411"/>
            <a:ext cx="501650" cy="381000"/>
          </a:xfrm>
          <a:custGeom>
            <a:avLst/>
            <a:gdLst>
              <a:gd name="T0" fmla="*/ 0 w 316"/>
              <a:gd name="T1" fmla="*/ 2147483647 h 240"/>
              <a:gd name="T2" fmla="*/ 2147483647 w 316"/>
              <a:gd name="T3" fmla="*/ 2147483647 h 240"/>
              <a:gd name="T4" fmla="*/ 2147483647 w 316"/>
              <a:gd name="T5" fmla="*/ 0 h 240"/>
              <a:gd name="T6" fmla="*/ 2147483647 w 316"/>
              <a:gd name="T7" fmla="*/ 2147483647 h 240"/>
              <a:gd name="T8" fmla="*/ 2147483647 w 316"/>
              <a:gd name="T9" fmla="*/ 2147483647 h 240"/>
              <a:gd name="T10" fmla="*/ 2147483647 w 316"/>
              <a:gd name="T11" fmla="*/ 2147483647 h 240"/>
              <a:gd name="T12" fmla="*/ 2147483647 w 316"/>
              <a:gd name="T13" fmla="*/ 2147483647 h 240"/>
              <a:gd name="T14" fmla="*/ 2147483647 w 316"/>
              <a:gd name="T15" fmla="*/ 2147483647 h 240"/>
              <a:gd name="T16" fmla="*/ 2147483647 w 316"/>
              <a:gd name="T17" fmla="*/ 2147483647 h 240"/>
              <a:gd name="T18" fmla="*/ 2147483647 w 316"/>
              <a:gd name="T19" fmla="*/ 2147483647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6"/>
              <a:gd name="T31" fmla="*/ 0 h 240"/>
              <a:gd name="T32" fmla="*/ 316 w 316"/>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6" h="240">
                <a:moveTo>
                  <a:pt x="0" y="230"/>
                </a:moveTo>
                <a:cubicBezTo>
                  <a:pt x="46" y="170"/>
                  <a:pt x="42" y="152"/>
                  <a:pt x="62" y="77"/>
                </a:cubicBezTo>
                <a:cubicBezTo>
                  <a:pt x="69" y="52"/>
                  <a:pt x="84" y="26"/>
                  <a:pt x="92" y="0"/>
                </a:cubicBezTo>
                <a:cubicBezTo>
                  <a:pt x="108" y="59"/>
                  <a:pt x="69" y="136"/>
                  <a:pt x="108" y="184"/>
                </a:cubicBezTo>
                <a:cubicBezTo>
                  <a:pt x="128" y="208"/>
                  <a:pt x="162" y="107"/>
                  <a:pt x="162" y="107"/>
                </a:cubicBezTo>
                <a:cubicBezTo>
                  <a:pt x="171" y="48"/>
                  <a:pt x="177" y="63"/>
                  <a:pt x="200" y="15"/>
                </a:cubicBezTo>
                <a:cubicBezTo>
                  <a:pt x="218" y="89"/>
                  <a:pt x="220" y="163"/>
                  <a:pt x="231" y="238"/>
                </a:cubicBezTo>
                <a:cubicBezTo>
                  <a:pt x="276" y="193"/>
                  <a:pt x="237" y="240"/>
                  <a:pt x="269" y="154"/>
                </a:cubicBezTo>
                <a:cubicBezTo>
                  <a:pt x="277" y="132"/>
                  <a:pt x="300" y="92"/>
                  <a:pt x="300" y="92"/>
                </a:cubicBezTo>
                <a:cubicBezTo>
                  <a:pt x="316" y="18"/>
                  <a:pt x="315" y="47"/>
                  <a:pt x="315" y="7"/>
                </a:cubicBezTo>
              </a:path>
            </a:pathLst>
          </a:custGeom>
          <a:noFill/>
          <a:ln w="19050" cmpd="sng">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93" name="Rectangle 41"/>
          <p:cNvSpPr>
            <a:spLocks noChangeArrowheads="1"/>
          </p:cNvSpPr>
          <p:nvPr/>
        </p:nvSpPr>
        <p:spPr bwMode="auto">
          <a:xfrm>
            <a:off x="1211277" y="1955012"/>
            <a:ext cx="597921" cy="533400"/>
          </a:xfrm>
          <a:prstGeom prst="rect">
            <a:avLst/>
          </a:prstGeom>
          <a:noFill/>
          <a:ln w="571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endParaRPr lang="en-US" altLang="en-US"/>
          </a:p>
        </p:txBody>
      </p:sp>
      <p:sp>
        <p:nvSpPr>
          <p:cNvPr id="37" name="Rectangle 36"/>
          <p:cNvSpPr/>
          <p:nvPr/>
        </p:nvSpPr>
        <p:spPr>
          <a:xfrm>
            <a:off x="121458" y="3637008"/>
            <a:ext cx="8901084" cy="1354217"/>
          </a:xfrm>
          <a:prstGeom prst="rect">
            <a:avLst/>
          </a:prstGeom>
        </p:spPr>
        <p:txBody>
          <a:bodyPr wrap="square">
            <a:spAutoFit/>
          </a:bodyPr>
          <a:lstStyle/>
          <a:p>
            <a:pPr>
              <a:lnSpc>
                <a:spcPct val="90000"/>
              </a:lnSpc>
              <a:buFontTx/>
              <a:buNone/>
            </a:pPr>
            <a:r>
              <a:rPr lang="en-US" altLang="en-US" b="1" dirty="0" smtClean="0">
                <a:solidFill>
                  <a:srgbClr val="0000CC"/>
                </a:solidFill>
                <a:latin typeface="Courier New" panose="02070309020205020404" pitchFamily="49" charset="0"/>
                <a:cs typeface="Courier New" panose="02070309020205020404" pitchFamily="49" charset="0"/>
              </a:rPr>
              <a:t> </a:t>
            </a:r>
            <a:r>
              <a:rPr lang="en-US" altLang="en-US" b="1" dirty="0" smtClean="0">
                <a:solidFill>
                  <a:srgbClr val="0000CC"/>
                </a:solidFill>
                <a:latin typeface="Courier New" panose="02070309020205020404" pitchFamily="49" charset="0"/>
                <a:cs typeface="Courier New" panose="02070309020205020404" pitchFamily="49" charset="0"/>
              </a:rPr>
              <a:t>Node</a:t>
            </a:r>
            <a:r>
              <a:rPr lang="en-US" altLang="en-US" b="1" dirty="0" smtClean="0">
                <a:solidFill>
                  <a:srgbClr val="0000CC"/>
                </a:solidFill>
                <a:latin typeface="Courier New" panose="02070309020205020404" pitchFamily="49" charset="0"/>
                <a:cs typeface="Courier New" panose="02070309020205020404" pitchFamily="49" charset="0"/>
              </a:rPr>
              <a:t> *</a:t>
            </a:r>
            <a:r>
              <a:rPr lang="en-US" altLang="en-US" b="1" dirty="0" err="1" smtClean="0">
                <a:solidFill>
                  <a:srgbClr val="0000CC"/>
                </a:solidFill>
                <a:latin typeface="Courier New" panose="02070309020205020404" pitchFamily="49" charset="0"/>
                <a:cs typeface="Courier New" panose="02070309020205020404" pitchFamily="49" charset="0"/>
              </a:rPr>
              <a:t>tmpNode</a:t>
            </a:r>
            <a:r>
              <a:rPr lang="en-US" altLang="en-US" b="1" dirty="0" smtClean="0">
                <a:solidFill>
                  <a:srgbClr val="0000CC"/>
                </a:solidFill>
                <a:latin typeface="Courier New" panose="02070309020205020404" pitchFamily="49" charset="0"/>
                <a:cs typeface="Courier New" panose="02070309020205020404" pitchFamily="49" charset="0"/>
              </a:rPr>
              <a:t>;</a:t>
            </a:r>
            <a:r>
              <a:rPr lang="en-US" altLang="en-US" b="1" dirty="0">
                <a:solidFill>
                  <a:srgbClr val="008000"/>
                </a:solidFill>
                <a:latin typeface="Courier New" panose="02070309020205020404" pitchFamily="49" charset="0"/>
                <a:cs typeface="Courier New" panose="02070309020205020404" pitchFamily="49" charset="0"/>
              </a:rPr>
              <a:t> </a:t>
            </a:r>
            <a:r>
              <a:rPr lang="en-US" altLang="en-US" b="1" dirty="0" smtClean="0">
                <a:solidFill>
                  <a:srgbClr val="008000"/>
                </a:solidFill>
                <a:latin typeface="Courier New" panose="02070309020205020404" pitchFamily="49" charset="0"/>
                <a:cs typeface="Courier New" panose="02070309020205020404" pitchFamily="49" charset="0"/>
              </a:rPr>
              <a:t>	// create a new node pointer</a:t>
            </a:r>
          </a:p>
          <a:p>
            <a:pPr>
              <a:lnSpc>
                <a:spcPct val="90000"/>
              </a:lnSpc>
              <a:buFontTx/>
              <a:buNone/>
            </a:pPr>
            <a:r>
              <a:rPr lang="en-US" altLang="en-US" b="1" dirty="0" smtClean="0">
                <a:solidFill>
                  <a:srgbClr val="008000"/>
                </a:solidFill>
                <a:latin typeface="Courier New" panose="02070309020205020404" pitchFamily="49" charset="0"/>
                <a:cs typeface="Courier New" panose="02070309020205020404" pitchFamily="49" charset="0"/>
              </a:rPr>
              <a:t> // Allocate memory to a new node</a:t>
            </a:r>
            <a:endParaRPr lang="en-US" altLang="en-US" b="1" dirty="0">
              <a:solidFill>
                <a:srgbClr val="0000CC"/>
              </a:solidFill>
              <a:latin typeface="Courier New" panose="02070309020205020404" pitchFamily="49" charset="0"/>
              <a:cs typeface="Courier New" panose="02070309020205020404" pitchFamily="49" charset="0"/>
            </a:endParaRPr>
          </a:p>
          <a:p>
            <a:pPr>
              <a:lnSpc>
                <a:spcPct val="90000"/>
              </a:lnSpc>
              <a:buFontTx/>
              <a:buNone/>
            </a:pPr>
            <a:r>
              <a:rPr lang="en-US" altLang="en-US" b="1" dirty="0">
                <a:solidFill>
                  <a:srgbClr val="0000CC"/>
                </a:solidFill>
                <a:latin typeface="Courier New" panose="02070309020205020404" pitchFamily="49" charset="0"/>
                <a:cs typeface="Courier New" panose="02070309020205020404" pitchFamily="49" charset="0"/>
              </a:rPr>
              <a:t> </a:t>
            </a:r>
            <a:r>
              <a:rPr lang="en-US" altLang="en-US" b="1" dirty="0" err="1">
                <a:solidFill>
                  <a:srgbClr val="0000CC"/>
                </a:solidFill>
                <a:latin typeface="Courier New" panose="02070309020205020404" pitchFamily="49" charset="0"/>
                <a:cs typeface="Courier New" panose="02070309020205020404" pitchFamily="49" charset="0"/>
              </a:rPr>
              <a:t>tmpNode</a:t>
            </a:r>
            <a:r>
              <a:rPr lang="en-US" altLang="en-US" b="1" dirty="0">
                <a:solidFill>
                  <a:srgbClr val="0000CC"/>
                </a:solidFill>
                <a:latin typeface="Courier New" panose="02070309020205020404" pitchFamily="49" charset="0"/>
                <a:cs typeface="Courier New" panose="02070309020205020404" pitchFamily="49" charset="0"/>
              </a:rPr>
              <a:t> </a:t>
            </a:r>
            <a:r>
              <a:rPr lang="en-US" altLang="en-US" b="1" dirty="0">
                <a:solidFill>
                  <a:srgbClr val="0000CC"/>
                </a:solidFill>
                <a:latin typeface="Courier New" panose="02070309020205020404" pitchFamily="49" charset="0"/>
                <a:cs typeface="Courier New" panose="02070309020205020404" pitchFamily="49" charset="0"/>
              </a:rPr>
              <a:t>= </a:t>
            </a:r>
            <a:r>
              <a:rPr lang="en-US" altLang="en-US" b="1" dirty="0" smtClean="0">
                <a:solidFill>
                  <a:srgbClr val="0000CC"/>
                </a:solidFill>
                <a:latin typeface="Courier New" panose="02070309020205020404" pitchFamily="49" charset="0"/>
                <a:cs typeface="Courier New" panose="02070309020205020404" pitchFamily="49" charset="0"/>
              </a:rPr>
              <a:t>new Node;</a:t>
            </a:r>
            <a:endParaRPr lang="en-US" altLang="en-US" b="1" dirty="0">
              <a:solidFill>
                <a:srgbClr val="0000CC"/>
              </a:solidFill>
              <a:latin typeface="Courier New" panose="02070309020205020404" pitchFamily="49" charset="0"/>
              <a:cs typeface="Courier New" panose="02070309020205020404" pitchFamily="49" charset="0"/>
            </a:endParaRPr>
          </a:p>
          <a:p>
            <a:pPr>
              <a:lnSpc>
                <a:spcPct val="90000"/>
              </a:lnSpc>
              <a:spcBef>
                <a:spcPts val="1200"/>
              </a:spcBef>
              <a:buFontTx/>
              <a:buNone/>
            </a:pPr>
            <a:r>
              <a:rPr lang="en-US" altLang="en-US" b="1" dirty="0" smtClean="0">
                <a:solidFill>
                  <a:srgbClr val="0000CC"/>
                </a:solidFill>
                <a:latin typeface="Courier New" panose="02070309020205020404" pitchFamily="49" charset="0"/>
                <a:cs typeface="Courier New" panose="02070309020205020404" pitchFamily="49" charset="0"/>
              </a:rPr>
              <a:t> </a:t>
            </a:r>
            <a:r>
              <a:rPr lang="en-US" altLang="en-US" b="1" dirty="0" err="1">
                <a:solidFill>
                  <a:srgbClr val="0000CC"/>
                </a:solidFill>
                <a:latin typeface="Courier New" panose="02070309020205020404" pitchFamily="49" charset="0"/>
                <a:cs typeface="Courier New" panose="02070309020205020404" pitchFamily="49" charset="0"/>
              </a:rPr>
              <a:t>tmpNode</a:t>
            </a:r>
            <a:r>
              <a:rPr lang="en-US" altLang="en-US" b="1" dirty="0">
                <a:solidFill>
                  <a:srgbClr val="0000CC"/>
                </a:solidFill>
                <a:latin typeface="Courier New" panose="02070309020205020404" pitchFamily="49" charset="0"/>
                <a:cs typeface="Courier New" panose="02070309020205020404" pitchFamily="49" charset="0"/>
              </a:rPr>
              <a:t>-</a:t>
            </a:r>
            <a:r>
              <a:rPr lang="en-US" altLang="en-US" b="1" dirty="0" smtClean="0">
                <a:solidFill>
                  <a:srgbClr val="0000CC"/>
                </a:solidFill>
                <a:latin typeface="Courier New" panose="02070309020205020404" pitchFamily="49" charset="0"/>
                <a:cs typeface="Courier New" panose="02070309020205020404" pitchFamily="49" charset="0"/>
              </a:rPr>
              <a:t>&gt;data </a:t>
            </a:r>
            <a:r>
              <a:rPr lang="en-US" altLang="en-US" b="1" dirty="0">
                <a:solidFill>
                  <a:srgbClr val="0000CC"/>
                </a:solidFill>
                <a:latin typeface="Courier New" panose="02070309020205020404" pitchFamily="49" charset="0"/>
                <a:cs typeface="Courier New" panose="02070309020205020404" pitchFamily="49" charset="0"/>
              </a:rPr>
              <a:t>= </a:t>
            </a:r>
            <a:r>
              <a:rPr lang="en-US" altLang="en-US" b="1" dirty="0" err="1">
                <a:solidFill>
                  <a:srgbClr val="0000CC"/>
                </a:solidFill>
                <a:latin typeface="Courier New" panose="02070309020205020404" pitchFamily="49" charset="0"/>
                <a:cs typeface="Courier New" panose="02070309020205020404" pitchFamily="49" charset="0"/>
              </a:rPr>
              <a:t>itemValue</a:t>
            </a:r>
            <a:r>
              <a:rPr lang="en-US" altLang="en-US" b="1" dirty="0" smtClean="0">
                <a:solidFill>
                  <a:srgbClr val="0000CC"/>
                </a:solidFill>
                <a:latin typeface="Courier New" panose="02070309020205020404" pitchFamily="49" charset="0"/>
                <a:cs typeface="Courier New" panose="02070309020205020404" pitchFamily="49" charset="0"/>
              </a:rPr>
              <a:t>; </a:t>
            </a:r>
            <a:r>
              <a:rPr lang="en-US" altLang="en-US" b="1" dirty="0" smtClean="0">
                <a:solidFill>
                  <a:srgbClr val="008000"/>
                </a:solidFill>
                <a:latin typeface="Courier New" panose="02070309020205020404" pitchFamily="49" charset="0"/>
                <a:cs typeface="Courier New" panose="02070309020205020404" pitchFamily="49" charset="0"/>
              </a:rPr>
              <a:t>// assign value to data</a:t>
            </a:r>
            <a:endParaRPr lang="en-US" altLang="en-US" b="1" dirty="0">
              <a:solidFill>
                <a:srgbClr val="0000CC"/>
              </a:solidFill>
              <a:latin typeface="Courier New" panose="02070309020205020404" pitchFamily="49" charset="0"/>
              <a:cs typeface="Courier New" panose="02070309020205020404" pitchFamily="49" charset="0"/>
            </a:endParaRPr>
          </a:p>
        </p:txBody>
      </p:sp>
      <p:sp>
        <p:nvSpPr>
          <p:cNvPr id="3" name="Rectangle 2"/>
          <p:cNvSpPr/>
          <p:nvPr/>
        </p:nvSpPr>
        <p:spPr>
          <a:xfrm>
            <a:off x="121458" y="4990609"/>
            <a:ext cx="8870142" cy="646331"/>
          </a:xfrm>
          <a:prstGeom prst="rect">
            <a:avLst/>
          </a:prstGeom>
        </p:spPr>
        <p:txBody>
          <a:bodyPr wrap="square">
            <a:spAutoFit/>
          </a:bodyPr>
          <a:lstStyle/>
          <a:p>
            <a:pPr>
              <a:lnSpc>
                <a:spcPct val="90000"/>
              </a:lnSpc>
              <a:buFontTx/>
              <a:buNone/>
            </a:pPr>
            <a:r>
              <a:rPr lang="en-US" altLang="en-US" b="1" dirty="0">
                <a:solidFill>
                  <a:srgbClr val="0000CC"/>
                </a:solidFill>
                <a:latin typeface="Courier New" panose="02070309020205020404" pitchFamily="49" charset="0"/>
                <a:cs typeface="Courier New" panose="02070309020205020404" pitchFamily="49" charset="0"/>
              </a:rPr>
              <a:t> </a:t>
            </a:r>
            <a:r>
              <a:rPr lang="en-US" altLang="en-US" b="1" dirty="0" err="1">
                <a:solidFill>
                  <a:srgbClr val="0000CC"/>
                </a:solidFill>
                <a:latin typeface="Courier New" panose="02070309020205020404" pitchFamily="49" charset="0"/>
                <a:cs typeface="Courier New" panose="02070309020205020404" pitchFamily="49" charset="0"/>
              </a:rPr>
              <a:t>tmpNode</a:t>
            </a:r>
            <a:r>
              <a:rPr lang="en-US" altLang="en-US" b="1" dirty="0">
                <a:solidFill>
                  <a:srgbClr val="0000CC"/>
                </a:solidFill>
                <a:latin typeface="Courier New" panose="02070309020205020404" pitchFamily="49" charset="0"/>
                <a:cs typeface="Courier New" panose="02070309020205020404" pitchFamily="49" charset="0"/>
              </a:rPr>
              <a:t>-</a:t>
            </a:r>
            <a:r>
              <a:rPr lang="en-US" altLang="en-US" b="1" dirty="0">
                <a:solidFill>
                  <a:srgbClr val="0000CC"/>
                </a:solidFill>
                <a:latin typeface="Courier New" panose="02070309020205020404" pitchFamily="49" charset="0"/>
                <a:cs typeface="Courier New" panose="02070309020205020404" pitchFamily="49" charset="0"/>
              </a:rPr>
              <a:t>&gt;next = </a:t>
            </a:r>
            <a:r>
              <a:rPr lang="en-US" altLang="en-US" b="1" dirty="0" err="1" smtClean="0">
                <a:solidFill>
                  <a:srgbClr val="0000CC"/>
                </a:solidFill>
                <a:latin typeface="Courier New" panose="02070309020205020404" pitchFamily="49" charset="0"/>
                <a:cs typeface="Courier New" panose="02070309020205020404" pitchFamily="49" charset="0"/>
              </a:rPr>
              <a:t>pHead</a:t>
            </a:r>
            <a:r>
              <a:rPr lang="en-US" altLang="en-US" b="1" dirty="0">
                <a:solidFill>
                  <a:srgbClr val="0000CC"/>
                </a:solidFill>
                <a:latin typeface="Courier New" panose="02070309020205020404" pitchFamily="49" charset="0"/>
                <a:cs typeface="Courier New" panose="02070309020205020404" pitchFamily="49" charset="0"/>
              </a:rPr>
              <a:t>;</a:t>
            </a:r>
            <a:r>
              <a:rPr lang="en-US" altLang="en-US" b="1" dirty="0">
                <a:solidFill>
                  <a:srgbClr val="008000"/>
                </a:solidFill>
                <a:latin typeface="Courier New" panose="02070309020205020404" pitchFamily="49" charset="0"/>
                <a:cs typeface="Courier New" panose="02070309020205020404" pitchFamily="49" charset="0"/>
              </a:rPr>
              <a:t> </a:t>
            </a:r>
            <a:r>
              <a:rPr lang="en-US" altLang="en-US" b="1" dirty="0" smtClean="0">
                <a:solidFill>
                  <a:srgbClr val="008000"/>
                </a:solidFill>
                <a:latin typeface="Courier New" panose="02070309020205020404" pitchFamily="49" charset="0"/>
                <a:cs typeface="Courier New" panose="02070309020205020404" pitchFamily="49" charset="0"/>
              </a:rPr>
              <a:t>// </a:t>
            </a:r>
            <a:r>
              <a:rPr lang="en-US" altLang="en-US" b="1" dirty="0">
                <a:solidFill>
                  <a:srgbClr val="008000"/>
                </a:solidFill>
                <a:latin typeface="Courier New" panose="02070309020205020404" pitchFamily="49" charset="0"/>
                <a:cs typeface="Courier New" panose="02070309020205020404" pitchFamily="49" charset="0"/>
              </a:rPr>
              <a:t>new node’s pointer to point to </a:t>
            </a:r>
          </a:p>
          <a:p>
            <a:pPr>
              <a:lnSpc>
                <a:spcPct val="90000"/>
              </a:lnSpc>
              <a:buFontTx/>
              <a:buNone/>
            </a:pPr>
            <a:r>
              <a:rPr lang="en-US" altLang="en-US" b="1" dirty="0">
                <a:solidFill>
                  <a:srgbClr val="008000"/>
                </a:solidFill>
                <a:latin typeface="Courier New" panose="02070309020205020404" pitchFamily="49" charset="0"/>
                <a:cs typeface="Courier New" panose="02070309020205020404" pitchFamily="49" charset="0"/>
              </a:rPr>
              <a:t>				// what head was pointing to</a:t>
            </a:r>
            <a:r>
              <a:rPr lang="en-US" altLang="en-US" b="1" dirty="0" smtClean="0">
                <a:solidFill>
                  <a:srgbClr val="008000"/>
                </a:solidFill>
                <a:latin typeface="Courier New" panose="02070309020205020404" pitchFamily="49" charset="0"/>
                <a:cs typeface="Courier New" panose="02070309020205020404" pitchFamily="49" charset="0"/>
              </a:rPr>
              <a:t>.</a:t>
            </a:r>
            <a:endParaRPr lang="en-US" altLang="en-US" b="1" dirty="0">
              <a:solidFill>
                <a:srgbClr val="0000CC"/>
              </a:solidFill>
              <a:latin typeface="Courier New" panose="02070309020205020404" pitchFamily="49" charset="0"/>
              <a:cs typeface="Courier New" panose="02070309020205020404" pitchFamily="49" charset="0"/>
            </a:endParaRPr>
          </a:p>
        </p:txBody>
      </p:sp>
      <p:sp>
        <p:nvSpPr>
          <p:cNvPr id="4" name="Rectangle 3"/>
          <p:cNvSpPr/>
          <p:nvPr/>
        </p:nvSpPr>
        <p:spPr>
          <a:xfrm>
            <a:off x="272308" y="5624748"/>
            <a:ext cx="8750234" cy="369332"/>
          </a:xfrm>
          <a:prstGeom prst="rect">
            <a:avLst/>
          </a:prstGeom>
        </p:spPr>
        <p:txBody>
          <a:bodyPr wrap="square">
            <a:spAutoFit/>
          </a:bodyPr>
          <a:lstStyle/>
          <a:p>
            <a:pPr>
              <a:lnSpc>
                <a:spcPct val="90000"/>
              </a:lnSpc>
              <a:buFontTx/>
              <a:buNone/>
            </a:pPr>
            <a:r>
              <a:rPr lang="en-US" altLang="en-US" b="1" dirty="0" err="1">
                <a:solidFill>
                  <a:srgbClr val="0000CC"/>
                </a:solidFill>
                <a:latin typeface="Courier New" panose="02070309020205020404" pitchFamily="49" charset="0"/>
                <a:cs typeface="Courier New" panose="02070309020205020404" pitchFamily="49" charset="0"/>
              </a:rPr>
              <a:t>pHead</a:t>
            </a:r>
            <a:r>
              <a:rPr lang="en-US" altLang="en-US" b="1" dirty="0">
                <a:solidFill>
                  <a:srgbClr val="0000CC"/>
                </a:solidFill>
                <a:latin typeface="Courier New" panose="02070309020205020404" pitchFamily="49" charset="0"/>
                <a:cs typeface="Courier New" panose="02070309020205020404" pitchFamily="49" charset="0"/>
              </a:rPr>
              <a:t> = </a:t>
            </a:r>
            <a:r>
              <a:rPr lang="en-US" altLang="en-US" b="1" dirty="0" err="1">
                <a:solidFill>
                  <a:srgbClr val="0000CC"/>
                </a:solidFill>
                <a:latin typeface="Courier New" panose="02070309020205020404" pitchFamily="49" charset="0"/>
                <a:cs typeface="Courier New" panose="02070309020205020404" pitchFamily="49" charset="0"/>
              </a:rPr>
              <a:t>tmpNode</a:t>
            </a:r>
            <a:r>
              <a:rPr lang="en-US" altLang="en-US" b="1" dirty="0">
                <a:solidFill>
                  <a:srgbClr val="0000CC"/>
                </a:solidFill>
                <a:latin typeface="Courier New" panose="02070309020205020404" pitchFamily="49" charset="0"/>
                <a:cs typeface="Courier New" panose="02070309020205020404" pitchFamily="49" charset="0"/>
              </a:rPr>
              <a:t>;</a:t>
            </a:r>
            <a:r>
              <a:rPr lang="en-US" altLang="en-US" b="1" dirty="0">
                <a:solidFill>
                  <a:srgbClr val="008000"/>
                </a:solidFill>
                <a:latin typeface="Courier New" panose="02070309020205020404" pitchFamily="49" charset="0"/>
                <a:cs typeface="Courier New" panose="02070309020205020404" pitchFamily="49" charset="0"/>
              </a:rPr>
              <a:t>     // assign head to point to new node</a:t>
            </a:r>
            <a:endParaRPr lang="en-US" altLang="en-US" b="1" dirty="0">
              <a:solidFill>
                <a:srgbClr val="0000CC"/>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3863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00"/>
                                        <p:tgtEl>
                                          <p:spTgt spid="37"/>
                                        </p:tgtEl>
                                      </p:cBhvr>
                                    </p:animEffect>
                                  </p:childTnLst>
                                </p:cTn>
                              </p:par>
                              <p:par>
                                <p:cTn id="8" presetID="22" presetClass="entr" presetSubtype="4"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9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3587"/>
                                        </p:tgtEl>
                                        <p:attrNameLst>
                                          <p:attrName>style.visibility</p:attrName>
                                        </p:attrNameLst>
                                      </p:cBhvr>
                                      <p:to>
                                        <p:strVal val="visible"/>
                                      </p:to>
                                    </p:set>
                                    <p:animEffect transition="in" filter="wipe(down)">
                                      <p:cBhvr>
                                        <p:cTn id="22" dur="500"/>
                                        <p:tgtEl>
                                          <p:spTgt spid="2358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3589"/>
                                        </p:tgtEl>
                                        <p:attrNameLst>
                                          <p:attrName>style.visibility</p:attrName>
                                        </p:attrNameLst>
                                      </p:cBhvr>
                                      <p:to>
                                        <p:strVal val="visible"/>
                                      </p:to>
                                    </p:set>
                                    <p:animEffect transition="in" filter="wipe(down)">
                                      <p:cBhvr>
                                        <p:cTn id="30" dur="500"/>
                                        <p:tgtEl>
                                          <p:spTgt spid="23589"/>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3588"/>
                                        </p:tgtEl>
                                        <p:attrNameLst>
                                          <p:attrName>style.visibility</p:attrName>
                                        </p:attrNameLst>
                                      </p:cBhvr>
                                      <p:to>
                                        <p:strVal val="visible"/>
                                      </p:to>
                                    </p:set>
                                    <p:animEffect transition="in" filter="wipe(down)">
                                      <p:cBhvr>
                                        <p:cTn id="33" dur="500"/>
                                        <p:tgtEl>
                                          <p:spTgt spid="23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87" grpId="0" animBg="1"/>
      <p:bldP spid="23588" grpId="0" animBg="1"/>
      <p:bldP spid="23589" grpId="0" animBg="1"/>
      <p:bldP spid="23593" grpId="0" animBg="1"/>
      <p:bldP spid="37" grpId="0"/>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6BC1E00F-C8EB-4027-B5B6-91D217F9A003}" type="slidenum">
              <a:rPr lang="en-US" altLang="en-US" sz="1400">
                <a:latin typeface="Arial" panose="020B0604020202020204" pitchFamily="34" charset="0"/>
              </a:rPr>
              <a:pPr/>
              <a:t>12</a:t>
            </a:fld>
            <a:endParaRPr lang="en-US" altLang="en-US" sz="1400">
              <a:latin typeface="Arial" panose="020B0604020202020204" pitchFamily="34" charset="0"/>
            </a:endParaRPr>
          </a:p>
        </p:txBody>
      </p:sp>
      <p:sp>
        <p:nvSpPr>
          <p:cNvPr id="17411" name="Rectangle 2"/>
          <p:cNvSpPr>
            <a:spLocks noGrp="1" noChangeArrowheads="1"/>
          </p:cNvSpPr>
          <p:nvPr>
            <p:ph type="title"/>
          </p:nvPr>
        </p:nvSpPr>
        <p:spPr>
          <a:xfrm>
            <a:off x="152400" y="140768"/>
            <a:ext cx="8839200" cy="563562"/>
          </a:xfrm>
        </p:spPr>
        <p:txBody>
          <a:bodyPr/>
          <a:lstStyle/>
          <a:p>
            <a:pPr eaLnBrk="1" hangingPunct="1"/>
            <a:r>
              <a:rPr lang="en-US" altLang="en-US" dirty="0" smtClean="0"/>
              <a:t>Inserting a node at the beginning</a:t>
            </a:r>
          </a:p>
        </p:txBody>
      </p:sp>
      <p:grpSp>
        <p:nvGrpSpPr>
          <p:cNvPr id="2" name="Group 3"/>
          <p:cNvGrpSpPr>
            <a:grpSpLocks/>
          </p:cNvGrpSpPr>
          <p:nvPr/>
        </p:nvGrpSpPr>
        <p:grpSpPr bwMode="auto">
          <a:xfrm>
            <a:off x="321216" y="1820593"/>
            <a:ext cx="7897343" cy="1512890"/>
            <a:chOff x="315" y="1975"/>
            <a:chExt cx="4869" cy="953"/>
          </a:xfrm>
        </p:grpSpPr>
        <p:grpSp>
          <p:nvGrpSpPr>
            <p:cNvPr id="17427" name="Group 4"/>
            <p:cNvGrpSpPr>
              <a:grpSpLocks/>
            </p:cNvGrpSpPr>
            <p:nvPr/>
          </p:nvGrpSpPr>
          <p:grpSpPr bwMode="auto">
            <a:xfrm>
              <a:off x="4272" y="2682"/>
              <a:ext cx="912" cy="243"/>
              <a:chOff x="3792" y="3501"/>
              <a:chExt cx="912" cy="243"/>
            </a:xfrm>
          </p:grpSpPr>
          <p:sp>
            <p:nvSpPr>
              <p:cNvPr id="17444" name="Rectangle 5"/>
              <p:cNvSpPr>
                <a:spLocks noChangeArrowheads="1"/>
              </p:cNvSpPr>
              <p:nvPr/>
            </p:nvSpPr>
            <p:spPr bwMode="auto">
              <a:xfrm>
                <a:off x="3792" y="3502"/>
                <a:ext cx="623"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dirty="0">
                    <a:latin typeface="Consolas" panose="020B0609020204030204" pitchFamily="49" charset="0"/>
                  </a:rPr>
                  <a:t>three</a:t>
                </a:r>
              </a:p>
            </p:txBody>
          </p:sp>
          <p:sp>
            <p:nvSpPr>
              <p:cNvPr id="17445" name="Rectangle 6"/>
              <p:cNvSpPr>
                <a:spLocks noChangeArrowheads="1"/>
              </p:cNvSpPr>
              <p:nvPr/>
            </p:nvSpPr>
            <p:spPr bwMode="auto">
              <a:xfrm>
                <a:off x="4416" y="3501"/>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7446" name="Oval 7"/>
              <p:cNvSpPr>
                <a:spLocks noChangeArrowheads="1"/>
              </p:cNvSpPr>
              <p:nvPr/>
            </p:nvSpPr>
            <p:spPr bwMode="auto">
              <a:xfrm>
                <a:off x="4512" y="3552"/>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grpSp>
        <p:grpSp>
          <p:nvGrpSpPr>
            <p:cNvPr id="17428" name="Group 8"/>
            <p:cNvGrpSpPr>
              <a:grpSpLocks/>
            </p:cNvGrpSpPr>
            <p:nvPr/>
          </p:nvGrpSpPr>
          <p:grpSpPr bwMode="auto">
            <a:xfrm>
              <a:off x="3024" y="2682"/>
              <a:ext cx="1248" cy="243"/>
              <a:chOff x="2544" y="3501"/>
              <a:chExt cx="1248" cy="243"/>
            </a:xfrm>
          </p:grpSpPr>
          <p:sp>
            <p:nvSpPr>
              <p:cNvPr id="17440" name="Rectangle 9"/>
              <p:cNvSpPr>
                <a:spLocks noChangeArrowheads="1"/>
              </p:cNvSpPr>
              <p:nvPr/>
            </p:nvSpPr>
            <p:spPr bwMode="auto">
              <a:xfrm>
                <a:off x="2544" y="3502"/>
                <a:ext cx="623"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latin typeface="Consolas" panose="020B0609020204030204" pitchFamily="49" charset="0"/>
                  </a:rPr>
                  <a:t>two</a:t>
                </a:r>
              </a:p>
            </p:txBody>
          </p:sp>
          <p:sp>
            <p:nvSpPr>
              <p:cNvPr id="17441" name="Rectangle 10"/>
              <p:cNvSpPr>
                <a:spLocks noChangeArrowheads="1"/>
              </p:cNvSpPr>
              <p:nvPr/>
            </p:nvSpPr>
            <p:spPr bwMode="auto">
              <a:xfrm>
                <a:off x="3168" y="3501"/>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7442" name="Oval 11"/>
              <p:cNvSpPr>
                <a:spLocks noChangeArrowheads="1"/>
              </p:cNvSpPr>
              <p:nvPr/>
            </p:nvSpPr>
            <p:spPr bwMode="auto">
              <a:xfrm>
                <a:off x="3264" y="3552"/>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7443" name="Line 12"/>
              <p:cNvSpPr>
                <a:spLocks noChangeShapeType="1"/>
              </p:cNvSpPr>
              <p:nvPr/>
            </p:nvSpPr>
            <p:spPr bwMode="auto">
              <a:xfrm>
                <a:off x="3312" y="3600"/>
                <a:ext cx="48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429" name="Group 13"/>
            <p:cNvGrpSpPr>
              <a:grpSpLocks/>
            </p:cNvGrpSpPr>
            <p:nvPr/>
          </p:nvGrpSpPr>
          <p:grpSpPr bwMode="auto">
            <a:xfrm>
              <a:off x="1776" y="2685"/>
              <a:ext cx="1248" cy="243"/>
              <a:chOff x="1296" y="3504"/>
              <a:chExt cx="1248" cy="243"/>
            </a:xfrm>
          </p:grpSpPr>
          <p:sp>
            <p:nvSpPr>
              <p:cNvPr id="17436" name="Rectangle 14"/>
              <p:cNvSpPr>
                <a:spLocks noChangeArrowheads="1"/>
              </p:cNvSpPr>
              <p:nvPr/>
            </p:nvSpPr>
            <p:spPr bwMode="auto">
              <a:xfrm>
                <a:off x="1296" y="3505"/>
                <a:ext cx="623"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dirty="0">
                    <a:latin typeface="Consolas" panose="020B0609020204030204" pitchFamily="49" charset="0"/>
                  </a:rPr>
                  <a:t>one</a:t>
                </a:r>
              </a:p>
            </p:txBody>
          </p:sp>
          <p:sp>
            <p:nvSpPr>
              <p:cNvPr id="17437" name="Rectangle 15"/>
              <p:cNvSpPr>
                <a:spLocks noChangeArrowheads="1"/>
              </p:cNvSpPr>
              <p:nvPr/>
            </p:nvSpPr>
            <p:spPr bwMode="auto">
              <a:xfrm>
                <a:off x="1920" y="3504"/>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7438" name="Oval 16"/>
              <p:cNvSpPr>
                <a:spLocks noChangeArrowheads="1"/>
              </p:cNvSpPr>
              <p:nvPr/>
            </p:nvSpPr>
            <p:spPr bwMode="auto">
              <a:xfrm>
                <a:off x="2016" y="3555"/>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7439" name="Line 17"/>
              <p:cNvSpPr>
                <a:spLocks noChangeShapeType="1"/>
              </p:cNvSpPr>
              <p:nvPr/>
            </p:nvSpPr>
            <p:spPr bwMode="auto">
              <a:xfrm>
                <a:off x="2064" y="3603"/>
                <a:ext cx="48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430" name="Group 18"/>
            <p:cNvGrpSpPr>
              <a:grpSpLocks/>
            </p:cNvGrpSpPr>
            <p:nvPr/>
          </p:nvGrpSpPr>
          <p:grpSpPr bwMode="auto">
            <a:xfrm>
              <a:off x="315" y="1975"/>
              <a:ext cx="874" cy="370"/>
              <a:chOff x="315" y="2794"/>
              <a:chExt cx="874" cy="370"/>
            </a:xfrm>
          </p:grpSpPr>
          <p:grpSp>
            <p:nvGrpSpPr>
              <p:cNvPr id="17432" name="Group 19"/>
              <p:cNvGrpSpPr>
                <a:grpSpLocks/>
              </p:cNvGrpSpPr>
              <p:nvPr/>
            </p:nvGrpSpPr>
            <p:grpSpPr bwMode="auto">
              <a:xfrm>
                <a:off x="901" y="2924"/>
                <a:ext cx="288" cy="240"/>
                <a:chOff x="565" y="1436"/>
                <a:chExt cx="288" cy="240"/>
              </a:xfrm>
            </p:grpSpPr>
            <p:sp>
              <p:nvSpPr>
                <p:cNvPr id="17434" name="Oval 20"/>
                <p:cNvSpPr>
                  <a:spLocks noChangeArrowheads="1"/>
                </p:cNvSpPr>
                <p:nvPr/>
              </p:nvSpPr>
              <p:spPr bwMode="auto">
                <a:xfrm>
                  <a:off x="661" y="1516"/>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7435" name="Rectangle 21"/>
                <p:cNvSpPr>
                  <a:spLocks noChangeArrowheads="1"/>
                </p:cNvSpPr>
                <p:nvPr/>
              </p:nvSpPr>
              <p:spPr bwMode="auto">
                <a:xfrm>
                  <a:off x="565" y="1436"/>
                  <a:ext cx="288" cy="2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grpSp>
          <p:sp>
            <p:nvSpPr>
              <p:cNvPr id="17433" name="Text Box 22"/>
              <p:cNvSpPr txBox="1">
                <a:spLocks noChangeArrowheads="1"/>
              </p:cNvSpPr>
              <p:nvPr/>
            </p:nvSpPr>
            <p:spPr bwMode="auto">
              <a:xfrm>
                <a:off x="315" y="2794"/>
                <a:ext cx="6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2000" dirty="0" err="1" smtClean="0">
                    <a:solidFill>
                      <a:schemeClr val="accent2"/>
                    </a:solidFill>
                    <a:latin typeface="Consolas" panose="020B0609020204030204" pitchFamily="49" charset="0"/>
                  </a:rPr>
                  <a:t>pHead</a:t>
                </a:r>
                <a:endParaRPr lang="en-US" altLang="en-US" sz="2000" dirty="0">
                  <a:solidFill>
                    <a:schemeClr val="accent2"/>
                  </a:solidFill>
                  <a:latin typeface="Consolas" panose="020B0609020204030204" pitchFamily="49" charset="0"/>
                </a:endParaRPr>
              </a:p>
            </p:txBody>
          </p:sp>
        </p:grpSp>
      </p:grpSp>
      <p:grpSp>
        <p:nvGrpSpPr>
          <p:cNvPr id="8" name="Group 29"/>
          <p:cNvGrpSpPr>
            <a:grpSpLocks/>
          </p:cNvGrpSpPr>
          <p:nvPr/>
        </p:nvGrpSpPr>
        <p:grpSpPr bwMode="auto">
          <a:xfrm>
            <a:off x="2061647" y="923340"/>
            <a:ext cx="1609944" cy="723902"/>
            <a:chOff x="4511" y="1947"/>
            <a:chExt cx="865" cy="456"/>
          </a:xfrm>
        </p:grpSpPr>
        <p:grpSp>
          <p:nvGrpSpPr>
            <p:cNvPr id="17422" name="Group 24"/>
            <p:cNvGrpSpPr>
              <a:grpSpLocks/>
            </p:cNvGrpSpPr>
            <p:nvPr/>
          </p:nvGrpSpPr>
          <p:grpSpPr bwMode="auto">
            <a:xfrm>
              <a:off x="4511" y="2160"/>
              <a:ext cx="865" cy="243"/>
              <a:chOff x="4416" y="2160"/>
              <a:chExt cx="865" cy="243"/>
            </a:xfrm>
          </p:grpSpPr>
          <p:sp>
            <p:nvSpPr>
              <p:cNvPr id="17424" name="Rectangle 25"/>
              <p:cNvSpPr>
                <a:spLocks noChangeArrowheads="1"/>
              </p:cNvSpPr>
              <p:nvPr/>
            </p:nvSpPr>
            <p:spPr bwMode="auto">
              <a:xfrm>
                <a:off x="4416" y="2161"/>
                <a:ext cx="576"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latin typeface="Consolas" panose="020B0609020204030204" pitchFamily="49" charset="0"/>
                  </a:rPr>
                  <a:t>2.5</a:t>
                </a:r>
              </a:p>
            </p:txBody>
          </p:sp>
          <p:sp>
            <p:nvSpPr>
              <p:cNvPr id="17425" name="Rectangle 26"/>
              <p:cNvSpPr>
                <a:spLocks noChangeArrowheads="1"/>
              </p:cNvSpPr>
              <p:nvPr/>
            </p:nvSpPr>
            <p:spPr bwMode="auto">
              <a:xfrm>
                <a:off x="4993" y="2160"/>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7426" name="Oval 27"/>
              <p:cNvSpPr>
                <a:spLocks noChangeArrowheads="1"/>
              </p:cNvSpPr>
              <p:nvPr/>
            </p:nvSpPr>
            <p:spPr bwMode="auto">
              <a:xfrm>
                <a:off x="5089" y="2211"/>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grpSp>
        <p:sp>
          <p:nvSpPr>
            <p:cNvPr id="17423" name="Text Box 28"/>
            <p:cNvSpPr txBox="1">
              <a:spLocks noChangeArrowheads="1"/>
            </p:cNvSpPr>
            <p:nvPr/>
          </p:nvSpPr>
          <p:spPr bwMode="auto">
            <a:xfrm>
              <a:off x="4634" y="1947"/>
              <a:ext cx="74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2000" dirty="0" err="1" smtClean="0">
                  <a:solidFill>
                    <a:schemeClr val="accent2"/>
                  </a:solidFill>
                  <a:latin typeface="Consolas" panose="020B0609020204030204" pitchFamily="49" charset="0"/>
                </a:rPr>
                <a:t>newNode</a:t>
              </a:r>
              <a:endParaRPr lang="en-US" altLang="en-US" dirty="0">
                <a:solidFill>
                  <a:schemeClr val="accent2"/>
                </a:solidFill>
                <a:latin typeface="Consolas" panose="020B0609020204030204" pitchFamily="49" charset="0"/>
              </a:endParaRPr>
            </a:p>
          </p:txBody>
        </p:sp>
      </p:grpSp>
      <p:sp>
        <p:nvSpPr>
          <p:cNvPr id="23587" name="Line 35"/>
          <p:cNvSpPr>
            <a:spLocks noChangeShapeType="1"/>
          </p:cNvSpPr>
          <p:nvPr/>
        </p:nvSpPr>
        <p:spPr bwMode="auto">
          <a:xfrm flipH="1">
            <a:off x="2700509" y="1438091"/>
            <a:ext cx="716205" cy="1585828"/>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23588" name="Line 36"/>
          <p:cNvSpPr>
            <a:spLocks noChangeShapeType="1"/>
          </p:cNvSpPr>
          <p:nvPr/>
        </p:nvSpPr>
        <p:spPr bwMode="auto">
          <a:xfrm flipV="1">
            <a:off x="1512500" y="1654798"/>
            <a:ext cx="636616" cy="622993"/>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37" name="Rectangle 36"/>
          <p:cNvSpPr/>
          <p:nvPr/>
        </p:nvSpPr>
        <p:spPr>
          <a:xfrm>
            <a:off x="121458" y="3637008"/>
            <a:ext cx="8901084" cy="1354217"/>
          </a:xfrm>
          <a:prstGeom prst="rect">
            <a:avLst/>
          </a:prstGeom>
        </p:spPr>
        <p:txBody>
          <a:bodyPr wrap="square">
            <a:spAutoFit/>
          </a:bodyPr>
          <a:lstStyle/>
          <a:p>
            <a:pPr>
              <a:lnSpc>
                <a:spcPct val="90000"/>
              </a:lnSpc>
              <a:buFontTx/>
              <a:buNone/>
            </a:pPr>
            <a:r>
              <a:rPr lang="en-US" altLang="en-US" b="1" dirty="0" smtClean="0">
                <a:solidFill>
                  <a:srgbClr val="0000CC"/>
                </a:solidFill>
                <a:latin typeface="Courier New" panose="02070309020205020404" pitchFamily="49" charset="0"/>
                <a:cs typeface="Courier New" panose="02070309020205020404" pitchFamily="49" charset="0"/>
              </a:rPr>
              <a:t> </a:t>
            </a:r>
            <a:r>
              <a:rPr lang="en-US" altLang="en-US" b="1" dirty="0">
                <a:solidFill>
                  <a:srgbClr val="0000CC"/>
                </a:solidFill>
                <a:latin typeface="Courier New" panose="02070309020205020404" pitchFamily="49" charset="0"/>
                <a:cs typeface="Courier New" panose="02070309020205020404" pitchFamily="49" charset="0"/>
              </a:rPr>
              <a:t>Node *</a:t>
            </a:r>
            <a:r>
              <a:rPr lang="en-US" altLang="en-US" b="1" dirty="0" err="1">
                <a:solidFill>
                  <a:srgbClr val="0000CC"/>
                </a:solidFill>
                <a:latin typeface="Courier New" panose="02070309020205020404" pitchFamily="49" charset="0"/>
                <a:cs typeface="Courier New" panose="02070309020205020404" pitchFamily="49" charset="0"/>
              </a:rPr>
              <a:t>tmpNode</a:t>
            </a:r>
            <a:r>
              <a:rPr lang="en-US" altLang="en-US" b="1" dirty="0" smtClean="0">
                <a:solidFill>
                  <a:srgbClr val="0000CC"/>
                </a:solidFill>
                <a:latin typeface="Courier New" panose="02070309020205020404" pitchFamily="49" charset="0"/>
                <a:cs typeface="Courier New" panose="02070309020205020404" pitchFamily="49" charset="0"/>
              </a:rPr>
              <a:t>;</a:t>
            </a:r>
            <a:r>
              <a:rPr lang="en-US" altLang="en-US" b="1" dirty="0">
                <a:solidFill>
                  <a:srgbClr val="008000"/>
                </a:solidFill>
                <a:latin typeface="Courier New" panose="02070309020205020404" pitchFamily="49" charset="0"/>
                <a:cs typeface="Courier New" panose="02070309020205020404" pitchFamily="49" charset="0"/>
              </a:rPr>
              <a:t> </a:t>
            </a:r>
            <a:r>
              <a:rPr lang="en-US" altLang="en-US" b="1" dirty="0" smtClean="0">
                <a:solidFill>
                  <a:srgbClr val="008000"/>
                </a:solidFill>
                <a:latin typeface="Courier New" panose="02070309020205020404" pitchFamily="49" charset="0"/>
                <a:cs typeface="Courier New" panose="02070309020205020404" pitchFamily="49" charset="0"/>
              </a:rPr>
              <a:t>	// create a new node pointer</a:t>
            </a:r>
          </a:p>
          <a:p>
            <a:pPr>
              <a:lnSpc>
                <a:spcPct val="90000"/>
              </a:lnSpc>
              <a:buFontTx/>
              <a:buNone/>
            </a:pPr>
            <a:r>
              <a:rPr lang="en-US" altLang="en-US" b="1" dirty="0" smtClean="0">
                <a:solidFill>
                  <a:srgbClr val="008000"/>
                </a:solidFill>
                <a:latin typeface="Courier New" panose="02070309020205020404" pitchFamily="49" charset="0"/>
                <a:cs typeface="Courier New" panose="02070309020205020404" pitchFamily="49" charset="0"/>
              </a:rPr>
              <a:t> // Allocate memory to a new node</a:t>
            </a:r>
            <a:endParaRPr lang="en-US" altLang="en-US" b="1" dirty="0">
              <a:solidFill>
                <a:srgbClr val="0000CC"/>
              </a:solidFill>
              <a:latin typeface="Courier New" panose="02070309020205020404" pitchFamily="49" charset="0"/>
              <a:cs typeface="Courier New" panose="02070309020205020404" pitchFamily="49" charset="0"/>
            </a:endParaRPr>
          </a:p>
          <a:p>
            <a:pPr>
              <a:lnSpc>
                <a:spcPct val="90000"/>
              </a:lnSpc>
              <a:buFontTx/>
              <a:buNone/>
            </a:pPr>
            <a:r>
              <a:rPr lang="en-US" altLang="en-US" b="1" dirty="0">
                <a:solidFill>
                  <a:srgbClr val="0000CC"/>
                </a:solidFill>
                <a:latin typeface="Courier New" panose="02070309020205020404" pitchFamily="49" charset="0"/>
                <a:cs typeface="Courier New" panose="02070309020205020404" pitchFamily="49" charset="0"/>
              </a:rPr>
              <a:t> </a:t>
            </a:r>
            <a:r>
              <a:rPr lang="en-US" altLang="en-US" b="1" dirty="0" err="1">
                <a:solidFill>
                  <a:srgbClr val="0000CC"/>
                </a:solidFill>
                <a:latin typeface="Courier New" panose="02070309020205020404" pitchFamily="49" charset="0"/>
                <a:cs typeface="Courier New" panose="02070309020205020404" pitchFamily="49" charset="0"/>
              </a:rPr>
              <a:t>tmpNode</a:t>
            </a:r>
            <a:r>
              <a:rPr lang="en-US" altLang="en-US" b="1" dirty="0">
                <a:solidFill>
                  <a:srgbClr val="0000CC"/>
                </a:solidFill>
                <a:latin typeface="Courier New" panose="02070309020205020404" pitchFamily="49" charset="0"/>
                <a:cs typeface="Courier New" panose="02070309020205020404" pitchFamily="49" charset="0"/>
              </a:rPr>
              <a:t> </a:t>
            </a:r>
            <a:r>
              <a:rPr lang="en-US" altLang="en-US" b="1" dirty="0">
                <a:solidFill>
                  <a:srgbClr val="0000CC"/>
                </a:solidFill>
                <a:latin typeface="Courier New" panose="02070309020205020404" pitchFamily="49" charset="0"/>
                <a:cs typeface="Courier New" panose="02070309020205020404" pitchFamily="49" charset="0"/>
              </a:rPr>
              <a:t>= </a:t>
            </a:r>
            <a:r>
              <a:rPr lang="en-US" altLang="en-US" b="1" dirty="0" smtClean="0">
                <a:solidFill>
                  <a:srgbClr val="0000CC"/>
                </a:solidFill>
                <a:latin typeface="Courier New" panose="02070309020205020404" pitchFamily="49" charset="0"/>
                <a:cs typeface="Courier New" panose="02070309020205020404" pitchFamily="49" charset="0"/>
              </a:rPr>
              <a:t>new Node;</a:t>
            </a:r>
            <a:endParaRPr lang="en-US" altLang="en-US" b="1" dirty="0">
              <a:solidFill>
                <a:srgbClr val="0000CC"/>
              </a:solidFill>
              <a:latin typeface="Courier New" panose="02070309020205020404" pitchFamily="49" charset="0"/>
              <a:cs typeface="Courier New" panose="02070309020205020404" pitchFamily="49" charset="0"/>
            </a:endParaRPr>
          </a:p>
          <a:p>
            <a:pPr>
              <a:lnSpc>
                <a:spcPct val="90000"/>
              </a:lnSpc>
              <a:spcBef>
                <a:spcPts val="1200"/>
              </a:spcBef>
              <a:buFontTx/>
              <a:buNone/>
            </a:pPr>
            <a:r>
              <a:rPr lang="en-US" altLang="en-US" b="1" dirty="0" smtClean="0">
                <a:solidFill>
                  <a:srgbClr val="0000CC"/>
                </a:solidFill>
                <a:latin typeface="Courier New" panose="02070309020205020404" pitchFamily="49" charset="0"/>
                <a:cs typeface="Courier New" panose="02070309020205020404" pitchFamily="49" charset="0"/>
              </a:rPr>
              <a:t> </a:t>
            </a:r>
            <a:r>
              <a:rPr lang="en-US" altLang="en-US" b="1" dirty="0" err="1">
                <a:solidFill>
                  <a:srgbClr val="0000CC"/>
                </a:solidFill>
                <a:latin typeface="Courier New" panose="02070309020205020404" pitchFamily="49" charset="0"/>
                <a:cs typeface="Courier New" panose="02070309020205020404" pitchFamily="49" charset="0"/>
              </a:rPr>
              <a:t>tmpNode</a:t>
            </a:r>
            <a:r>
              <a:rPr lang="en-US" altLang="en-US" b="1" dirty="0">
                <a:solidFill>
                  <a:srgbClr val="0000CC"/>
                </a:solidFill>
                <a:latin typeface="Courier New" panose="02070309020205020404" pitchFamily="49" charset="0"/>
                <a:cs typeface="Courier New" panose="02070309020205020404" pitchFamily="49" charset="0"/>
              </a:rPr>
              <a:t>-</a:t>
            </a:r>
            <a:r>
              <a:rPr lang="en-US" altLang="en-US" b="1" dirty="0" smtClean="0">
                <a:solidFill>
                  <a:srgbClr val="0000CC"/>
                </a:solidFill>
                <a:latin typeface="Courier New" panose="02070309020205020404" pitchFamily="49" charset="0"/>
                <a:cs typeface="Courier New" panose="02070309020205020404" pitchFamily="49" charset="0"/>
              </a:rPr>
              <a:t>&gt;data </a:t>
            </a:r>
            <a:r>
              <a:rPr lang="en-US" altLang="en-US" b="1" dirty="0">
                <a:solidFill>
                  <a:srgbClr val="0000CC"/>
                </a:solidFill>
                <a:latin typeface="Courier New" panose="02070309020205020404" pitchFamily="49" charset="0"/>
                <a:cs typeface="Courier New" panose="02070309020205020404" pitchFamily="49" charset="0"/>
              </a:rPr>
              <a:t>= </a:t>
            </a:r>
            <a:r>
              <a:rPr lang="en-US" altLang="en-US" b="1" dirty="0" err="1">
                <a:solidFill>
                  <a:srgbClr val="0000CC"/>
                </a:solidFill>
                <a:latin typeface="Courier New" panose="02070309020205020404" pitchFamily="49" charset="0"/>
                <a:cs typeface="Courier New" panose="02070309020205020404" pitchFamily="49" charset="0"/>
              </a:rPr>
              <a:t>itemValue</a:t>
            </a:r>
            <a:r>
              <a:rPr lang="en-US" altLang="en-US" b="1" dirty="0" smtClean="0">
                <a:solidFill>
                  <a:srgbClr val="0000CC"/>
                </a:solidFill>
                <a:latin typeface="Courier New" panose="02070309020205020404" pitchFamily="49" charset="0"/>
                <a:cs typeface="Courier New" panose="02070309020205020404" pitchFamily="49" charset="0"/>
              </a:rPr>
              <a:t>; </a:t>
            </a:r>
            <a:r>
              <a:rPr lang="en-US" altLang="en-US" b="1" dirty="0" smtClean="0">
                <a:solidFill>
                  <a:srgbClr val="008000"/>
                </a:solidFill>
                <a:latin typeface="Courier New" panose="02070309020205020404" pitchFamily="49" charset="0"/>
                <a:cs typeface="Courier New" panose="02070309020205020404" pitchFamily="49" charset="0"/>
              </a:rPr>
              <a:t>// assign value to data</a:t>
            </a:r>
            <a:endParaRPr lang="en-US" altLang="en-US" b="1" dirty="0">
              <a:solidFill>
                <a:srgbClr val="0000CC"/>
              </a:solidFill>
              <a:latin typeface="Courier New" panose="02070309020205020404" pitchFamily="49" charset="0"/>
              <a:cs typeface="Courier New" panose="02070309020205020404" pitchFamily="49" charset="0"/>
            </a:endParaRPr>
          </a:p>
        </p:txBody>
      </p:sp>
      <p:sp>
        <p:nvSpPr>
          <p:cNvPr id="3" name="Rectangle 2"/>
          <p:cNvSpPr/>
          <p:nvPr/>
        </p:nvSpPr>
        <p:spPr>
          <a:xfrm>
            <a:off x="121458" y="4990609"/>
            <a:ext cx="8870142" cy="646331"/>
          </a:xfrm>
          <a:prstGeom prst="rect">
            <a:avLst/>
          </a:prstGeom>
        </p:spPr>
        <p:txBody>
          <a:bodyPr wrap="square">
            <a:spAutoFit/>
          </a:bodyPr>
          <a:lstStyle/>
          <a:p>
            <a:pPr>
              <a:lnSpc>
                <a:spcPct val="90000"/>
              </a:lnSpc>
              <a:buFontTx/>
              <a:buNone/>
            </a:pPr>
            <a:r>
              <a:rPr lang="en-US" altLang="en-US" b="1" dirty="0">
                <a:solidFill>
                  <a:srgbClr val="0000CC"/>
                </a:solidFill>
                <a:latin typeface="Courier New" panose="02070309020205020404" pitchFamily="49" charset="0"/>
                <a:cs typeface="Courier New" panose="02070309020205020404" pitchFamily="49" charset="0"/>
              </a:rPr>
              <a:t> </a:t>
            </a:r>
            <a:r>
              <a:rPr lang="en-US" altLang="en-US" b="1" dirty="0" err="1">
                <a:solidFill>
                  <a:srgbClr val="0000CC"/>
                </a:solidFill>
                <a:latin typeface="Courier New" panose="02070309020205020404" pitchFamily="49" charset="0"/>
                <a:cs typeface="Courier New" panose="02070309020205020404" pitchFamily="49" charset="0"/>
              </a:rPr>
              <a:t>tmpNode</a:t>
            </a:r>
            <a:r>
              <a:rPr lang="en-US" altLang="en-US" b="1" dirty="0">
                <a:solidFill>
                  <a:srgbClr val="0000CC"/>
                </a:solidFill>
                <a:latin typeface="Courier New" panose="02070309020205020404" pitchFamily="49" charset="0"/>
                <a:cs typeface="Courier New" panose="02070309020205020404" pitchFamily="49" charset="0"/>
              </a:rPr>
              <a:t>-</a:t>
            </a:r>
            <a:r>
              <a:rPr lang="en-US" altLang="en-US" b="1" dirty="0">
                <a:solidFill>
                  <a:srgbClr val="0000CC"/>
                </a:solidFill>
                <a:latin typeface="Courier New" panose="02070309020205020404" pitchFamily="49" charset="0"/>
                <a:cs typeface="Courier New" panose="02070309020205020404" pitchFamily="49" charset="0"/>
              </a:rPr>
              <a:t>&gt;next = </a:t>
            </a:r>
            <a:r>
              <a:rPr lang="en-US" altLang="en-US" b="1" dirty="0" err="1" smtClean="0">
                <a:solidFill>
                  <a:srgbClr val="0000CC"/>
                </a:solidFill>
                <a:latin typeface="Courier New" panose="02070309020205020404" pitchFamily="49" charset="0"/>
                <a:cs typeface="Courier New" panose="02070309020205020404" pitchFamily="49" charset="0"/>
              </a:rPr>
              <a:t>pHead</a:t>
            </a:r>
            <a:r>
              <a:rPr lang="en-US" altLang="en-US" b="1" dirty="0">
                <a:solidFill>
                  <a:srgbClr val="0000CC"/>
                </a:solidFill>
                <a:latin typeface="Courier New" panose="02070309020205020404" pitchFamily="49" charset="0"/>
                <a:cs typeface="Courier New" panose="02070309020205020404" pitchFamily="49" charset="0"/>
              </a:rPr>
              <a:t>;</a:t>
            </a:r>
            <a:r>
              <a:rPr lang="en-US" altLang="en-US" b="1" dirty="0">
                <a:solidFill>
                  <a:srgbClr val="008000"/>
                </a:solidFill>
                <a:latin typeface="Courier New" panose="02070309020205020404" pitchFamily="49" charset="0"/>
                <a:cs typeface="Courier New" panose="02070309020205020404" pitchFamily="49" charset="0"/>
              </a:rPr>
              <a:t> </a:t>
            </a:r>
            <a:r>
              <a:rPr lang="en-US" altLang="en-US" b="1" dirty="0" smtClean="0">
                <a:solidFill>
                  <a:srgbClr val="008000"/>
                </a:solidFill>
                <a:latin typeface="Courier New" panose="02070309020205020404" pitchFamily="49" charset="0"/>
                <a:cs typeface="Courier New" panose="02070309020205020404" pitchFamily="49" charset="0"/>
              </a:rPr>
              <a:t>// </a:t>
            </a:r>
            <a:r>
              <a:rPr lang="en-US" altLang="en-US" b="1" dirty="0">
                <a:solidFill>
                  <a:srgbClr val="008000"/>
                </a:solidFill>
                <a:latin typeface="Courier New" panose="02070309020205020404" pitchFamily="49" charset="0"/>
                <a:cs typeface="Courier New" panose="02070309020205020404" pitchFamily="49" charset="0"/>
              </a:rPr>
              <a:t>new node’s pointer to point to </a:t>
            </a:r>
          </a:p>
          <a:p>
            <a:pPr>
              <a:lnSpc>
                <a:spcPct val="90000"/>
              </a:lnSpc>
              <a:buFontTx/>
              <a:buNone/>
            </a:pPr>
            <a:r>
              <a:rPr lang="en-US" altLang="en-US" b="1" dirty="0">
                <a:solidFill>
                  <a:srgbClr val="008000"/>
                </a:solidFill>
                <a:latin typeface="Courier New" panose="02070309020205020404" pitchFamily="49" charset="0"/>
                <a:cs typeface="Courier New" panose="02070309020205020404" pitchFamily="49" charset="0"/>
              </a:rPr>
              <a:t>				// what head was pointing to</a:t>
            </a:r>
            <a:r>
              <a:rPr lang="en-US" altLang="en-US" b="1" dirty="0" smtClean="0">
                <a:solidFill>
                  <a:srgbClr val="008000"/>
                </a:solidFill>
                <a:latin typeface="Courier New" panose="02070309020205020404" pitchFamily="49" charset="0"/>
                <a:cs typeface="Courier New" panose="02070309020205020404" pitchFamily="49" charset="0"/>
              </a:rPr>
              <a:t>.</a:t>
            </a:r>
            <a:endParaRPr lang="en-US" altLang="en-US" b="1" dirty="0">
              <a:solidFill>
                <a:srgbClr val="0000CC"/>
              </a:solidFill>
              <a:latin typeface="Courier New" panose="02070309020205020404" pitchFamily="49" charset="0"/>
              <a:cs typeface="Courier New" panose="02070309020205020404" pitchFamily="49" charset="0"/>
            </a:endParaRPr>
          </a:p>
        </p:txBody>
      </p:sp>
      <p:sp>
        <p:nvSpPr>
          <p:cNvPr id="4" name="Rectangle 3"/>
          <p:cNvSpPr/>
          <p:nvPr/>
        </p:nvSpPr>
        <p:spPr>
          <a:xfrm>
            <a:off x="272308" y="5624748"/>
            <a:ext cx="8750234" cy="369332"/>
          </a:xfrm>
          <a:prstGeom prst="rect">
            <a:avLst/>
          </a:prstGeom>
        </p:spPr>
        <p:txBody>
          <a:bodyPr wrap="square">
            <a:spAutoFit/>
          </a:bodyPr>
          <a:lstStyle/>
          <a:p>
            <a:pPr>
              <a:lnSpc>
                <a:spcPct val="90000"/>
              </a:lnSpc>
              <a:buFontTx/>
              <a:buNone/>
            </a:pPr>
            <a:r>
              <a:rPr lang="en-US" altLang="en-US" b="1" dirty="0" err="1">
                <a:solidFill>
                  <a:srgbClr val="0000CC"/>
                </a:solidFill>
                <a:latin typeface="Courier New" panose="02070309020205020404" pitchFamily="49" charset="0"/>
                <a:cs typeface="Courier New" panose="02070309020205020404" pitchFamily="49" charset="0"/>
              </a:rPr>
              <a:t>pHead</a:t>
            </a:r>
            <a:r>
              <a:rPr lang="en-US" altLang="en-US" b="1" dirty="0">
                <a:solidFill>
                  <a:srgbClr val="0000CC"/>
                </a:solidFill>
                <a:latin typeface="Courier New" panose="02070309020205020404" pitchFamily="49" charset="0"/>
                <a:cs typeface="Courier New" panose="02070309020205020404" pitchFamily="49" charset="0"/>
              </a:rPr>
              <a:t> = </a:t>
            </a:r>
            <a:r>
              <a:rPr lang="en-US" altLang="en-US" b="1" dirty="0" err="1">
                <a:solidFill>
                  <a:srgbClr val="0000CC"/>
                </a:solidFill>
                <a:latin typeface="Courier New" panose="02070309020205020404" pitchFamily="49" charset="0"/>
                <a:cs typeface="Courier New" panose="02070309020205020404" pitchFamily="49" charset="0"/>
              </a:rPr>
              <a:t>tmpNode</a:t>
            </a:r>
            <a:r>
              <a:rPr lang="en-US" altLang="en-US" b="1" dirty="0">
                <a:solidFill>
                  <a:srgbClr val="0000CC"/>
                </a:solidFill>
                <a:latin typeface="Courier New" panose="02070309020205020404" pitchFamily="49" charset="0"/>
                <a:cs typeface="Courier New" panose="02070309020205020404" pitchFamily="49" charset="0"/>
              </a:rPr>
              <a:t>;</a:t>
            </a:r>
            <a:r>
              <a:rPr lang="en-US" altLang="en-US" b="1" dirty="0">
                <a:solidFill>
                  <a:srgbClr val="008000"/>
                </a:solidFill>
                <a:latin typeface="Courier New" panose="02070309020205020404" pitchFamily="49" charset="0"/>
                <a:cs typeface="Courier New" panose="02070309020205020404" pitchFamily="49" charset="0"/>
              </a:rPr>
              <a:t>     // assign head to point to new node</a:t>
            </a:r>
            <a:endParaRPr lang="en-US" altLang="en-US" b="1" dirty="0">
              <a:solidFill>
                <a:srgbClr val="0000CC"/>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654754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6BC1E00F-C8EB-4027-B5B6-91D217F9A003}" type="slidenum">
              <a:rPr lang="en-US" altLang="en-US" sz="1400">
                <a:latin typeface="Arial" panose="020B0604020202020204" pitchFamily="34" charset="0"/>
              </a:rPr>
              <a:pPr/>
              <a:t>13</a:t>
            </a:fld>
            <a:endParaRPr lang="en-US" altLang="en-US" sz="1400">
              <a:latin typeface="Arial" panose="020B0604020202020204" pitchFamily="34" charset="0"/>
            </a:endParaRPr>
          </a:p>
        </p:txBody>
      </p:sp>
      <p:sp>
        <p:nvSpPr>
          <p:cNvPr id="17411" name="Rectangle 2"/>
          <p:cNvSpPr>
            <a:spLocks noGrp="1" noChangeArrowheads="1"/>
          </p:cNvSpPr>
          <p:nvPr>
            <p:ph type="title"/>
          </p:nvPr>
        </p:nvSpPr>
        <p:spPr>
          <a:xfrm>
            <a:off x="152400" y="163718"/>
            <a:ext cx="8839200" cy="563562"/>
          </a:xfrm>
        </p:spPr>
        <p:txBody>
          <a:bodyPr/>
          <a:lstStyle/>
          <a:p>
            <a:pPr eaLnBrk="1" hangingPunct="1"/>
            <a:r>
              <a:rPr lang="en-US" altLang="en-US" dirty="0" smtClean="0"/>
              <a:t>Inserting a node in anywhere else</a:t>
            </a:r>
          </a:p>
        </p:txBody>
      </p:sp>
      <p:grpSp>
        <p:nvGrpSpPr>
          <p:cNvPr id="2" name="Group 3"/>
          <p:cNvGrpSpPr>
            <a:grpSpLocks/>
          </p:cNvGrpSpPr>
          <p:nvPr/>
        </p:nvGrpSpPr>
        <p:grpSpPr bwMode="auto">
          <a:xfrm>
            <a:off x="259581" y="1984105"/>
            <a:ext cx="8124418" cy="1349377"/>
            <a:chOff x="277" y="2078"/>
            <a:chExt cx="5009" cy="850"/>
          </a:xfrm>
        </p:grpSpPr>
        <p:grpSp>
          <p:nvGrpSpPr>
            <p:cNvPr id="17427" name="Group 4"/>
            <p:cNvGrpSpPr>
              <a:grpSpLocks/>
            </p:cNvGrpSpPr>
            <p:nvPr/>
          </p:nvGrpSpPr>
          <p:grpSpPr bwMode="auto">
            <a:xfrm>
              <a:off x="4374" y="2682"/>
              <a:ext cx="912" cy="243"/>
              <a:chOff x="3894" y="3501"/>
              <a:chExt cx="912" cy="243"/>
            </a:xfrm>
          </p:grpSpPr>
          <p:sp>
            <p:nvSpPr>
              <p:cNvPr id="17444" name="Rectangle 5"/>
              <p:cNvSpPr>
                <a:spLocks noChangeArrowheads="1"/>
              </p:cNvSpPr>
              <p:nvPr/>
            </p:nvSpPr>
            <p:spPr bwMode="auto">
              <a:xfrm>
                <a:off x="3894" y="3502"/>
                <a:ext cx="623"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dirty="0">
                    <a:latin typeface="Consolas" panose="020B0609020204030204" pitchFamily="49" charset="0"/>
                  </a:rPr>
                  <a:t>three</a:t>
                </a:r>
              </a:p>
            </p:txBody>
          </p:sp>
          <p:sp>
            <p:nvSpPr>
              <p:cNvPr id="17445" name="Rectangle 6"/>
              <p:cNvSpPr>
                <a:spLocks noChangeArrowheads="1"/>
              </p:cNvSpPr>
              <p:nvPr/>
            </p:nvSpPr>
            <p:spPr bwMode="auto">
              <a:xfrm>
                <a:off x="4518" y="3501"/>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7446" name="Oval 7"/>
              <p:cNvSpPr>
                <a:spLocks noChangeArrowheads="1"/>
              </p:cNvSpPr>
              <p:nvPr/>
            </p:nvSpPr>
            <p:spPr bwMode="auto">
              <a:xfrm>
                <a:off x="4512" y="3552"/>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grpSp>
        <p:grpSp>
          <p:nvGrpSpPr>
            <p:cNvPr id="17428" name="Group 8"/>
            <p:cNvGrpSpPr>
              <a:grpSpLocks/>
            </p:cNvGrpSpPr>
            <p:nvPr/>
          </p:nvGrpSpPr>
          <p:grpSpPr bwMode="auto">
            <a:xfrm>
              <a:off x="3024" y="2682"/>
              <a:ext cx="1349" cy="243"/>
              <a:chOff x="2544" y="3501"/>
              <a:chExt cx="1349" cy="243"/>
            </a:xfrm>
          </p:grpSpPr>
          <p:sp>
            <p:nvSpPr>
              <p:cNvPr id="17440" name="Rectangle 9"/>
              <p:cNvSpPr>
                <a:spLocks noChangeArrowheads="1"/>
              </p:cNvSpPr>
              <p:nvPr/>
            </p:nvSpPr>
            <p:spPr bwMode="auto">
              <a:xfrm>
                <a:off x="2544" y="3502"/>
                <a:ext cx="623"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latin typeface="Consolas" panose="020B0609020204030204" pitchFamily="49" charset="0"/>
                  </a:rPr>
                  <a:t>two</a:t>
                </a:r>
              </a:p>
            </p:txBody>
          </p:sp>
          <p:sp>
            <p:nvSpPr>
              <p:cNvPr id="17441" name="Rectangle 10"/>
              <p:cNvSpPr>
                <a:spLocks noChangeArrowheads="1"/>
              </p:cNvSpPr>
              <p:nvPr/>
            </p:nvSpPr>
            <p:spPr bwMode="auto">
              <a:xfrm>
                <a:off x="3168" y="3501"/>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7442" name="Oval 11"/>
              <p:cNvSpPr>
                <a:spLocks noChangeArrowheads="1"/>
              </p:cNvSpPr>
              <p:nvPr/>
            </p:nvSpPr>
            <p:spPr bwMode="auto">
              <a:xfrm>
                <a:off x="3264" y="3552"/>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7443" name="Line 12"/>
              <p:cNvSpPr>
                <a:spLocks noChangeShapeType="1"/>
              </p:cNvSpPr>
              <p:nvPr/>
            </p:nvSpPr>
            <p:spPr bwMode="auto">
              <a:xfrm flipV="1">
                <a:off x="3312" y="3592"/>
                <a:ext cx="581" cy="8"/>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429" name="Group 13"/>
            <p:cNvGrpSpPr>
              <a:grpSpLocks/>
            </p:cNvGrpSpPr>
            <p:nvPr/>
          </p:nvGrpSpPr>
          <p:grpSpPr bwMode="auto">
            <a:xfrm>
              <a:off x="1776" y="2685"/>
              <a:ext cx="1248" cy="243"/>
              <a:chOff x="1296" y="3504"/>
              <a:chExt cx="1248" cy="243"/>
            </a:xfrm>
          </p:grpSpPr>
          <p:sp>
            <p:nvSpPr>
              <p:cNvPr id="17436" name="Rectangle 14"/>
              <p:cNvSpPr>
                <a:spLocks noChangeArrowheads="1"/>
              </p:cNvSpPr>
              <p:nvPr/>
            </p:nvSpPr>
            <p:spPr bwMode="auto">
              <a:xfrm>
                <a:off x="1296" y="3505"/>
                <a:ext cx="623"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dirty="0">
                    <a:latin typeface="Consolas" panose="020B0609020204030204" pitchFamily="49" charset="0"/>
                  </a:rPr>
                  <a:t>one</a:t>
                </a:r>
              </a:p>
            </p:txBody>
          </p:sp>
          <p:sp>
            <p:nvSpPr>
              <p:cNvPr id="17437" name="Rectangle 15"/>
              <p:cNvSpPr>
                <a:spLocks noChangeArrowheads="1"/>
              </p:cNvSpPr>
              <p:nvPr/>
            </p:nvSpPr>
            <p:spPr bwMode="auto">
              <a:xfrm>
                <a:off x="1920" y="3504"/>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7438" name="Oval 16"/>
              <p:cNvSpPr>
                <a:spLocks noChangeArrowheads="1"/>
              </p:cNvSpPr>
              <p:nvPr/>
            </p:nvSpPr>
            <p:spPr bwMode="auto">
              <a:xfrm>
                <a:off x="2016" y="3555"/>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7439" name="Line 17"/>
              <p:cNvSpPr>
                <a:spLocks noChangeShapeType="1"/>
              </p:cNvSpPr>
              <p:nvPr/>
            </p:nvSpPr>
            <p:spPr bwMode="auto">
              <a:xfrm>
                <a:off x="2064" y="3603"/>
                <a:ext cx="48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430" name="Group 18"/>
            <p:cNvGrpSpPr>
              <a:grpSpLocks/>
            </p:cNvGrpSpPr>
            <p:nvPr/>
          </p:nvGrpSpPr>
          <p:grpSpPr bwMode="auto">
            <a:xfrm>
              <a:off x="277" y="2078"/>
              <a:ext cx="912" cy="267"/>
              <a:chOff x="277" y="2897"/>
              <a:chExt cx="912" cy="267"/>
            </a:xfrm>
          </p:grpSpPr>
          <p:grpSp>
            <p:nvGrpSpPr>
              <p:cNvPr id="17432" name="Group 19"/>
              <p:cNvGrpSpPr>
                <a:grpSpLocks/>
              </p:cNvGrpSpPr>
              <p:nvPr/>
            </p:nvGrpSpPr>
            <p:grpSpPr bwMode="auto">
              <a:xfrm>
                <a:off x="901" y="2924"/>
                <a:ext cx="288" cy="240"/>
                <a:chOff x="565" y="1436"/>
                <a:chExt cx="288" cy="240"/>
              </a:xfrm>
            </p:grpSpPr>
            <p:sp>
              <p:nvSpPr>
                <p:cNvPr id="17434" name="Oval 20"/>
                <p:cNvSpPr>
                  <a:spLocks noChangeArrowheads="1"/>
                </p:cNvSpPr>
                <p:nvPr/>
              </p:nvSpPr>
              <p:spPr bwMode="auto">
                <a:xfrm>
                  <a:off x="661" y="1516"/>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7435" name="Rectangle 21"/>
                <p:cNvSpPr>
                  <a:spLocks noChangeArrowheads="1"/>
                </p:cNvSpPr>
                <p:nvPr/>
              </p:nvSpPr>
              <p:spPr bwMode="auto">
                <a:xfrm>
                  <a:off x="565" y="1436"/>
                  <a:ext cx="288" cy="2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grpSp>
          <p:sp>
            <p:nvSpPr>
              <p:cNvPr id="17433" name="Text Box 22"/>
              <p:cNvSpPr txBox="1">
                <a:spLocks noChangeArrowheads="1"/>
              </p:cNvSpPr>
              <p:nvPr/>
            </p:nvSpPr>
            <p:spPr bwMode="auto">
              <a:xfrm>
                <a:off x="277" y="2897"/>
                <a:ext cx="6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2000" dirty="0" err="1" smtClean="0">
                    <a:solidFill>
                      <a:schemeClr val="accent2"/>
                    </a:solidFill>
                    <a:latin typeface="Consolas" panose="020B0609020204030204" pitchFamily="49" charset="0"/>
                  </a:rPr>
                  <a:t>pHead</a:t>
                </a:r>
                <a:endParaRPr lang="en-US" altLang="en-US" sz="2000" dirty="0">
                  <a:solidFill>
                    <a:schemeClr val="accent2"/>
                  </a:solidFill>
                  <a:latin typeface="Consolas" panose="020B0609020204030204" pitchFamily="49" charset="0"/>
                </a:endParaRPr>
              </a:p>
            </p:txBody>
          </p:sp>
        </p:grpSp>
        <p:sp>
          <p:nvSpPr>
            <p:cNvPr id="17431" name="Line 23"/>
            <p:cNvSpPr>
              <a:spLocks noChangeShapeType="1"/>
            </p:cNvSpPr>
            <p:nvPr/>
          </p:nvSpPr>
          <p:spPr bwMode="auto">
            <a:xfrm>
              <a:off x="1071" y="2274"/>
              <a:ext cx="705" cy="411"/>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 name="Group 29"/>
          <p:cNvGrpSpPr>
            <a:grpSpLocks/>
          </p:cNvGrpSpPr>
          <p:nvPr/>
        </p:nvGrpSpPr>
        <p:grpSpPr bwMode="auto">
          <a:xfrm>
            <a:off x="3936573" y="1286668"/>
            <a:ext cx="2989098" cy="400051"/>
            <a:chOff x="3770" y="2160"/>
            <a:chExt cx="1606" cy="252"/>
          </a:xfrm>
        </p:grpSpPr>
        <p:grpSp>
          <p:nvGrpSpPr>
            <p:cNvPr id="17422" name="Group 24"/>
            <p:cNvGrpSpPr>
              <a:grpSpLocks/>
            </p:cNvGrpSpPr>
            <p:nvPr/>
          </p:nvGrpSpPr>
          <p:grpSpPr bwMode="auto">
            <a:xfrm>
              <a:off x="4511" y="2160"/>
              <a:ext cx="865" cy="243"/>
              <a:chOff x="4416" y="2160"/>
              <a:chExt cx="865" cy="243"/>
            </a:xfrm>
          </p:grpSpPr>
          <p:sp>
            <p:nvSpPr>
              <p:cNvPr id="17424" name="Rectangle 25"/>
              <p:cNvSpPr>
                <a:spLocks noChangeArrowheads="1"/>
              </p:cNvSpPr>
              <p:nvPr/>
            </p:nvSpPr>
            <p:spPr bwMode="auto">
              <a:xfrm>
                <a:off x="4416" y="2161"/>
                <a:ext cx="576"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latin typeface="Consolas" panose="020B0609020204030204" pitchFamily="49" charset="0"/>
                  </a:rPr>
                  <a:t>2.5</a:t>
                </a:r>
              </a:p>
            </p:txBody>
          </p:sp>
          <p:sp>
            <p:nvSpPr>
              <p:cNvPr id="17425" name="Rectangle 26"/>
              <p:cNvSpPr>
                <a:spLocks noChangeArrowheads="1"/>
              </p:cNvSpPr>
              <p:nvPr/>
            </p:nvSpPr>
            <p:spPr bwMode="auto">
              <a:xfrm>
                <a:off x="4993" y="2160"/>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7426" name="Oval 27"/>
              <p:cNvSpPr>
                <a:spLocks noChangeArrowheads="1"/>
              </p:cNvSpPr>
              <p:nvPr/>
            </p:nvSpPr>
            <p:spPr bwMode="auto">
              <a:xfrm>
                <a:off x="5089" y="2211"/>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grpSp>
        <p:sp>
          <p:nvSpPr>
            <p:cNvPr id="17423" name="Text Box 28"/>
            <p:cNvSpPr txBox="1">
              <a:spLocks noChangeArrowheads="1"/>
            </p:cNvSpPr>
            <p:nvPr/>
          </p:nvSpPr>
          <p:spPr bwMode="auto">
            <a:xfrm>
              <a:off x="3770" y="2160"/>
              <a:ext cx="74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2000" dirty="0" err="1">
                  <a:solidFill>
                    <a:schemeClr val="accent2"/>
                  </a:solidFill>
                  <a:latin typeface="Consolas" panose="020B0609020204030204" pitchFamily="49" charset="0"/>
                </a:rPr>
                <a:t>tmp</a:t>
              </a:r>
              <a:r>
                <a:rPr lang="en-US" altLang="en-US" sz="2000" dirty="0" err="1" smtClean="0">
                  <a:solidFill>
                    <a:schemeClr val="accent2"/>
                  </a:solidFill>
                  <a:latin typeface="Consolas" panose="020B0609020204030204" pitchFamily="49" charset="0"/>
                </a:rPr>
                <a:t>Node</a:t>
              </a:r>
              <a:endParaRPr lang="en-US" altLang="en-US" dirty="0">
                <a:solidFill>
                  <a:schemeClr val="accent2"/>
                </a:solidFill>
                <a:latin typeface="Consolas" panose="020B0609020204030204" pitchFamily="49" charset="0"/>
              </a:endParaRPr>
            </a:p>
          </p:txBody>
        </p:sp>
      </p:grpSp>
      <p:sp>
        <p:nvSpPr>
          <p:cNvPr id="23583" name="Text Box 31"/>
          <p:cNvSpPr txBox="1">
            <a:spLocks noChangeArrowheads="1"/>
          </p:cNvSpPr>
          <p:nvPr/>
        </p:nvSpPr>
        <p:spPr bwMode="auto">
          <a:xfrm>
            <a:off x="682492" y="4405909"/>
            <a:ext cx="739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2800" dirty="0">
                <a:latin typeface="Times New Roman" panose="02020603050405020304" pitchFamily="18" charset="0"/>
              </a:rPr>
              <a:t>Find the node you want to insert after</a:t>
            </a:r>
            <a:endParaRPr lang="en-US" altLang="en-US" dirty="0">
              <a:latin typeface="Times New Roman" panose="02020603050405020304" pitchFamily="18" charset="0"/>
            </a:endParaRPr>
          </a:p>
        </p:txBody>
      </p:sp>
      <p:sp>
        <p:nvSpPr>
          <p:cNvPr id="23584" name="Text Box 32"/>
          <p:cNvSpPr txBox="1">
            <a:spLocks noChangeArrowheads="1"/>
          </p:cNvSpPr>
          <p:nvPr/>
        </p:nvSpPr>
        <p:spPr bwMode="auto">
          <a:xfrm>
            <a:off x="689108" y="4894386"/>
            <a:ext cx="7765783" cy="1163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b="1" i="1" dirty="0">
                <a:latin typeface="Times New Roman" panose="02020603050405020304" pitchFamily="18" charset="0"/>
              </a:rPr>
              <a:t>First,</a:t>
            </a:r>
            <a:r>
              <a:rPr lang="en-US" altLang="en-US" i="1" dirty="0">
                <a:latin typeface="Times New Roman" panose="02020603050405020304" pitchFamily="18" charset="0"/>
              </a:rPr>
              <a:t> </a:t>
            </a:r>
            <a:r>
              <a:rPr lang="en-US" altLang="en-US" dirty="0">
                <a:latin typeface="Times New Roman" panose="02020603050405020304" pitchFamily="18" charset="0"/>
              </a:rPr>
              <a:t>p</a:t>
            </a:r>
            <a:r>
              <a:rPr lang="en-US" altLang="en-US" dirty="0" smtClean="0">
                <a:latin typeface="Times New Roman" panose="02020603050405020304" pitchFamily="18" charset="0"/>
              </a:rPr>
              <a:t>oint </a:t>
            </a:r>
            <a:r>
              <a:rPr lang="en-US" altLang="en-US" dirty="0">
                <a:latin typeface="Times New Roman" panose="02020603050405020304" pitchFamily="18" charset="0"/>
              </a:rPr>
              <a:t>the new node </a:t>
            </a:r>
            <a:r>
              <a:rPr lang="en-US" altLang="en-US" dirty="0" smtClean="0">
                <a:latin typeface="Times New Roman" panose="02020603050405020304" pitchFamily="18" charset="0"/>
              </a:rPr>
              <a:t>(</a:t>
            </a:r>
            <a:r>
              <a:rPr lang="en-US" altLang="en-US" dirty="0" err="1">
                <a:latin typeface="Courier New" panose="02070309020205020404" pitchFamily="49" charset="0"/>
                <a:cs typeface="Courier New" panose="02070309020205020404" pitchFamily="49" charset="0"/>
              </a:rPr>
              <a:t>newNode</a:t>
            </a:r>
            <a:r>
              <a:rPr lang="en-US" altLang="en-US" dirty="0" smtClean="0">
                <a:latin typeface="Times New Roman" panose="02020603050405020304" pitchFamily="18" charset="0"/>
              </a:rPr>
              <a:t>) to </a:t>
            </a:r>
            <a:r>
              <a:rPr lang="en-US" altLang="en-US" dirty="0">
                <a:latin typeface="Times New Roman" panose="02020603050405020304" pitchFamily="18" charset="0"/>
              </a:rPr>
              <a:t>its successor</a:t>
            </a:r>
            <a:r>
              <a:rPr lang="en-US" altLang="en-US" dirty="0" smtClean="0">
                <a:latin typeface="Times New Roman" panose="02020603050405020304" pitchFamily="18" charset="0"/>
              </a:rPr>
              <a:t>.</a:t>
            </a:r>
            <a:endParaRPr lang="en-US" altLang="en-US" dirty="0">
              <a:latin typeface="Times New Roman" panose="02020603050405020304" pitchFamily="18" charset="0"/>
            </a:endParaRPr>
          </a:p>
          <a:p>
            <a:pPr marL="457200" indent="-457200" algn="just">
              <a:lnSpc>
                <a:spcPct val="90000"/>
              </a:lnSpc>
            </a:pPr>
            <a:r>
              <a:rPr lang="en-US" altLang="en-US" b="1" i="1" dirty="0" smtClean="0">
                <a:latin typeface="Times New Roman" panose="02020603050405020304" pitchFamily="18" charset="0"/>
              </a:rPr>
              <a:t>Second</a:t>
            </a:r>
            <a:r>
              <a:rPr lang="en-US" altLang="en-US" dirty="0" smtClean="0">
                <a:latin typeface="Times New Roman" panose="02020603050405020304" pitchFamily="18" charset="0"/>
              </a:rPr>
              <a:t>, Point </a:t>
            </a:r>
            <a:r>
              <a:rPr lang="en-US" altLang="en-US" dirty="0">
                <a:latin typeface="Times New Roman" panose="02020603050405020304" pitchFamily="18" charset="0"/>
              </a:rPr>
              <a:t>the predecessor (</a:t>
            </a:r>
            <a:r>
              <a:rPr lang="en-US" altLang="en-US" dirty="0" err="1">
                <a:latin typeface="Courier New" panose="02070309020205020404" pitchFamily="49" charset="0"/>
                <a:cs typeface="Courier New" panose="02070309020205020404" pitchFamily="49" charset="0"/>
              </a:rPr>
              <a:t>prevNode</a:t>
            </a:r>
            <a:r>
              <a:rPr lang="en-US" altLang="en-US" dirty="0">
                <a:latin typeface="Times New Roman" panose="02020603050405020304" pitchFamily="18" charset="0"/>
              </a:rPr>
              <a:t>) to the new node.</a:t>
            </a:r>
          </a:p>
          <a:p>
            <a:endParaRPr lang="en-US" altLang="en-US" dirty="0">
              <a:latin typeface="Times New Roman" panose="02020603050405020304" pitchFamily="18" charset="0"/>
            </a:endParaRPr>
          </a:p>
        </p:txBody>
      </p:sp>
      <p:sp>
        <p:nvSpPr>
          <p:cNvPr id="23587" name="Line 35"/>
          <p:cNvSpPr>
            <a:spLocks noChangeShapeType="1"/>
          </p:cNvSpPr>
          <p:nvPr/>
        </p:nvSpPr>
        <p:spPr bwMode="auto">
          <a:xfrm>
            <a:off x="6629400" y="1381919"/>
            <a:ext cx="273746" cy="1567388"/>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23588" name="Line 36"/>
          <p:cNvSpPr>
            <a:spLocks noChangeShapeType="1"/>
          </p:cNvSpPr>
          <p:nvPr/>
        </p:nvSpPr>
        <p:spPr bwMode="auto">
          <a:xfrm flipH="1" flipV="1">
            <a:off x="5638799" y="1686719"/>
            <a:ext cx="267311" cy="140070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23589" name="Freeform 37"/>
          <p:cNvSpPr>
            <a:spLocks/>
          </p:cNvSpPr>
          <p:nvPr/>
        </p:nvSpPr>
        <p:spPr bwMode="auto">
          <a:xfrm>
            <a:off x="6222607" y="2975229"/>
            <a:ext cx="501650" cy="381000"/>
          </a:xfrm>
          <a:custGeom>
            <a:avLst/>
            <a:gdLst>
              <a:gd name="T0" fmla="*/ 0 w 316"/>
              <a:gd name="T1" fmla="*/ 2147483647 h 240"/>
              <a:gd name="T2" fmla="*/ 2147483647 w 316"/>
              <a:gd name="T3" fmla="*/ 2147483647 h 240"/>
              <a:gd name="T4" fmla="*/ 2147483647 w 316"/>
              <a:gd name="T5" fmla="*/ 0 h 240"/>
              <a:gd name="T6" fmla="*/ 2147483647 w 316"/>
              <a:gd name="T7" fmla="*/ 2147483647 h 240"/>
              <a:gd name="T8" fmla="*/ 2147483647 w 316"/>
              <a:gd name="T9" fmla="*/ 2147483647 h 240"/>
              <a:gd name="T10" fmla="*/ 2147483647 w 316"/>
              <a:gd name="T11" fmla="*/ 2147483647 h 240"/>
              <a:gd name="T12" fmla="*/ 2147483647 w 316"/>
              <a:gd name="T13" fmla="*/ 2147483647 h 240"/>
              <a:gd name="T14" fmla="*/ 2147483647 w 316"/>
              <a:gd name="T15" fmla="*/ 2147483647 h 240"/>
              <a:gd name="T16" fmla="*/ 2147483647 w 316"/>
              <a:gd name="T17" fmla="*/ 2147483647 h 240"/>
              <a:gd name="T18" fmla="*/ 2147483647 w 316"/>
              <a:gd name="T19" fmla="*/ 2147483647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6"/>
              <a:gd name="T31" fmla="*/ 0 h 240"/>
              <a:gd name="T32" fmla="*/ 316 w 316"/>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6" h="240">
                <a:moveTo>
                  <a:pt x="0" y="230"/>
                </a:moveTo>
                <a:cubicBezTo>
                  <a:pt x="46" y="170"/>
                  <a:pt x="42" y="152"/>
                  <a:pt x="62" y="77"/>
                </a:cubicBezTo>
                <a:cubicBezTo>
                  <a:pt x="69" y="52"/>
                  <a:pt x="84" y="26"/>
                  <a:pt x="92" y="0"/>
                </a:cubicBezTo>
                <a:cubicBezTo>
                  <a:pt x="108" y="59"/>
                  <a:pt x="69" y="136"/>
                  <a:pt x="108" y="184"/>
                </a:cubicBezTo>
                <a:cubicBezTo>
                  <a:pt x="128" y="208"/>
                  <a:pt x="162" y="107"/>
                  <a:pt x="162" y="107"/>
                </a:cubicBezTo>
                <a:cubicBezTo>
                  <a:pt x="171" y="48"/>
                  <a:pt x="177" y="63"/>
                  <a:pt x="200" y="15"/>
                </a:cubicBezTo>
                <a:cubicBezTo>
                  <a:pt x="218" y="89"/>
                  <a:pt x="220" y="163"/>
                  <a:pt x="231" y="238"/>
                </a:cubicBezTo>
                <a:cubicBezTo>
                  <a:pt x="276" y="193"/>
                  <a:pt x="237" y="240"/>
                  <a:pt x="269" y="154"/>
                </a:cubicBezTo>
                <a:cubicBezTo>
                  <a:pt x="277" y="132"/>
                  <a:pt x="300" y="92"/>
                  <a:pt x="300" y="92"/>
                </a:cubicBezTo>
                <a:cubicBezTo>
                  <a:pt x="316" y="18"/>
                  <a:pt x="315" y="47"/>
                  <a:pt x="315" y="7"/>
                </a:cubicBezTo>
              </a:path>
            </a:pathLst>
          </a:custGeom>
          <a:noFill/>
          <a:ln w="19050" cmpd="sng">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93" name="Rectangle 41"/>
          <p:cNvSpPr>
            <a:spLocks noChangeArrowheads="1"/>
          </p:cNvSpPr>
          <p:nvPr/>
        </p:nvSpPr>
        <p:spPr bwMode="auto">
          <a:xfrm>
            <a:off x="4511435" y="2882305"/>
            <a:ext cx="1725449" cy="533400"/>
          </a:xfrm>
          <a:prstGeom prst="rect">
            <a:avLst/>
          </a:prstGeom>
          <a:noFill/>
          <a:ln w="571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endParaRPr lang="en-US" altLang="en-US"/>
          </a:p>
        </p:txBody>
      </p:sp>
    </p:spTree>
    <p:extLst>
      <p:ext uri="{BB962C8B-B14F-4D97-AF65-F5344CB8AC3E}">
        <p14:creationId xmlns:p14="http://schemas.microsoft.com/office/powerpoint/2010/main" val="13809374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83"/>
                                        </p:tgtEl>
                                        <p:attrNameLst>
                                          <p:attrName>style.visibility</p:attrName>
                                        </p:attrNameLst>
                                      </p:cBhvr>
                                      <p:to>
                                        <p:strVal val="visible"/>
                                      </p:to>
                                    </p:set>
                                    <p:animEffect transition="in" filter="wipe(left)">
                                      <p:cBhvr>
                                        <p:cTn id="17" dur="500"/>
                                        <p:tgtEl>
                                          <p:spTgt spid="235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3593"/>
                                        </p:tgtEl>
                                        <p:attrNameLst>
                                          <p:attrName>style.visibility</p:attrName>
                                        </p:attrNameLst>
                                      </p:cBhvr>
                                      <p:to>
                                        <p:strVal val="visible"/>
                                      </p:to>
                                    </p:set>
                                    <p:animEffect transition="in" filter="dissolve">
                                      <p:cBhvr>
                                        <p:cTn id="22" dur="500"/>
                                        <p:tgtEl>
                                          <p:spTgt spid="23593"/>
                                        </p:tgtEl>
                                      </p:cBhvr>
                                    </p:animEffect>
                                  </p:childTnLst>
                                  <p:subTnLst>
                                    <p:set>
                                      <p:cBhvr override="childStyle">
                                        <p:cTn dur="1" fill="hold" display="0" masterRel="nextClick" afterEffect="1"/>
                                        <p:tgtEl>
                                          <p:spTgt spid="23593"/>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584"/>
                                        </p:tgtEl>
                                        <p:attrNameLst>
                                          <p:attrName>style.visibility</p:attrName>
                                        </p:attrNameLst>
                                      </p:cBhvr>
                                      <p:to>
                                        <p:strVal val="visible"/>
                                      </p:to>
                                    </p:set>
                                    <p:animEffect transition="in" filter="wipe(left)">
                                      <p:cBhvr>
                                        <p:cTn id="27" dur="500"/>
                                        <p:tgtEl>
                                          <p:spTgt spid="235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3587"/>
                                        </p:tgtEl>
                                        <p:attrNameLst>
                                          <p:attrName>style.visibility</p:attrName>
                                        </p:attrNameLst>
                                      </p:cBhvr>
                                      <p:to>
                                        <p:strVal val="visible"/>
                                      </p:to>
                                    </p:set>
                                    <p:animEffect transition="in" filter="wipe(up)">
                                      <p:cBhvr>
                                        <p:cTn id="32" dur="500"/>
                                        <p:tgtEl>
                                          <p:spTgt spid="2358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3589"/>
                                        </p:tgtEl>
                                        <p:attrNameLst>
                                          <p:attrName>style.visibility</p:attrName>
                                        </p:attrNameLst>
                                      </p:cBhvr>
                                      <p:to>
                                        <p:strVal val="visible"/>
                                      </p:to>
                                    </p:set>
                                    <p:animEffect transition="in" filter="dissolve">
                                      <p:cBhvr>
                                        <p:cTn id="37" dur="500"/>
                                        <p:tgtEl>
                                          <p:spTgt spid="2358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3588"/>
                                        </p:tgtEl>
                                        <p:attrNameLst>
                                          <p:attrName>style.visibility</p:attrName>
                                        </p:attrNameLst>
                                      </p:cBhvr>
                                      <p:to>
                                        <p:strVal val="visible"/>
                                      </p:to>
                                    </p:set>
                                    <p:animEffect transition="in" filter="wipe(down)">
                                      <p:cBhvr>
                                        <p:cTn id="42" dur="500"/>
                                        <p:tgtEl>
                                          <p:spTgt spid="23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83" grpId="0" autoUpdateAnimBg="0"/>
      <p:bldP spid="23584" grpId="0" autoUpdateAnimBg="0"/>
      <p:bldP spid="23587" grpId="0" animBg="1"/>
      <p:bldP spid="23588" grpId="0" animBg="1"/>
      <p:bldP spid="23589" grpId="0" animBg="1"/>
      <p:bldP spid="23593"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6BC1E00F-C8EB-4027-B5B6-91D217F9A003}" type="slidenum">
              <a:rPr lang="en-US" altLang="en-US" sz="1400">
                <a:latin typeface="Arial" panose="020B0604020202020204" pitchFamily="34" charset="0"/>
              </a:rPr>
              <a:pPr/>
              <a:t>14</a:t>
            </a:fld>
            <a:endParaRPr lang="en-US" altLang="en-US" sz="1400">
              <a:latin typeface="Arial" panose="020B0604020202020204" pitchFamily="34" charset="0"/>
            </a:endParaRPr>
          </a:p>
        </p:txBody>
      </p:sp>
      <p:sp>
        <p:nvSpPr>
          <p:cNvPr id="17411" name="Rectangle 2"/>
          <p:cNvSpPr>
            <a:spLocks noGrp="1" noChangeArrowheads="1"/>
          </p:cNvSpPr>
          <p:nvPr>
            <p:ph type="title"/>
          </p:nvPr>
        </p:nvSpPr>
        <p:spPr>
          <a:xfrm>
            <a:off x="76200" y="163718"/>
            <a:ext cx="8842248" cy="563562"/>
          </a:xfrm>
        </p:spPr>
        <p:txBody>
          <a:bodyPr/>
          <a:lstStyle/>
          <a:p>
            <a:pPr eaLnBrk="1" hangingPunct="1"/>
            <a:r>
              <a:rPr lang="en-US" altLang="en-US" dirty="0"/>
              <a:t>Inserting a node in anywhere else</a:t>
            </a:r>
            <a:endParaRPr lang="en-US" altLang="en-US" dirty="0" smtClean="0"/>
          </a:p>
        </p:txBody>
      </p:sp>
      <p:grpSp>
        <p:nvGrpSpPr>
          <p:cNvPr id="2" name="Group 3"/>
          <p:cNvGrpSpPr>
            <a:grpSpLocks/>
          </p:cNvGrpSpPr>
          <p:nvPr/>
        </p:nvGrpSpPr>
        <p:grpSpPr bwMode="auto">
          <a:xfrm>
            <a:off x="259581" y="1984105"/>
            <a:ext cx="8124418" cy="1349377"/>
            <a:chOff x="277" y="2078"/>
            <a:chExt cx="5009" cy="850"/>
          </a:xfrm>
        </p:grpSpPr>
        <p:grpSp>
          <p:nvGrpSpPr>
            <p:cNvPr id="17427" name="Group 4"/>
            <p:cNvGrpSpPr>
              <a:grpSpLocks/>
            </p:cNvGrpSpPr>
            <p:nvPr/>
          </p:nvGrpSpPr>
          <p:grpSpPr bwMode="auto">
            <a:xfrm>
              <a:off x="4374" y="2682"/>
              <a:ext cx="912" cy="243"/>
              <a:chOff x="3894" y="3501"/>
              <a:chExt cx="912" cy="243"/>
            </a:xfrm>
          </p:grpSpPr>
          <p:sp>
            <p:nvSpPr>
              <p:cNvPr id="17444" name="Rectangle 5"/>
              <p:cNvSpPr>
                <a:spLocks noChangeArrowheads="1"/>
              </p:cNvSpPr>
              <p:nvPr/>
            </p:nvSpPr>
            <p:spPr bwMode="auto">
              <a:xfrm>
                <a:off x="3894" y="3502"/>
                <a:ext cx="623"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dirty="0">
                    <a:latin typeface="Consolas" panose="020B0609020204030204" pitchFamily="49" charset="0"/>
                  </a:rPr>
                  <a:t>three</a:t>
                </a:r>
              </a:p>
            </p:txBody>
          </p:sp>
          <p:sp>
            <p:nvSpPr>
              <p:cNvPr id="17445" name="Rectangle 6"/>
              <p:cNvSpPr>
                <a:spLocks noChangeArrowheads="1"/>
              </p:cNvSpPr>
              <p:nvPr/>
            </p:nvSpPr>
            <p:spPr bwMode="auto">
              <a:xfrm>
                <a:off x="4518" y="3501"/>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7446" name="Oval 7"/>
              <p:cNvSpPr>
                <a:spLocks noChangeArrowheads="1"/>
              </p:cNvSpPr>
              <p:nvPr/>
            </p:nvSpPr>
            <p:spPr bwMode="auto">
              <a:xfrm>
                <a:off x="4512" y="3552"/>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grpSp>
        <p:grpSp>
          <p:nvGrpSpPr>
            <p:cNvPr id="17428" name="Group 8"/>
            <p:cNvGrpSpPr>
              <a:grpSpLocks/>
            </p:cNvGrpSpPr>
            <p:nvPr/>
          </p:nvGrpSpPr>
          <p:grpSpPr bwMode="auto">
            <a:xfrm>
              <a:off x="3024" y="2682"/>
              <a:ext cx="912" cy="243"/>
              <a:chOff x="2544" y="3501"/>
              <a:chExt cx="912" cy="243"/>
            </a:xfrm>
          </p:grpSpPr>
          <p:sp>
            <p:nvSpPr>
              <p:cNvPr id="17440" name="Rectangle 9"/>
              <p:cNvSpPr>
                <a:spLocks noChangeArrowheads="1"/>
              </p:cNvSpPr>
              <p:nvPr/>
            </p:nvSpPr>
            <p:spPr bwMode="auto">
              <a:xfrm>
                <a:off x="2544" y="3502"/>
                <a:ext cx="623"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latin typeface="Consolas" panose="020B0609020204030204" pitchFamily="49" charset="0"/>
                  </a:rPr>
                  <a:t>two</a:t>
                </a:r>
              </a:p>
            </p:txBody>
          </p:sp>
          <p:sp>
            <p:nvSpPr>
              <p:cNvPr id="17441" name="Rectangle 10"/>
              <p:cNvSpPr>
                <a:spLocks noChangeArrowheads="1"/>
              </p:cNvSpPr>
              <p:nvPr/>
            </p:nvSpPr>
            <p:spPr bwMode="auto">
              <a:xfrm>
                <a:off x="3168" y="3501"/>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7442" name="Oval 11"/>
              <p:cNvSpPr>
                <a:spLocks noChangeArrowheads="1"/>
              </p:cNvSpPr>
              <p:nvPr/>
            </p:nvSpPr>
            <p:spPr bwMode="auto">
              <a:xfrm>
                <a:off x="3264" y="3552"/>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grpSp>
        <p:grpSp>
          <p:nvGrpSpPr>
            <p:cNvPr id="17429" name="Group 13"/>
            <p:cNvGrpSpPr>
              <a:grpSpLocks/>
            </p:cNvGrpSpPr>
            <p:nvPr/>
          </p:nvGrpSpPr>
          <p:grpSpPr bwMode="auto">
            <a:xfrm>
              <a:off x="1776" y="2685"/>
              <a:ext cx="1248" cy="243"/>
              <a:chOff x="1296" y="3504"/>
              <a:chExt cx="1248" cy="243"/>
            </a:xfrm>
          </p:grpSpPr>
          <p:sp>
            <p:nvSpPr>
              <p:cNvPr id="17436" name="Rectangle 14"/>
              <p:cNvSpPr>
                <a:spLocks noChangeArrowheads="1"/>
              </p:cNvSpPr>
              <p:nvPr/>
            </p:nvSpPr>
            <p:spPr bwMode="auto">
              <a:xfrm>
                <a:off x="1296" y="3505"/>
                <a:ext cx="623"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dirty="0">
                    <a:latin typeface="Consolas" panose="020B0609020204030204" pitchFamily="49" charset="0"/>
                  </a:rPr>
                  <a:t>one</a:t>
                </a:r>
              </a:p>
            </p:txBody>
          </p:sp>
          <p:sp>
            <p:nvSpPr>
              <p:cNvPr id="17437" name="Rectangle 15"/>
              <p:cNvSpPr>
                <a:spLocks noChangeArrowheads="1"/>
              </p:cNvSpPr>
              <p:nvPr/>
            </p:nvSpPr>
            <p:spPr bwMode="auto">
              <a:xfrm>
                <a:off x="1920" y="3504"/>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7438" name="Oval 16"/>
              <p:cNvSpPr>
                <a:spLocks noChangeArrowheads="1"/>
              </p:cNvSpPr>
              <p:nvPr/>
            </p:nvSpPr>
            <p:spPr bwMode="auto">
              <a:xfrm>
                <a:off x="2016" y="3555"/>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7439" name="Line 17"/>
              <p:cNvSpPr>
                <a:spLocks noChangeShapeType="1"/>
              </p:cNvSpPr>
              <p:nvPr/>
            </p:nvSpPr>
            <p:spPr bwMode="auto">
              <a:xfrm>
                <a:off x="2064" y="3603"/>
                <a:ext cx="48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430" name="Group 18"/>
            <p:cNvGrpSpPr>
              <a:grpSpLocks/>
            </p:cNvGrpSpPr>
            <p:nvPr/>
          </p:nvGrpSpPr>
          <p:grpSpPr bwMode="auto">
            <a:xfrm>
              <a:off x="277" y="2078"/>
              <a:ext cx="912" cy="267"/>
              <a:chOff x="277" y="2897"/>
              <a:chExt cx="912" cy="267"/>
            </a:xfrm>
          </p:grpSpPr>
          <p:grpSp>
            <p:nvGrpSpPr>
              <p:cNvPr id="17432" name="Group 19"/>
              <p:cNvGrpSpPr>
                <a:grpSpLocks/>
              </p:cNvGrpSpPr>
              <p:nvPr/>
            </p:nvGrpSpPr>
            <p:grpSpPr bwMode="auto">
              <a:xfrm>
                <a:off x="901" y="2924"/>
                <a:ext cx="288" cy="240"/>
                <a:chOff x="565" y="1436"/>
                <a:chExt cx="288" cy="240"/>
              </a:xfrm>
            </p:grpSpPr>
            <p:sp>
              <p:nvSpPr>
                <p:cNvPr id="17434" name="Oval 20"/>
                <p:cNvSpPr>
                  <a:spLocks noChangeArrowheads="1"/>
                </p:cNvSpPr>
                <p:nvPr/>
              </p:nvSpPr>
              <p:spPr bwMode="auto">
                <a:xfrm>
                  <a:off x="661" y="1516"/>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7435" name="Rectangle 21"/>
                <p:cNvSpPr>
                  <a:spLocks noChangeArrowheads="1"/>
                </p:cNvSpPr>
                <p:nvPr/>
              </p:nvSpPr>
              <p:spPr bwMode="auto">
                <a:xfrm>
                  <a:off x="565" y="1436"/>
                  <a:ext cx="288" cy="2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grpSp>
          <p:sp>
            <p:nvSpPr>
              <p:cNvPr id="17433" name="Text Box 22"/>
              <p:cNvSpPr txBox="1">
                <a:spLocks noChangeArrowheads="1"/>
              </p:cNvSpPr>
              <p:nvPr/>
            </p:nvSpPr>
            <p:spPr bwMode="auto">
              <a:xfrm>
                <a:off x="277" y="2897"/>
                <a:ext cx="6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2000" dirty="0" err="1" smtClean="0">
                    <a:solidFill>
                      <a:schemeClr val="accent2"/>
                    </a:solidFill>
                    <a:latin typeface="Consolas" panose="020B0609020204030204" pitchFamily="49" charset="0"/>
                  </a:rPr>
                  <a:t>pHead</a:t>
                </a:r>
                <a:endParaRPr lang="en-US" altLang="en-US" sz="2000" dirty="0">
                  <a:solidFill>
                    <a:schemeClr val="accent2"/>
                  </a:solidFill>
                  <a:latin typeface="Consolas" panose="020B0609020204030204" pitchFamily="49" charset="0"/>
                </a:endParaRPr>
              </a:p>
            </p:txBody>
          </p:sp>
        </p:grpSp>
        <p:sp>
          <p:nvSpPr>
            <p:cNvPr id="17431" name="Line 23"/>
            <p:cNvSpPr>
              <a:spLocks noChangeShapeType="1"/>
            </p:cNvSpPr>
            <p:nvPr/>
          </p:nvSpPr>
          <p:spPr bwMode="auto">
            <a:xfrm>
              <a:off x="1071" y="2274"/>
              <a:ext cx="705" cy="411"/>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422" name="Group 24"/>
          <p:cNvGrpSpPr>
            <a:grpSpLocks/>
          </p:cNvGrpSpPr>
          <p:nvPr/>
        </p:nvGrpSpPr>
        <p:grpSpPr bwMode="auto">
          <a:xfrm>
            <a:off x="5315728" y="1286664"/>
            <a:ext cx="1609944" cy="385763"/>
            <a:chOff x="4416" y="2160"/>
            <a:chExt cx="865" cy="243"/>
          </a:xfrm>
        </p:grpSpPr>
        <p:sp>
          <p:nvSpPr>
            <p:cNvPr id="17424" name="Rectangle 25"/>
            <p:cNvSpPr>
              <a:spLocks noChangeArrowheads="1"/>
            </p:cNvSpPr>
            <p:nvPr/>
          </p:nvSpPr>
          <p:spPr bwMode="auto">
            <a:xfrm>
              <a:off x="4416" y="2161"/>
              <a:ext cx="576"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latin typeface="Consolas" panose="020B0609020204030204" pitchFamily="49" charset="0"/>
                </a:rPr>
                <a:t>2.5</a:t>
              </a:r>
            </a:p>
          </p:txBody>
        </p:sp>
        <p:sp>
          <p:nvSpPr>
            <p:cNvPr id="17425" name="Rectangle 26"/>
            <p:cNvSpPr>
              <a:spLocks noChangeArrowheads="1"/>
            </p:cNvSpPr>
            <p:nvPr/>
          </p:nvSpPr>
          <p:spPr bwMode="auto">
            <a:xfrm>
              <a:off x="4993" y="2160"/>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7426" name="Oval 27"/>
            <p:cNvSpPr>
              <a:spLocks noChangeArrowheads="1"/>
            </p:cNvSpPr>
            <p:nvPr/>
          </p:nvSpPr>
          <p:spPr bwMode="auto">
            <a:xfrm>
              <a:off x="5089" y="2211"/>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grpSp>
      <p:sp>
        <p:nvSpPr>
          <p:cNvPr id="23583" name="Text Box 31"/>
          <p:cNvSpPr txBox="1">
            <a:spLocks noChangeArrowheads="1"/>
          </p:cNvSpPr>
          <p:nvPr/>
        </p:nvSpPr>
        <p:spPr bwMode="auto">
          <a:xfrm>
            <a:off x="682492" y="4405909"/>
            <a:ext cx="739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2800" dirty="0">
                <a:latin typeface="Times New Roman" panose="02020603050405020304" pitchFamily="18" charset="0"/>
              </a:rPr>
              <a:t>Find the node you want to insert after</a:t>
            </a:r>
            <a:endParaRPr lang="en-US" altLang="en-US" dirty="0">
              <a:latin typeface="Times New Roman" panose="02020603050405020304" pitchFamily="18" charset="0"/>
            </a:endParaRPr>
          </a:p>
        </p:txBody>
      </p:sp>
      <p:sp>
        <p:nvSpPr>
          <p:cNvPr id="23584" name="Text Box 32"/>
          <p:cNvSpPr txBox="1">
            <a:spLocks noChangeArrowheads="1"/>
          </p:cNvSpPr>
          <p:nvPr/>
        </p:nvSpPr>
        <p:spPr bwMode="auto">
          <a:xfrm>
            <a:off x="689108" y="4894386"/>
            <a:ext cx="7765783" cy="1163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b="1" i="1" dirty="0">
                <a:latin typeface="Times New Roman" panose="02020603050405020304" pitchFamily="18" charset="0"/>
              </a:rPr>
              <a:t>First,</a:t>
            </a:r>
            <a:r>
              <a:rPr lang="en-US" altLang="en-US" i="1" dirty="0">
                <a:latin typeface="Times New Roman" panose="02020603050405020304" pitchFamily="18" charset="0"/>
              </a:rPr>
              <a:t> </a:t>
            </a:r>
            <a:r>
              <a:rPr lang="en-US" altLang="en-US" dirty="0">
                <a:latin typeface="Times New Roman" panose="02020603050405020304" pitchFamily="18" charset="0"/>
              </a:rPr>
              <a:t>p</a:t>
            </a:r>
            <a:r>
              <a:rPr lang="en-US" altLang="en-US" dirty="0" smtClean="0">
                <a:latin typeface="Times New Roman" panose="02020603050405020304" pitchFamily="18" charset="0"/>
              </a:rPr>
              <a:t>oint </a:t>
            </a:r>
            <a:r>
              <a:rPr lang="en-US" altLang="en-US" dirty="0">
                <a:latin typeface="Times New Roman" panose="02020603050405020304" pitchFamily="18" charset="0"/>
              </a:rPr>
              <a:t>the new node </a:t>
            </a:r>
            <a:r>
              <a:rPr lang="en-US" altLang="en-US" dirty="0" smtClean="0">
                <a:latin typeface="Times New Roman" panose="02020603050405020304" pitchFamily="18" charset="0"/>
              </a:rPr>
              <a:t>(</a:t>
            </a:r>
            <a:r>
              <a:rPr lang="en-US" altLang="en-US" dirty="0" err="1">
                <a:latin typeface="Courier New" panose="02070309020205020404" pitchFamily="49" charset="0"/>
                <a:cs typeface="Courier New" panose="02070309020205020404" pitchFamily="49" charset="0"/>
              </a:rPr>
              <a:t>newNode</a:t>
            </a:r>
            <a:r>
              <a:rPr lang="en-US" altLang="en-US" dirty="0" smtClean="0">
                <a:latin typeface="Times New Roman" panose="02020603050405020304" pitchFamily="18" charset="0"/>
              </a:rPr>
              <a:t>) to </a:t>
            </a:r>
            <a:r>
              <a:rPr lang="en-US" altLang="en-US" dirty="0">
                <a:latin typeface="Times New Roman" panose="02020603050405020304" pitchFamily="18" charset="0"/>
              </a:rPr>
              <a:t>its successor</a:t>
            </a:r>
            <a:r>
              <a:rPr lang="en-US" altLang="en-US" dirty="0" smtClean="0">
                <a:latin typeface="Times New Roman" panose="02020603050405020304" pitchFamily="18" charset="0"/>
              </a:rPr>
              <a:t>.</a:t>
            </a:r>
            <a:endParaRPr lang="en-US" altLang="en-US" dirty="0">
              <a:latin typeface="Times New Roman" panose="02020603050405020304" pitchFamily="18" charset="0"/>
            </a:endParaRPr>
          </a:p>
          <a:p>
            <a:pPr marL="457200" indent="-457200" algn="just">
              <a:lnSpc>
                <a:spcPct val="90000"/>
              </a:lnSpc>
            </a:pPr>
            <a:r>
              <a:rPr lang="en-US" altLang="en-US" b="1" i="1" dirty="0" smtClean="0">
                <a:latin typeface="Times New Roman" panose="02020603050405020304" pitchFamily="18" charset="0"/>
              </a:rPr>
              <a:t>Second</a:t>
            </a:r>
            <a:r>
              <a:rPr lang="en-US" altLang="en-US" dirty="0" smtClean="0">
                <a:latin typeface="Times New Roman" panose="02020603050405020304" pitchFamily="18" charset="0"/>
              </a:rPr>
              <a:t>, Point </a:t>
            </a:r>
            <a:r>
              <a:rPr lang="en-US" altLang="en-US" dirty="0">
                <a:latin typeface="Times New Roman" panose="02020603050405020304" pitchFamily="18" charset="0"/>
              </a:rPr>
              <a:t>the predecessor (</a:t>
            </a:r>
            <a:r>
              <a:rPr lang="en-US" altLang="en-US" dirty="0" err="1">
                <a:latin typeface="Courier New" panose="02070309020205020404" pitchFamily="49" charset="0"/>
                <a:cs typeface="Courier New" panose="02070309020205020404" pitchFamily="49" charset="0"/>
              </a:rPr>
              <a:t>prevNode</a:t>
            </a:r>
            <a:r>
              <a:rPr lang="en-US" altLang="en-US" dirty="0">
                <a:latin typeface="Times New Roman" panose="02020603050405020304" pitchFamily="18" charset="0"/>
              </a:rPr>
              <a:t>) to the new node.</a:t>
            </a:r>
          </a:p>
          <a:p>
            <a:endParaRPr lang="en-US" altLang="en-US" dirty="0">
              <a:latin typeface="Times New Roman" panose="02020603050405020304" pitchFamily="18" charset="0"/>
            </a:endParaRPr>
          </a:p>
        </p:txBody>
      </p:sp>
      <p:sp>
        <p:nvSpPr>
          <p:cNvPr id="23587" name="Line 35"/>
          <p:cNvSpPr>
            <a:spLocks noChangeShapeType="1"/>
          </p:cNvSpPr>
          <p:nvPr/>
        </p:nvSpPr>
        <p:spPr bwMode="auto">
          <a:xfrm>
            <a:off x="6629400" y="1381919"/>
            <a:ext cx="273746" cy="1567388"/>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23588" name="Line 36"/>
          <p:cNvSpPr>
            <a:spLocks noChangeShapeType="1"/>
          </p:cNvSpPr>
          <p:nvPr/>
        </p:nvSpPr>
        <p:spPr bwMode="auto">
          <a:xfrm flipH="1" flipV="1">
            <a:off x="5638799" y="1686719"/>
            <a:ext cx="267311" cy="140070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6410630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smtClean="0"/>
              <a:t>Electrical  &amp; Computer Engineering</a:t>
            </a:r>
            <a:endParaRPr lang="en-US" altLang="en-US"/>
          </a:p>
        </p:txBody>
      </p:sp>
      <p:sp>
        <p:nvSpPr>
          <p:cNvPr id="5" name="Slide Number Placeholder 5"/>
          <p:cNvSpPr>
            <a:spLocks noGrp="1"/>
          </p:cNvSpPr>
          <p:nvPr>
            <p:ph type="sldNum" sz="quarter" idx="12"/>
          </p:nvPr>
        </p:nvSpPr>
        <p:spPr/>
        <p:txBody>
          <a:bodyPr/>
          <a:lstStyle/>
          <a:p>
            <a:fld id="{52F4E978-D386-447A-BF8A-DC95112D7BBE}" type="slidenum">
              <a:rPr lang="en-US" altLang="en-US"/>
              <a:pPr/>
              <a:t>15</a:t>
            </a:fld>
            <a:endParaRPr lang="en-US" altLang="en-US"/>
          </a:p>
        </p:txBody>
      </p:sp>
      <p:sp>
        <p:nvSpPr>
          <p:cNvPr id="21506" name="Rectangle 2"/>
          <p:cNvSpPr>
            <a:spLocks noGrp="1" noChangeArrowheads="1"/>
          </p:cNvSpPr>
          <p:nvPr>
            <p:ph type="title"/>
          </p:nvPr>
        </p:nvSpPr>
        <p:spPr>
          <a:xfrm>
            <a:off x="609600" y="152400"/>
            <a:ext cx="7772400" cy="685800"/>
          </a:xfrm>
        </p:spPr>
        <p:txBody>
          <a:bodyPr/>
          <a:lstStyle/>
          <a:p>
            <a:r>
              <a:rPr lang="en-US" altLang="en-US" sz="3600" dirty="0"/>
              <a:t>Inserting a Node Into a Linked List</a:t>
            </a:r>
          </a:p>
        </p:txBody>
      </p:sp>
      <p:sp>
        <p:nvSpPr>
          <p:cNvPr id="21507" name="Rectangle 3"/>
          <p:cNvSpPr>
            <a:spLocks noGrp="1" noChangeArrowheads="1"/>
          </p:cNvSpPr>
          <p:nvPr>
            <p:ph type="body" idx="1"/>
          </p:nvPr>
        </p:nvSpPr>
        <p:spPr>
          <a:xfrm>
            <a:off x="112776" y="926592"/>
            <a:ext cx="8766048" cy="5334000"/>
          </a:xfrm>
        </p:spPr>
        <p:txBody>
          <a:bodyPr/>
          <a:lstStyle/>
          <a:p>
            <a:pPr algn="just">
              <a:lnSpc>
                <a:spcPct val="90000"/>
              </a:lnSpc>
            </a:pPr>
            <a:r>
              <a:rPr lang="en-US" altLang="en-US" sz="2000" dirty="0"/>
              <a:t>Given the head pointer (</a:t>
            </a:r>
            <a:r>
              <a:rPr lang="en-US" altLang="en-US" sz="2000" b="1" dirty="0" err="1">
                <a:latin typeface="Courier New" panose="02070309020205020404" pitchFamily="49" charset="0"/>
                <a:cs typeface="Courier New" panose="02070309020205020404" pitchFamily="49" charset="0"/>
              </a:rPr>
              <a:t>pHead</a:t>
            </a:r>
            <a:r>
              <a:rPr lang="en-US" altLang="en-US" sz="2000" dirty="0"/>
              <a:t>), the predecessor </a:t>
            </a:r>
            <a:r>
              <a:rPr lang="en-US" altLang="en-US" sz="2000" dirty="0" smtClean="0"/>
              <a:t>(</a:t>
            </a:r>
            <a:r>
              <a:rPr lang="en-US" altLang="en-US" sz="2000" b="1" dirty="0" err="1">
                <a:latin typeface="Courier New" panose="02070309020205020404" pitchFamily="49" charset="0"/>
                <a:cs typeface="Courier New" panose="02070309020205020404" pitchFamily="49" charset="0"/>
              </a:rPr>
              <a:t>prevNode</a:t>
            </a:r>
            <a:r>
              <a:rPr lang="en-US" altLang="en-US" sz="2000" dirty="0" smtClean="0"/>
              <a:t>) </a:t>
            </a:r>
            <a:r>
              <a:rPr lang="en-US" altLang="en-US" sz="2000" dirty="0"/>
              <a:t>and the data to be inserted (</a:t>
            </a:r>
            <a:r>
              <a:rPr lang="en-US" altLang="en-US" sz="2000" dirty="0" err="1" smtClean="0"/>
              <a:t>itemValue</a:t>
            </a:r>
            <a:r>
              <a:rPr lang="en-US" altLang="en-US" sz="2000" dirty="0" smtClean="0"/>
              <a:t>).  </a:t>
            </a:r>
            <a:r>
              <a:rPr lang="en-US" altLang="en-US" sz="2000" dirty="0"/>
              <a:t>Memory must be allocated for the new node </a:t>
            </a:r>
            <a:r>
              <a:rPr lang="en-US" altLang="en-US" sz="2000" dirty="0" smtClean="0"/>
              <a:t>(</a:t>
            </a:r>
            <a:r>
              <a:rPr lang="en-US" altLang="en-US" sz="2000" b="1" dirty="0" err="1" smtClean="0">
                <a:latin typeface="Courier New" panose="02070309020205020404" pitchFamily="49" charset="0"/>
                <a:cs typeface="Courier New" panose="02070309020205020404" pitchFamily="49" charset="0"/>
              </a:rPr>
              <a:t>newNode</a:t>
            </a:r>
            <a:r>
              <a:rPr lang="en-US" altLang="en-US" sz="2000" dirty="0" smtClean="0"/>
              <a:t>) </a:t>
            </a:r>
            <a:r>
              <a:rPr lang="en-US" altLang="en-US" sz="2000" dirty="0"/>
              <a:t>and the links properly set</a:t>
            </a:r>
            <a:r>
              <a:rPr lang="en-US" altLang="en-US" sz="2000" dirty="0" smtClean="0"/>
              <a:t>.</a:t>
            </a:r>
            <a:endParaRPr lang="en-US" altLang="en-US" sz="2000" dirty="0"/>
          </a:p>
          <a:p>
            <a:pPr algn="just">
              <a:lnSpc>
                <a:spcPct val="90000"/>
              </a:lnSpc>
              <a:buNone/>
            </a:pPr>
            <a:r>
              <a:rPr lang="en-US" altLang="en-US" sz="1800" b="1" dirty="0">
                <a:solidFill>
                  <a:srgbClr val="008000"/>
                </a:solidFill>
                <a:latin typeface="Courier New" panose="02070309020205020404" pitchFamily="49" charset="0"/>
                <a:cs typeface="Courier New" panose="02070309020205020404" pitchFamily="49" charset="0"/>
              </a:rPr>
              <a:t>//insert a node into a linked list</a:t>
            </a:r>
          </a:p>
          <a:p>
            <a:pPr algn="just">
              <a:lnSpc>
                <a:spcPct val="90000"/>
              </a:lnSpc>
              <a:buFontTx/>
              <a:buNone/>
            </a:pPr>
            <a:endParaRPr lang="en-US" altLang="en-US" sz="1800" b="1" dirty="0">
              <a:solidFill>
                <a:srgbClr val="0000CC"/>
              </a:solidFill>
              <a:latin typeface="Courier New" panose="02070309020205020404" pitchFamily="49" charset="0"/>
              <a:cs typeface="Courier New" panose="02070309020205020404" pitchFamily="49" charset="0"/>
            </a:endParaRPr>
          </a:p>
          <a:p>
            <a:pPr algn="just">
              <a:lnSpc>
                <a:spcPct val="90000"/>
              </a:lnSpc>
              <a:buFontTx/>
              <a:buNone/>
            </a:pPr>
            <a:r>
              <a:rPr lang="en-US" altLang="en-US" sz="1800" b="1" dirty="0">
                <a:solidFill>
                  <a:srgbClr val="0000CC"/>
                </a:solidFill>
                <a:latin typeface="Courier New" panose="02070309020205020404" pitchFamily="49" charset="0"/>
                <a:cs typeface="Courier New" panose="02070309020205020404" pitchFamily="49" charset="0"/>
              </a:rPr>
              <a:t> </a:t>
            </a:r>
            <a:r>
              <a:rPr lang="en-US" altLang="en-US" sz="1800" b="1" dirty="0">
                <a:solidFill>
                  <a:srgbClr val="0000CC"/>
                </a:solidFill>
                <a:latin typeface="Courier New" panose="02070309020205020404" pitchFamily="49" charset="0"/>
                <a:cs typeface="Courier New" panose="02070309020205020404" pitchFamily="49" charset="0"/>
              </a:rPr>
              <a:t>N</a:t>
            </a:r>
            <a:r>
              <a:rPr lang="en-US" altLang="en-US" sz="1800" b="1" dirty="0" smtClean="0">
                <a:solidFill>
                  <a:srgbClr val="0000CC"/>
                </a:solidFill>
                <a:latin typeface="Courier New" panose="02070309020205020404" pitchFamily="49" charset="0"/>
                <a:cs typeface="Courier New" panose="02070309020205020404" pitchFamily="49" charset="0"/>
              </a:rPr>
              <a:t>ode *</a:t>
            </a:r>
            <a:r>
              <a:rPr lang="en-US" altLang="en-US" sz="1800" b="1" dirty="0" err="1" smtClean="0">
                <a:solidFill>
                  <a:srgbClr val="0000CC"/>
                </a:solidFill>
                <a:latin typeface="Courier New" panose="02070309020205020404" pitchFamily="49" charset="0"/>
                <a:cs typeface="Courier New" panose="02070309020205020404" pitchFamily="49" charset="0"/>
              </a:rPr>
              <a:t>tmpNode</a:t>
            </a:r>
            <a:r>
              <a:rPr lang="en-US" altLang="en-US" sz="1800" b="1" dirty="0" smtClean="0">
                <a:solidFill>
                  <a:srgbClr val="0000CC"/>
                </a:solidFill>
                <a:latin typeface="Courier New" panose="02070309020205020404" pitchFamily="49" charset="0"/>
                <a:cs typeface="Courier New" panose="02070309020205020404" pitchFamily="49" charset="0"/>
              </a:rPr>
              <a:t>;</a:t>
            </a:r>
            <a:endParaRPr lang="en-US" altLang="en-US" sz="1800" b="1" dirty="0">
              <a:solidFill>
                <a:srgbClr val="0000CC"/>
              </a:solidFill>
              <a:latin typeface="Courier New" panose="02070309020205020404" pitchFamily="49" charset="0"/>
              <a:cs typeface="Courier New" panose="02070309020205020404" pitchFamily="49" charset="0"/>
            </a:endParaRPr>
          </a:p>
          <a:p>
            <a:pPr algn="just">
              <a:lnSpc>
                <a:spcPct val="90000"/>
              </a:lnSpc>
              <a:buFontTx/>
              <a:buNone/>
            </a:pPr>
            <a:r>
              <a:rPr lang="en-US" altLang="en-US" sz="1800" b="1" dirty="0">
                <a:solidFill>
                  <a:srgbClr val="0000CC"/>
                </a:solidFill>
                <a:latin typeface="Courier New" panose="02070309020205020404" pitchFamily="49" charset="0"/>
                <a:cs typeface="Courier New" panose="02070309020205020404" pitchFamily="49" charset="0"/>
              </a:rPr>
              <a:t> </a:t>
            </a:r>
            <a:r>
              <a:rPr lang="en-US" altLang="en-US" sz="1800" b="1" dirty="0" err="1">
                <a:solidFill>
                  <a:srgbClr val="0000CC"/>
                </a:solidFill>
                <a:latin typeface="Courier New" panose="02070309020205020404" pitchFamily="49" charset="0"/>
                <a:cs typeface="Courier New" panose="02070309020205020404" pitchFamily="49" charset="0"/>
              </a:rPr>
              <a:t>tmpNode</a:t>
            </a:r>
            <a:r>
              <a:rPr lang="en-US" altLang="en-US" sz="1800" b="1" dirty="0">
                <a:solidFill>
                  <a:srgbClr val="0000CC"/>
                </a:solidFill>
                <a:latin typeface="Courier New" panose="02070309020205020404" pitchFamily="49" charset="0"/>
                <a:cs typeface="Courier New" panose="02070309020205020404" pitchFamily="49" charset="0"/>
              </a:rPr>
              <a:t> </a:t>
            </a:r>
            <a:r>
              <a:rPr lang="en-US" altLang="en-US" sz="1800" b="1" dirty="0">
                <a:solidFill>
                  <a:srgbClr val="0000CC"/>
                </a:solidFill>
                <a:latin typeface="Courier New" panose="02070309020205020404" pitchFamily="49" charset="0"/>
                <a:cs typeface="Courier New" panose="02070309020205020404" pitchFamily="49" charset="0"/>
              </a:rPr>
              <a:t>= </a:t>
            </a:r>
            <a:r>
              <a:rPr lang="en-US" altLang="en-US" sz="1800" b="1" dirty="0" smtClean="0">
                <a:solidFill>
                  <a:srgbClr val="0000CC"/>
                </a:solidFill>
                <a:latin typeface="Courier New" panose="02070309020205020404" pitchFamily="49" charset="0"/>
                <a:cs typeface="Courier New" panose="02070309020205020404" pitchFamily="49" charset="0"/>
              </a:rPr>
              <a:t>new Node</a:t>
            </a:r>
            <a:r>
              <a:rPr lang="en-US" altLang="en-US" sz="1800" b="1" dirty="0" smtClean="0">
                <a:solidFill>
                  <a:srgbClr val="0000CC"/>
                </a:solidFill>
                <a:latin typeface="Courier New" panose="02070309020205020404" pitchFamily="49" charset="0"/>
                <a:cs typeface="Courier New" panose="02070309020205020404" pitchFamily="49" charset="0"/>
              </a:rPr>
              <a:t>;</a:t>
            </a:r>
            <a:endParaRPr lang="en-US" altLang="en-US" sz="1800" b="1" dirty="0">
              <a:solidFill>
                <a:srgbClr val="0000CC"/>
              </a:solidFill>
              <a:latin typeface="Courier New" panose="02070309020205020404" pitchFamily="49" charset="0"/>
              <a:cs typeface="Courier New" panose="02070309020205020404" pitchFamily="49" charset="0"/>
            </a:endParaRPr>
          </a:p>
          <a:p>
            <a:pPr algn="just">
              <a:lnSpc>
                <a:spcPct val="90000"/>
              </a:lnSpc>
              <a:buFontTx/>
              <a:buNone/>
            </a:pPr>
            <a:r>
              <a:rPr lang="en-US" altLang="en-US" sz="1800" b="1" dirty="0">
                <a:solidFill>
                  <a:srgbClr val="0000CC"/>
                </a:solidFill>
                <a:latin typeface="Courier New" panose="02070309020205020404" pitchFamily="49" charset="0"/>
                <a:cs typeface="Courier New" panose="02070309020205020404" pitchFamily="49" charset="0"/>
              </a:rPr>
              <a:t> </a:t>
            </a:r>
            <a:r>
              <a:rPr lang="en-US" altLang="en-US" sz="1800" b="1" dirty="0" err="1">
                <a:solidFill>
                  <a:srgbClr val="0000CC"/>
                </a:solidFill>
                <a:latin typeface="Courier New" panose="02070309020205020404" pitchFamily="49" charset="0"/>
                <a:cs typeface="Courier New" panose="02070309020205020404" pitchFamily="49" charset="0"/>
              </a:rPr>
              <a:t>tmpNode</a:t>
            </a:r>
            <a:r>
              <a:rPr lang="en-US" altLang="en-US" sz="1800" b="1" dirty="0">
                <a:solidFill>
                  <a:srgbClr val="0000CC"/>
                </a:solidFill>
                <a:latin typeface="Courier New" panose="02070309020205020404" pitchFamily="49" charset="0"/>
                <a:cs typeface="Courier New" panose="02070309020205020404" pitchFamily="49" charset="0"/>
              </a:rPr>
              <a:t> </a:t>
            </a:r>
            <a:r>
              <a:rPr lang="en-US" altLang="en-US" sz="1800" b="1" dirty="0">
                <a:solidFill>
                  <a:srgbClr val="0000CC"/>
                </a:solidFill>
                <a:latin typeface="Courier New" panose="02070309020205020404" pitchFamily="49" charset="0"/>
                <a:cs typeface="Courier New" panose="02070309020205020404" pitchFamily="49" charset="0"/>
              </a:rPr>
              <a:t>-&gt; data = </a:t>
            </a:r>
            <a:r>
              <a:rPr lang="en-US" altLang="en-US" sz="1800" b="1" dirty="0" err="1" smtClean="0">
                <a:solidFill>
                  <a:srgbClr val="0000CC"/>
                </a:solidFill>
                <a:latin typeface="Courier New" panose="02070309020205020404" pitchFamily="49" charset="0"/>
                <a:cs typeface="Courier New" panose="02070309020205020404" pitchFamily="49" charset="0"/>
              </a:rPr>
              <a:t>itemValue</a:t>
            </a:r>
            <a:r>
              <a:rPr lang="en-US" altLang="en-US" sz="1800" b="1" dirty="0" smtClean="0">
                <a:solidFill>
                  <a:srgbClr val="0000CC"/>
                </a:solidFill>
                <a:latin typeface="Courier New" panose="02070309020205020404" pitchFamily="49" charset="0"/>
                <a:cs typeface="Courier New" panose="02070309020205020404" pitchFamily="49" charset="0"/>
              </a:rPr>
              <a:t>;</a:t>
            </a:r>
            <a:endParaRPr lang="en-US" altLang="en-US" sz="1800" b="1" dirty="0">
              <a:solidFill>
                <a:srgbClr val="0000CC"/>
              </a:solidFill>
              <a:latin typeface="Courier New" panose="02070309020205020404" pitchFamily="49" charset="0"/>
              <a:cs typeface="Courier New" panose="02070309020205020404" pitchFamily="49" charset="0"/>
            </a:endParaRPr>
          </a:p>
          <a:p>
            <a:pPr algn="just">
              <a:lnSpc>
                <a:spcPct val="90000"/>
              </a:lnSpc>
              <a:buFontTx/>
              <a:buNone/>
            </a:pPr>
            <a:r>
              <a:rPr lang="en-US" altLang="en-US" sz="1800" b="1" dirty="0">
                <a:solidFill>
                  <a:srgbClr val="0000CC"/>
                </a:solidFill>
                <a:latin typeface="Courier New" panose="02070309020205020404" pitchFamily="49" charset="0"/>
                <a:cs typeface="Courier New" panose="02070309020205020404" pitchFamily="49" charset="0"/>
              </a:rPr>
              <a:t> </a:t>
            </a:r>
            <a:r>
              <a:rPr lang="en-US" altLang="en-US" sz="1800" b="1" dirty="0" smtClean="0">
                <a:solidFill>
                  <a:srgbClr val="0000CC"/>
                </a:solidFill>
                <a:latin typeface="Courier New" panose="02070309020205020404" pitchFamily="49" charset="0"/>
                <a:cs typeface="Courier New" panose="02070309020205020404" pitchFamily="49" charset="0"/>
              </a:rPr>
              <a:t>if (</a:t>
            </a:r>
            <a:r>
              <a:rPr lang="en-US" altLang="en-US" sz="1800" b="1" dirty="0" err="1" smtClean="0">
                <a:solidFill>
                  <a:srgbClr val="0000CC"/>
                </a:solidFill>
                <a:latin typeface="Courier New" panose="02070309020205020404" pitchFamily="49" charset="0"/>
                <a:cs typeface="Courier New" panose="02070309020205020404" pitchFamily="49" charset="0"/>
              </a:rPr>
              <a:t>prevNode</a:t>
            </a:r>
            <a:r>
              <a:rPr lang="en-US" altLang="en-US" sz="1800" b="1" dirty="0" smtClean="0">
                <a:solidFill>
                  <a:srgbClr val="0000CC"/>
                </a:solidFill>
                <a:latin typeface="Courier New" panose="02070309020205020404" pitchFamily="49" charset="0"/>
                <a:cs typeface="Courier New" panose="02070309020205020404" pitchFamily="49" charset="0"/>
              </a:rPr>
              <a:t> </a:t>
            </a:r>
            <a:r>
              <a:rPr lang="en-US" altLang="en-US" sz="1800" b="1" dirty="0">
                <a:solidFill>
                  <a:srgbClr val="0000CC"/>
                </a:solidFill>
                <a:latin typeface="Courier New" panose="02070309020205020404" pitchFamily="49" charset="0"/>
                <a:cs typeface="Courier New" panose="02070309020205020404" pitchFamily="49" charset="0"/>
              </a:rPr>
              <a:t>== NULL){</a:t>
            </a:r>
          </a:p>
          <a:p>
            <a:pPr algn="just">
              <a:lnSpc>
                <a:spcPct val="90000"/>
              </a:lnSpc>
              <a:buFontTx/>
              <a:buNone/>
            </a:pPr>
            <a:r>
              <a:rPr lang="en-US" altLang="en-US" sz="1800" b="1" dirty="0">
                <a:solidFill>
                  <a:srgbClr val="0000CC"/>
                </a:solidFill>
                <a:latin typeface="Courier New" panose="02070309020205020404" pitchFamily="49" charset="0"/>
                <a:cs typeface="Courier New" panose="02070309020205020404" pitchFamily="49" charset="0"/>
              </a:rPr>
              <a:t>         </a:t>
            </a:r>
            <a:r>
              <a:rPr lang="en-US" altLang="en-US" sz="1800" b="1" dirty="0">
                <a:solidFill>
                  <a:srgbClr val="008000"/>
                </a:solidFill>
                <a:latin typeface="Courier New" panose="02070309020205020404" pitchFamily="49" charset="0"/>
                <a:cs typeface="Courier New" panose="02070309020205020404" pitchFamily="49" charset="0"/>
              </a:rPr>
              <a:t>//add before first logical node or to an empty list</a:t>
            </a:r>
          </a:p>
          <a:p>
            <a:pPr algn="just">
              <a:lnSpc>
                <a:spcPct val="90000"/>
              </a:lnSpc>
              <a:buFontTx/>
              <a:buNone/>
            </a:pPr>
            <a:r>
              <a:rPr lang="en-US" altLang="en-US" sz="1800" b="1" dirty="0">
                <a:solidFill>
                  <a:srgbClr val="0000CC"/>
                </a:solidFill>
                <a:latin typeface="Courier New" panose="02070309020205020404" pitchFamily="49" charset="0"/>
                <a:cs typeface="Courier New" panose="02070309020205020404" pitchFamily="49" charset="0"/>
              </a:rPr>
              <a:t>	 </a:t>
            </a:r>
            <a:r>
              <a:rPr lang="en-US" altLang="en-US" sz="1800" b="1" dirty="0" err="1">
                <a:solidFill>
                  <a:srgbClr val="0000CC"/>
                </a:solidFill>
                <a:latin typeface="Courier New" panose="02070309020205020404" pitchFamily="49" charset="0"/>
                <a:cs typeface="Courier New" panose="02070309020205020404" pitchFamily="49" charset="0"/>
              </a:rPr>
              <a:t>tmpNode</a:t>
            </a:r>
            <a:r>
              <a:rPr lang="en-US" altLang="en-US" sz="1800" b="1" dirty="0">
                <a:solidFill>
                  <a:srgbClr val="0000CC"/>
                </a:solidFill>
                <a:latin typeface="Courier New" panose="02070309020205020404" pitchFamily="49" charset="0"/>
                <a:cs typeface="Courier New" panose="02070309020205020404" pitchFamily="49" charset="0"/>
              </a:rPr>
              <a:t> </a:t>
            </a:r>
            <a:r>
              <a:rPr lang="en-US" altLang="en-US" sz="1800" b="1" dirty="0">
                <a:solidFill>
                  <a:srgbClr val="0000CC"/>
                </a:solidFill>
                <a:latin typeface="Courier New" panose="02070309020205020404" pitchFamily="49" charset="0"/>
                <a:cs typeface="Courier New" panose="02070309020205020404" pitchFamily="49" charset="0"/>
              </a:rPr>
              <a:t>-&gt; next = </a:t>
            </a:r>
            <a:r>
              <a:rPr lang="en-US" altLang="en-US" sz="1800" b="1" dirty="0" err="1">
                <a:solidFill>
                  <a:srgbClr val="0000CC"/>
                </a:solidFill>
                <a:latin typeface="Courier New" panose="02070309020205020404" pitchFamily="49" charset="0"/>
                <a:cs typeface="Courier New" panose="02070309020205020404" pitchFamily="49" charset="0"/>
              </a:rPr>
              <a:t>pHead</a:t>
            </a:r>
            <a:r>
              <a:rPr lang="en-US" altLang="en-US" sz="1800" b="1" dirty="0">
                <a:solidFill>
                  <a:srgbClr val="0000CC"/>
                </a:solidFill>
                <a:latin typeface="Courier New" panose="02070309020205020404" pitchFamily="49" charset="0"/>
                <a:cs typeface="Courier New" panose="02070309020205020404" pitchFamily="49" charset="0"/>
              </a:rPr>
              <a:t>;</a:t>
            </a:r>
          </a:p>
          <a:p>
            <a:pPr algn="just">
              <a:lnSpc>
                <a:spcPct val="90000"/>
              </a:lnSpc>
              <a:buFontTx/>
              <a:buNone/>
            </a:pPr>
            <a:r>
              <a:rPr lang="en-US" altLang="en-US" sz="1800" b="1" dirty="0">
                <a:solidFill>
                  <a:srgbClr val="0000CC"/>
                </a:solidFill>
                <a:latin typeface="Courier New" panose="02070309020205020404" pitchFamily="49" charset="0"/>
                <a:cs typeface="Courier New" panose="02070309020205020404" pitchFamily="49" charset="0"/>
              </a:rPr>
              <a:t>  </a:t>
            </a:r>
            <a:r>
              <a:rPr lang="en-US" altLang="en-US" sz="1800" b="1" dirty="0" smtClean="0">
                <a:solidFill>
                  <a:srgbClr val="0000CC"/>
                </a:solidFill>
                <a:latin typeface="Courier New" panose="02070309020205020404" pitchFamily="49" charset="0"/>
                <a:cs typeface="Courier New" panose="02070309020205020404" pitchFamily="49" charset="0"/>
              </a:rPr>
              <a:t>  </a:t>
            </a:r>
            <a:r>
              <a:rPr lang="en-US" altLang="en-US" sz="1800" b="1" dirty="0" err="1" smtClean="0">
                <a:solidFill>
                  <a:srgbClr val="0000CC"/>
                </a:solidFill>
                <a:latin typeface="Courier New" panose="02070309020205020404" pitchFamily="49" charset="0"/>
                <a:cs typeface="Courier New" panose="02070309020205020404" pitchFamily="49" charset="0"/>
              </a:rPr>
              <a:t>pHead</a:t>
            </a:r>
            <a:r>
              <a:rPr lang="en-US" altLang="en-US" sz="1800" b="1" dirty="0" smtClean="0">
                <a:solidFill>
                  <a:srgbClr val="0000CC"/>
                </a:solidFill>
                <a:latin typeface="Courier New" panose="02070309020205020404" pitchFamily="49" charset="0"/>
                <a:cs typeface="Courier New" panose="02070309020205020404" pitchFamily="49" charset="0"/>
              </a:rPr>
              <a:t> </a:t>
            </a:r>
            <a:r>
              <a:rPr lang="en-US" altLang="en-US" sz="1800" b="1" dirty="0">
                <a:solidFill>
                  <a:srgbClr val="0000CC"/>
                </a:solidFill>
                <a:latin typeface="Courier New" panose="02070309020205020404" pitchFamily="49" charset="0"/>
                <a:cs typeface="Courier New" panose="02070309020205020404" pitchFamily="49" charset="0"/>
              </a:rPr>
              <a:t>= </a:t>
            </a:r>
            <a:r>
              <a:rPr lang="en-US" altLang="en-US" sz="1800" b="1" dirty="0" err="1">
                <a:solidFill>
                  <a:srgbClr val="0000CC"/>
                </a:solidFill>
                <a:latin typeface="Courier New" panose="02070309020205020404" pitchFamily="49" charset="0"/>
                <a:cs typeface="Courier New" panose="02070309020205020404" pitchFamily="49" charset="0"/>
              </a:rPr>
              <a:t>tmpNode</a:t>
            </a:r>
            <a:r>
              <a:rPr lang="en-US" altLang="en-US" sz="1800" b="1" dirty="0" smtClean="0">
                <a:solidFill>
                  <a:srgbClr val="0000CC"/>
                </a:solidFill>
                <a:latin typeface="Courier New" panose="02070309020205020404" pitchFamily="49" charset="0"/>
                <a:cs typeface="Courier New" panose="02070309020205020404" pitchFamily="49" charset="0"/>
              </a:rPr>
              <a:t>;</a:t>
            </a:r>
            <a:endParaRPr lang="en-US" altLang="en-US" sz="1800" b="1" dirty="0">
              <a:solidFill>
                <a:srgbClr val="0000CC"/>
              </a:solidFill>
              <a:latin typeface="Courier New" panose="02070309020205020404" pitchFamily="49" charset="0"/>
              <a:cs typeface="Courier New" panose="02070309020205020404" pitchFamily="49" charset="0"/>
            </a:endParaRPr>
          </a:p>
          <a:p>
            <a:pPr algn="just">
              <a:lnSpc>
                <a:spcPct val="90000"/>
              </a:lnSpc>
              <a:buFontTx/>
              <a:buNone/>
            </a:pPr>
            <a:r>
              <a:rPr lang="en-US" altLang="en-US" sz="1800" b="1" dirty="0">
                <a:solidFill>
                  <a:srgbClr val="0000CC"/>
                </a:solidFill>
                <a:latin typeface="Courier New" panose="02070309020205020404" pitchFamily="49" charset="0"/>
                <a:cs typeface="Courier New" panose="02070309020205020404" pitchFamily="49" charset="0"/>
              </a:rPr>
              <a:t> </a:t>
            </a:r>
            <a:r>
              <a:rPr lang="en-US" altLang="en-US" sz="1800" b="1" dirty="0" smtClean="0">
                <a:solidFill>
                  <a:srgbClr val="0000CC"/>
                </a:solidFill>
                <a:latin typeface="Courier New" panose="02070309020205020404" pitchFamily="49" charset="0"/>
                <a:cs typeface="Courier New" panose="02070309020205020404" pitchFamily="49" charset="0"/>
              </a:rPr>
              <a:t>} else </a:t>
            </a:r>
            <a:r>
              <a:rPr lang="en-US" altLang="en-US" sz="1800" b="1" dirty="0">
                <a:solidFill>
                  <a:srgbClr val="0000CC"/>
                </a:solidFill>
                <a:latin typeface="Courier New" panose="02070309020205020404" pitchFamily="49" charset="0"/>
                <a:cs typeface="Courier New" panose="02070309020205020404" pitchFamily="49" charset="0"/>
              </a:rPr>
              <a:t>{</a:t>
            </a:r>
          </a:p>
          <a:p>
            <a:pPr algn="just">
              <a:lnSpc>
                <a:spcPct val="90000"/>
              </a:lnSpc>
              <a:buFontTx/>
              <a:buNone/>
            </a:pPr>
            <a:r>
              <a:rPr lang="en-US" altLang="en-US" sz="1800" b="1" dirty="0">
                <a:solidFill>
                  <a:srgbClr val="0000CC"/>
                </a:solidFill>
                <a:latin typeface="Courier New" panose="02070309020205020404" pitchFamily="49" charset="0"/>
                <a:cs typeface="Courier New" panose="02070309020205020404" pitchFamily="49" charset="0"/>
              </a:rPr>
              <a:t>          </a:t>
            </a:r>
            <a:r>
              <a:rPr lang="en-US" altLang="en-US" sz="1800" b="1" dirty="0">
                <a:solidFill>
                  <a:srgbClr val="008000"/>
                </a:solidFill>
                <a:latin typeface="Courier New" panose="02070309020205020404" pitchFamily="49" charset="0"/>
                <a:cs typeface="Courier New" panose="02070309020205020404" pitchFamily="49" charset="0"/>
              </a:rPr>
              <a:t>//add in the middle or at the end</a:t>
            </a:r>
          </a:p>
          <a:p>
            <a:pPr algn="just">
              <a:lnSpc>
                <a:spcPct val="90000"/>
              </a:lnSpc>
              <a:buFontTx/>
              <a:buNone/>
            </a:pPr>
            <a:r>
              <a:rPr lang="en-US" altLang="en-US" sz="1800" b="1" dirty="0">
                <a:solidFill>
                  <a:srgbClr val="0000CC"/>
                </a:solidFill>
                <a:latin typeface="Courier New" panose="02070309020205020404" pitchFamily="49" charset="0"/>
                <a:cs typeface="Courier New" panose="02070309020205020404" pitchFamily="49" charset="0"/>
              </a:rPr>
              <a:t> </a:t>
            </a:r>
            <a:r>
              <a:rPr lang="en-US" altLang="en-US" sz="1800" b="1" dirty="0" smtClean="0">
                <a:solidFill>
                  <a:srgbClr val="0000CC"/>
                </a:solidFill>
                <a:latin typeface="Courier New" panose="02070309020205020404" pitchFamily="49" charset="0"/>
                <a:cs typeface="Courier New" panose="02070309020205020404" pitchFamily="49" charset="0"/>
              </a:rPr>
              <a:t>   </a:t>
            </a:r>
            <a:r>
              <a:rPr lang="en-US" altLang="en-US" sz="1800" b="1" dirty="0" err="1">
                <a:solidFill>
                  <a:srgbClr val="0000CC"/>
                </a:solidFill>
                <a:latin typeface="Courier New" panose="02070309020205020404" pitchFamily="49" charset="0"/>
                <a:cs typeface="Courier New" panose="02070309020205020404" pitchFamily="49" charset="0"/>
              </a:rPr>
              <a:t>tmpNode</a:t>
            </a:r>
            <a:r>
              <a:rPr lang="en-US" altLang="en-US" sz="1800" b="1" dirty="0">
                <a:solidFill>
                  <a:srgbClr val="0000CC"/>
                </a:solidFill>
                <a:latin typeface="Courier New" panose="02070309020205020404" pitchFamily="49" charset="0"/>
                <a:cs typeface="Courier New" panose="02070309020205020404" pitchFamily="49" charset="0"/>
              </a:rPr>
              <a:t> </a:t>
            </a:r>
            <a:r>
              <a:rPr lang="en-US" altLang="en-US" sz="1800" b="1" dirty="0">
                <a:solidFill>
                  <a:srgbClr val="0000CC"/>
                </a:solidFill>
                <a:latin typeface="Courier New" panose="02070309020205020404" pitchFamily="49" charset="0"/>
                <a:cs typeface="Courier New" panose="02070309020205020404" pitchFamily="49" charset="0"/>
              </a:rPr>
              <a:t>-&gt; next = </a:t>
            </a:r>
            <a:r>
              <a:rPr lang="en-US" altLang="en-US" sz="1800" b="1" dirty="0" err="1">
                <a:solidFill>
                  <a:srgbClr val="0000CC"/>
                </a:solidFill>
                <a:latin typeface="Courier New" panose="02070309020205020404" pitchFamily="49" charset="0"/>
                <a:cs typeface="Courier New" panose="02070309020205020404" pitchFamily="49" charset="0"/>
              </a:rPr>
              <a:t>prevNode</a:t>
            </a:r>
            <a:r>
              <a:rPr lang="en-US" altLang="en-US" sz="1800" b="1" dirty="0" smtClean="0">
                <a:solidFill>
                  <a:srgbClr val="0000CC"/>
                </a:solidFill>
                <a:latin typeface="Courier New" panose="02070309020205020404" pitchFamily="49" charset="0"/>
                <a:cs typeface="Courier New" panose="02070309020205020404" pitchFamily="49" charset="0"/>
              </a:rPr>
              <a:t> </a:t>
            </a:r>
            <a:r>
              <a:rPr lang="en-US" altLang="en-US" sz="1800" b="1" dirty="0">
                <a:solidFill>
                  <a:srgbClr val="0000CC"/>
                </a:solidFill>
                <a:latin typeface="Courier New" panose="02070309020205020404" pitchFamily="49" charset="0"/>
                <a:cs typeface="Courier New" panose="02070309020205020404" pitchFamily="49" charset="0"/>
              </a:rPr>
              <a:t>-&gt; next;</a:t>
            </a:r>
          </a:p>
          <a:p>
            <a:pPr algn="just">
              <a:lnSpc>
                <a:spcPct val="90000"/>
              </a:lnSpc>
              <a:buFontTx/>
              <a:buNone/>
            </a:pPr>
            <a:r>
              <a:rPr lang="en-US" altLang="en-US" sz="1800" b="1" dirty="0">
                <a:solidFill>
                  <a:srgbClr val="0000CC"/>
                </a:solidFill>
                <a:latin typeface="Courier New" panose="02070309020205020404" pitchFamily="49" charset="0"/>
                <a:cs typeface="Courier New" panose="02070309020205020404" pitchFamily="49" charset="0"/>
              </a:rPr>
              <a:t> </a:t>
            </a:r>
            <a:r>
              <a:rPr lang="en-US" altLang="en-US" sz="1800" b="1" dirty="0" smtClean="0">
                <a:solidFill>
                  <a:srgbClr val="0000CC"/>
                </a:solidFill>
                <a:latin typeface="Courier New" panose="02070309020205020404" pitchFamily="49" charset="0"/>
                <a:cs typeface="Courier New" panose="02070309020205020404" pitchFamily="49" charset="0"/>
              </a:rPr>
              <a:t>   </a:t>
            </a:r>
            <a:r>
              <a:rPr lang="en-US" altLang="en-US" sz="1800" b="1" dirty="0" err="1" smtClean="0">
                <a:solidFill>
                  <a:srgbClr val="0000CC"/>
                </a:solidFill>
                <a:latin typeface="Courier New" panose="02070309020205020404" pitchFamily="49" charset="0"/>
                <a:cs typeface="Courier New" panose="02070309020205020404" pitchFamily="49" charset="0"/>
              </a:rPr>
              <a:t>prevNode</a:t>
            </a:r>
            <a:r>
              <a:rPr lang="en-US" altLang="en-US" sz="1800" b="1" dirty="0" smtClean="0">
                <a:solidFill>
                  <a:srgbClr val="0000CC"/>
                </a:solidFill>
                <a:latin typeface="Courier New" panose="02070309020205020404" pitchFamily="49" charset="0"/>
                <a:cs typeface="Courier New" panose="02070309020205020404" pitchFamily="49" charset="0"/>
              </a:rPr>
              <a:t> </a:t>
            </a:r>
            <a:r>
              <a:rPr lang="en-US" altLang="en-US" sz="1800" b="1" dirty="0">
                <a:solidFill>
                  <a:srgbClr val="0000CC"/>
                </a:solidFill>
                <a:latin typeface="Courier New" panose="02070309020205020404" pitchFamily="49" charset="0"/>
                <a:cs typeface="Courier New" panose="02070309020205020404" pitchFamily="49" charset="0"/>
              </a:rPr>
              <a:t>-&gt; next = </a:t>
            </a:r>
            <a:r>
              <a:rPr lang="en-US" altLang="en-US" sz="1800" b="1" dirty="0" err="1">
                <a:solidFill>
                  <a:srgbClr val="0000CC"/>
                </a:solidFill>
                <a:latin typeface="Courier New" panose="02070309020205020404" pitchFamily="49" charset="0"/>
                <a:cs typeface="Courier New" panose="02070309020205020404" pitchFamily="49" charset="0"/>
              </a:rPr>
              <a:t>tmpNode</a:t>
            </a:r>
            <a:r>
              <a:rPr lang="en-US" altLang="en-US" sz="1800" b="1" dirty="0" smtClean="0">
                <a:solidFill>
                  <a:srgbClr val="0000CC"/>
                </a:solidFill>
                <a:latin typeface="Courier New" panose="02070309020205020404" pitchFamily="49" charset="0"/>
                <a:cs typeface="Courier New" panose="02070309020205020404" pitchFamily="49" charset="0"/>
              </a:rPr>
              <a:t>;</a:t>
            </a:r>
            <a:endParaRPr lang="en-US" altLang="en-US" sz="1800" b="1" dirty="0">
              <a:solidFill>
                <a:srgbClr val="0000CC"/>
              </a:solidFill>
              <a:latin typeface="Courier New" panose="02070309020205020404" pitchFamily="49" charset="0"/>
              <a:cs typeface="Courier New" panose="02070309020205020404" pitchFamily="49" charset="0"/>
            </a:endParaRPr>
          </a:p>
          <a:p>
            <a:pPr algn="just">
              <a:lnSpc>
                <a:spcPct val="90000"/>
              </a:lnSpc>
              <a:buFontTx/>
              <a:buNone/>
            </a:pPr>
            <a:r>
              <a:rPr lang="en-US" altLang="en-US" sz="1800" b="1" dirty="0">
                <a:solidFill>
                  <a:srgbClr val="0000CC"/>
                </a:solidFill>
                <a:latin typeface="Courier New" panose="02070309020205020404" pitchFamily="49" charset="0"/>
                <a:cs typeface="Courier New" panose="02070309020205020404" pitchFamily="49" charset="0"/>
              </a:rPr>
              <a:t> </a:t>
            </a:r>
            <a:r>
              <a:rPr lang="en-US" altLang="en-US" sz="1800" b="1" dirty="0" smtClean="0">
                <a:solidFill>
                  <a:srgbClr val="0000CC"/>
                </a:solidFill>
                <a:latin typeface="Courier New" panose="02070309020205020404" pitchFamily="49" charset="0"/>
                <a:cs typeface="Courier New" panose="02070309020205020404" pitchFamily="49" charset="0"/>
              </a:rPr>
              <a:t>}</a:t>
            </a:r>
            <a:endParaRPr lang="en-US" altLang="en-US" sz="1800" b="1" dirty="0">
              <a:solidFill>
                <a:srgbClr val="0000CC"/>
              </a:solidFill>
              <a:latin typeface="Courier New" panose="02070309020205020404" pitchFamily="49" charset="0"/>
              <a:cs typeface="Courier New" panose="02070309020205020404" pitchFamily="49" charset="0"/>
            </a:endParaRPr>
          </a:p>
        </p:txBody>
      </p:sp>
      <p:sp>
        <p:nvSpPr>
          <p:cNvPr id="2" name="Date Placeholder 1"/>
          <p:cNvSpPr>
            <a:spLocks noGrp="1"/>
          </p:cNvSpPr>
          <p:nvPr>
            <p:ph type="dt" sz="half" idx="10"/>
          </p:nvPr>
        </p:nvSpPr>
        <p:spPr/>
        <p:txBody>
          <a:bodyPr/>
          <a:lstStyle/>
          <a:p>
            <a:pPr>
              <a:defRPr/>
            </a:pPr>
            <a:fld id="{93CF5B5A-B159-4568-9E39-BABD105AA9CF}" type="datetime1">
              <a:rPr lang="en-US" smtClean="0"/>
              <a:t>9/19/2016</a:t>
            </a:fld>
            <a:endParaRPr lang="en-US"/>
          </a:p>
        </p:txBody>
      </p:sp>
    </p:spTree>
    <p:extLst>
      <p:ext uri="{BB962C8B-B14F-4D97-AF65-F5344CB8AC3E}">
        <p14:creationId xmlns:p14="http://schemas.microsoft.com/office/powerpoint/2010/main" val="36239089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smtClean="0"/>
              <a:t>Electrical  &amp; Computer Engineering</a:t>
            </a:r>
            <a:endParaRPr lang="en-US" altLang="en-US"/>
          </a:p>
        </p:txBody>
      </p:sp>
      <p:sp>
        <p:nvSpPr>
          <p:cNvPr id="5" name="Slide Number Placeholder 5"/>
          <p:cNvSpPr>
            <a:spLocks noGrp="1"/>
          </p:cNvSpPr>
          <p:nvPr>
            <p:ph type="sldNum" sz="quarter" idx="12"/>
          </p:nvPr>
        </p:nvSpPr>
        <p:spPr/>
        <p:txBody>
          <a:bodyPr/>
          <a:lstStyle/>
          <a:p>
            <a:fld id="{976118D5-F221-465E-B751-133C11B15F9E}" type="slidenum">
              <a:rPr lang="en-US" altLang="en-US"/>
              <a:pPr/>
              <a:t>16</a:t>
            </a:fld>
            <a:endParaRPr lang="en-US" altLang="en-US"/>
          </a:p>
        </p:txBody>
      </p:sp>
      <p:sp>
        <p:nvSpPr>
          <p:cNvPr id="22530" name="Rectangle 2"/>
          <p:cNvSpPr>
            <a:spLocks noGrp="1" noChangeArrowheads="1"/>
          </p:cNvSpPr>
          <p:nvPr>
            <p:ph type="title"/>
          </p:nvPr>
        </p:nvSpPr>
        <p:spPr>
          <a:xfrm>
            <a:off x="609600" y="152400"/>
            <a:ext cx="7772400" cy="685800"/>
          </a:xfrm>
        </p:spPr>
        <p:txBody>
          <a:bodyPr/>
          <a:lstStyle/>
          <a:p>
            <a:r>
              <a:rPr lang="en-US" altLang="en-US" sz="3600" dirty="0"/>
              <a:t>Deleting a Node from a Linked List</a:t>
            </a:r>
          </a:p>
        </p:txBody>
      </p:sp>
      <p:sp>
        <p:nvSpPr>
          <p:cNvPr id="22531" name="Rectangle 3"/>
          <p:cNvSpPr>
            <a:spLocks noGrp="1" noChangeArrowheads="1"/>
          </p:cNvSpPr>
          <p:nvPr>
            <p:ph type="body" idx="1"/>
          </p:nvPr>
        </p:nvSpPr>
        <p:spPr>
          <a:xfrm>
            <a:off x="76200" y="929640"/>
            <a:ext cx="8842248" cy="5334000"/>
          </a:xfrm>
        </p:spPr>
        <p:txBody>
          <a:bodyPr/>
          <a:lstStyle/>
          <a:p>
            <a:pPr algn="just">
              <a:spcBef>
                <a:spcPct val="25000"/>
              </a:spcBef>
              <a:spcAft>
                <a:spcPct val="25000"/>
              </a:spcAft>
            </a:pPr>
            <a:r>
              <a:rPr lang="en-US" altLang="en-US" sz="2400" dirty="0"/>
              <a:t>Deleting a node requires that we logically remove the node from the list by changing various links and then physically deleting the node from the list (i.e., </a:t>
            </a:r>
            <a:r>
              <a:rPr lang="en-US" altLang="en-US" sz="2400" dirty="0" smtClean="0"/>
              <a:t>free the memory). </a:t>
            </a:r>
            <a:endParaRPr lang="en-US" altLang="en-US" sz="2400" dirty="0"/>
          </a:p>
          <a:p>
            <a:pPr algn="just">
              <a:spcBef>
                <a:spcPct val="25000"/>
              </a:spcBef>
              <a:spcAft>
                <a:spcPct val="25000"/>
              </a:spcAft>
            </a:pPr>
            <a:r>
              <a:rPr lang="en-US" altLang="en-US" sz="2400" dirty="0"/>
              <a:t>Any node in the list can be deleted.  Note that if the only node in the list is to be deleted, an empty list will result.  In this case the head pointer will be set to NULL.</a:t>
            </a:r>
          </a:p>
          <a:p>
            <a:pPr algn="just">
              <a:spcBef>
                <a:spcPct val="25000"/>
              </a:spcBef>
              <a:spcAft>
                <a:spcPct val="25000"/>
              </a:spcAft>
            </a:pPr>
            <a:r>
              <a:rPr lang="en-US" altLang="en-US" sz="2400" dirty="0"/>
              <a:t>To logically delete a node:</a:t>
            </a:r>
          </a:p>
          <a:p>
            <a:pPr lvl="1" algn="just">
              <a:spcBef>
                <a:spcPct val="25000"/>
              </a:spcBef>
              <a:spcAft>
                <a:spcPct val="25000"/>
              </a:spcAft>
            </a:pPr>
            <a:r>
              <a:rPr lang="en-US" altLang="en-US" sz="2000" dirty="0">
                <a:solidFill>
                  <a:srgbClr val="0000CC"/>
                </a:solidFill>
              </a:rPr>
              <a:t>First locate the node itself </a:t>
            </a:r>
            <a:r>
              <a:rPr lang="en-US" altLang="en-US" sz="2000" dirty="0" smtClean="0">
                <a:solidFill>
                  <a:srgbClr val="0000CC"/>
                </a:solidFill>
              </a:rPr>
              <a:t>(</a:t>
            </a:r>
            <a:r>
              <a:rPr lang="en-US" altLang="en-US" sz="2400" dirty="0" err="1" smtClean="0">
                <a:solidFill>
                  <a:srgbClr val="0000CC"/>
                </a:solidFill>
                <a:latin typeface="Courier New" panose="02070309020205020404" pitchFamily="49" charset="0"/>
                <a:cs typeface="Courier New" panose="02070309020205020404" pitchFamily="49" charset="0"/>
              </a:rPr>
              <a:t>delNode</a:t>
            </a:r>
            <a:r>
              <a:rPr lang="en-US" altLang="en-US" sz="2000" dirty="0" smtClean="0">
                <a:solidFill>
                  <a:srgbClr val="0000CC"/>
                </a:solidFill>
              </a:rPr>
              <a:t>) </a:t>
            </a:r>
            <a:r>
              <a:rPr lang="en-US" altLang="en-US" sz="2000" dirty="0">
                <a:solidFill>
                  <a:srgbClr val="0000CC"/>
                </a:solidFill>
              </a:rPr>
              <a:t>and its logical predecessor </a:t>
            </a:r>
            <a:r>
              <a:rPr lang="en-US" altLang="en-US" sz="2000" dirty="0" smtClean="0">
                <a:solidFill>
                  <a:srgbClr val="0000CC"/>
                </a:solidFill>
              </a:rPr>
              <a:t>(</a:t>
            </a:r>
            <a:r>
              <a:rPr lang="en-US" altLang="en-US" sz="2400" dirty="0" err="1">
                <a:solidFill>
                  <a:srgbClr val="0000CC"/>
                </a:solidFill>
                <a:latin typeface="Courier New" panose="02070309020205020404" pitchFamily="49" charset="0"/>
                <a:cs typeface="Courier New" panose="02070309020205020404" pitchFamily="49" charset="0"/>
              </a:rPr>
              <a:t>prevNode</a:t>
            </a:r>
            <a:r>
              <a:rPr lang="en-US" altLang="en-US" sz="2000" dirty="0" smtClean="0">
                <a:solidFill>
                  <a:srgbClr val="0000CC"/>
                </a:solidFill>
              </a:rPr>
              <a:t>).</a:t>
            </a:r>
            <a:endParaRPr lang="en-US" altLang="en-US" sz="2000" dirty="0">
              <a:solidFill>
                <a:srgbClr val="0000CC"/>
              </a:solidFill>
            </a:endParaRPr>
          </a:p>
          <a:p>
            <a:pPr lvl="1" algn="just">
              <a:spcBef>
                <a:spcPct val="25000"/>
              </a:spcBef>
              <a:spcAft>
                <a:spcPct val="25000"/>
              </a:spcAft>
            </a:pPr>
            <a:r>
              <a:rPr lang="en-US" altLang="en-US" sz="2000" dirty="0">
                <a:solidFill>
                  <a:srgbClr val="0000CC"/>
                </a:solidFill>
              </a:rPr>
              <a:t>Change the predecessor’s link field to point to the deleted node’s successor (located at </a:t>
            </a:r>
            <a:r>
              <a:rPr lang="en-US" altLang="en-US" sz="2400" dirty="0" err="1">
                <a:solidFill>
                  <a:srgbClr val="0000CC"/>
                </a:solidFill>
                <a:latin typeface="Courier New" panose="02070309020205020404" pitchFamily="49" charset="0"/>
                <a:cs typeface="Courier New" panose="02070309020205020404" pitchFamily="49" charset="0"/>
              </a:rPr>
              <a:t>delNode</a:t>
            </a:r>
            <a:r>
              <a:rPr lang="en-US" altLang="en-US" sz="2400" dirty="0">
                <a:solidFill>
                  <a:srgbClr val="0000CC"/>
                </a:solidFill>
                <a:latin typeface="Courier New" panose="02070309020205020404" pitchFamily="49" charset="0"/>
                <a:cs typeface="Courier New" panose="02070309020205020404" pitchFamily="49" charset="0"/>
              </a:rPr>
              <a:t> -&gt; next</a:t>
            </a:r>
            <a:r>
              <a:rPr lang="en-US" altLang="en-US" sz="2000" dirty="0">
                <a:solidFill>
                  <a:srgbClr val="0000CC"/>
                </a:solidFill>
              </a:rPr>
              <a:t>).</a:t>
            </a:r>
          </a:p>
          <a:p>
            <a:pPr lvl="1" algn="just">
              <a:spcBef>
                <a:spcPct val="25000"/>
              </a:spcBef>
              <a:spcAft>
                <a:spcPct val="25000"/>
              </a:spcAft>
            </a:pPr>
            <a:r>
              <a:rPr lang="en-US" altLang="en-US" sz="2000" dirty="0">
                <a:solidFill>
                  <a:srgbClr val="0000CC"/>
                </a:solidFill>
              </a:rPr>
              <a:t>Recycle the </a:t>
            </a:r>
            <a:r>
              <a:rPr lang="en-US" altLang="en-US" sz="2000" dirty="0" smtClean="0">
                <a:solidFill>
                  <a:srgbClr val="0000CC"/>
                </a:solidFill>
              </a:rPr>
              <a:t>node’s memory </a:t>
            </a:r>
            <a:r>
              <a:rPr lang="en-US" altLang="en-US" sz="2000" dirty="0">
                <a:solidFill>
                  <a:srgbClr val="0000CC"/>
                </a:solidFill>
              </a:rPr>
              <a:t>using the free() function.</a:t>
            </a:r>
          </a:p>
          <a:p>
            <a:pPr algn="just"/>
            <a:endParaRPr lang="en-US" altLang="en-US" sz="2000" dirty="0"/>
          </a:p>
        </p:txBody>
      </p:sp>
      <p:sp>
        <p:nvSpPr>
          <p:cNvPr id="2" name="Date Placeholder 1"/>
          <p:cNvSpPr>
            <a:spLocks noGrp="1"/>
          </p:cNvSpPr>
          <p:nvPr>
            <p:ph type="dt" sz="half" idx="10"/>
          </p:nvPr>
        </p:nvSpPr>
        <p:spPr/>
        <p:txBody>
          <a:bodyPr/>
          <a:lstStyle/>
          <a:p>
            <a:pPr>
              <a:defRPr/>
            </a:pPr>
            <a:fld id="{23F02652-B449-4F51-9C6D-7286660B3BC9}" type="datetime1">
              <a:rPr lang="en-US" smtClean="0"/>
              <a:t>9/19/2016</a:t>
            </a:fld>
            <a:endParaRPr lang="en-US"/>
          </a:p>
        </p:txBody>
      </p:sp>
    </p:spTree>
    <p:extLst>
      <p:ext uri="{BB962C8B-B14F-4D97-AF65-F5344CB8AC3E}">
        <p14:creationId xmlns:p14="http://schemas.microsoft.com/office/powerpoint/2010/main" val="24709769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954D162F-2179-4E18-B3BC-0ECF0BCE0642}" type="slidenum">
              <a:rPr lang="en-US" altLang="en-US" sz="1400">
                <a:latin typeface="Arial" panose="020B0604020202020204" pitchFamily="34" charset="0"/>
              </a:rPr>
              <a:pPr/>
              <a:t>17</a:t>
            </a:fld>
            <a:endParaRPr lang="en-US" altLang="en-US" sz="1400">
              <a:latin typeface="Arial" panose="020B0604020202020204" pitchFamily="34" charset="0"/>
            </a:endParaRPr>
          </a:p>
        </p:txBody>
      </p:sp>
      <p:sp>
        <p:nvSpPr>
          <p:cNvPr id="19459" name="Rectangle 2"/>
          <p:cNvSpPr>
            <a:spLocks noGrp="1" noChangeArrowheads="1"/>
          </p:cNvSpPr>
          <p:nvPr>
            <p:ph type="title"/>
          </p:nvPr>
        </p:nvSpPr>
        <p:spPr>
          <a:xfrm>
            <a:off x="425196" y="100013"/>
            <a:ext cx="8229600" cy="563562"/>
          </a:xfrm>
        </p:spPr>
        <p:txBody>
          <a:bodyPr/>
          <a:lstStyle/>
          <a:p>
            <a:pPr eaLnBrk="1" hangingPunct="1"/>
            <a:r>
              <a:rPr lang="en-US" altLang="en-US" dirty="0" smtClean="0"/>
              <a:t>Deleting an Element</a:t>
            </a:r>
          </a:p>
        </p:txBody>
      </p:sp>
      <p:sp>
        <p:nvSpPr>
          <p:cNvPr id="28721" name="Freeform 49"/>
          <p:cNvSpPr>
            <a:spLocks/>
          </p:cNvSpPr>
          <p:nvPr/>
        </p:nvSpPr>
        <p:spPr bwMode="auto">
          <a:xfrm>
            <a:off x="2133600" y="2127250"/>
            <a:ext cx="2514600" cy="539750"/>
          </a:xfrm>
          <a:custGeom>
            <a:avLst/>
            <a:gdLst>
              <a:gd name="T0" fmla="*/ 0 w 1584"/>
              <a:gd name="T1" fmla="*/ 2147483647 h 340"/>
              <a:gd name="T2" fmla="*/ 2147483647 w 1584"/>
              <a:gd name="T3" fmla="*/ 2147483647 h 340"/>
              <a:gd name="T4" fmla="*/ 2147483647 w 1584"/>
              <a:gd name="T5" fmla="*/ 2147483647 h 340"/>
              <a:gd name="T6" fmla="*/ 2147483647 w 1584"/>
              <a:gd name="T7" fmla="*/ 2147483647 h 340"/>
              <a:gd name="T8" fmla="*/ 0 60000 65536"/>
              <a:gd name="T9" fmla="*/ 0 60000 65536"/>
              <a:gd name="T10" fmla="*/ 0 60000 65536"/>
              <a:gd name="T11" fmla="*/ 0 60000 65536"/>
              <a:gd name="T12" fmla="*/ 0 w 1584"/>
              <a:gd name="T13" fmla="*/ 0 h 340"/>
              <a:gd name="T14" fmla="*/ 1584 w 1584"/>
              <a:gd name="T15" fmla="*/ 340 h 340"/>
            </a:gdLst>
            <a:ahLst/>
            <a:cxnLst>
              <a:cxn ang="T8">
                <a:pos x="T0" y="T1"/>
              </a:cxn>
              <a:cxn ang="T9">
                <a:pos x="T2" y="T3"/>
              </a:cxn>
              <a:cxn ang="T10">
                <a:pos x="T4" y="T5"/>
              </a:cxn>
              <a:cxn ang="T11">
                <a:pos x="T6" y="T7"/>
              </a:cxn>
            </a:cxnLst>
            <a:rect l="T12" t="T13" r="T14" b="T15"/>
            <a:pathLst>
              <a:path w="1584" h="340">
                <a:moveTo>
                  <a:pt x="0" y="4"/>
                </a:moveTo>
                <a:cubicBezTo>
                  <a:pt x="118" y="6"/>
                  <a:pt x="496" y="0"/>
                  <a:pt x="709" y="16"/>
                </a:cubicBezTo>
                <a:cubicBezTo>
                  <a:pt x="922" y="32"/>
                  <a:pt x="1132" y="47"/>
                  <a:pt x="1278" y="101"/>
                </a:cubicBezTo>
                <a:cubicBezTo>
                  <a:pt x="1424" y="155"/>
                  <a:pt x="1520" y="290"/>
                  <a:pt x="1584" y="340"/>
                </a:cubicBezTo>
              </a:path>
            </a:pathLst>
          </a:custGeom>
          <a:noFill/>
          <a:ln w="19050">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723" name="Freeform 51"/>
          <p:cNvSpPr>
            <a:spLocks/>
          </p:cNvSpPr>
          <p:nvPr/>
        </p:nvSpPr>
        <p:spPr bwMode="auto">
          <a:xfrm>
            <a:off x="3886200" y="4324350"/>
            <a:ext cx="2744788" cy="492125"/>
          </a:xfrm>
          <a:custGeom>
            <a:avLst/>
            <a:gdLst>
              <a:gd name="T0" fmla="*/ 0 w 1729"/>
              <a:gd name="T1" fmla="*/ 2147483647 h 310"/>
              <a:gd name="T2" fmla="*/ 2147483647 w 1729"/>
              <a:gd name="T3" fmla="*/ 2147483647 h 310"/>
              <a:gd name="T4" fmla="*/ 2147483647 w 1729"/>
              <a:gd name="T5" fmla="*/ 2147483647 h 310"/>
              <a:gd name="T6" fmla="*/ 2147483647 w 1729"/>
              <a:gd name="T7" fmla="*/ 2147483647 h 310"/>
              <a:gd name="T8" fmla="*/ 2147483647 w 1729"/>
              <a:gd name="T9" fmla="*/ 2147483647 h 310"/>
              <a:gd name="T10" fmla="*/ 2147483647 w 1729"/>
              <a:gd name="T11" fmla="*/ 2147483647 h 310"/>
              <a:gd name="T12" fmla="*/ 2147483647 w 1729"/>
              <a:gd name="T13" fmla="*/ 2147483647 h 310"/>
              <a:gd name="T14" fmla="*/ 2147483647 w 1729"/>
              <a:gd name="T15" fmla="*/ 2147483647 h 310"/>
              <a:gd name="T16" fmla="*/ 2147483647 w 1729"/>
              <a:gd name="T17" fmla="*/ 2147483647 h 3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29"/>
              <a:gd name="T28" fmla="*/ 0 h 310"/>
              <a:gd name="T29" fmla="*/ 1729 w 1729"/>
              <a:gd name="T30" fmla="*/ 310 h 3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29" h="310">
                <a:moveTo>
                  <a:pt x="0" y="310"/>
                </a:moveTo>
                <a:cubicBezTo>
                  <a:pt x="25" y="305"/>
                  <a:pt x="100" y="298"/>
                  <a:pt x="150" y="279"/>
                </a:cubicBezTo>
                <a:cubicBezTo>
                  <a:pt x="200" y="260"/>
                  <a:pt x="246" y="224"/>
                  <a:pt x="303" y="193"/>
                </a:cubicBezTo>
                <a:cubicBezTo>
                  <a:pt x="360" y="162"/>
                  <a:pt x="408" y="123"/>
                  <a:pt x="493" y="95"/>
                </a:cubicBezTo>
                <a:cubicBezTo>
                  <a:pt x="578" y="67"/>
                  <a:pt x="711" y="37"/>
                  <a:pt x="816" y="22"/>
                </a:cubicBezTo>
                <a:cubicBezTo>
                  <a:pt x="921" y="7"/>
                  <a:pt x="1030" y="0"/>
                  <a:pt x="1123" y="4"/>
                </a:cubicBezTo>
                <a:cubicBezTo>
                  <a:pt x="1216" y="8"/>
                  <a:pt x="1298" y="27"/>
                  <a:pt x="1374" y="46"/>
                </a:cubicBezTo>
                <a:cubicBezTo>
                  <a:pt x="1450" y="65"/>
                  <a:pt x="1523" y="92"/>
                  <a:pt x="1582" y="120"/>
                </a:cubicBezTo>
                <a:cubicBezTo>
                  <a:pt x="1641" y="148"/>
                  <a:pt x="1698" y="193"/>
                  <a:pt x="1729" y="212"/>
                </a:cubicBezTo>
              </a:path>
            </a:pathLst>
          </a:custGeom>
          <a:noFill/>
          <a:ln w="19050">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2" name="Group 54"/>
          <p:cNvGrpSpPr>
            <a:grpSpLocks/>
          </p:cNvGrpSpPr>
          <p:nvPr/>
        </p:nvGrpSpPr>
        <p:grpSpPr bwMode="auto">
          <a:xfrm>
            <a:off x="990600" y="1981200"/>
            <a:ext cx="7086600" cy="1087438"/>
            <a:chOff x="720" y="1680"/>
            <a:chExt cx="4464" cy="685"/>
          </a:xfrm>
        </p:grpSpPr>
        <p:sp>
          <p:nvSpPr>
            <p:cNvPr id="19488" name="Rectangle 24"/>
            <p:cNvSpPr>
              <a:spLocks noChangeArrowheads="1"/>
            </p:cNvSpPr>
            <p:nvPr/>
          </p:nvSpPr>
          <p:spPr bwMode="auto">
            <a:xfrm>
              <a:off x="4272" y="2120"/>
              <a:ext cx="623"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latin typeface="Consolas" panose="020B0609020204030204" pitchFamily="49" charset="0"/>
                </a:rPr>
                <a:t>three</a:t>
              </a:r>
            </a:p>
          </p:txBody>
        </p:sp>
        <p:sp>
          <p:nvSpPr>
            <p:cNvPr id="19489" name="Rectangle 25"/>
            <p:cNvSpPr>
              <a:spLocks noChangeArrowheads="1"/>
            </p:cNvSpPr>
            <p:nvPr/>
          </p:nvSpPr>
          <p:spPr bwMode="auto">
            <a:xfrm>
              <a:off x="4896" y="2119"/>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9490" name="Oval 26"/>
            <p:cNvSpPr>
              <a:spLocks noChangeArrowheads="1"/>
            </p:cNvSpPr>
            <p:nvPr/>
          </p:nvSpPr>
          <p:spPr bwMode="auto">
            <a:xfrm>
              <a:off x="4992" y="2170"/>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9491" name="Rectangle 28"/>
            <p:cNvSpPr>
              <a:spLocks noChangeArrowheads="1"/>
            </p:cNvSpPr>
            <p:nvPr/>
          </p:nvSpPr>
          <p:spPr bwMode="auto">
            <a:xfrm>
              <a:off x="3024" y="2120"/>
              <a:ext cx="623"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latin typeface="Consolas" panose="020B0609020204030204" pitchFamily="49" charset="0"/>
                </a:rPr>
                <a:t>two</a:t>
              </a:r>
            </a:p>
          </p:txBody>
        </p:sp>
        <p:sp>
          <p:nvSpPr>
            <p:cNvPr id="19492" name="Rectangle 29"/>
            <p:cNvSpPr>
              <a:spLocks noChangeArrowheads="1"/>
            </p:cNvSpPr>
            <p:nvPr/>
          </p:nvSpPr>
          <p:spPr bwMode="auto">
            <a:xfrm>
              <a:off x="3648" y="2119"/>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9493" name="Oval 30"/>
            <p:cNvSpPr>
              <a:spLocks noChangeArrowheads="1"/>
            </p:cNvSpPr>
            <p:nvPr/>
          </p:nvSpPr>
          <p:spPr bwMode="auto">
            <a:xfrm>
              <a:off x="3744" y="2170"/>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9494" name="Line 31"/>
            <p:cNvSpPr>
              <a:spLocks noChangeShapeType="1"/>
            </p:cNvSpPr>
            <p:nvPr/>
          </p:nvSpPr>
          <p:spPr bwMode="auto">
            <a:xfrm>
              <a:off x="3792" y="2218"/>
              <a:ext cx="48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19495" name="Rectangle 33"/>
            <p:cNvSpPr>
              <a:spLocks noChangeArrowheads="1"/>
            </p:cNvSpPr>
            <p:nvPr/>
          </p:nvSpPr>
          <p:spPr bwMode="auto">
            <a:xfrm>
              <a:off x="1776" y="2123"/>
              <a:ext cx="623"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latin typeface="Consolas" panose="020B0609020204030204" pitchFamily="49" charset="0"/>
                </a:rPr>
                <a:t>one</a:t>
              </a:r>
            </a:p>
          </p:txBody>
        </p:sp>
        <p:sp>
          <p:nvSpPr>
            <p:cNvPr id="19496" name="Rectangle 34"/>
            <p:cNvSpPr>
              <a:spLocks noChangeArrowheads="1"/>
            </p:cNvSpPr>
            <p:nvPr/>
          </p:nvSpPr>
          <p:spPr bwMode="auto">
            <a:xfrm>
              <a:off x="2400" y="2122"/>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9497" name="Oval 35"/>
            <p:cNvSpPr>
              <a:spLocks noChangeArrowheads="1"/>
            </p:cNvSpPr>
            <p:nvPr/>
          </p:nvSpPr>
          <p:spPr bwMode="auto">
            <a:xfrm>
              <a:off x="2496" y="2173"/>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9498" name="Line 36"/>
            <p:cNvSpPr>
              <a:spLocks noChangeShapeType="1"/>
            </p:cNvSpPr>
            <p:nvPr/>
          </p:nvSpPr>
          <p:spPr bwMode="auto">
            <a:xfrm>
              <a:off x="2544" y="2221"/>
              <a:ext cx="48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19499" name="Oval 39"/>
            <p:cNvSpPr>
              <a:spLocks noChangeArrowheads="1"/>
            </p:cNvSpPr>
            <p:nvPr/>
          </p:nvSpPr>
          <p:spPr bwMode="auto">
            <a:xfrm>
              <a:off x="1392" y="1738"/>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9500" name="Rectangle 40"/>
            <p:cNvSpPr>
              <a:spLocks noChangeArrowheads="1"/>
            </p:cNvSpPr>
            <p:nvPr/>
          </p:nvSpPr>
          <p:spPr bwMode="auto">
            <a:xfrm>
              <a:off x="1296" y="1690"/>
              <a:ext cx="288" cy="2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9501" name="Text Box 41"/>
            <p:cNvSpPr txBox="1">
              <a:spLocks noChangeArrowheads="1"/>
            </p:cNvSpPr>
            <p:nvPr/>
          </p:nvSpPr>
          <p:spPr bwMode="auto">
            <a:xfrm>
              <a:off x="720" y="1680"/>
              <a:ext cx="624"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2000" dirty="0" err="1" smtClean="0">
                  <a:solidFill>
                    <a:schemeClr val="accent2"/>
                  </a:solidFill>
                  <a:latin typeface="Consolas" panose="020B0609020204030204" pitchFamily="49" charset="0"/>
                </a:rPr>
                <a:t>pHead</a:t>
              </a:r>
              <a:endParaRPr lang="en-US" altLang="en-US" sz="2000" dirty="0">
                <a:solidFill>
                  <a:schemeClr val="accent2"/>
                </a:solidFill>
                <a:latin typeface="Consolas" panose="020B0609020204030204" pitchFamily="49" charset="0"/>
              </a:endParaRPr>
            </a:p>
          </p:txBody>
        </p:sp>
        <p:sp>
          <p:nvSpPr>
            <p:cNvPr id="19502" name="Line 52"/>
            <p:cNvSpPr>
              <a:spLocks noChangeShapeType="1"/>
            </p:cNvSpPr>
            <p:nvPr/>
          </p:nvSpPr>
          <p:spPr bwMode="auto">
            <a:xfrm>
              <a:off x="1440" y="1776"/>
              <a:ext cx="336" cy="336"/>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28725" name="Line 53"/>
          <p:cNvSpPr>
            <a:spLocks noChangeShapeType="1"/>
          </p:cNvSpPr>
          <p:nvPr/>
        </p:nvSpPr>
        <p:spPr bwMode="auto">
          <a:xfrm>
            <a:off x="2133600" y="2133600"/>
            <a:ext cx="533400" cy="533400"/>
          </a:xfrm>
          <a:prstGeom prst="line">
            <a:avLst/>
          </a:prstGeom>
          <a:noFill/>
          <a:ln w="19050">
            <a:solidFill>
              <a:schemeClr val="bg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grpSp>
        <p:nvGrpSpPr>
          <p:cNvPr id="3" name="Group 57"/>
          <p:cNvGrpSpPr>
            <a:grpSpLocks/>
          </p:cNvGrpSpPr>
          <p:nvPr/>
        </p:nvGrpSpPr>
        <p:grpSpPr bwMode="auto">
          <a:xfrm>
            <a:off x="1065213" y="3962400"/>
            <a:ext cx="7011988" cy="1087438"/>
            <a:chOff x="767" y="3062"/>
            <a:chExt cx="4417" cy="685"/>
          </a:xfrm>
        </p:grpSpPr>
        <p:sp>
          <p:nvSpPr>
            <p:cNvPr id="19472" name="Rectangle 4"/>
            <p:cNvSpPr>
              <a:spLocks noChangeArrowheads="1"/>
            </p:cNvSpPr>
            <p:nvPr/>
          </p:nvSpPr>
          <p:spPr bwMode="auto">
            <a:xfrm>
              <a:off x="4272" y="3502"/>
              <a:ext cx="623"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latin typeface="Consolas" panose="020B0609020204030204" pitchFamily="49" charset="0"/>
                </a:rPr>
                <a:t>three</a:t>
              </a:r>
            </a:p>
          </p:txBody>
        </p:sp>
        <p:sp>
          <p:nvSpPr>
            <p:cNvPr id="19473" name="Rectangle 5"/>
            <p:cNvSpPr>
              <a:spLocks noChangeArrowheads="1"/>
            </p:cNvSpPr>
            <p:nvPr/>
          </p:nvSpPr>
          <p:spPr bwMode="auto">
            <a:xfrm>
              <a:off x="4896" y="3501"/>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9474" name="Oval 6"/>
            <p:cNvSpPr>
              <a:spLocks noChangeArrowheads="1"/>
            </p:cNvSpPr>
            <p:nvPr/>
          </p:nvSpPr>
          <p:spPr bwMode="auto">
            <a:xfrm>
              <a:off x="4992" y="3552"/>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9475" name="Rectangle 8"/>
            <p:cNvSpPr>
              <a:spLocks noChangeArrowheads="1"/>
            </p:cNvSpPr>
            <p:nvPr/>
          </p:nvSpPr>
          <p:spPr bwMode="auto">
            <a:xfrm>
              <a:off x="3024" y="3502"/>
              <a:ext cx="623"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latin typeface="Consolas" panose="020B0609020204030204" pitchFamily="49" charset="0"/>
                </a:rPr>
                <a:t>two</a:t>
              </a:r>
            </a:p>
          </p:txBody>
        </p:sp>
        <p:sp>
          <p:nvSpPr>
            <p:cNvPr id="19476" name="Rectangle 9"/>
            <p:cNvSpPr>
              <a:spLocks noChangeArrowheads="1"/>
            </p:cNvSpPr>
            <p:nvPr/>
          </p:nvSpPr>
          <p:spPr bwMode="auto">
            <a:xfrm>
              <a:off x="3648" y="3501"/>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9477" name="Oval 10"/>
            <p:cNvSpPr>
              <a:spLocks noChangeArrowheads="1"/>
            </p:cNvSpPr>
            <p:nvPr/>
          </p:nvSpPr>
          <p:spPr bwMode="auto">
            <a:xfrm>
              <a:off x="3744" y="3552"/>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9478" name="Line 11"/>
            <p:cNvSpPr>
              <a:spLocks noChangeShapeType="1"/>
            </p:cNvSpPr>
            <p:nvPr/>
          </p:nvSpPr>
          <p:spPr bwMode="auto">
            <a:xfrm>
              <a:off x="3792" y="3600"/>
              <a:ext cx="48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19479" name="Rectangle 13"/>
            <p:cNvSpPr>
              <a:spLocks noChangeArrowheads="1"/>
            </p:cNvSpPr>
            <p:nvPr/>
          </p:nvSpPr>
          <p:spPr bwMode="auto">
            <a:xfrm>
              <a:off x="1776" y="3505"/>
              <a:ext cx="623"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latin typeface="Consolas" panose="020B0609020204030204" pitchFamily="49" charset="0"/>
                </a:rPr>
                <a:t>one</a:t>
              </a:r>
            </a:p>
          </p:txBody>
        </p:sp>
        <p:sp>
          <p:nvSpPr>
            <p:cNvPr id="19480" name="Rectangle 14"/>
            <p:cNvSpPr>
              <a:spLocks noChangeArrowheads="1"/>
            </p:cNvSpPr>
            <p:nvPr/>
          </p:nvSpPr>
          <p:spPr bwMode="auto">
            <a:xfrm>
              <a:off x="2400" y="3504"/>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9481" name="Oval 15"/>
            <p:cNvSpPr>
              <a:spLocks noChangeArrowheads="1"/>
            </p:cNvSpPr>
            <p:nvPr/>
          </p:nvSpPr>
          <p:spPr bwMode="auto">
            <a:xfrm>
              <a:off x="2496" y="3555"/>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grpSp>
          <p:nvGrpSpPr>
            <p:cNvPr id="19482" name="Group 18"/>
            <p:cNvGrpSpPr>
              <a:grpSpLocks/>
            </p:cNvGrpSpPr>
            <p:nvPr/>
          </p:nvGrpSpPr>
          <p:grpSpPr bwMode="auto">
            <a:xfrm>
              <a:off x="1296" y="3072"/>
              <a:ext cx="288" cy="240"/>
              <a:chOff x="960" y="1584"/>
              <a:chExt cx="288" cy="240"/>
            </a:xfrm>
          </p:grpSpPr>
          <p:sp>
            <p:nvSpPr>
              <p:cNvPr id="19486" name="Oval 19"/>
              <p:cNvSpPr>
                <a:spLocks noChangeArrowheads="1"/>
              </p:cNvSpPr>
              <p:nvPr/>
            </p:nvSpPr>
            <p:spPr bwMode="auto">
              <a:xfrm>
                <a:off x="1056" y="1632"/>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9487" name="Rectangle 20"/>
              <p:cNvSpPr>
                <a:spLocks noChangeArrowheads="1"/>
              </p:cNvSpPr>
              <p:nvPr/>
            </p:nvSpPr>
            <p:spPr bwMode="auto">
              <a:xfrm>
                <a:off x="960" y="1584"/>
                <a:ext cx="288" cy="2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grpSp>
        <p:sp>
          <p:nvSpPr>
            <p:cNvPr id="19483" name="Text Box 21"/>
            <p:cNvSpPr txBox="1">
              <a:spLocks noChangeArrowheads="1"/>
            </p:cNvSpPr>
            <p:nvPr/>
          </p:nvSpPr>
          <p:spPr bwMode="auto">
            <a:xfrm>
              <a:off x="767" y="3062"/>
              <a:ext cx="57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2000" dirty="0" err="1" smtClean="0">
                  <a:solidFill>
                    <a:schemeClr val="accent2"/>
                  </a:solidFill>
                  <a:latin typeface="Consolas" panose="020B0609020204030204" pitchFamily="49" charset="0"/>
                </a:rPr>
                <a:t>pHead</a:t>
              </a:r>
              <a:endParaRPr lang="en-US" altLang="en-US" sz="2000" dirty="0">
                <a:solidFill>
                  <a:schemeClr val="accent2"/>
                </a:solidFill>
                <a:latin typeface="Consolas" panose="020B0609020204030204" pitchFamily="49" charset="0"/>
              </a:endParaRPr>
            </a:p>
          </p:txBody>
        </p:sp>
        <p:sp>
          <p:nvSpPr>
            <p:cNvPr id="19484" name="Line 22"/>
            <p:cNvSpPr>
              <a:spLocks noChangeShapeType="1"/>
            </p:cNvSpPr>
            <p:nvPr/>
          </p:nvSpPr>
          <p:spPr bwMode="auto">
            <a:xfrm>
              <a:off x="1440" y="3168"/>
              <a:ext cx="336" cy="336"/>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19485" name="Line 55"/>
            <p:cNvSpPr>
              <a:spLocks noChangeShapeType="1"/>
            </p:cNvSpPr>
            <p:nvPr/>
          </p:nvSpPr>
          <p:spPr bwMode="auto">
            <a:xfrm>
              <a:off x="2544" y="3600"/>
              <a:ext cx="48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28728" name="Line 56"/>
          <p:cNvSpPr>
            <a:spLocks noChangeShapeType="1"/>
          </p:cNvSpPr>
          <p:nvPr/>
        </p:nvSpPr>
        <p:spPr bwMode="auto">
          <a:xfrm>
            <a:off x="3886200" y="4816475"/>
            <a:ext cx="762000" cy="0"/>
          </a:xfrm>
          <a:prstGeom prst="line">
            <a:avLst/>
          </a:prstGeom>
          <a:noFill/>
          <a:ln w="12700">
            <a:solidFill>
              <a:schemeClr val="bg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28731" name="Text Box 59"/>
          <p:cNvSpPr txBox="1">
            <a:spLocks noChangeArrowheads="1"/>
          </p:cNvSpPr>
          <p:nvPr/>
        </p:nvSpPr>
        <p:spPr bwMode="auto">
          <a:xfrm>
            <a:off x="533400" y="1295400"/>
            <a:ext cx="7620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2800" dirty="0">
                <a:latin typeface="Times New Roman" panose="02020603050405020304" pitchFamily="18" charset="0"/>
              </a:rPr>
              <a:t>• </a:t>
            </a:r>
            <a:r>
              <a:rPr lang="en-US" altLang="en-US" dirty="0">
                <a:latin typeface="Times New Roman" panose="02020603050405020304" pitchFamily="18" charset="0"/>
              </a:rPr>
              <a:t>To delete the first element, change the link in the header</a:t>
            </a:r>
            <a:endParaRPr lang="en-US" altLang="en-US" sz="2800" dirty="0">
              <a:latin typeface="Times New Roman" panose="02020603050405020304" pitchFamily="18" charset="0"/>
            </a:endParaRPr>
          </a:p>
        </p:txBody>
      </p:sp>
      <p:sp>
        <p:nvSpPr>
          <p:cNvPr id="28733" name="Text Box 61"/>
          <p:cNvSpPr txBox="1">
            <a:spLocks noChangeArrowheads="1"/>
          </p:cNvSpPr>
          <p:nvPr/>
        </p:nvSpPr>
        <p:spPr bwMode="auto">
          <a:xfrm>
            <a:off x="533400" y="3290888"/>
            <a:ext cx="822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2800" dirty="0">
                <a:latin typeface="Times New Roman" panose="02020603050405020304" pitchFamily="18" charset="0"/>
              </a:rPr>
              <a:t>• </a:t>
            </a:r>
            <a:r>
              <a:rPr lang="en-US" altLang="en-US" dirty="0">
                <a:latin typeface="Times New Roman" panose="02020603050405020304" pitchFamily="18" charset="0"/>
              </a:rPr>
              <a:t>To delete some other element, change the link in its predecessor</a:t>
            </a:r>
            <a:endParaRPr lang="en-US" altLang="en-US" sz="2800" dirty="0">
              <a:latin typeface="Times New Roman" panose="02020603050405020304" pitchFamily="18" charset="0"/>
            </a:endParaRPr>
          </a:p>
        </p:txBody>
      </p:sp>
      <p:sp>
        <p:nvSpPr>
          <p:cNvPr id="28734" name="Text Box 62"/>
          <p:cNvSpPr txBox="1">
            <a:spLocks noChangeArrowheads="1"/>
          </p:cNvSpPr>
          <p:nvPr/>
        </p:nvSpPr>
        <p:spPr bwMode="auto">
          <a:xfrm>
            <a:off x="685800" y="5632778"/>
            <a:ext cx="8229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2800" dirty="0">
                <a:latin typeface="Times New Roman" panose="02020603050405020304" pitchFamily="18" charset="0"/>
              </a:rPr>
              <a:t>• </a:t>
            </a:r>
            <a:r>
              <a:rPr lang="en-US" altLang="en-US" sz="2800" dirty="0" smtClean="0">
                <a:latin typeface="Times New Roman" panose="02020603050405020304" pitchFamily="18" charset="0"/>
              </a:rPr>
              <a:t>Free the memory for </a:t>
            </a:r>
            <a:r>
              <a:rPr lang="en-US" altLang="en-US" dirty="0" smtClean="0">
                <a:latin typeface="Times New Roman" panose="02020603050405020304" pitchFamily="18" charset="0"/>
              </a:rPr>
              <a:t>Deleted nodes</a:t>
            </a:r>
            <a:endParaRPr lang="en-US" altLang="en-US" sz="2800" dirty="0">
              <a:latin typeface="Times New Roman" panose="02020603050405020304" pitchFamily="18" charset="0"/>
            </a:endParaRPr>
          </a:p>
        </p:txBody>
      </p:sp>
      <p:grpSp>
        <p:nvGrpSpPr>
          <p:cNvPr id="5" name="Group 69"/>
          <p:cNvGrpSpPr>
            <a:grpSpLocks/>
          </p:cNvGrpSpPr>
          <p:nvPr/>
        </p:nvGrpSpPr>
        <p:grpSpPr bwMode="auto">
          <a:xfrm>
            <a:off x="2590800" y="4191000"/>
            <a:ext cx="1600200" cy="930275"/>
            <a:chOff x="1728" y="2880"/>
            <a:chExt cx="1008" cy="586"/>
          </a:xfrm>
        </p:grpSpPr>
        <p:sp>
          <p:nvSpPr>
            <p:cNvPr id="19470" name="Rectangle 58"/>
            <p:cNvSpPr>
              <a:spLocks noChangeArrowheads="1"/>
            </p:cNvSpPr>
            <p:nvPr/>
          </p:nvSpPr>
          <p:spPr bwMode="auto">
            <a:xfrm>
              <a:off x="1728" y="3130"/>
              <a:ext cx="1008" cy="336"/>
            </a:xfrm>
            <a:prstGeom prst="rect">
              <a:avLst/>
            </a:prstGeom>
            <a:noFill/>
            <a:ln w="571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9471" name="Text Box 68"/>
            <p:cNvSpPr txBox="1">
              <a:spLocks noChangeArrowheads="1"/>
            </p:cNvSpPr>
            <p:nvPr/>
          </p:nvSpPr>
          <p:spPr bwMode="auto">
            <a:xfrm>
              <a:off x="1728" y="2880"/>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2000">
                  <a:solidFill>
                    <a:schemeClr val="tx2"/>
                  </a:solidFill>
                </a:rPr>
                <a:t>(predecessor)</a:t>
              </a:r>
            </a:p>
          </p:txBody>
        </p:sp>
      </p:grpSp>
    </p:spTree>
    <p:extLst>
      <p:ext uri="{BB962C8B-B14F-4D97-AF65-F5344CB8AC3E}">
        <p14:creationId xmlns:p14="http://schemas.microsoft.com/office/powerpoint/2010/main" val="30013381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731"/>
                                        </p:tgtEl>
                                        <p:attrNameLst>
                                          <p:attrName>style.visibility</p:attrName>
                                        </p:attrNameLst>
                                      </p:cBhvr>
                                      <p:to>
                                        <p:strVal val="visible"/>
                                      </p:to>
                                    </p:set>
                                    <p:animEffect transition="in" filter="wipe(left)">
                                      <p:cBhvr>
                                        <p:cTn id="7" dur="500"/>
                                        <p:tgtEl>
                                          <p:spTgt spid="287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725"/>
                                        </p:tgtEl>
                                        <p:attrNameLst>
                                          <p:attrName>style.visibility</p:attrName>
                                        </p:attrNameLst>
                                      </p:cBhvr>
                                      <p:to>
                                        <p:strVal val="visible"/>
                                      </p:to>
                                    </p:set>
                                    <p:animEffect transition="in" filter="dissolve">
                                      <p:cBhvr>
                                        <p:cTn id="17" dur="500"/>
                                        <p:tgtEl>
                                          <p:spTgt spid="287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721"/>
                                        </p:tgtEl>
                                        <p:attrNameLst>
                                          <p:attrName>style.visibility</p:attrName>
                                        </p:attrNameLst>
                                      </p:cBhvr>
                                      <p:to>
                                        <p:strVal val="visible"/>
                                      </p:to>
                                    </p:set>
                                    <p:animEffect transition="in" filter="wipe(left)">
                                      <p:cBhvr>
                                        <p:cTn id="22" dur="500"/>
                                        <p:tgtEl>
                                          <p:spTgt spid="287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733"/>
                                        </p:tgtEl>
                                        <p:attrNameLst>
                                          <p:attrName>style.visibility</p:attrName>
                                        </p:attrNameLst>
                                      </p:cBhvr>
                                      <p:to>
                                        <p:strVal val="visible"/>
                                      </p:to>
                                    </p:set>
                                    <p:animEffect transition="in" filter="wipe(left)">
                                      <p:cBhvr>
                                        <p:cTn id="27" dur="500"/>
                                        <p:tgtEl>
                                          <p:spTgt spid="2873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dissolve">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dissolve">
                                      <p:cBhvr>
                                        <p:cTn id="37" dur="500"/>
                                        <p:tgtEl>
                                          <p:spTgt spid="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8728"/>
                                        </p:tgtEl>
                                        <p:attrNameLst>
                                          <p:attrName>style.visibility</p:attrName>
                                        </p:attrNameLst>
                                      </p:cBhvr>
                                      <p:to>
                                        <p:strVal val="visible"/>
                                      </p:to>
                                    </p:set>
                                    <p:animEffect transition="in" filter="dissolve">
                                      <p:cBhvr>
                                        <p:cTn id="42" dur="500"/>
                                        <p:tgtEl>
                                          <p:spTgt spid="2872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8723"/>
                                        </p:tgtEl>
                                        <p:attrNameLst>
                                          <p:attrName>style.visibility</p:attrName>
                                        </p:attrNameLst>
                                      </p:cBhvr>
                                      <p:to>
                                        <p:strVal val="visible"/>
                                      </p:to>
                                    </p:set>
                                    <p:animEffect transition="in" filter="wipe(left)">
                                      <p:cBhvr>
                                        <p:cTn id="47" dur="500"/>
                                        <p:tgtEl>
                                          <p:spTgt spid="2872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8734"/>
                                        </p:tgtEl>
                                        <p:attrNameLst>
                                          <p:attrName>style.visibility</p:attrName>
                                        </p:attrNameLst>
                                      </p:cBhvr>
                                      <p:to>
                                        <p:strVal val="visible"/>
                                      </p:to>
                                    </p:set>
                                    <p:animEffect transition="in" filter="wipe(left)">
                                      <p:cBhvr>
                                        <p:cTn id="52" dur="500"/>
                                        <p:tgtEl>
                                          <p:spTgt spid="28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21" grpId="0" animBg="1"/>
      <p:bldP spid="28723" grpId="0" animBg="1"/>
      <p:bldP spid="28725" grpId="0" animBg="1"/>
      <p:bldP spid="28728" grpId="0" animBg="1"/>
      <p:bldP spid="28731" grpId="0" autoUpdateAnimBg="0"/>
      <p:bldP spid="28733" grpId="0" autoUpdateAnimBg="0"/>
      <p:bldP spid="2873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smtClean="0"/>
              <a:t>Electrical  &amp; Computer Engineering</a:t>
            </a:r>
            <a:endParaRPr lang="en-US" altLang="en-US"/>
          </a:p>
        </p:txBody>
      </p:sp>
      <p:sp>
        <p:nvSpPr>
          <p:cNvPr id="5" name="Slide Number Placeholder 5"/>
          <p:cNvSpPr>
            <a:spLocks noGrp="1"/>
          </p:cNvSpPr>
          <p:nvPr>
            <p:ph type="sldNum" sz="quarter" idx="12"/>
          </p:nvPr>
        </p:nvSpPr>
        <p:spPr/>
        <p:txBody>
          <a:bodyPr/>
          <a:lstStyle/>
          <a:p>
            <a:fld id="{ABDB94A9-67DE-49DD-913C-D51D89E1CEB7}" type="slidenum">
              <a:rPr lang="en-US" altLang="en-US"/>
              <a:pPr/>
              <a:t>18</a:t>
            </a:fld>
            <a:endParaRPr lang="en-US" altLang="en-US"/>
          </a:p>
        </p:txBody>
      </p:sp>
      <p:sp>
        <p:nvSpPr>
          <p:cNvPr id="25602" name="Rectangle 2"/>
          <p:cNvSpPr>
            <a:spLocks noGrp="1" noChangeArrowheads="1"/>
          </p:cNvSpPr>
          <p:nvPr>
            <p:ph type="title"/>
          </p:nvPr>
        </p:nvSpPr>
        <p:spPr>
          <a:xfrm>
            <a:off x="609600" y="152400"/>
            <a:ext cx="7772400" cy="685800"/>
          </a:xfrm>
        </p:spPr>
        <p:txBody>
          <a:bodyPr/>
          <a:lstStyle/>
          <a:p>
            <a:r>
              <a:rPr lang="en-US" altLang="en-US" sz="3200" dirty="0"/>
              <a:t>Deleting a Node From a Linked List</a:t>
            </a:r>
          </a:p>
        </p:txBody>
      </p:sp>
      <p:sp>
        <p:nvSpPr>
          <p:cNvPr id="25603" name="Rectangle 3"/>
          <p:cNvSpPr>
            <a:spLocks noGrp="1" noChangeArrowheads="1"/>
          </p:cNvSpPr>
          <p:nvPr>
            <p:ph type="body" idx="1"/>
          </p:nvPr>
        </p:nvSpPr>
        <p:spPr>
          <a:xfrm>
            <a:off x="152400" y="1021080"/>
            <a:ext cx="8839200" cy="5334000"/>
          </a:xfrm>
        </p:spPr>
        <p:txBody>
          <a:bodyPr/>
          <a:lstStyle/>
          <a:p>
            <a:pPr algn="just"/>
            <a:r>
              <a:rPr lang="en-US" altLang="en-US" sz="1800" dirty="0"/>
              <a:t>Given the head pointer (</a:t>
            </a:r>
            <a:r>
              <a:rPr lang="en-US" altLang="en-US" sz="2000" b="1" dirty="0" err="1">
                <a:latin typeface="Courier New" panose="02070309020205020404" pitchFamily="49" charset="0"/>
                <a:cs typeface="Courier New" panose="02070309020205020404" pitchFamily="49" charset="0"/>
              </a:rPr>
              <a:t>pHead</a:t>
            </a:r>
            <a:r>
              <a:rPr lang="en-US" altLang="en-US" sz="1800" dirty="0"/>
              <a:t>), the node to be deleted </a:t>
            </a:r>
            <a:r>
              <a:rPr lang="en-US" altLang="en-US" sz="1800" dirty="0" smtClean="0"/>
              <a:t>(</a:t>
            </a:r>
            <a:r>
              <a:rPr lang="en-US" altLang="en-US" sz="2000" b="1" dirty="0" err="1" smtClean="0">
                <a:latin typeface="Courier New" panose="02070309020205020404" pitchFamily="49" charset="0"/>
                <a:cs typeface="Courier New" panose="02070309020205020404" pitchFamily="49" charset="0"/>
              </a:rPr>
              <a:t>delNode</a:t>
            </a:r>
            <a:r>
              <a:rPr lang="en-US" altLang="en-US" sz="1800" dirty="0" smtClean="0"/>
              <a:t>), </a:t>
            </a:r>
            <a:r>
              <a:rPr lang="en-US" altLang="en-US" sz="1800" dirty="0"/>
              <a:t>and its predecessor </a:t>
            </a:r>
            <a:r>
              <a:rPr lang="en-US" altLang="en-US" sz="1800" dirty="0" smtClean="0"/>
              <a:t>(</a:t>
            </a:r>
            <a:r>
              <a:rPr lang="en-US" altLang="en-US" sz="2000" b="1" dirty="0" err="1" smtClean="0">
                <a:latin typeface="Courier New" panose="02070309020205020404" pitchFamily="49" charset="0"/>
                <a:cs typeface="Courier New" panose="02070309020205020404" pitchFamily="49" charset="0"/>
              </a:rPr>
              <a:t>prevNode</a:t>
            </a:r>
            <a:r>
              <a:rPr lang="en-US" altLang="en-US" sz="1800" dirty="0" smtClean="0"/>
              <a:t>), </a:t>
            </a:r>
            <a:r>
              <a:rPr lang="en-US" altLang="en-US" sz="1800" dirty="0"/>
              <a:t>delete </a:t>
            </a:r>
            <a:r>
              <a:rPr lang="en-US" altLang="en-US" sz="1800" dirty="0" err="1" smtClean="0"/>
              <a:t>delNode</a:t>
            </a:r>
            <a:r>
              <a:rPr lang="en-US" altLang="en-US" sz="1800" dirty="0" smtClean="0"/>
              <a:t> </a:t>
            </a:r>
            <a:r>
              <a:rPr lang="en-US" altLang="en-US" sz="1800" dirty="0"/>
              <a:t>and free the memory allocated to it.</a:t>
            </a:r>
          </a:p>
          <a:p>
            <a:pPr algn="just"/>
            <a:endParaRPr lang="en-US" altLang="en-US" sz="2000" dirty="0"/>
          </a:p>
          <a:p>
            <a:pPr algn="just">
              <a:lnSpc>
                <a:spcPct val="90000"/>
              </a:lnSpc>
              <a:buNone/>
            </a:pPr>
            <a:r>
              <a:rPr lang="en-US" altLang="en-US" sz="1800" b="1" dirty="0">
                <a:solidFill>
                  <a:srgbClr val="008000"/>
                </a:solidFill>
                <a:latin typeface="Courier New" panose="02070309020205020404" pitchFamily="49" charset="0"/>
                <a:cs typeface="Courier New" panose="02070309020205020404" pitchFamily="49" charset="0"/>
              </a:rPr>
              <a:t>//delete a node from a linked </a:t>
            </a:r>
            <a:r>
              <a:rPr lang="en-US" altLang="en-US" sz="1800" b="1" dirty="0" smtClean="0">
                <a:solidFill>
                  <a:srgbClr val="008000"/>
                </a:solidFill>
                <a:latin typeface="Courier New" panose="02070309020205020404" pitchFamily="49" charset="0"/>
                <a:cs typeface="Courier New" panose="02070309020205020404" pitchFamily="49" charset="0"/>
              </a:rPr>
              <a:t>list</a:t>
            </a:r>
          </a:p>
          <a:p>
            <a:pPr algn="just">
              <a:lnSpc>
                <a:spcPct val="90000"/>
              </a:lnSpc>
              <a:buNone/>
            </a:pPr>
            <a:endParaRPr lang="en-US" altLang="en-US" sz="1800" b="1" dirty="0">
              <a:solidFill>
                <a:srgbClr val="008000"/>
              </a:solidFill>
              <a:latin typeface="Courier New" panose="02070309020205020404" pitchFamily="49" charset="0"/>
              <a:cs typeface="Courier New" panose="02070309020205020404" pitchFamily="49" charset="0"/>
            </a:endParaRPr>
          </a:p>
          <a:p>
            <a:pPr algn="just">
              <a:lnSpc>
                <a:spcPct val="90000"/>
              </a:lnSpc>
              <a:buNone/>
            </a:pPr>
            <a:r>
              <a:rPr lang="en-US" altLang="en-US" sz="1800" b="1" dirty="0">
                <a:solidFill>
                  <a:srgbClr val="0000CC"/>
                </a:solidFill>
                <a:latin typeface="Courier New" panose="02070309020205020404" pitchFamily="49" charset="0"/>
                <a:cs typeface="Courier New" panose="02070309020205020404" pitchFamily="49" charset="0"/>
              </a:rPr>
              <a:t>if </a:t>
            </a:r>
            <a:r>
              <a:rPr lang="en-US" altLang="en-US" sz="1800" b="1" dirty="0" smtClean="0">
                <a:solidFill>
                  <a:srgbClr val="0000CC"/>
                </a:solidFill>
                <a:latin typeface="Courier New" panose="02070309020205020404" pitchFamily="49" charset="0"/>
                <a:cs typeface="Courier New" panose="02070309020205020404" pitchFamily="49" charset="0"/>
              </a:rPr>
              <a:t>(</a:t>
            </a:r>
            <a:r>
              <a:rPr lang="en-US" altLang="en-US" sz="1800" b="1" dirty="0" err="1" smtClean="0">
                <a:solidFill>
                  <a:srgbClr val="0000CC"/>
                </a:solidFill>
                <a:latin typeface="Courier New" panose="02070309020205020404" pitchFamily="49" charset="0"/>
                <a:cs typeface="Courier New" panose="02070309020205020404" pitchFamily="49" charset="0"/>
              </a:rPr>
              <a:t>prevNode</a:t>
            </a:r>
            <a:r>
              <a:rPr lang="en-US" altLang="en-US" sz="1800" b="1" dirty="0" smtClean="0">
                <a:solidFill>
                  <a:srgbClr val="0000CC"/>
                </a:solidFill>
                <a:latin typeface="Courier New" panose="02070309020205020404" pitchFamily="49" charset="0"/>
                <a:cs typeface="Courier New" panose="02070309020205020404" pitchFamily="49" charset="0"/>
              </a:rPr>
              <a:t> </a:t>
            </a:r>
            <a:r>
              <a:rPr lang="en-US" altLang="en-US" sz="1800" b="1" dirty="0">
                <a:solidFill>
                  <a:srgbClr val="0000CC"/>
                </a:solidFill>
                <a:latin typeface="Courier New" panose="02070309020205020404" pitchFamily="49" charset="0"/>
                <a:cs typeface="Courier New" panose="02070309020205020404" pitchFamily="49" charset="0"/>
              </a:rPr>
              <a:t>== NULL)</a:t>
            </a:r>
          </a:p>
          <a:p>
            <a:pPr algn="just">
              <a:lnSpc>
                <a:spcPct val="90000"/>
              </a:lnSpc>
              <a:buNone/>
            </a:pPr>
            <a:r>
              <a:rPr lang="en-US" altLang="en-US" sz="1800" b="1" dirty="0">
                <a:solidFill>
                  <a:srgbClr val="0000CC"/>
                </a:solidFill>
                <a:latin typeface="Courier New" panose="02070309020205020404" pitchFamily="49" charset="0"/>
                <a:cs typeface="Courier New" panose="02070309020205020404" pitchFamily="49" charset="0"/>
              </a:rPr>
              <a:t>    </a:t>
            </a:r>
            <a:r>
              <a:rPr lang="en-US" altLang="en-US" sz="1800" b="1" dirty="0" smtClean="0">
                <a:solidFill>
                  <a:srgbClr val="008000"/>
                </a:solidFill>
                <a:latin typeface="Courier New" panose="02070309020205020404" pitchFamily="49" charset="0"/>
                <a:cs typeface="Courier New" panose="02070309020205020404" pitchFamily="49" charset="0"/>
              </a:rPr>
              <a:t>//</a:t>
            </a:r>
            <a:r>
              <a:rPr lang="en-US" altLang="en-US" sz="1800" b="1" dirty="0">
                <a:solidFill>
                  <a:srgbClr val="008000"/>
                </a:solidFill>
                <a:latin typeface="Courier New" panose="02070309020205020404" pitchFamily="49" charset="0"/>
                <a:cs typeface="Courier New" panose="02070309020205020404" pitchFamily="49" charset="0"/>
              </a:rPr>
              <a:t>deletion is on the first node of the list</a:t>
            </a:r>
          </a:p>
          <a:p>
            <a:pPr algn="just">
              <a:lnSpc>
                <a:spcPct val="90000"/>
              </a:lnSpc>
              <a:buNone/>
            </a:pPr>
            <a:r>
              <a:rPr lang="en-US" altLang="en-US" sz="1800" b="1" dirty="0">
                <a:solidFill>
                  <a:srgbClr val="0000CC"/>
                </a:solidFill>
                <a:latin typeface="Courier New" panose="02070309020205020404" pitchFamily="49" charset="0"/>
                <a:cs typeface="Courier New" panose="02070309020205020404" pitchFamily="49" charset="0"/>
              </a:rPr>
              <a:t>	  </a:t>
            </a:r>
            <a:r>
              <a:rPr lang="en-US" altLang="en-US" sz="1800" b="1" dirty="0" err="1" smtClean="0">
                <a:solidFill>
                  <a:srgbClr val="0000CC"/>
                </a:solidFill>
                <a:latin typeface="Courier New" panose="02070309020205020404" pitchFamily="49" charset="0"/>
                <a:cs typeface="Courier New" panose="02070309020205020404" pitchFamily="49" charset="0"/>
              </a:rPr>
              <a:t>pHead</a:t>
            </a:r>
            <a:r>
              <a:rPr lang="en-US" altLang="en-US" sz="1800" b="1" dirty="0" smtClean="0">
                <a:solidFill>
                  <a:srgbClr val="0000CC"/>
                </a:solidFill>
                <a:latin typeface="Courier New" panose="02070309020205020404" pitchFamily="49" charset="0"/>
                <a:cs typeface="Courier New" panose="02070309020205020404" pitchFamily="49" charset="0"/>
              </a:rPr>
              <a:t> </a:t>
            </a:r>
            <a:r>
              <a:rPr lang="en-US" altLang="en-US" sz="1800" b="1" dirty="0">
                <a:solidFill>
                  <a:srgbClr val="0000CC"/>
                </a:solidFill>
                <a:latin typeface="Courier New" panose="02070309020205020404" pitchFamily="49" charset="0"/>
                <a:cs typeface="Courier New" panose="02070309020205020404" pitchFamily="49" charset="0"/>
              </a:rPr>
              <a:t>= </a:t>
            </a:r>
            <a:r>
              <a:rPr lang="en-US" altLang="en-US" sz="1800" b="1" dirty="0" err="1" smtClean="0">
                <a:solidFill>
                  <a:srgbClr val="0000CC"/>
                </a:solidFill>
                <a:latin typeface="Courier New" panose="02070309020205020404" pitchFamily="49" charset="0"/>
                <a:cs typeface="Courier New" panose="02070309020205020404" pitchFamily="49" charset="0"/>
              </a:rPr>
              <a:t>delNode</a:t>
            </a:r>
            <a:r>
              <a:rPr lang="en-US" altLang="en-US" sz="1800" b="1" dirty="0" smtClean="0">
                <a:solidFill>
                  <a:srgbClr val="0000CC"/>
                </a:solidFill>
                <a:latin typeface="Courier New" panose="02070309020205020404" pitchFamily="49" charset="0"/>
                <a:cs typeface="Courier New" panose="02070309020205020404" pitchFamily="49" charset="0"/>
              </a:rPr>
              <a:t> </a:t>
            </a:r>
            <a:r>
              <a:rPr lang="en-US" altLang="en-US" sz="1800" b="1" dirty="0">
                <a:solidFill>
                  <a:srgbClr val="0000CC"/>
                </a:solidFill>
                <a:latin typeface="Courier New" panose="02070309020205020404" pitchFamily="49" charset="0"/>
                <a:cs typeface="Courier New" panose="02070309020205020404" pitchFamily="49" charset="0"/>
              </a:rPr>
              <a:t>-&gt; next;</a:t>
            </a:r>
          </a:p>
          <a:p>
            <a:pPr algn="just">
              <a:lnSpc>
                <a:spcPct val="90000"/>
              </a:lnSpc>
              <a:buNone/>
            </a:pPr>
            <a:r>
              <a:rPr lang="en-US" altLang="en-US" sz="1800" b="1" dirty="0">
                <a:solidFill>
                  <a:srgbClr val="0000CC"/>
                </a:solidFill>
                <a:latin typeface="Courier New" panose="02070309020205020404" pitchFamily="49" charset="0"/>
                <a:cs typeface="Courier New" panose="02070309020205020404" pitchFamily="49" charset="0"/>
              </a:rPr>
              <a:t>else </a:t>
            </a:r>
          </a:p>
          <a:p>
            <a:pPr algn="just">
              <a:lnSpc>
                <a:spcPct val="90000"/>
              </a:lnSpc>
              <a:buNone/>
            </a:pPr>
            <a:r>
              <a:rPr lang="en-US" altLang="en-US" sz="1800" b="1" dirty="0">
                <a:solidFill>
                  <a:srgbClr val="0000CC"/>
                </a:solidFill>
                <a:latin typeface="Courier New" panose="02070309020205020404" pitchFamily="49" charset="0"/>
                <a:cs typeface="Courier New" panose="02070309020205020404" pitchFamily="49" charset="0"/>
              </a:rPr>
              <a:t>    </a:t>
            </a:r>
            <a:r>
              <a:rPr lang="en-US" altLang="en-US" sz="1800" b="1" dirty="0" smtClean="0">
                <a:solidFill>
                  <a:srgbClr val="008000"/>
                </a:solidFill>
                <a:latin typeface="Courier New" panose="02070309020205020404" pitchFamily="49" charset="0"/>
                <a:cs typeface="Courier New" panose="02070309020205020404" pitchFamily="49" charset="0"/>
              </a:rPr>
              <a:t>//</a:t>
            </a:r>
            <a:r>
              <a:rPr lang="en-US" altLang="en-US" sz="1800" b="1" dirty="0">
                <a:solidFill>
                  <a:srgbClr val="008000"/>
                </a:solidFill>
                <a:latin typeface="Courier New" panose="02070309020205020404" pitchFamily="49" charset="0"/>
                <a:cs typeface="Courier New" panose="02070309020205020404" pitchFamily="49" charset="0"/>
              </a:rPr>
              <a:t>deleting a node other than the first node of the list</a:t>
            </a:r>
          </a:p>
          <a:p>
            <a:pPr algn="just">
              <a:lnSpc>
                <a:spcPct val="90000"/>
              </a:lnSpc>
              <a:buNone/>
            </a:pPr>
            <a:r>
              <a:rPr lang="en-US" altLang="en-US" sz="1800" b="1" dirty="0">
                <a:solidFill>
                  <a:srgbClr val="0000CC"/>
                </a:solidFill>
                <a:latin typeface="Courier New" panose="02070309020205020404" pitchFamily="49" charset="0"/>
                <a:cs typeface="Courier New" panose="02070309020205020404" pitchFamily="49" charset="0"/>
              </a:rPr>
              <a:t>    </a:t>
            </a:r>
            <a:r>
              <a:rPr lang="en-US" altLang="en-US" sz="1800" b="1" dirty="0" err="1" smtClean="0">
                <a:solidFill>
                  <a:srgbClr val="0000CC"/>
                </a:solidFill>
                <a:latin typeface="Courier New" panose="02070309020205020404" pitchFamily="49" charset="0"/>
                <a:cs typeface="Courier New" panose="02070309020205020404" pitchFamily="49" charset="0"/>
              </a:rPr>
              <a:t>prevNode</a:t>
            </a:r>
            <a:r>
              <a:rPr lang="en-US" altLang="en-US" sz="1800" b="1" dirty="0" smtClean="0">
                <a:solidFill>
                  <a:srgbClr val="0000CC"/>
                </a:solidFill>
                <a:latin typeface="Courier New" panose="02070309020205020404" pitchFamily="49" charset="0"/>
                <a:cs typeface="Courier New" panose="02070309020205020404" pitchFamily="49" charset="0"/>
              </a:rPr>
              <a:t> </a:t>
            </a:r>
            <a:r>
              <a:rPr lang="en-US" altLang="en-US" sz="1800" b="1" dirty="0">
                <a:solidFill>
                  <a:srgbClr val="0000CC"/>
                </a:solidFill>
                <a:latin typeface="Courier New" panose="02070309020205020404" pitchFamily="49" charset="0"/>
                <a:cs typeface="Courier New" panose="02070309020205020404" pitchFamily="49" charset="0"/>
              </a:rPr>
              <a:t>-&gt; next = </a:t>
            </a:r>
            <a:r>
              <a:rPr lang="en-US" altLang="en-US" sz="1800" b="1" dirty="0" err="1" smtClean="0">
                <a:solidFill>
                  <a:srgbClr val="0000CC"/>
                </a:solidFill>
                <a:latin typeface="Courier New" panose="02070309020205020404" pitchFamily="49" charset="0"/>
                <a:cs typeface="Courier New" panose="02070309020205020404" pitchFamily="49" charset="0"/>
              </a:rPr>
              <a:t>delNode</a:t>
            </a:r>
            <a:r>
              <a:rPr lang="en-US" altLang="en-US" sz="1800" b="1" dirty="0" smtClean="0">
                <a:solidFill>
                  <a:srgbClr val="0000CC"/>
                </a:solidFill>
                <a:latin typeface="Courier New" panose="02070309020205020404" pitchFamily="49" charset="0"/>
                <a:cs typeface="Courier New" panose="02070309020205020404" pitchFamily="49" charset="0"/>
              </a:rPr>
              <a:t> </a:t>
            </a:r>
            <a:r>
              <a:rPr lang="en-US" altLang="en-US" sz="1800" b="1" dirty="0">
                <a:solidFill>
                  <a:srgbClr val="0000CC"/>
                </a:solidFill>
                <a:latin typeface="Courier New" panose="02070309020205020404" pitchFamily="49" charset="0"/>
                <a:cs typeface="Courier New" panose="02070309020205020404" pitchFamily="49" charset="0"/>
              </a:rPr>
              <a:t>-&gt; next</a:t>
            </a:r>
            <a:r>
              <a:rPr lang="en-US" altLang="en-US" sz="1800" b="1" dirty="0" smtClean="0">
                <a:solidFill>
                  <a:srgbClr val="0000CC"/>
                </a:solidFill>
                <a:latin typeface="Courier New" panose="02070309020205020404" pitchFamily="49" charset="0"/>
                <a:cs typeface="Courier New" panose="02070309020205020404" pitchFamily="49" charset="0"/>
              </a:rPr>
              <a:t>;</a:t>
            </a:r>
          </a:p>
          <a:p>
            <a:pPr algn="just">
              <a:lnSpc>
                <a:spcPct val="90000"/>
              </a:lnSpc>
              <a:buNone/>
            </a:pPr>
            <a:endParaRPr lang="en-US" altLang="en-US" sz="1800" b="1" dirty="0">
              <a:solidFill>
                <a:srgbClr val="0000CC"/>
              </a:solidFill>
              <a:latin typeface="Courier New" panose="02070309020205020404" pitchFamily="49" charset="0"/>
              <a:cs typeface="Courier New" panose="02070309020205020404" pitchFamily="49" charset="0"/>
            </a:endParaRPr>
          </a:p>
          <a:p>
            <a:pPr algn="just">
              <a:lnSpc>
                <a:spcPct val="90000"/>
              </a:lnSpc>
              <a:buNone/>
            </a:pPr>
            <a:r>
              <a:rPr lang="en-US" altLang="en-US" sz="1800" b="1" dirty="0" smtClean="0">
                <a:solidFill>
                  <a:srgbClr val="0000CC"/>
                </a:solidFill>
                <a:latin typeface="Courier New" panose="02070309020205020404" pitchFamily="49" charset="0"/>
                <a:cs typeface="Courier New" panose="02070309020205020404" pitchFamily="49" charset="0"/>
              </a:rPr>
              <a:t>delete </a:t>
            </a:r>
            <a:r>
              <a:rPr lang="en-US" altLang="en-US" sz="1800" b="1" dirty="0" err="1" smtClean="0">
                <a:solidFill>
                  <a:srgbClr val="0000CC"/>
                </a:solidFill>
                <a:latin typeface="Courier New" panose="02070309020205020404" pitchFamily="49" charset="0"/>
                <a:cs typeface="Courier New" panose="02070309020205020404" pitchFamily="49" charset="0"/>
              </a:rPr>
              <a:t>delNode</a:t>
            </a:r>
            <a:r>
              <a:rPr lang="en-US" altLang="en-US" sz="1800" b="1" dirty="0" smtClean="0">
                <a:solidFill>
                  <a:srgbClr val="0000CC"/>
                </a:solidFill>
                <a:latin typeface="Courier New" panose="02070309020205020404" pitchFamily="49" charset="0"/>
                <a:cs typeface="Courier New" panose="02070309020205020404" pitchFamily="49" charset="0"/>
              </a:rPr>
              <a:t>;</a:t>
            </a:r>
            <a:endParaRPr lang="en-US" altLang="en-US" sz="1800" b="1" dirty="0">
              <a:solidFill>
                <a:srgbClr val="0000CC"/>
              </a:solidFill>
              <a:latin typeface="Courier New" panose="02070309020205020404" pitchFamily="49" charset="0"/>
              <a:cs typeface="Courier New" panose="02070309020205020404" pitchFamily="49" charset="0"/>
            </a:endParaRPr>
          </a:p>
        </p:txBody>
      </p:sp>
      <p:sp>
        <p:nvSpPr>
          <p:cNvPr id="2" name="Date Placeholder 1"/>
          <p:cNvSpPr>
            <a:spLocks noGrp="1"/>
          </p:cNvSpPr>
          <p:nvPr>
            <p:ph type="dt" sz="half" idx="10"/>
          </p:nvPr>
        </p:nvSpPr>
        <p:spPr/>
        <p:txBody>
          <a:bodyPr/>
          <a:lstStyle/>
          <a:p>
            <a:pPr>
              <a:defRPr/>
            </a:pPr>
            <a:fld id="{54AE4F0F-4E90-4AD9-ABF7-A46A5F954DC4}" type="datetime1">
              <a:rPr lang="en-US" smtClean="0"/>
              <a:t>9/19/2016</a:t>
            </a:fld>
            <a:endParaRPr lang="en-US"/>
          </a:p>
        </p:txBody>
      </p:sp>
    </p:spTree>
    <p:extLst>
      <p:ext uri="{BB962C8B-B14F-4D97-AF65-F5344CB8AC3E}">
        <p14:creationId xmlns:p14="http://schemas.microsoft.com/office/powerpoint/2010/main" val="9754240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dirty="0" smtClean="0"/>
              <a:t>Electrical  &amp; Computer Engineering</a:t>
            </a:r>
            <a:endParaRPr lang="en-US" altLang="en-US" dirty="0"/>
          </a:p>
        </p:txBody>
      </p:sp>
      <p:sp>
        <p:nvSpPr>
          <p:cNvPr id="5" name="Slide Number Placeholder 5"/>
          <p:cNvSpPr>
            <a:spLocks noGrp="1"/>
          </p:cNvSpPr>
          <p:nvPr>
            <p:ph type="sldNum" sz="quarter" idx="12"/>
          </p:nvPr>
        </p:nvSpPr>
        <p:spPr/>
        <p:txBody>
          <a:bodyPr/>
          <a:lstStyle/>
          <a:p>
            <a:fld id="{7FFC70BE-0BD7-458F-B998-DF28DB6BD4EF}" type="slidenum">
              <a:rPr lang="en-US" altLang="en-US"/>
              <a:pPr/>
              <a:t>19</a:t>
            </a:fld>
            <a:endParaRPr lang="en-US" altLang="en-US"/>
          </a:p>
        </p:txBody>
      </p:sp>
      <p:sp>
        <p:nvSpPr>
          <p:cNvPr id="26626" name="Rectangle 2"/>
          <p:cNvSpPr>
            <a:spLocks noGrp="1" noChangeArrowheads="1"/>
          </p:cNvSpPr>
          <p:nvPr>
            <p:ph type="title"/>
          </p:nvPr>
        </p:nvSpPr>
        <p:spPr>
          <a:xfrm>
            <a:off x="609600" y="152400"/>
            <a:ext cx="7772400" cy="685800"/>
          </a:xfrm>
        </p:spPr>
        <p:txBody>
          <a:bodyPr/>
          <a:lstStyle/>
          <a:p>
            <a:r>
              <a:rPr lang="en-US" altLang="en-US" sz="3200" dirty="0"/>
              <a:t>Searching a Linked List</a:t>
            </a:r>
          </a:p>
        </p:txBody>
      </p:sp>
      <p:sp>
        <p:nvSpPr>
          <p:cNvPr id="26627" name="Rectangle 3"/>
          <p:cNvSpPr>
            <a:spLocks noGrp="1" noChangeArrowheads="1"/>
          </p:cNvSpPr>
          <p:nvPr>
            <p:ph type="body" idx="1"/>
          </p:nvPr>
        </p:nvSpPr>
        <p:spPr>
          <a:xfrm>
            <a:off x="152400" y="929640"/>
            <a:ext cx="8915400" cy="5334000"/>
          </a:xfrm>
        </p:spPr>
        <p:txBody>
          <a:bodyPr/>
          <a:lstStyle/>
          <a:p>
            <a:pPr algn="just">
              <a:lnSpc>
                <a:spcPct val="90000"/>
              </a:lnSpc>
            </a:pPr>
            <a:r>
              <a:rPr lang="en-US" altLang="en-US" sz="1800" dirty="0"/>
              <a:t>Notice that both the insert and delete operations on a linked list must search the list for either the proper insertion point or to locate the node corresponding to the logical data value that is to be deleted.  </a:t>
            </a:r>
          </a:p>
          <a:p>
            <a:pPr algn="just">
              <a:lnSpc>
                <a:spcPct val="90000"/>
              </a:lnSpc>
              <a:buFontTx/>
              <a:buNone/>
            </a:pPr>
            <a:r>
              <a:rPr lang="en-US" altLang="en-US" sz="1800" b="1" dirty="0">
                <a:solidFill>
                  <a:srgbClr val="008000"/>
                </a:solidFill>
                <a:latin typeface="Courier New" panose="02070309020205020404" pitchFamily="49" charset="0"/>
                <a:cs typeface="Courier New" panose="02070309020205020404" pitchFamily="49" charset="0"/>
              </a:rPr>
              <a:t>//search the nodes in a linked list</a:t>
            </a:r>
          </a:p>
          <a:p>
            <a:pPr algn="just">
              <a:lnSpc>
                <a:spcPct val="90000"/>
              </a:lnSpc>
              <a:buFontTx/>
              <a:buNone/>
            </a:pPr>
            <a:r>
              <a:rPr lang="en-US" altLang="en-US" sz="1800" b="1" dirty="0" err="1" smtClean="0">
                <a:solidFill>
                  <a:srgbClr val="0000CC"/>
                </a:solidFill>
                <a:latin typeface="Courier New" panose="02070309020205020404" pitchFamily="49" charset="0"/>
                <a:cs typeface="Courier New" panose="02070309020205020404" pitchFamily="49" charset="0"/>
              </a:rPr>
              <a:t>prevNode</a:t>
            </a:r>
            <a:r>
              <a:rPr lang="en-US" altLang="en-US" sz="1800" b="1" dirty="0" smtClean="0">
                <a:solidFill>
                  <a:srgbClr val="0000CC"/>
                </a:solidFill>
                <a:latin typeface="Courier New" panose="02070309020205020404" pitchFamily="49" charset="0"/>
                <a:cs typeface="Courier New" panose="02070309020205020404" pitchFamily="49" charset="0"/>
              </a:rPr>
              <a:t> </a:t>
            </a:r>
            <a:r>
              <a:rPr lang="en-US" altLang="en-US" sz="1800" b="1" dirty="0">
                <a:solidFill>
                  <a:srgbClr val="0000CC"/>
                </a:solidFill>
                <a:latin typeface="Courier New" panose="02070309020205020404" pitchFamily="49" charset="0"/>
                <a:cs typeface="Courier New" panose="02070309020205020404" pitchFamily="49" charset="0"/>
              </a:rPr>
              <a:t>= NULL;</a:t>
            </a:r>
          </a:p>
          <a:p>
            <a:pPr algn="just">
              <a:lnSpc>
                <a:spcPct val="90000"/>
              </a:lnSpc>
              <a:buFontTx/>
              <a:buNone/>
            </a:pPr>
            <a:r>
              <a:rPr lang="en-US" altLang="en-US" sz="1800" b="1" dirty="0" err="1" smtClean="0">
                <a:solidFill>
                  <a:srgbClr val="0000CC"/>
                </a:solidFill>
                <a:latin typeface="Courier New" panose="02070309020205020404" pitchFamily="49" charset="0"/>
                <a:cs typeface="Courier New" panose="02070309020205020404" pitchFamily="49" charset="0"/>
              </a:rPr>
              <a:t>currentNode</a:t>
            </a:r>
            <a:r>
              <a:rPr lang="en-US" altLang="en-US" sz="1800" b="1" dirty="0" smtClean="0">
                <a:solidFill>
                  <a:srgbClr val="0000CC"/>
                </a:solidFill>
                <a:latin typeface="Courier New" panose="02070309020205020404" pitchFamily="49" charset="0"/>
                <a:cs typeface="Courier New" panose="02070309020205020404" pitchFamily="49" charset="0"/>
              </a:rPr>
              <a:t> </a:t>
            </a:r>
            <a:r>
              <a:rPr lang="en-US" altLang="en-US" sz="1800" b="1" dirty="0">
                <a:solidFill>
                  <a:srgbClr val="0000CC"/>
                </a:solidFill>
                <a:latin typeface="Courier New" panose="02070309020205020404" pitchFamily="49" charset="0"/>
                <a:cs typeface="Courier New" panose="02070309020205020404" pitchFamily="49" charset="0"/>
              </a:rPr>
              <a:t>= </a:t>
            </a:r>
            <a:r>
              <a:rPr lang="en-US" altLang="en-US" sz="1800" b="1" dirty="0" err="1">
                <a:solidFill>
                  <a:srgbClr val="0000CC"/>
                </a:solidFill>
                <a:latin typeface="Courier New" panose="02070309020205020404" pitchFamily="49" charset="0"/>
                <a:cs typeface="Courier New" panose="02070309020205020404" pitchFamily="49" charset="0"/>
              </a:rPr>
              <a:t>pHead</a:t>
            </a:r>
            <a:r>
              <a:rPr lang="en-US" altLang="en-US" sz="1800" b="1" dirty="0">
                <a:solidFill>
                  <a:srgbClr val="0000CC"/>
                </a:solidFill>
                <a:latin typeface="Courier New" panose="02070309020205020404" pitchFamily="49" charset="0"/>
                <a:cs typeface="Courier New" panose="02070309020205020404" pitchFamily="49" charset="0"/>
              </a:rPr>
              <a:t>;</a:t>
            </a:r>
          </a:p>
          <a:p>
            <a:pPr algn="just">
              <a:lnSpc>
                <a:spcPct val="90000"/>
              </a:lnSpc>
              <a:buFontTx/>
              <a:buNone/>
            </a:pPr>
            <a:r>
              <a:rPr lang="en-US" altLang="en-US" sz="1800" b="1" dirty="0">
                <a:solidFill>
                  <a:srgbClr val="008000"/>
                </a:solidFill>
                <a:latin typeface="Courier New" panose="02070309020205020404" pitchFamily="49" charset="0"/>
                <a:cs typeface="Courier New" panose="02070309020205020404" pitchFamily="49" charset="0"/>
              </a:rPr>
              <a:t>//search until the target value is found or the end of the list is reached</a:t>
            </a:r>
          </a:p>
          <a:p>
            <a:pPr algn="just">
              <a:lnSpc>
                <a:spcPct val="90000"/>
              </a:lnSpc>
              <a:buFontTx/>
              <a:buNone/>
            </a:pPr>
            <a:r>
              <a:rPr lang="en-US" altLang="en-US" sz="1800" b="1" dirty="0">
                <a:solidFill>
                  <a:srgbClr val="0000CC"/>
                </a:solidFill>
                <a:latin typeface="Courier New" panose="02070309020205020404" pitchFamily="49" charset="0"/>
                <a:cs typeface="Courier New" panose="02070309020205020404" pitchFamily="49" charset="0"/>
              </a:rPr>
              <a:t>while </a:t>
            </a:r>
            <a:r>
              <a:rPr lang="en-US" altLang="en-US" sz="1800" b="1" dirty="0" smtClean="0">
                <a:solidFill>
                  <a:srgbClr val="0000CC"/>
                </a:solidFill>
                <a:latin typeface="Courier New" panose="02070309020205020404" pitchFamily="49" charset="0"/>
                <a:cs typeface="Courier New" panose="02070309020205020404" pitchFamily="49" charset="0"/>
              </a:rPr>
              <a:t>(</a:t>
            </a:r>
            <a:r>
              <a:rPr lang="en-US" altLang="en-US" sz="1800" b="1" dirty="0" err="1" smtClean="0">
                <a:solidFill>
                  <a:srgbClr val="0000CC"/>
                </a:solidFill>
                <a:latin typeface="Courier New" panose="02070309020205020404" pitchFamily="49" charset="0"/>
                <a:cs typeface="Courier New" panose="02070309020205020404" pitchFamily="49" charset="0"/>
              </a:rPr>
              <a:t>currentNode</a:t>
            </a:r>
            <a:r>
              <a:rPr lang="en-US" altLang="en-US" sz="1800" b="1" dirty="0" smtClean="0">
                <a:solidFill>
                  <a:srgbClr val="0000CC"/>
                </a:solidFill>
                <a:latin typeface="Courier New" panose="02070309020205020404" pitchFamily="49" charset="0"/>
                <a:cs typeface="Courier New" panose="02070309020205020404" pitchFamily="49" charset="0"/>
              </a:rPr>
              <a:t> </a:t>
            </a:r>
            <a:r>
              <a:rPr lang="en-US" altLang="en-US" sz="1800" b="1" dirty="0">
                <a:solidFill>
                  <a:srgbClr val="0000CC"/>
                </a:solidFill>
                <a:latin typeface="Courier New" panose="02070309020205020404" pitchFamily="49" charset="0"/>
                <a:cs typeface="Courier New" panose="02070309020205020404" pitchFamily="49" charset="0"/>
              </a:rPr>
              <a:t>!= NULL &amp;&amp; </a:t>
            </a:r>
            <a:r>
              <a:rPr lang="en-US" altLang="en-US" sz="1800" b="1" dirty="0" err="1" smtClean="0">
                <a:solidFill>
                  <a:srgbClr val="0000CC"/>
                </a:solidFill>
                <a:latin typeface="Courier New" panose="02070309020205020404" pitchFamily="49" charset="0"/>
                <a:cs typeface="Courier New" panose="02070309020205020404" pitchFamily="49" charset="0"/>
              </a:rPr>
              <a:t>currentNode</a:t>
            </a:r>
            <a:r>
              <a:rPr lang="en-US" altLang="en-US" sz="1800" b="1" dirty="0" smtClean="0">
                <a:solidFill>
                  <a:srgbClr val="0000CC"/>
                </a:solidFill>
                <a:latin typeface="Courier New" panose="02070309020205020404" pitchFamily="49" charset="0"/>
                <a:cs typeface="Courier New" panose="02070309020205020404" pitchFamily="49" charset="0"/>
              </a:rPr>
              <a:t> </a:t>
            </a:r>
            <a:r>
              <a:rPr lang="en-US" altLang="en-US" sz="1800" b="1" dirty="0">
                <a:solidFill>
                  <a:srgbClr val="0000CC"/>
                </a:solidFill>
                <a:latin typeface="Courier New" panose="02070309020205020404" pitchFamily="49" charset="0"/>
                <a:cs typeface="Courier New" panose="02070309020205020404" pitchFamily="49" charset="0"/>
              </a:rPr>
              <a:t>-&gt; data != target) {</a:t>
            </a:r>
          </a:p>
          <a:p>
            <a:pPr algn="just">
              <a:lnSpc>
                <a:spcPct val="90000"/>
              </a:lnSpc>
              <a:buFontTx/>
              <a:buNone/>
            </a:pPr>
            <a:r>
              <a:rPr lang="en-US" altLang="en-US" sz="1800" b="1" dirty="0">
                <a:solidFill>
                  <a:srgbClr val="0000CC"/>
                </a:solidFill>
                <a:latin typeface="Courier New" panose="02070309020205020404" pitchFamily="49" charset="0"/>
                <a:cs typeface="Courier New" panose="02070309020205020404" pitchFamily="49" charset="0"/>
              </a:rPr>
              <a:t>    </a:t>
            </a:r>
            <a:r>
              <a:rPr lang="en-US" altLang="en-US" sz="1800" b="1" dirty="0" err="1" smtClean="0">
                <a:solidFill>
                  <a:srgbClr val="0000CC"/>
                </a:solidFill>
                <a:latin typeface="Courier New" panose="02070309020205020404" pitchFamily="49" charset="0"/>
                <a:cs typeface="Courier New" panose="02070309020205020404" pitchFamily="49" charset="0"/>
              </a:rPr>
              <a:t>prevNode</a:t>
            </a:r>
            <a:r>
              <a:rPr lang="en-US" altLang="en-US" sz="1800" b="1" dirty="0" smtClean="0">
                <a:solidFill>
                  <a:srgbClr val="0000CC"/>
                </a:solidFill>
                <a:latin typeface="Courier New" panose="02070309020205020404" pitchFamily="49" charset="0"/>
                <a:cs typeface="Courier New" panose="02070309020205020404" pitchFamily="49" charset="0"/>
              </a:rPr>
              <a:t> </a:t>
            </a:r>
            <a:r>
              <a:rPr lang="en-US" altLang="en-US" sz="1800" b="1" dirty="0">
                <a:solidFill>
                  <a:srgbClr val="0000CC"/>
                </a:solidFill>
                <a:latin typeface="Courier New" panose="02070309020205020404" pitchFamily="49" charset="0"/>
                <a:cs typeface="Courier New" panose="02070309020205020404" pitchFamily="49" charset="0"/>
              </a:rPr>
              <a:t>= </a:t>
            </a:r>
            <a:r>
              <a:rPr lang="en-US" altLang="en-US" sz="1800" b="1" dirty="0" err="1" smtClean="0">
                <a:solidFill>
                  <a:srgbClr val="0000CC"/>
                </a:solidFill>
                <a:latin typeface="Courier New" panose="02070309020205020404" pitchFamily="49" charset="0"/>
                <a:cs typeface="Courier New" panose="02070309020205020404" pitchFamily="49" charset="0"/>
              </a:rPr>
              <a:t>currentNode</a:t>
            </a:r>
            <a:r>
              <a:rPr lang="en-US" altLang="en-US" sz="1800" b="1" dirty="0" smtClean="0">
                <a:solidFill>
                  <a:srgbClr val="0000CC"/>
                </a:solidFill>
                <a:latin typeface="Courier New" panose="02070309020205020404" pitchFamily="49" charset="0"/>
                <a:cs typeface="Courier New" panose="02070309020205020404" pitchFamily="49" charset="0"/>
              </a:rPr>
              <a:t>;</a:t>
            </a:r>
            <a:endParaRPr lang="en-US" altLang="en-US" sz="1800" b="1" dirty="0">
              <a:solidFill>
                <a:srgbClr val="0000CC"/>
              </a:solidFill>
              <a:latin typeface="Courier New" panose="02070309020205020404" pitchFamily="49" charset="0"/>
              <a:cs typeface="Courier New" panose="02070309020205020404" pitchFamily="49" charset="0"/>
            </a:endParaRPr>
          </a:p>
          <a:p>
            <a:pPr algn="just">
              <a:lnSpc>
                <a:spcPct val="90000"/>
              </a:lnSpc>
              <a:buFontTx/>
              <a:buNone/>
            </a:pPr>
            <a:r>
              <a:rPr lang="en-US" altLang="en-US" sz="1800" b="1" dirty="0">
                <a:solidFill>
                  <a:srgbClr val="0000CC"/>
                </a:solidFill>
                <a:latin typeface="Courier New" panose="02070309020205020404" pitchFamily="49" charset="0"/>
                <a:cs typeface="Courier New" panose="02070309020205020404" pitchFamily="49" charset="0"/>
              </a:rPr>
              <a:t>    </a:t>
            </a:r>
            <a:r>
              <a:rPr lang="en-US" altLang="en-US" sz="1800" b="1" dirty="0" err="1" smtClean="0">
                <a:solidFill>
                  <a:srgbClr val="0000CC"/>
                </a:solidFill>
                <a:latin typeface="Courier New" panose="02070309020205020404" pitchFamily="49" charset="0"/>
                <a:cs typeface="Courier New" panose="02070309020205020404" pitchFamily="49" charset="0"/>
              </a:rPr>
              <a:t>currentNode</a:t>
            </a:r>
            <a:r>
              <a:rPr lang="en-US" altLang="en-US" sz="1800" b="1" dirty="0" smtClean="0">
                <a:solidFill>
                  <a:srgbClr val="0000CC"/>
                </a:solidFill>
                <a:latin typeface="Courier New" panose="02070309020205020404" pitchFamily="49" charset="0"/>
                <a:cs typeface="Courier New" panose="02070309020205020404" pitchFamily="49" charset="0"/>
              </a:rPr>
              <a:t> </a:t>
            </a:r>
            <a:r>
              <a:rPr lang="en-US" altLang="en-US" sz="1800" b="1" dirty="0">
                <a:solidFill>
                  <a:srgbClr val="0000CC"/>
                </a:solidFill>
                <a:latin typeface="Courier New" panose="02070309020205020404" pitchFamily="49" charset="0"/>
                <a:cs typeface="Courier New" panose="02070309020205020404" pitchFamily="49" charset="0"/>
              </a:rPr>
              <a:t>= </a:t>
            </a:r>
            <a:r>
              <a:rPr lang="en-US" altLang="en-US" sz="1800" b="1" dirty="0" err="1" smtClean="0">
                <a:solidFill>
                  <a:srgbClr val="0000CC"/>
                </a:solidFill>
                <a:latin typeface="Courier New" panose="02070309020205020404" pitchFamily="49" charset="0"/>
                <a:cs typeface="Courier New" panose="02070309020205020404" pitchFamily="49" charset="0"/>
              </a:rPr>
              <a:t>currentNode</a:t>
            </a:r>
            <a:r>
              <a:rPr lang="en-US" altLang="en-US" sz="1800" b="1" dirty="0" smtClean="0">
                <a:solidFill>
                  <a:srgbClr val="0000CC"/>
                </a:solidFill>
                <a:latin typeface="Courier New" panose="02070309020205020404" pitchFamily="49" charset="0"/>
                <a:cs typeface="Courier New" panose="02070309020205020404" pitchFamily="49" charset="0"/>
              </a:rPr>
              <a:t> </a:t>
            </a:r>
            <a:r>
              <a:rPr lang="en-US" altLang="en-US" sz="1800" b="1" dirty="0">
                <a:solidFill>
                  <a:srgbClr val="0000CC"/>
                </a:solidFill>
                <a:latin typeface="Courier New" panose="02070309020205020404" pitchFamily="49" charset="0"/>
                <a:cs typeface="Courier New" panose="02070309020205020404" pitchFamily="49" charset="0"/>
              </a:rPr>
              <a:t>-&gt; next;</a:t>
            </a:r>
          </a:p>
          <a:p>
            <a:pPr algn="just">
              <a:lnSpc>
                <a:spcPct val="90000"/>
              </a:lnSpc>
              <a:buFontTx/>
              <a:buNone/>
            </a:pPr>
            <a:r>
              <a:rPr lang="en-US" altLang="en-US" sz="1800" b="1" dirty="0">
                <a:solidFill>
                  <a:srgbClr val="0000CC"/>
                </a:solidFill>
                <a:latin typeface="Courier New" panose="02070309020205020404" pitchFamily="49" charset="0"/>
                <a:cs typeface="Courier New" panose="02070309020205020404" pitchFamily="49" charset="0"/>
              </a:rPr>
              <a:t>}</a:t>
            </a:r>
          </a:p>
          <a:p>
            <a:pPr algn="just">
              <a:lnSpc>
                <a:spcPct val="90000"/>
              </a:lnSpc>
              <a:buFontTx/>
              <a:buNone/>
            </a:pPr>
            <a:r>
              <a:rPr lang="en-US" altLang="en-US" sz="1800" b="1" dirty="0">
                <a:solidFill>
                  <a:srgbClr val="008000"/>
                </a:solidFill>
                <a:latin typeface="Courier New" panose="02070309020205020404" pitchFamily="49" charset="0"/>
                <a:cs typeface="Courier New" panose="02070309020205020404" pitchFamily="49" charset="0"/>
              </a:rPr>
              <a:t>//determine if the target is found or ran off the end of the list</a:t>
            </a:r>
          </a:p>
          <a:p>
            <a:pPr algn="just">
              <a:lnSpc>
                <a:spcPct val="90000"/>
              </a:lnSpc>
              <a:buFontTx/>
              <a:buNone/>
            </a:pPr>
            <a:r>
              <a:rPr lang="en-US" altLang="en-US" sz="1800" b="1" dirty="0">
                <a:solidFill>
                  <a:srgbClr val="0000CC"/>
                </a:solidFill>
                <a:latin typeface="Courier New" panose="02070309020205020404" pitchFamily="49" charset="0"/>
                <a:cs typeface="Courier New" panose="02070309020205020404" pitchFamily="49" charset="0"/>
              </a:rPr>
              <a:t>if </a:t>
            </a:r>
            <a:r>
              <a:rPr lang="en-US" altLang="en-US" sz="1800" b="1" dirty="0" smtClean="0">
                <a:solidFill>
                  <a:srgbClr val="0000CC"/>
                </a:solidFill>
                <a:latin typeface="Courier New" panose="02070309020205020404" pitchFamily="49" charset="0"/>
                <a:cs typeface="Courier New" panose="02070309020205020404" pitchFamily="49" charset="0"/>
              </a:rPr>
              <a:t>(</a:t>
            </a:r>
            <a:r>
              <a:rPr lang="en-US" altLang="en-US" sz="1800" b="1" dirty="0" err="1" smtClean="0">
                <a:solidFill>
                  <a:srgbClr val="0000CC"/>
                </a:solidFill>
                <a:latin typeface="Courier New" panose="02070309020205020404" pitchFamily="49" charset="0"/>
                <a:cs typeface="Courier New" panose="02070309020205020404" pitchFamily="49" charset="0"/>
              </a:rPr>
              <a:t>currentNode</a:t>
            </a:r>
            <a:r>
              <a:rPr lang="en-US" altLang="en-US" sz="1800" b="1" dirty="0" smtClean="0">
                <a:solidFill>
                  <a:srgbClr val="0000CC"/>
                </a:solidFill>
                <a:latin typeface="Courier New" panose="02070309020205020404" pitchFamily="49" charset="0"/>
                <a:cs typeface="Courier New" panose="02070309020205020404" pitchFamily="49" charset="0"/>
              </a:rPr>
              <a:t> </a:t>
            </a:r>
            <a:r>
              <a:rPr lang="en-US" altLang="en-US" sz="1800" b="1" dirty="0">
                <a:solidFill>
                  <a:srgbClr val="0000CC"/>
                </a:solidFill>
                <a:latin typeface="Courier New" panose="02070309020205020404" pitchFamily="49" charset="0"/>
                <a:cs typeface="Courier New" panose="02070309020205020404" pitchFamily="49" charset="0"/>
              </a:rPr>
              <a:t>!= NULL)</a:t>
            </a:r>
          </a:p>
          <a:p>
            <a:pPr algn="just">
              <a:lnSpc>
                <a:spcPct val="90000"/>
              </a:lnSpc>
              <a:buFontTx/>
              <a:buNone/>
            </a:pPr>
            <a:r>
              <a:rPr lang="en-US" altLang="en-US" sz="1800" b="1" dirty="0">
                <a:solidFill>
                  <a:srgbClr val="0000CC"/>
                </a:solidFill>
                <a:latin typeface="Courier New" panose="02070309020205020404" pitchFamily="49" charset="0"/>
                <a:cs typeface="Courier New" panose="02070309020205020404" pitchFamily="49" charset="0"/>
              </a:rPr>
              <a:t>   found = 1;</a:t>
            </a:r>
          </a:p>
          <a:p>
            <a:pPr algn="just">
              <a:lnSpc>
                <a:spcPct val="90000"/>
              </a:lnSpc>
              <a:buFontTx/>
              <a:buNone/>
            </a:pPr>
            <a:r>
              <a:rPr lang="en-US" altLang="en-US" sz="1800" b="1" dirty="0">
                <a:solidFill>
                  <a:srgbClr val="0000CC"/>
                </a:solidFill>
                <a:latin typeface="Courier New" panose="02070309020205020404" pitchFamily="49" charset="0"/>
                <a:cs typeface="Courier New" panose="02070309020205020404" pitchFamily="49" charset="0"/>
              </a:rPr>
              <a:t>else</a:t>
            </a:r>
          </a:p>
          <a:p>
            <a:pPr algn="just">
              <a:lnSpc>
                <a:spcPct val="90000"/>
              </a:lnSpc>
              <a:buFontTx/>
              <a:buNone/>
            </a:pPr>
            <a:r>
              <a:rPr lang="en-US" altLang="en-US" sz="1800" b="1" dirty="0">
                <a:solidFill>
                  <a:srgbClr val="0000CC"/>
                </a:solidFill>
                <a:latin typeface="Courier New" panose="02070309020205020404" pitchFamily="49" charset="0"/>
                <a:cs typeface="Courier New" panose="02070309020205020404" pitchFamily="49" charset="0"/>
              </a:rPr>
              <a:t>   found = 0; </a:t>
            </a:r>
          </a:p>
          <a:p>
            <a:pPr algn="just">
              <a:lnSpc>
                <a:spcPct val="90000"/>
              </a:lnSpc>
              <a:buFontTx/>
              <a:buNone/>
            </a:pPr>
            <a:r>
              <a:rPr lang="en-US" altLang="en-US" sz="1600" dirty="0">
                <a:solidFill>
                  <a:srgbClr val="0000CC"/>
                </a:solidFill>
              </a:rPr>
              <a:t>   </a:t>
            </a:r>
          </a:p>
          <a:p>
            <a:pPr algn="just">
              <a:lnSpc>
                <a:spcPct val="90000"/>
              </a:lnSpc>
              <a:buFontTx/>
              <a:buNone/>
            </a:pPr>
            <a:r>
              <a:rPr lang="en-US" altLang="en-US" sz="1600" dirty="0">
                <a:solidFill>
                  <a:srgbClr val="0000CC"/>
                </a:solidFill>
              </a:rPr>
              <a:t>         </a:t>
            </a:r>
          </a:p>
        </p:txBody>
      </p:sp>
      <p:sp>
        <p:nvSpPr>
          <p:cNvPr id="2" name="Date Placeholder 1"/>
          <p:cNvSpPr>
            <a:spLocks noGrp="1"/>
          </p:cNvSpPr>
          <p:nvPr>
            <p:ph type="dt" sz="half" idx="10"/>
          </p:nvPr>
        </p:nvSpPr>
        <p:spPr/>
        <p:txBody>
          <a:bodyPr/>
          <a:lstStyle/>
          <a:p>
            <a:pPr>
              <a:defRPr/>
            </a:pPr>
            <a:fld id="{213DB9C9-9539-457F-9D4F-341C6EEBE589}" type="datetime1">
              <a:rPr lang="en-US" smtClean="0"/>
              <a:t>9/19/2016</a:t>
            </a:fld>
            <a:endParaRPr lang="en-US"/>
          </a:p>
        </p:txBody>
      </p:sp>
    </p:spTree>
    <p:extLst>
      <p:ext uri="{BB962C8B-B14F-4D97-AF65-F5344CB8AC3E}">
        <p14:creationId xmlns:p14="http://schemas.microsoft.com/office/powerpoint/2010/main" val="32991481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0"/>
            <a:ext cx="7772400" cy="838200"/>
          </a:xfrm>
        </p:spPr>
        <p:txBody>
          <a:bodyPr/>
          <a:lstStyle/>
          <a:p>
            <a:pPr eaLnBrk="1" hangingPunct="1"/>
            <a:r>
              <a:rPr lang="en-US" altLang="en-US" dirty="0" smtClean="0"/>
              <a:t>Linked Structures</a:t>
            </a:r>
          </a:p>
        </p:txBody>
      </p:sp>
      <p:sp>
        <p:nvSpPr>
          <p:cNvPr id="18435" name="Rectangle 3"/>
          <p:cNvSpPr>
            <a:spLocks noGrp="1" noChangeArrowheads="1"/>
          </p:cNvSpPr>
          <p:nvPr>
            <p:ph type="body" idx="1"/>
          </p:nvPr>
        </p:nvSpPr>
        <p:spPr>
          <a:xfrm>
            <a:off x="89234" y="914400"/>
            <a:ext cx="8978565" cy="5257800"/>
          </a:xfrm>
        </p:spPr>
        <p:txBody>
          <a:bodyPr/>
          <a:lstStyle/>
          <a:p>
            <a:pPr eaLnBrk="1" hangingPunct="1">
              <a:lnSpc>
                <a:spcPct val="90000"/>
              </a:lnSpc>
            </a:pPr>
            <a:endParaRPr lang="en-US" altLang="en-US" sz="2800" dirty="0" smtClean="0"/>
          </a:p>
          <a:p>
            <a:pPr eaLnBrk="1" hangingPunct="1">
              <a:lnSpc>
                <a:spcPct val="90000"/>
              </a:lnSpc>
            </a:pPr>
            <a:r>
              <a:rPr lang="en-US" altLang="en-US" sz="2800" dirty="0" smtClean="0"/>
              <a:t>Linked Lists </a:t>
            </a:r>
            <a:r>
              <a:rPr lang="en-US" altLang="en-US" sz="2800" dirty="0" smtClean="0"/>
              <a:t>are dynamic structures, when you want to add a node, you allocate a new chunk of memory and attach it to the proper place in the structure via the pointers</a:t>
            </a:r>
          </a:p>
          <a:p>
            <a:pPr lvl="1" eaLnBrk="1" hangingPunct="1">
              <a:lnSpc>
                <a:spcPct val="90000"/>
              </a:lnSpc>
            </a:pPr>
            <a:r>
              <a:rPr lang="en-US" altLang="en-US" sz="2400" dirty="0" smtClean="0"/>
              <a:t>Each node in the structure will have at least one datum and at least one pointer</a:t>
            </a:r>
          </a:p>
          <a:p>
            <a:pPr lvl="1" eaLnBrk="1" hangingPunct="1">
              <a:lnSpc>
                <a:spcPct val="90000"/>
              </a:lnSpc>
            </a:pPr>
            <a:r>
              <a:rPr lang="en-US" altLang="en-US" sz="2400" dirty="0" smtClean="0"/>
              <a:t>We will use </a:t>
            </a:r>
            <a:r>
              <a:rPr lang="en-US" altLang="en-US" sz="2400" dirty="0" smtClean="0"/>
              <a:t>operator </a:t>
            </a:r>
            <a:r>
              <a:rPr lang="en-US" altLang="en-US" sz="2400" dirty="0" smtClean="0">
                <a:latin typeface="Courier New" panose="02070309020205020404" pitchFamily="49" charset="0"/>
                <a:cs typeface="Courier New" panose="02070309020205020404" pitchFamily="49" charset="0"/>
              </a:rPr>
              <a:t>new</a:t>
            </a:r>
            <a:r>
              <a:rPr lang="en-US" altLang="en-US" sz="2400" dirty="0" smtClean="0"/>
              <a:t> </a:t>
            </a:r>
            <a:r>
              <a:rPr lang="en-US" altLang="en-US" sz="2400" dirty="0" smtClean="0"/>
              <a:t>to allocated the node</a:t>
            </a:r>
          </a:p>
        </p:txBody>
      </p:sp>
      <p:sp>
        <p:nvSpPr>
          <p:cNvPr id="2" name="Date Placeholder 1"/>
          <p:cNvSpPr>
            <a:spLocks noGrp="1"/>
          </p:cNvSpPr>
          <p:nvPr>
            <p:ph type="dt" sz="half" idx="10"/>
          </p:nvPr>
        </p:nvSpPr>
        <p:spPr/>
        <p:txBody>
          <a:bodyPr/>
          <a:lstStyle/>
          <a:p>
            <a:pPr>
              <a:defRPr/>
            </a:pPr>
            <a:fld id="{BCC80764-4035-423E-9E4B-A45DE5B84D8F}" type="datetime1">
              <a:rPr lang="en-US" smtClean="0"/>
              <a:t>9/19/2016</a:t>
            </a:fld>
            <a:endParaRPr lang="en-US"/>
          </a:p>
        </p:txBody>
      </p:sp>
      <p:sp>
        <p:nvSpPr>
          <p:cNvPr id="3" name="Footer Placeholder 2"/>
          <p:cNvSpPr>
            <a:spLocks noGrp="1"/>
          </p:cNvSpPr>
          <p:nvPr>
            <p:ph type="ftr" sz="quarter" idx="11"/>
          </p:nvPr>
        </p:nvSpPr>
        <p:spPr/>
        <p:txBody>
          <a:bodyPr/>
          <a:lstStyle/>
          <a:p>
            <a:pPr>
              <a:defRPr/>
            </a:pPr>
            <a:r>
              <a:rPr lang="en-US" smtClean="0"/>
              <a:t>Electrical  &amp; Computer Engineering</a:t>
            </a:r>
            <a:endParaRPr lang="en-US"/>
          </a:p>
        </p:txBody>
      </p:sp>
      <p:sp>
        <p:nvSpPr>
          <p:cNvPr id="4" name="Slide Number Placeholder 3"/>
          <p:cNvSpPr>
            <a:spLocks noGrp="1"/>
          </p:cNvSpPr>
          <p:nvPr>
            <p:ph type="sldNum" sz="quarter" idx="12"/>
          </p:nvPr>
        </p:nvSpPr>
        <p:spPr/>
        <p:txBody>
          <a:bodyPr/>
          <a:lstStyle/>
          <a:p>
            <a:pPr>
              <a:defRPr/>
            </a:pPr>
            <a:fld id="{DD750EDB-4144-477E-8B30-C1AE3E75E135}" type="slidenum">
              <a:rPr lang="en-US" smtClean="0"/>
              <a:pPr>
                <a:defRPr/>
              </a:pPr>
              <a:t>2</a:t>
            </a:fld>
            <a:endParaRPr lang="en-US"/>
          </a:p>
        </p:txBody>
      </p:sp>
    </p:spTree>
    <p:extLst>
      <p:ext uri="{BB962C8B-B14F-4D97-AF65-F5344CB8AC3E}">
        <p14:creationId xmlns:p14="http://schemas.microsoft.com/office/powerpoint/2010/main" val="9472284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smtClean="0"/>
              <a:t>Electrical  &amp; Computer Engineering</a:t>
            </a:r>
            <a:endParaRPr lang="en-US" altLang="en-US"/>
          </a:p>
        </p:txBody>
      </p:sp>
      <p:sp>
        <p:nvSpPr>
          <p:cNvPr id="5" name="Slide Number Placeholder 5"/>
          <p:cNvSpPr>
            <a:spLocks noGrp="1"/>
          </p:cNvSpPr>
          <p:nvPr>
            <p:ph type="sldNum" sz="quarter" idx="12"/>
          </p:nvPr>
        </p:nvSpPr>
        <p:spPr/>
        <p:txBody>
          <a:bodyPr/>
          <a:lstStyle/>
          <a:p>
            <a:fld id="{3CD4AAD2-DEC6-4022-8E89-503AAE5DEC43}" type="slidenum">
              <a:rPr lang="en-US" altLang="en-US"/>
              <a:pPr/>
              <a:t>20</a:t>
            </a:fld>
            <a:endParaRPr lang="en-US" altLang="en-US"/>
          </a:p>
        </p:txBody>
      </p:sp>
      <p:sp>
        <p:nvSpPr>
          <p:cNvPr id="27650" name="Rectangle 2"/>
          <p:cNvSpPr>
            <a:spLocks noGrp="1" noChangeArrowheads="1"/>
          </p:cNvSpPr>
          <p:nvPr>
            <p:ph type="title"/>
          </p:nvPr>
        </p:nvSpPr>
        <p:spPr>
          <a:xfrm>
            <a:off x="609600" y="152400"/>
            <a:ext cx="7772400" cy="685800"/>
          </a:xfrm>
        </p:spPr>
        <p:txBody>
          <a:bodyPr/>
          <a:lstStyle/>
          <a:p>
            <a:r>
              <a:rPr lang="en-US" altLang="en-US" sz="3200" dirty="0"/>
              <a:t>Traversing a Linked List</a:t>
            </a:r>
          </a:p>
        </p:txBody>
      </p:sp>
      <p:sp>
        <p:nvSpPr>
          <p:cNvPr id="27651" name="Rectangle 3"/>
          <p:cNvSpPr>
            <a:spLocks noGrp="1" noChangeArrowheads="1"/>
          </p:cNvSpPr>
          <p:nvPr>
            <p:ph type="body" idx="1"/>
          </p:nvPr>
        </p:nvSpPr>
        <p:spPr>
          <a:xfrm>
            <a:off x="152400" y="929640"/>
            <a:ext cx="8839200" cy="5334000"/>
          </a:xfrm>
        </p:spPr>
        <p:txBody>
          <a:bodyPr/>
          <a:lstStyle/>
          <a:p>
            <a:pPr algn="just"/>
            <a:r>
              <a:rPr lang="en-US" altLang="en-US" sz="2400" dirty="0"/>
              <a:t>List traversal requires that all of the data in the list be processed.  Thus each node must be visited and the data value examined. </a:t>
            </a:r>
          </a:p>
          <a:p>
            <a:pPr algn="just">
              <a:buFontTx/>
              <a:buNone/>
            </a:pPr>
            <a:r>
              <a:rPr lang="en-US" altLang="en-US" sz="2000" dirty="0"/>
              <a:t> </a:t>
            </a:r>
          </a:p>
          <a:p>
            <a:pPr algn="just">
              <a:buFontTx/>
              <a:buNone/>
            </a:pPr>
            <a:r>
              <a:rPr lang="en-US" altLang="en-US" sz="1800" b="1" dirty="0">
                <a:solidFill>
                  <a:srgbClr val="008000"/>
                </a:solidFill>
                <a:latin typeface="Courier New" panose="02070309020205020404" pitchFamily="49" charset="0"/>
                <a:cs typeface="Courier New" panose="02070309020205020404" pitchFamily="49" charset="0"/>
              </a:rPr>
              <a:t>//traverse a linked </a:t>
            </a:r>
            <a:r>
              <a:rPr lang="en-US" altLang="en-US" sz="1800" b="1" dirty="0" smtClean="0">
                <a:solidFill>
                  <a:srgbClr val="008000"/>
                </a:solidFill>
                <a:latin typeface="Courier New" panose="02070309020205020404" pitchFamily="49" charset="0"/>
                <a:cs typeface="Courier New" panose="02070309020205020404" pitchFamily="49" charset="0"/>
              </a:rPr>
              <a:t>list</a:t>
            </a:r>
          </a:p>
          <a:p>
            <a:pPr algn="just">
              <a:buFontTx/>
              <a:buNone/>
            </a:pPr>
            <a:endParaRPr lang="en-US" altLang="en-US" sz="1800" b="1" dirty="0">
              <a:solidFill>
                <a:srgbClr val="008000"/>
              </a:solidFill>
              <a:latin typeface="Courier New" panose="02070309020205020404" pitchFamily="49" charset="0"/>
              <a:cs typeface="Courier New" panose="02070309020205020404" pitchFamily="49" charset="0"/>
            </a:endParaRPr>
          </a:p>
          <a:p>
            <a:pPr algn="just">
              <a:buFontTx/>
              <a:buNone/>
            </a:pPr>
            <a:r>
              <a:rPr lang="en-US" altLang="en-US" sz="1800" b="1" dirty="0">
                <a:solidFill>
                  <a:srgbClr val="0000CC"/>
                </a:solidFill>
                <a:latin typeface="Courier New" panose="02070309020205020404" pitchFamily="49" charset="0"/>
                <a:cs typeface="Courier New" panose="02070309020205020404" pitchFamily="49" charset="0"/>
              </a:rPr>
              <a:t>N</a:t>
            </a:r>
            <a:r>
              <a:rPr lang="en-US" altLang="en-US" sz="1800" b="1" dirty="0" smtClean="0">
                <a:solidFill>
                  <a:srgbClr val="0000CC"/>
                </a:solidFill>
                <a:latin typeface="Courier New" panose="02070309020205020404" pitchFamily="49" charset="0"/>
                <a:cs typeface="Courier New" panose="02070309020205020404" pitchFamily="49" charset="0"/>
              </a:rPr>
              <a:t>ode </a:t>
            </a:r>
            <a:r>
              <a:rPr lang="en-US" altLang="en-US" sz="1800" b="1" dirty="0">
                <a:solidFill>
                  <a:srgbClr val="0000CC"/>
                </a:solidFill>
                <a:latin typeface="Courier New" panose="02070309020205020404" pitchFamily="49" charset="0"/>
                <a:cs typeface="Courier New" panose="02070309020205020404" pitchFamily="49" charset="0"/>
              </a:rPr>
              <a:t>*</a:t>
            </a:r>
            <a:r>
              <a:rPr lang="en-US" altLang="en-US" sz="1800" b="1" dirty="0" err="1">
                <a:solidFill>
                  <a:srgbClr val="0000CC"/>
                </a:solidFill>
                <a:latin typeface="Courier New" panose="02070309020205020404" pitchFamily="49" charset="0"/>
                <a:cs typeface="Courier New" panose="02070309020205020404" pitchFamily="49" charset="0"/>
              </a:rPr>
              <a:t>pWalker</a:t>
            </a:r>
            <a:r>
              <a:rPr lang="en-US" altLang="en-US" sz="1800" b="1" dirty="0">
                <a:solidFill>
                  <a:srgbClr val="0000CC"/>
                </a:solidFill>
                <a:latin typeface="Courier New" panose="02070309020205020404" pitchFamily="49" charset="0"/>
                <a:cs typeface="Courier New" panose="02070309020205020404" pitchFamily="49" charset="0"/>
              </a:rPr>
              <a:t>;</a:t>
            </a:r>
          </a:p>
          <a:p>
            <a:pPr algn="just">
              <a:buFontTx/>
              <a:buNone/>
            </a:pPr>
            <a:r>
              <a:rPr lang="en-US" altLang="en-US" sz="1800" b="1" dirty="0" err="1">
                <a:solidFill>
                  <a:srgbClr val="0000CC"/>
                </a:solidFill>
                <a:latin typeface="Courier New" panose="02070309020205020404" pitchFamily="49" charset="0"/>
                <a:cs typeface="Courier New" panose="02070309020205020404" pitchFamily="49" charset="0"/>
              </a:rPr>
              <a:t>pWalker</a:t>
            </a:r>
            <a:r>
              <a:rPr lang="en-US" altLang="en-US" sz="1800" b="1" dirty="0">
                <a:solidFill>
                  <a:srgbClr val="0000CC"/>
                </a:solidFill>
                <a:latin typeface="Courier New" panose="02070309020205020404" pitchFamily="49" charset="0"/>
                <a:cs typeface="Courier New" panose="02070309020205020404" pitchFamily="49" charset="0"/>
              </a:rPr>
              <a:t> = </a:t>
            </a:r>
            <a:r>
              <a:rPr lang="en-US" altLang="en-US" sz="1800" b="1" dirty="0" err="1">
                <a:solidFill>
                  <a:srgbClr val="0000CC"/>
                </a:solidFill>
                <a:latin typeface="Courier New" panose="02070309020205020404" pitchFamily="49" charset="0"/>
                <a:cs typeface="Courier New" panose="02070309020205020404" pitchFamily="49" charset="0"/>
              </a:rPr>
              <a:t>pHead</a:t>
            </a:r>
            <a:r>
              <a:rPr lang="en-US" altLang="en-US" sz="1800" b="1" dirty="0" smtClean="0">
                <a:solidFill>
                  <a:srgbClr val="0000CC"/>
                </a:solidFill>
                <a:latin typeface="Courier New" panose="02070309020205020404" pitchFamily="49" charset="0"/>
                <a:cs typeface="Courier New" panose="02070309020205020404" pitchFamily="49" charset="0"/>
              </a:rPr>
              <a:t>;</a:t>
            </a:r>
          </a:p>
          <a:p>
            <a:pPr algn="just">
              <a:buFontTx/>
              <a:buNone/>
            </a:pPr>
            <a:endParaRPr lang="en-US" altLang="en-US" sz="1800" b="1" dirty="0">
              <a:solidFill>
                <a:srgbClr val="0000CC"/>
              </a:solidFill>
              <a:latin typeface="Courier New" panose="02070309020205020404" pitchFamily="49" charset="0"/>
              <a:cs typeface="Courier New" panose="02070309020205020404" pitchFamily="49" charset="0"/>
            </a:endParaRPr>
          </a:p>
          <a:p>
            <a:pPr algn="just">
              <a:buFontTx/>
              <a:buNone/>
            </a:pPr>
            <a:r>
              <a:rPr lang="en-US" altLang="en-US" sz="1800" b="1" dirty="0" err="1" smtClean="0">
                <a:solidFill>
                  <a:srgbClr val="0000CC"/>
                </a:solidFill>
                <a:latin typeface="Courier New" panose="02070309020205020404" pitchFamily="49" charset="0"/>
                <a:cs typeface="Courier New" panose="02070309020205020404" pitchFamily="49" charset="0"/>
              </a:rPr>
              <a:t>cout</a:t>
            </a:r>
            <a:r>
              <a:rPr lang="en-US" altLang="en-US" sz="1800" b="1" dirty="0" smtClean="0">
                <a:solidFill>
                  <a:srgbClr val="0000CC"/>
                </a:solidFill>
                <a:latin typeface="Courier New" panose="02070309020205020404" pitchFamily="49" charset="0"/>
                <a:cs typeface="Courier New" panose="02070309020205020404" pitchFamily="49" charset="0"/>
              </a:rPr>
              <a:t> &lt;&lt; “List </a:t>
            </a:r>
            <a:r>
              <a:rPr lang="en-US" altLang="en-US" sz="1800" b="1" dirty="0">
                <a:solidFill>
                  <a:srgbClr val="0000CC"/>
                </a:solidFill>
                <a:latin typeface="Courier New" panose="02070309020205020404" pitchFamily="49" charset="0"/>
                <a:cs typeface="Courier New" panose="02070309020205020404" pitchFamily="49" charset="0"/>
              </a:rPr>
              <a:t>contains:\n</a:t>
            </a:r>
            <a:r>
              <a:rPr lang="en-US" altLang="en-US" sz="1800" b="1" dirty="0" smtClean="0">
                <a:solidFill>
                  <a:srgbClr val="0000CC"/>
                </a:solidFill>
                <a:latin typeface="Courier New" panose="02070309020205020404" pitchFamily="49" charset="0"/>
                <a:cs typeface="Courier New" panose="02070309020205020404" pitchFamily="49" charset="0"/>
              </a:rPr>
              <a:t>”;</a:t>
            </a:r>
            <a:endParaRPr lang="en-US" altLang="en-US" sz="1800" b="1" dirty="0">
              <a:solidFill>
                <a:srgbClr val="0000CC"/>
              </a:solidFill>
              <a:latin typeface="Courier New" panose="02070309020205020404" pitchFamily="49" charset="0"/>
              <a:cs typeface="Courier New" panose="02070309020205020404" pitchFamily="49" charset="0"/>
            </a:endParaRPr>
          </a:p>
          <a:p>
            <a:pPr algn="just">
              <a:buFontTx/>
              <a:buNone/>
            </a:pPr>
            <a:r>
              <a:rPr lang="en-US" altLang="en-US" sz="1800" b="1" dirty="0">
                <a:solidFill>
                  <a:srgbClr val="0000CC"/>
                </a:solidFill>
                <a:latin typeface="Courier New" panose="02070309020205020404" pitchFamily="49" charset="0"/>
                <a:cs typeface="Courier New" panose="02070309020205020404" pitchFamily="49" charset="0"/>
              </a:rPr>
              <a:t>while (</a:t>
            </a:r>
            <a:r>
              <a:rPr lang="en-US" altLang="en-US" sz="1800" b="1" dirty="0" err="1">
                <a:solidFill>
                  <a:srgbClr val="0000CC"/>
                </a:solidFill>
                <a:latin typeface="Courier New" panose="02070309020205020404" pitchFamily="49" charset="0"/>
                <a:cs typeface="Courier New" panose="02070309020205020404" pitchFamily="49" charset="0"/>
              </a:rPr>
              <a:t>pWalker</a:t>
            </a:r>
            <a:r>
              <a:rPr lang="en-US" altLang="en-US" sz="1800" b="1" dirty="0">
                <a:solidFill>
                  <a:srgbClr val="0000CC"/>
                </a:solidFill>
                <a:latin typeface="Courier New" panose="02070309020205020404" pitchFamily="49" charset="0"/>
                <a:cs typeface="Courier New" panose="02070309020205020404" pitchFamily="49" charset="0"/>
              </a:rPr>
              <a:t> != NULL</a:t>
            </a:r>
            <a:r>
              <a:rPr lang="en-US" altLang="en-US" sz="1800" b="1" dirty="0" smtClean="0">
                <a:solidFill>
                  <a:srgbClr val="0000CC"/>
                </a:solidFill>
                <a:latin typeface="Courier New" panose="02070309020205020404" pitchFamily="49" charset="0"/>
                <a:cs typeface="Courier New" panose="02070309020205020404" pitchFamily="49" charset="0"/>
              </a:rPr>
              <a:t>){           </a:t>
            </a:r>
            <a:r>
              <a:rPr lang="en-US" altLang="en-US" sz="1800" b="1" dirty="0" smtClean="0">
                <a:solidFill>
                  <a:srgbClr val="008000"/>
                </a:solidFill>
                <a:latin typeface="Courier New" panose="02070309020205020404" pitchFamily="49" charset="0"/>
                <a:cs typeface="Courier New" panose="02070309020205020404" pitchFamily="49" charset="0"/>
              </a:rPr>
              <a:t>//While list is not empty or</a:t>
            </a:r>
            <a:endParaRPr lang="en-US" altLang="en-US" sz="1800" b="1" dirty="0">
              <a:solidFill>
                <a:srgbClr val="008000"/>
              </a:solidFill>
              <a:latin typeface="Courier New" panose="02070309020205020404" pitchFamily="49" charset="0"/>
              <a:cs typeface="Courier New" panose="02070309020205020404" pitchFamily="49" charset="0"/>
            </a:endParaRPr>
          </a:p>
          <a:p>
            <a:pPr algn="just">
              <a:buFontTx/>
              <a:buNone/>
            </a:pPr>
            <a:r>
              <a:rPr lang="en-US" altLang="en-US" sz="1800" b="1" dirty="0">
                <a:solidFill>
                  <a:srgbClr val="0000CC"/>
                </a:solidFill>
                <a:latin typeface="Courier New" panose="02070309020205020404" pitchFamily="49" charset="0"/>
                <a:cs typeface="Courier New" panose="02070309020205020404" pitchFamily="49" charset="0"/>
              </a:rPr>
              <a:t> </a:t>
            </a:r>
            <a:r>
              <a:rPr lang="en-US" altLang="en-US" sz="1800" b="1" dirty="0" smtClean="0">
                <a:solidFill>
                  <a:srgbClr val="0000CC"/>
                </a:solidFill>
                <a:latin typeface="Courier New" panose="02070309020205020404" pitchFamily="49" charset="0"/>
                <a:cs typeface="Courier New" panose="02070309020205020404" pitchFamily="49" charset="0"/>
              </a:rPr>
              <a:t>						 </a:t>
            </a:r>
            <a:r>
              <a:rPr lang="en-US" altLang="en-US" sz="1800" b="1" dirty="0" smtClean="0">
                <a:solidFill>
                  <a:srgbClr val="008000"/>
                </a:solidFill>
                <a:latin typeface="Courier New" panose="02070309020205020404" pitchFamily="49" charset="0"/>
                <a:cs typeface="Courier New" panose="02070309020205020404" pitchFamily="49" charset="0"/>
              </a:rPr>
              <a:t>// </a:t>
            </a:r>
            <a:r>
              <a:rPr lang="en-US" altLang="en-US" sz="1800" b="1" dirty="0">
                <a:solidFill>
                  <a:srgbClr val="008000"/>
                </a:solidFill>
                <a:latin typeface="Courier New" panose="02070309020205020404" pitchFamily="49" charset="0"/>
                <a:cs typeface="Courier New" panose="02070309020205020404" pitchFamily="49" charset="0"/>
              </a:rPr>
              <a:t>not </a:t>
            </a:r>
            <a:r>
              <a:rPr lang="en-US" altLang="en-US" sz="1800" b="1" dirty="0" smtClean="0">
                <a:solidFill>
                  <a:srgbClr val="008000"/>
                </a:solidFill>
                <a:latin typeface="Courier New" panose="02070309020205020404" pitchFamily="49" charset="0"/>
                <a:cs typeface="Courier New" panose="02070309020205020404" pitchFamily="49" charset="0"/>
              </a:rPr>
              <a:t>at the </a:t>
            </a:r>
            <a:r>
              <a:rPr lang="en-US" altLang="en-US" sz="1800" b="1" dirty="0">
                <a:solidFill>
                  <a:srgbClr val="008000"/>
                </a:solidFill>
                <a:latin typeface="Courier New" panose="02070309020205020404" pitchFamily="49" charset="0"/>
                <a:cs typeface="Courier New" panose="02070309020205020404" pitchFamily="49" charset="0"/>
              </a:rPr>
              <a:t>end of list</a:t>
            </a:r>
            <a:endParaRPr lang="en-US" altLang="en-US" sz="1800" b="1" dirty="0" smtClean="0">
              <a:solidFill>
                <a:srgbClr val="0000CC"/>
              </a:solidFill>
              <a:latin typeface="Courier New" panose="02070309020205020404" pitchFamily="49" charset="0"/>
              <a:cs typeface="Courier New" panose="02070309020205020404" pitchFamily="49" charset="0"/>
            </a:endParaRPr>
          </a:p>
          <a:p>
            <a:pPr algn="just">
              <a:buFontTx/>
              <a:buNone/>
            </a:pPr>
            <a:r>
              <a:rPr lang="en-US" altLang="en-US" sz="1800" b="1" dirty="0">
                <a:solidFill>
                  <a:srgbClr val="0000CC"/>
                </a:solidFill>
                <a:latin typeface="Courier New" panose="02070309020205020404" pitchFamily="49" charset="0"/>
                <a:cs typeface="Courier New" panose="02070309020205020404" pitchFamily="49" charset="0"/>
              </a:rPr>
              <a:t> </a:t>
            </a:r>
            <a:r>
              <a:rPr lang="en-US" altLang="en-US" sz="1800" b="1" dirty="0" smtClean="0">
                <a:solidFill>
                  <a:srgbClr val="0000CC"/>
                </a:solidFill>
                <a:latin typeface="Courier New" panose="02070309020205020404" pitchFamily="49" charset="0"/>
                <a:cs typeface="Courier New" panose="02070309020205020404" pitchFamily="49" charset="0"/>
              </a:rPr>
              <a:t>  </a:t>
            </a:r>
            <a:r>
              <a:rPr lang="en-US" altLang="en-US" sz="1800" b="1" dirty="0" err="1" smtClean="0">
                <a:solidFill>
                  <a:srgbClr val="0000CC"/>
                </a:solidFill>
                <a:latin typeface="Courier New" panose="02070309020205020404" pitchFamily="49" charset="0"/>
                <a:cs typeface="Courier New" panose="02070309020205020404" pitchFamily="49" charset="0"/>
              </a:rPr>
              <a:t>cout</a:t>
            </a:r>
            <a:r>
              <a:rPr lang="en-US" altLang="en-US" sz="1800" b="1" dirty="0" smtClean="0">
                <a:solidFill>
                  <a:srgbClr val="0000CC"/>
                </a:solidFill>
                <a:latin typeface="Courier New" panose="02070309020205020404" pitchFamily="49" charset="0"/>
                <a:cs typeface="Courier New" panose="02070309020205020404" pitchFamily="49" charset="0"/>
              </a:rPr>
              <a:t> &lt;&lt; </a:t>
            </a:r>
            <a:r>
              <a:rPr lang="en-US" altLang="en-US" sz="1800" b="1" dirty="0" err="1" smtClean="0">
                <a:solidFill>
                  <a:srgbClr val="0000CC"/>
                </a:solidFill>
                <a:latin typeface="Courier New" panose="02070309020205020404" pitchFamily="49" charset="0"/>
                <a:cs typeface="Courier New" panose="02070309020205020404" pitchFamily="49" charset="0"/>
              </a:rPr>
              <a:t>pWalker</a:t>
            </a:r>
            <a:r>
              <a:rPr lang="en-US" altLang="en-US" sz="1800" b="1" dirty="0" smtClean="0">
                <a:solidFill>
                  <a:srgbClr val="0000CC"/>
                </a:solidFill>
                <a:latin typeface="Courier New" panose="02070309020205020404" pitchFamily="49" charset="0"/>
                <a:cs typeface="Courier New" panose="02070309020205020404" pitchFamily="49" charset="0"/>
              </a:rPr>
              <a:t> </a:t>
            </a:r>
            <a:r>
              <a:rPr lang="en-US" altLang="en-US" sz="1800" b="1" dirty="0">
                <a:solidFill>
                  <a:srgbClr val="0000CC"/>
                </a:solidFill>
                <a:latin typeface="Courier New" panose="02070309020205020404" pitchFamily="49" charset="0"/>
                <a:cs typeface="Courier New" panose="02070309020205020404" pitchFamily="49" charset="0"/>
              </a:rPr>
              <a:t>-&gt; data</a:t>
            </a:r>
            <a:r>
              <a:rPr lang="en-US" altLang="en-US" sz="1800" b="1" dirty="0" smtClean="0">
                <a:solidFill>
                  <a:srgbClr val="0000CC"/>
                </a:solidFill>
                <a:latin typeface="Courier New" panose="02070309020205020404" pitchFamily="49" charset="0"/>
                <a:cs typeface="Courier New" panose="02070309020205020404" pitchFamily="49" charset="0"/>
              </a:rPr>
              <a:t>); </a:t>
            </a:r>
            <a:endParaRPr lang="en-US" altLang="en-US" sz="1800" b="1" dirty="0">
              <a:solidFill>
                <a:srgbClr val="008000"/>
              </a:solidFill>
              <a:latin typeface="Courier New" panose="02070309020205020404" pitchFamily="49" charset="0"/>
              <a:cs typeface="Courier New" panose="02070309020205020404" pitchFamily="49" charset="0"/>
            </a:endParaRPr>
          </a:p>
          <a:p>
            <a:pPr algn="just">
              <a:buFontTx/>
              <a:buNone/>
            </a:pPr>
            <a:r>
              <a:rPr lang="en-US" altLang="en-US" sz="1800" b="1" dirty="0">
                <a:solidFill>
                  <a:srgbClr val="0000CC"/>
                </a:solidFill>
                <a:latin typeface="Courier New" panose="02070309020205020404" pitchFamily="49" charset="0"/>
                <a:cs typeface="Courier New" panose="02070309020205020404" pitchFamily="49" charset="0"/>
              </a:rPr>
              <a:t>   </a:t>
            </a:r>
            <a:r>
              <a:rPr lang="en-US" altLang="en-US" sz="1800" b="1" dirty="0" err="1">
                <a:solidFill>
                  <a:srgbClr val="0000CC"/>
                </a:solidFill>
                <a:latin typeface="Courier New" panose="02070309020205020404" pitchFamily="49" charset="0"/>
                <a:cs typeface="Courier New" panose="02070309020205020404" pitchFamily="49" charset="0"/>
              </a:rPr>
              <a:t>pWalker</a:t>
            </a:r>
            <a:r>
              <a:rPr lang="en-US" altLang="en-US" sz="1800" b="1" dirty="0">
                <a:solidFill>
                  <a:srgbClr val="0000CC"/>
                </a:solidFill>
                <a:latin typeface="Courier New" panose="02070309020205020404" pitchFamily="49" charset="0"/>
                <a:cs typeface="Courier New" panose="02070309020205020404" pitchFamily="49" charset="0"/>
              </a:rPr>
              <a:t> = </a:t>
            </a:r>
            <a:r>
              <a:rPr lang="en-US" altLang="en-US" sz="1800" b="1" dirty="0" err="1">
                <a:solidFill>
                  <a:srgbClr val="0000CC"/>
                </a:solidFill>
                <a:latin typeface="Courier New" panose="02070309020205020404" pitchFamily="49" charset="0"/>
                <a:cs typeface="Courier New" panose="02070309020205020404" pitchFamily="49" charset="0"/>
              </a:rPr>
              <a:t>pWalker</a:t>
            </a:r>
            <a:r>
              <a:rPr lang="en-US" altLang="en-US" sz="1800" b="1" dirty="0">
                <a:solidFill>
                  <a:srgbClr val="0000CC"/>
                </a:solidFill>
                <a:latin typeface="Courier New" panose="02070309020205020404" pitchFamily="49" charset="0"/>
                <a:cs typeface="Courier New" panose="02070309020205020404" pitchFamily="49" charset="0"/>
              </a:rPr>
              <a:t> -&gt; next;  </a:t>
            </a:r>
          </a:p>
          <a:p>
            <a:pPr algn="just">
              <a:buFontTx/>
              <a:buNone/>
            </a:pPr>
            <a:r>
              <a:rPr lang="en-US" altLang="en-US" sz="1800" b="1" dirty="0">
                <a:solidFill>
                  <a:srgbClr val="0000CC"/>
                </a:solidFill>
                <a:latin typeface="Courier New" panose="02070309020205020404" pitchFamily="49" charset="0"/>
                <a:cs typeface="Courier New" panose="02070309020205020404" pitchFamily="49" charset="0"/>
              </a:rPr>
              <a:t>}</a:t>
            </a:r>
          </a:p>
          <a:p>
            <a:pPr algn="just">
              <a:buFontTx/>
              <a:buNone/>
            </a:pPr>
            <a:endParaRPr lang="en-US" altLang="en-US" sz="1800" dirty="0">
              <a:solidFill>
                <a:srgbClr val="0000CC"/>
              </a:solidFill>
            </a:endParaRPr>
          </a:p>
          <a:p>
            <a:pPr algn="just">
              <a:buFontTx/>
              <a:buNone/>
            </a:pPr>
            <a:r>
              <a:rPr lang="en-US" altLang="en-US" sz="1800" dirty="0">
                <a:solidFill>
                  <a:srgbClr val="0000CC"/>
                </a:solidFill>
              </a:rPr>
              <a:t>   </a:t>
            </a:r>
          </a:p>
          <a:p>
            <a:pPr algn="just">
              <a:buFontTx/>
              <a:buNone/>
            </a:pPr>
            <a:r>
              <a:rPr lang="en-US" altLang="en-US" sz="1800" dirty="0">
                <a:solidFill>
                  <a:srgbClr val="0000CC"/>
                </a:solidFill>
              </a:rPr>
              <a:t>         </a:t>
            </a:r>
          </a:p>
        </p:txBody>
      </p:sp>
      <p:sp>
        <p:nvSpPr>
          <p:cNvPr id="2" name="Date Placeholder 1"/>
          <p:cNvSpPr>
            <a:spLocks noGrp="1"/>
          </p:cNvSpPr>
          <p:nvPr>
            <p:ph type="dt" sz="half" idx="10"/>
          </p:nvPr>
        </p:nvSpPr>
        <p:spPr/>
        <p:txBody>
          <a:bodyPr/>
          <a:lstStyle/>
          <a:p>
            <a:pPr>
              <a:defRPr/>
            </a:pPr>
            <a:fld id="{DFC4D408-9893-4687-86C6-3D7AD766CC82}" type="datetime1">
              <a:rPr lang="en-US" smtClean="0"/>
              <a:t>9/19/2016</a:t>
            </a:fld>
            <a:endParaRPr lang="en-US"/>
          </a:p>
        </p:txBody>
      </p:sp>
    </p:spTree>
    <p:extLst>
      <p:ext uri="{BB962C8B-B14F-4D97-AF65-F5344CB8AC3E}">
        <p14:creationId xmlns:p14="http://schemas.microsoft.com/office/powerpoint/2010/main" val="11567274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304800" y="1143000"/>
            <a:ext cx="8229600" cy="3810000"/>
          </a:xfrm>
        </p:spPr>
        <p:txBody>
          <a:bodyPr/>
          <a:lstStyle/>
          <a:p>
            <a:pPr marL="0" indent="0">
              <a:buNone/>
            </a:pPr>
            <a:r>
              <a:rPr lang="en-US" sz="2800" dirty="0" smtClean="0">
                <a:solidFill>
                  <a:srgbClr val="0033CC"/>
                </a:solidFill>
              </a:rPr>
              <a:t>Textbook: Chapter 19 – Data Structures</a:t>
            </a:r>
            <a:endParaRPr lang="en-US" sz="2800" b="1" i="1" dirty="0" smtClean="0"/>
          </a:p>
          <a:p>
            <a:pPr marL="0" indent="0">
              <a:buNone/>
            </a:pPr>
            <a:r>
              <a:rPr lang="en-US" sz="2800" b="1" i="1" dirty="0" smtClean="0"/>
              <a:t>Introduction </a:t>
            </a:r>
            <a:r>
              <a:rPr lang="en-US" sz="2800" b="1" i="1" dirty="0"/>
              <a:t>to Computing Systems: From Bits and Gates to C and Beyond, 2nd edition, © 2003 </a:t>
            </a:r>
            <a:r>
              <a:rPr lang="en-US" sz="2800" dirty="0"/>
              <a:t>Author: Yale </a:t>
            </a:r>
            <a:r>
              <a:rPr lang="en-US" sz="2800" dirty="0" err="1"/>
              <a:t>Patt</a:t>
            </a:r>
            <a:r>
              <a:rPr lang="en-US" sz="2800" dirty="0"/>
              <a:t> and Sanjay Patel </a:t>
            </a:r>
            <a:endParaRPr lang="en-US" sz="3000" dirty="0" smtClean="0">
              <a:solidFill>
                <a:srgbClr val="0033CC"/>
              </a:solidFill>
            </a:endParaRPr>
          </a:p>
        </p:txBody>
      </p:sp>
      <p:sp>
        <p:nvSpPr>
          <p:cNvPr id="4" name="Date Placeholder 3"/>
          <p:cNvSpPr>
            <a:spLocks noGrp="1"/>
          </p:cNvSpPr>
          <p:nvPr>
            <p:ph type="dt" sz="half" idx="10"/>
          </p:nvPr>
        </p:nvSpPr>
        <p:spPr/>
        <p:txBody>
          <a:bodyPr/>
          <a:lstStyle/>
          <a:p>
            <a:fld id="{DE264BA9-6F35-4077-8CAE-61BBD6945119}" type="datetime1">
              <a:rPr lang="en-US" smtClean="0"/>
              <a:pPr/>
              <a:t>9/19/2016</a:t>
            </a:fld>
            <a:endParaRPr lang="en-US"/>
          </a:p>
        </p:txBody>
      </p:sp>
      <p:sp>
        <p:nvSpPr>
          <p:cNvPr id="5" name="Footer Placeholder 4"/>
          <p:cNvSpPr>
            <a:spLocks noGrp="1"/>
          </p:cNvSpPr>
          <p:nvPr>
            <p:ph type="ftr" sz="quarter" idx="11"/>
          </p:nvPr>
        </p:nvSpPr>
        <p:spPr/>
        <p:txBody>
          <a:bodyPr/>
          <a:lstStyle/>
          <a:p>
            <a:r>
              <a:rPr lang="en-US" smtClean="0"/>
              <a:t>Electrical  &amp; Computer Engineering</a:t>
            </a:r>
            <a:endParaRPr lang="en-US"/>
          </a:p>
        </p:txBody>
      </p:sp>
      <p:sp>
        <p:nvSpPr>
          <p:cNvPr id="6" name="Slide Number Placeholder 5"/>
          <p:cNvSpPr>
            <a:spLocks noGrp="1"/>
          </p:cNvSpPr>
          <p:nvPr>
            <p:ph type="sldNum" sz="quarter" idx="12"/>
          </p:nvPr>
        </p:nvSpPr>
        <p:spPr/>
        <p:txBody>
          <a:bodyPr/>
          <a:lstStyle/>
          <a:p>
            <a:fld id="{6598C40F-7980-40F2-B7BA-2B80A3F3AD9E}" type="slidenum">
              <a:rPr lang="en-US" smtClean="0"/>
              <a:pPr/>
              <a:t>21</a:t>
            </a:fld>
            <a:endParaRPr lang="en-US"/>
          </a:p>
        </p:txBody>
      </p:sp>
    </p:spTree>
    <p:extLst>
      <p:ext uri="{BB962C8B-B14F-4D97-AF65-F5344CB8AC3E}">
        <p14:creationId xmlns:p14="http://schemas.microsoft.com/office/powerpoint/2010/main" val="8722801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CN" dirty="0">
                <a:ea typeface="宋体" panose="02010600030101010101" pitchFamily="2" charset="-122"/>
              </a:rPr>
              <a:t>Linked Lists</a:t>
            </a:r>
          </a:p>
        </p:txBody>
      </p:sp>
      <p:sp>
        <p:nvSpPr>
          <p:cNvPr id="9219" name="Rectangle 3"/>
          <p:cNvSpPr>
            <a:spLocks noGrp="1" noChangeArrowheads="1"/>
          </p:cNvSpPr>
          <p:nvPr>
            <p:ph type="body" idx="1"/>
          </p:nvPr>
        </p:nvSpPr>
        <p:spPr>
          <a:xfrm>
            <a:off x="152399" y="2152523"/>
            <a:ext cx="8483601" cy="3048000"/>
          </a:xfrm>
        </p:spPr>
        <p:txBody>
          <a:bodyPr/>
          <a:lstStyle/>
          <a:p>
            <a:r>
              <a:rPr lang="en-US" altLang="zh-CN" dirty="0">
                <a:ea typeface="宋体" panose="02010600030101010101" pitchFamily="2" charset="-122"/>
              </a:rPr>
              <a:t>A </a:t>
            </a:r>
            <a:r>
              <a:rPr lang="en-US" altLang="zh-CN" i="1" dirty="0">
                <a:solidFill>
                  <a:srgbClr val="FF0000"/>
                </a:solidFill>
                <a:ea typeface="宋体" panose="02010600030101010101" pitchFamily="2" charset="-122"/>
              </a:rPr>
              <a:t>linked list</a:t>
            </a:r>
            <a:r>
              <a:rPr lang="en-US" altLang="zh-CN" dirty="0">
                <a:solidFill>
                  <a:srgbClr val="FF0000"/>
                </a:solidFill>
                <a:ea typeface="宋体" panose="02010600030101010101" pitchFamily="2" charset="-122"/>
              </a:rPr>
              <a:t> </a:t>
            </a:r>
            <a:r>
              <a:rPr lang="en-US" altLang="zh-CN" dirty="0">
                <a:ea typeface="宋体" panose="02010600030101010101" pitchFamily="2" charset="-122"/>
              </a:rPr>
              <a:t>is a series of connected </a:t>
            </a:r>
            <a:r>
              <a:rPr lang="en-US" altLang="zh-CN" i="1" dirty="0">
                <a:solidFill>
                  <a:srgbClr val="FF0000"/>
                </a:solidFill>
                <a:ea typeface="宋体" panose="02010600030101010101" pitchFamily="2" charset="-122"/>
              </a:rPr>
              <a:t>nodes</a:t>
            </a:r>
          </a:p>
          <a:p>
            <a:r>
              <a:rPr lang="en-US" altLang="zh-CN" dirty="0">
                <a:ea typeface="宋体" panose="02010600030101010101" pitchFamily="2" charset="-122"/>
              </a:rPr>
              <a:t>Each node contains at least</a:t>
            </a:r>
          </a:p>
          <a:p>
            <a:pPr lvl="1"/>
            <a:r>
              <a:rPr lang="en-US" altLang="zh-CN" dirty="0">
                <a:ea typeface="宋体" panose="02010600030101010101" pitchFamily="2" charset="-122"/>
              </a:rPr>
              <a:t>A piece of data (any type)</a:t>
            </a:r>
          </a:p>
          <a:p>
            <a:pPr lvl="1"/>
            <a:r>
              <a:rPr lang="en-US" altLang="zh-CN" dirty="0">
                <a:ea typeface="宋体" panose="02010600030101010101" pitchFamily="2" charset="-122"/>
              </a:rPr>
              <a:t>Pointer to the next node in the list</a:t>
            </a:r>
          </a:p>
          <a:p>
            <a:r>
              <a:rPr lang="en-US" altLang="zh-CN" i="1" dirty="0">
                <a:solidFill>
                  <a:srgbClr val="FF0000"/>
                </a:solidFill>
                <a:ea typeface="宋体" panose="02010600030101010101" pitchFamily="2" charset="-122"/>
              </a:rPr>
              <a:t>Head</a:t>
            </a:r>
            <a:r>
              <a:rPr lang="en-US" altLang="zh-CN" dirty="0">
                <a:ea typeface="宋体" panose="02010600030101010101" pitchFamily="2" charset="-122"/>
              </a:rPr>
              <a:t>: pointer to the first node</a:t>
            </a:r>
          </a:p>
          <a:p>
            <a:r>
              <a:rPr lang="en-US" altLang="zh-CN" dirty="0">
                <a:ea typeface="宋体" panose="02010600030101010101" pitchFamily="2" charset="-122"/>
              </a:rPr>
              <a:t>The last node points to </a:t>
            </a:r>
            <a:r>
              <a:rPr lang="en-US" altLang="zh-CN" dirty="0">
                <a:latin typeface="Courier New" panose="02070309020205020404" pitchFamily="49" charset="0"/>
                <a:ea typeface="宋体" panose="02010600030101010101" pitchFamily="2" charset="-122"/>
              </a:rPr>
              <a:t>NULL</a:t>
            </a:r>
          </a:p>
        </p:txBody>
      </p:sp>
      <p:sp>
        <p:nvSpPr>
          <p:cNvPr id="9231" name="Rectangle 15"/>
          <p:cNvSpPr>
            <a:spLocks noChangeArrowheads="1"/>
          </p:cNvSpPr>
          <p:nvPr/>
        </p:nvSpPr>
        <p:spPr bwMode="auto">
          <a:xfrm>
            <a:off x="2921000" y="1066800"/>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2" name="Line 16"/>
          <p:cNvSpPr>
            <a:spLocks noChangeShapeType="1"/>
          </p:cNvSpPr>
          <p:nvPr/>
        </p:nvSpPr>
        <p:spPr bwMode="auto">
          <a:xfrm flipV="1">
            <a:off x="3225800" y="1371600"/>
            <a:ext cx="914400" cy="0"/>
          </a:xfrm>
          <a:prstGeom prst="line">
            <a:avLst/>
          </a:prstGeom>
          <a:noFill/>
          <a:ln w="2857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234" name="Rectangle 18"/>
          <p:cNvSpPr>
            <a:spLocks noChangeArrowheads="1"/>
          </p:cNvSpPr>
          <p:nvPr/>
        </p:nvSpPr>
        <p:spPr bwMode="auto">
          <a:xfrm>
            <a:off x="4749800" y="1066800"/>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5" name="Line 19"/>
          <p:cNvSpPr>
            <a:spLocks noChangeShapeType="1"/>
          </p:cNvSpPr>
          <p:nvPr/>
        </p:nvSpPr>
        <p:spPr bwMode="auto">
          <a:xfrm flipV="1">
            <a:off x="5054600" y="1371600"/>
            <a:ext cx="914400" cy="0"/>
          </a:xfrm>
          <a:prstGeom prst="line">
            <a:avLst/>
          </a:prstGeom>
          <a:noFill/>
          <a:ln w="2857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237" name="Rectangle 21"/>
          <p:cNvSpPr>
            <a:spLocks noChangeArrowheads="1"/>
          </p:cNvSpPr>
          <p:nvPr/>
        </p:nvSpPr>
        <p:spPr bwMode="auto">
          <a:xfrm>
            <a:off x="6578600" y="1066800"/>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252" name="Group 36"/>
          <p:cNvGrpSpPr>
            <a:grpSpLocks/>
          </p:cNvGrpSpPr>
          <p:nvPr/>
        </p:nvGrpSpPr>
        <p:grpSpPr bwMode="auto">
          <a:xfrm>
            <a:off x="2311400" y="1066800"/>
            <a:ext cx="609600" cy="609600"/>
            <a:chOff x="1728" y="2880"/>
            <a:chExt cx="384" cy="384"/>
          </a:xfrm>
        </p:grpSpPr>
        <p:sp>
          <p:nvSpPr>
            <p:cNvPr id="9230" name="Rectangle 14"/>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9" name="Text Box 23"/>
            <p:cNvSpPr txBox="1">
              <a:spLocks noChangeArrowheads="1"/>
            </p:cNvSpPr>
            <p:nvPr/>
          </p:nvSpPr>
          <p:spPr bwMode="auto">
            <a:xfrm>
              <a:off x="1819" y="2966"/>
              <a:ext cx="2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buClrTx/>
                <a:buSzTx/>
                <a:buFontTx/>
                <a:buNone/>
              </a:pPr>
              <a:r>
                <a:rPr lang="en-US" altLang="zh-CN" b="0">
                  <a:solidFill>
                    <a:schemeClr val="bg1"/>
                  </a:solidFill>
                  <a:latin typeface="Tahoma" panose="020B0604030504040204" pitchFamily="34" charset="0"/>
                  <a:ea typeface="宋体" panose="02010600030101010101" pitchFamily="2" charset="-122"/>
                </a:rPr>
                <a:t>A</a:t>
              </a:r>
            </a:p>
          </p:txBody>
        </p:sp>
      </p:grpSp>
      <p:sp>
        <p:nvSpPr>
          <p:cNvPr id="9245" name="Text Box 29"/>
          <p:cNvSpPr txBox="1">
            <a:spLocks noChangeArrowheads="1"/>
          </p:cNvSpPr>
          <p:nvPr/>
        </p:nvSpPr>
        <p:spPr bwMode="auto">
          <a:xfrm>
            <a:off x="6704013" y="1174750"/>
            <a:ext cx="393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buClrTx/>
              <a:buSzTx/>
              <a:buFontTx/>
              <a:buNone/>
            </a:pPr>
            <a:r>
              <a:rPr lang="zh-CN" altLang="en-US">
                <a:latin typeface="Tahoma" panose="020B0604030504040204" pitchFamily="34" charset="0"/>
                <a:ea typeface="宋体" panose="02010600030101010101" pitchFamily="2" charset="-122"/>
                <a:sym typeface="Symbol" panose="05050102010706020507" pitchFamily="18" charset="2"/>
              </a:rPr>
              <a:t></a:t>
            </a:r>
            <a:endParaRPr lang="zh-CN" altLang="en-US">
              <a:latin typeface="Tahoma" panose="020B0604030504040204" pitchFamily="34" charset="0"/>
              <a:ea typeface="宋体" panose="02010600030101010101" pitchFamily="2" charset="-122"/>
            </a:endParaRPr>
          </a:p>
        </p:txBody>
      </p:sp>
      <p:sp>
        <p:nvSpPr>
          <p:cNvPr id="9247" name="Rectangle 31"/>
          <p:cNvSpPr>
            <a:spLocks noChangeArrowheads="1"/>
          </p:cNvSpPr>
          <p:nvPr/>
        </p:nvSpPr>
        <p:spPr bwMode="auto">
          <a:xfrm>
            <a:off x="1092200" y="1060450"/>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9" name="Line 13"/>
          <p:cNvSpPr>
            <a:spLocks noChangeShapeType="1"/>
          </p:cNvSpPr>
          <p:nvPr/>
        </p:nvSpPr>
        <p:spPr bwMode="auto">
          <a:xfrm flipV="1">
            <a:off x="1397000" y="1371600"/>
            <a:ext cx="914400" cy="0"/>
          </a:xfrm>
          <a:prstGeom prst="line">
            <a:avLst/>
          </a:prstGeom>
          <a:noFill/>
          <a:ln w="2857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250" name="Text Box 34"/>
          <p:cNvSpPr txBox="1">
            <a:spLocks noChangeArrowheads="1"/>
          </p:cNvSpPr>
          <p:nvPr/>
        </p:nvSpPr>
        <p:spPr bwMode="auto">
          <a:xfrm>
            <a:off x="1025525" y="175260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buClrTx/>
              <a:buSzTx/>
              <a:buFontTx/>
              <a:buNone/>
            </a:pPr>
            <a:r>
              <a:rPr lang="en-US" altLang="zh-CN" b="0">
                <a:solidFill>
                  <a:schemeClr val="folHlink"/>
                </a:solidFill>
                <a:latin typeface="Tahoma" panose="020B0604030504040204" pitchFamily="34" charset="0"/>
                <a:ea typeface="宋体" panose="02010600030101010101" pitchFamily="2" charset="-122"/>
              </a:rPr>
              <a:t>Head</a:t>
            </a:r>
          </a:p>
        </p:txBody>
      </p:sp>
      <p:grpSp>
        <p:nvGrpSpPr>
          <p:cNvPr id="9253" name="Group 37"/>
          <p:cNvGrpSpPr>
            <a:grpSpLocks/>
          </p:cNvGrpSpPr>
          <p:nvPr/>
        </p:nvGrpSpPr>
        <p:grpSpPr bwMode="auto">
          <a:xfrm>
            <a:off x="4140200" y="1066800"/>
            <a:ext cx="609600" cy="609600"/>
            <a:chOff x="1728" y="2880"/>
            <a:chExt cx="384" cy="384"/>
          </a:xfrm>
        </p:grpSpPr>
        <p:sp>
          <p:nvSpPr>
            <p:cNvPr id="9254" name="Rectangle 38"/>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5" name="Text Box 39"/>
            <p:cNvSpPr txBox="1">
              <a:spLocks noChangeArrowheads="1"/>
            </p:cNvSpPr>
            <p:nvPr/>
          </p:nvSpPr>
          <p:spPr bwMode="auto">
            <a:xfrm>
              <a:off x="1820" y="2966"/>
              <a:ext cx="2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buClrTx/>
                <a:buSzTx/>
                <a:buFontTx/>
                <a:buNone/>
              </a:pPr>
              <a:r>
                <a:rPr lang="en-US" altLang="zh-CN" b="0">
                  <a:solidFill>
                    <a:schemeClr val="bg1"/>
                  </a:solidFill>
                  <a:latin typeface="Tahoma" panose="020B0604030504040204" pitchFamily="34" charset="0"/>
                  <a:ea typeface="宋体" panose="02010600030101010101" pitchFamily="2" charset="-122"/>
                </a:rPr>
                <a:t>B</a:t>
              </a:r>
            </a:p>
          </p:txBody>
        </p:sp>
      </p:grpSp>
      <p:grpSp>
        <p:nvGrpSpPr>
          <p:cNvPr id="9256" name="Group 40"/>
          <p:cNvGrpSpPr>
            <a:grpSpLocks/>
          </p:cNvGrpSpPr>
          <p:nvPr/>
        </p:nvGrpSpPr>
        <p:grpSpPr bwMode="auto">
          <a:xfrm>
            <a:off x="5969000" y="1066800"/>
            <a:ext cx="609600" cy="609600"/>
            <a:chOff x="1728" y="2880"/>
            <a:chExt cx="384" cy="384"/>
          </a:xfrm>
        </p:grpSpPr>
        <p:sp>
          <p:nvSpPr>
            <p:cNvPr id="9257" name="Rectangle 41"/>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8" name="Text Box 42"/>
            <p:cNvSpPr txBox="1">
              <a:spLocks noChangeArrowheads="1"/>
            </p:cNvSpPr>
            <p:nvPr/>
          </p:nvSpPr>
          <p:spPr bwMode="auto">
            <a:xfrm>
              <a:off x="1819" y="2966"/>
              <a:ext cx="2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buClrTx/>
                <a:buSzTx/>
                <a:buFontTx/>
                <a:buNone/>
              </a:pPr>
              <a:r>
                <a:rPr lang="en-US" altLang="zh-CN" b="0">
                  <a:solidFill>
                    <a:schemeClr val="bg1"/>
                  </a:solidFill>
                  <a:latin typeface="Tahoma" panose="020B0604030504040204" pitchFamily="34" charset="0"/>
                  <a:ea typeface="宋体" panose="02010600030101010101" pitchFamily="2" charset="-122"/>
                </a:rPr>
                <a:t>C</a:t>
              </a:r>
            </a:p>
          </p:txBody>
        </p:sp>
      </p:grpSp>
      <p:sp>
        <p:nvSpPr>
          <p:cNvPr id="9259" name="Rectangle 43"/>
          <p:cNvSpPr>
            <a:spLocks noChangeArrowheads="1"/>
          </p:cNvSpPr>
          <p:nvPr/>
        </p:nvSpPr>
        <p:spPr bwMode="auto">
          <a:xfrm>
            <a:off x="7721601" y="4965700"/>
            <a:ext cx="9144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260" name="Group 44"/>
          <p:cNvGrpSpPr>
            <a:grpSpLocks/>
          </p:cNvGrpSpPr>
          <p:nvPr/>
        </p:nvGrpSpPr>
        <p:grpSpPr bwMode="auto">
          <a:xfrm>
            <a:off x="6654801" y="4965700"/>
            <a:ext cx="1066800" cy="609600"/>
            <a:chOff x="1728" y="2880"/>
            <a:chExt cx="384" cy="384"/>
          </a:xfrm>
        </p:grpSpPr>
        <p:sp>
          <p:nvSpPr>
            <p:cNvPr id="9261" name="Rectangle 45"/>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2" name="Text Box 46"/>
            <p:cNvSpPr txBox="1">
              <a:spLocks noChangeArrowheads="1"/>
            </p:cNvSpPr>
            <p:nvPr/>
          </p:nvSpPr>
          <p:spPr bwMode="auto">
            <a:xfrm>
              <a:off x="1864" y="2966"/>
              <a:ext cx="1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buClrTx/>
                <a:buSzTx/>
                <a:buFontTx/>
                <a:buNone/>
              </a:pPr>
              <a:r>
                <a:rPr lang="en-US" altLang="zh-CN" b="0">
                  <a:solidFill>
                    <a:schemeClr val="bg1"/>
                  </a:solidFill>
                  <a:latin typeface="Tahoma" panose="020B0604030504040204" pitchFamily="34" charset="0"/>
                  <a:ea typeface="宋体" panose="02010600030101010101" pitchFamily="2" charset="-122"/>
                </a:rPr>
                <a:t>A</a:t>
              </a:r>
            </a:p>
          </p:txBody>
        </p:sp>
      </p:grpSp>
      <p:sp>
        <p:nvSpPr>
          <p:cNvPr id="9267" name="Text Box 51"/>
          <p:cNvSpPr txBox="1">
            <a:spLocks noChangeArrowheads="1"/>
          </p:cNvSpPr>
          <p:nvPr/>
        </p:nvSpPr>
        <p:spPr bwMode="auto">
          <a:xfrm>
            <a:off x="6858001" y="5653088"/>
            <a:ext cx="685800" cy="3667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Monotype Sorts" panose="05010101010101010101" pitchFamily="2" charset="2"/>
              <a:buNone/>
            </a:pPr>
            <a:r>
              <a:rPr lang="en-US" altLang="zh-CN" sz="1800">
                <a:ea typeface="宋体" panose="02010600030101010101" pitchFamily="2" charset="-122"/>
              </a:rPr>
              <a:t>data</a:t>
            </a:r>
          </a:p>
        </p:txBody>
      </p:sp>
      <p:sp>
        <p:nvSpPr>
          <p:cNvPr id="9269" name="Text Box 53"/>
          <p:cNvSpPr txBox="1">
            <a:spLocks noChangeArrowheads="1"/>
          </p:cNvSpPr>
          <p:nvPr/>
        </p:nvSpPr>
        <p:spPr bwMode="auto">
          <a:xfrm>
            <a:off x="7696201" y="5653088"/>
            <a:ext cx="990600" cy="3667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Monotype Sorts" panose="05010101010101010101" pitchFamily="2" charset="2"/>
              <a:buNone/>
            </a:pPr>
            <a:r>
              <a:rPr lang="en-US" altLang="zh-CN" sz="1800">
                <a:ea typeface="宋体" panose="02010600030101010101" pitchFamily="2" charset="-122"/>
              </a:rPr>
              <a:t>pointer</a:t>
            </a:r>
          </a:p>
        </p:txBody>
      </p:sp>
      <p:sp>
        <p:nvSpPr>
          <p:cNvPr id="9270" name="Rectangle 54"/>
          <p:cNvSpPr>
            <a:spLocks noChangeArrowheads="1"/>
          </p:cNvSpPr>
          <p:nvPr/>
        </p:nvSpPr>
        <p:spPr bwMode="auto">
          <a:xfrm>
            <a:off x="6450013" y="4038600"/>
            <a:ext cx="2541587" cy="2133600"/>
          </a:xfrm>
          <a:prstGeom prst="rect">
            <a:avLst/>
          </a:prstGeom>
          <a:noFill/>
          <a:ln w="31750">
            <a:solidFill>
              <a:schemeClr val="folHlink"/>
            </a:solidFill>
            <a:miter lim="800000"/>
            <a:headEnd type="none" w="sm" len="sm"/>
            <a:tailEnd type="none" w="sm" len="sm"/>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1" name="Text Box 55"/>
          <p:cNvSpPr txBox="1">
            <a:spLocks noChangeArrowheads="1"/>
          </p:cNvSpPr>
          <p:nvPr/>
        </p:nvSpPr>
        <p:spPr bwMode="auto">
          <a:xfrm>
            <a:off x="6613526" y="4360927"/>
            <a:ext cx="838200" cy="3667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Monotype Sorts" panose="05010101010101010101" pitchFamily="2" charset="2"/>
              <a:buNone/>
            </a:pPr>
            <a:r>
              <a:rPr lang="en-US" altLang="zh-CN" sz="1800" dirty="0">
                <a:ea typeface="宋体" panose="02010600030101010101" pitchFamily="2" charset="-122"/>
              </a:rPr>
              <a:t>node</a:t>
            </a:r>
          </a:p>
        </p:txBody>
      </p:sp>
      <p:sp>
        <p:nvSpPr>
          <p:cNvPr id="9272" name="Line 56"/>
          <p:cNvSpPr>
            <a:spLocks noChangeShapeType="1"/>
          </p:cNvSpPr>
          <p:nvPr/>
        </p:nvSpPr>
        <p:spPr bwMode="auto">
          <a:xfrm flipV="1">
            <a:off x="8229600" y="5334000"/>
            <a:ext cx="914400" cy="0"/>
          </a:xfrm>
          <a:prstGeom prst="line">
            <a:avLst/>
          </a:prstGeom>
          <a:noFill/>
          <a:ln w="2857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 name="Date Placeholder 1"/>
          <p:cNvSpPr>
            <a:spLocks noGrp="1"/>
          </p:cNvSpPr>
          <p:nvPr>
            <p:ph type="dt" sz="half" idx="10"/>
          </p:nvPr>
        </p:nvSpPr>
        <p:spPr/>
        <p:txBody>
          <a:bodyPr/>
          <a:lstStyle/>
          <a:p>
            <a:pPr>
              <a:defRPr/>
            </a:pPr>
            <a:fld id="{E18D308A-6622-4F21-A050-BA9C6233611D}" type="datetime1">
              <a:rPr lang="en-US" smtClean="0"/>
              <a:t>9/19/2016</a:t>
            </a:fld>
            <a:endParaRPr lang="en-US"/>
          </a:p>
        </p:txBody>
      </p:sp>
      <p:sp>
        <p:nvSpPr>
          <p:cNvPr id="3" name="Footer Placeholder 2"/>
          <p:cNvSpPr>
            <a:spLocks noGrp="1"/>
          </p:cNvSpPr>
          <p:nvPr>
            <p:ph type="ftr" sz="quarter" idx="11"/>
          </p:nvPr>
        </p:nvSpPr>
        <p:spPr/>
        <p:txBody>
          <a:bodyPr/>
          <a:lstStyle/>
          <a:p>
            <a:pPr>
              <a:defRPr/>
            </a:pPr>
            <a:r>
              <a:rPr lang="en-US" smtClean="0"/>
              <a:t>Electrical  &amp; Computer Engineering</a:t>
            </a:r>
            <a:endParaRPr lang="en-US"/>
          </a:p>
        </p:txBody>
      </p:sp>
      <p:sp>
        <p:nvSpPr>
          <p:cNvPr id="4" name="Slide Number Placeholder 3"/>
          <p:cNvSpPr>
            <a:spLocks noGrp="1"/>
          </p:cNvSpPr>
          <p:nvPr>
            <p:ph type="sldNum" sz="quarter" idx="12"/>
          </p:nvPr>
        </p:nvSpPr>
        <p:spPr/>
        <p:txBody>
          <a:bodyPr/>
          <a:lstStyle/>
          <a:p>
            <a:pPr>
              <a:defRPr/>
            </a:pPr>
            <a:fld id="{DD750EDB-4144-477E-8B30-C1AE3E75E135}" type="slidenum">
              <a:rPr lang="en-US" smtClean="0"/>
              <a:pPr>
                <a:defRPr/>
              </a:pPr>
              <a:t>3</a:t>
            </a:fld>
            <a:endParaRPr lang="en-US"/>
          </a:p>
        </p:txBody>
      </p:sp>
    </p:spTree>
    <p:extLst>
      <p:ext uri="{BB962C8B-B14F-4D97-AF65-F5344CB8AC3E}">
        <p14:creationId xmlns:p14="http://schemas.microsoft.com/office/powerpoint/2010/main" val="3324845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11"/>
          </p:nvPr>
        </p:nvSpPr>
        <p:spPr/>
        <p:txBody>
          <a:bodyPr/>
          <a:lstStyle/>
          <a:p>
            <a:r>
              <a:rPr lang="en-US" altLang="en-US" smtClean="0"/>
              <a:t>Electrical  &amp; Computer Engineering</a:t>
            </a:r>
            <a:endParaRPr lang="en-US" altLang="en-US"/>
          </a:p>
        </p:txBody>
      </p:sp>
      <p:sp>
        <p:nvSpPr>
          <p:cNvPr id="10" name="Slide Number Placeholder 5"/>
          <p:cNvSpPr>
            <a:spLocks noGrp="1"/>
          </p:cNvSpPr>
          <p:nvPr>
            <p:ph type="sldNum" sz="quarter" idx="12"/>
          </p:nvPr>
        </p:nvSpPr>
        <p:spPr/>
        <p:txBody>
          <a:bodyPr/>
          <a:lstStyle/>
          <a:p>
            <a:fld id="{DCFE6225-8954-4C6F-8C1D-5BD9B1442636}" type="slidenum">
              <a:rPr lang="en-US" altLang="en-US"/>
              <a:pPr/>
              <a:t>4</a:t>
            </a:fld>
            <a:endParaRPr lang="en-US" altLang="en-US"/>
          </a:p>
        </p:txBody>
      </p:sp>
      <p:sp>
        <p:nvSpPr>
          <p:cNvPr id="13314" name="Rectangle 2"/>
          <p:cNvSpPr>
            <a:spLocks noGrp="1" noChangeArrowheads="1"/>
          </p:cNvSpPr>
          <p:nvPr>
            <p:ph type="title"/>
          </p:nvPr>
        </p:nvSpPr>
        <p:spPr>
          <a:xfrm>
            <a:off x="76200" y="122238"/>
            <a:ext cx="8991600" cy="563562"/>
          </a:xfrm>
        </p:spPr>
        <p:txBody>
          <a:bodyPr/>
          <a:lstStyle/>
          <a:p>
            <a:r>
              <a:rPr lang="en-US" altLang="en-US" sz="3600" dirty="0"/>
              <a:t>The Nodes of a Linked List – Examples </a:t>
            </a:r>
          </a:p>
        </p:txBody>
      </p:sp>
      <p:sp>
        <p:nvSpPr>
          <p:cNvPr id="13315" name="Rectangle 3"/>
          <p:cNvSpPr>
            <a:spLocks noGrp="1" noChangeArrowheads="1"/>
          </p:cNvSpPr>
          <p:nvPr>
            <p:ph type="body" idx="1"/>
          </p:nvPr>
        </p:nvSpPr>
        <p:spPr>
          <a:xfrm>
            <a:off x="76200" y="1034796"/>
            <a:ext cx="8991600" cy="4953000"/>
          </a:xfrm>
        </p:spPr>
        <p:txBody>
          <a:bodyPr/>
          <a:lstStyle/>
          <a:p>
            <a:pPr algn="just"/>
            <a:r>
              <a:rPr lang="en-US" altLang="en-US" dirty="0"/>
              <a:t>A node with three data fields</a:t>
            </a:r>
            <a:r>
              <a:rPr lang="en-US" altLang="en-US" dirty="0" smtClean="0"/>
              <a:t>:</a:t>
            </a:r>
          </a:p>
          <a:p>
            <a:pPr algn="just"/>
            <a:endParaRPr lang="en-US" altLang="en-US" sz="1000" dirty="0"/>
          </a:p>
          <a:p>
            <a:pPr lvl="1" algn="just">
              <a:spcBef>
                <a:spcPct val="5000"/>
              </a:spcBef>
              <a:buFontTx/>
              <a:buNone/>
            </a:pPr>
            <a:r>
              <a:rPr lang="en-US" altLang="en-US" sz="3200" b="1" dirty="0" err="1">
                <a:solidFill>
                  <a:schemeClr val="accent2"/>
                </a:solidFill>
                <a:latin typeface="Courier New" panose="02070309020205020404" pitchFamily="49" charset="0"/>
                <a:ea typeface="MS Mincho" panose="02020609040205080304" pitchFamily="49" charset="-128"/>
                <a:cs typeface="Courier New" panose="02070309020205020404" pitchFamily="49" charset="0"/>
              </a:rPr>
              <a:t>struct</a:t>
            </a:r>
            <a:r>
              <a:rPr lang="en-US" altLang="en-US" sz="3200" b="1" dirty="0">
                <a:solidFill>
                  <a:schemeClr val="accent2"/>
                </a:solidFill>
                <a:latin typeface="Courier New" panose="02070309020205020404" pitchFamily="49" charset="0"/>
                <a:ea typeface="MS Mincho" panose="02020609040205080304" pitchFamily="49" charset="-128"/>
                <a:cs typeface="Courier New" panose="02070309020205020404" pitchFamily="49" charset="0"/>
              </a:rPr>
              <a:t> </a:t>
            </a:r>
            <a:r>
              <a:rPr lang="en-US" altLang="en-US" sz="3200" b="1" dirty="0" err="1" smtClean="0">
                <a:solidFill>
                  <a:schemeClr val="accent2"/>
                </a:solidFill>
                <a:latin typeface="Courier New" panose="02070309020205020404" pitchFamily="49" charset="0"/>
                <a:ea typeface="MS Mincho" panose="02020609040205080304" pitchFamily="49" charset="-128"/>
                <a:cs typeface="Courier New" panose="02070309020205020404" pitchFamily="49" charset="0"/>
              </a:rPr>
              <a:t>EECEStudent</a:t>
            </a:r>
            <a:r>
              <a:rPr lang="en-US" altLang="en-US" sz="3200" b="1" dirty="0" smtClean="0">
                <a:solidFill>
                  <a:schemeClr val="accent2"/>
                </a:solidFill>
                <a:latin typeface="Courier New" panose="02070309020205020404" pitchFamily="49" charset="0"/>
                <a:ea typeface="MS Mincho" panose="02020609040205080304" pitchFamily="49" charset="-128"/>
                <a:cs typeface="Courier New" panose="02070309020205020404" pitchFamily="49" charset="0"/>
              </a:rPr>
              <a:t> {</a:t>
            </a:r>
            <a:endParaRPr lang="en-US" altLang="en-US" sz="3200" b="1" dirty="0">
              <a:solidFill>
                <a:schemeClr val="accent2"/>
              </a:solidFill>
              <a:latin typeface="Courier New" panose="02070309020205020404" pitchFamily="49" charset="0"/>
              <a:cs typeface="Courier New" panose="02070309020205020404" pitchFamily="49" charset="0"/>
            </a:endParaRPr>
          </a:p>
          <a:p>
            <a:pPr lvl="1" algn="just">
              <a:spcBef>
                <a:spcPct val="5000"/>
              </a:spcBef>
              <a:buFontTx/>
              <a:buNone/>
            </a:pPr>
            <a:r>
              <a:rPr lang="en-US" altLang="en-US" sz="3200" b="1" dirty="0">
                <a:solidFill>
                  <a:schemeClr val="accent2"/>
                </a:solidFill>
                <a:latin typeface="Courier New" panose="02070309020205020404" pitchFamily="49" charset="0"/>
                <a:ea typeface="MS Mincho" panose="02020609040205080304" pitchFamily="49" charset="-128"/>
                <a:cs typeface="Courier New" panose="02070309020205020404" pitchFamily="49" charset="0"/>
              </a:rPr>
              <a:t>	</a:t>
            </a:r>
            <a:r>
              <a:rPr lang="en-US" altLang="en-US" sz="3200" b="1" dirty="0" smtClean="0">
                <a:solidFill>
                  <a:schemeClr val="accent2"/>
                </a:solidFill>
                <a:latin typeface="Courier New" panose="02070309020205020404" pitchFamily="49" charset="0"/>
                <a:ea typeface="MS Mincho" panose="02020609040205080304" pitchFamily="49" charset="-128"/>
                <a:cs typeface="Courier New" panose="02070309020205020404" pitchFamily="49" charset="0"/>
              </a:rPr>
              <a:t>string name;</a:t>
            </a:r>
            <a:endParaRPr lang="en-US" altLang="en-US" sz="3200" b="1" dirty="0">
              <a:solidFill>
                <a:schemeClr val="accent2"/>
              </a:solidFill>
              <a:latin typeface="Courier New" panose="02070309020205020404" pitchFamily="49" charset="0"/>
              <a:cs typeface="Courier New" panose="02070309020205020404" pitchFamily="49" charset="0"/>
            </a:endParaRPr>
          </a:p>
          <a:p>
            <a:pPr lvl="1" algn="just">
              <a:spcBef>
                <a:spcPct val="5000"/>
              </a:spcBef>
              <a:buFontTx/>
              <a:buNone/>
            </a:pPr>
            <a:r>
              <a:rPr lang="en-US" altLang="en-US" sz="3200" b="1" dirty="0">
                <a:solidFill>
                  <a:schemeClr val="accent2"/>
                </a:solidFill>
                <a:latin typeface="Courier New" panose="02070309020205020404" pitchFamily="49" charset="0"/>
                <a:ea typeface="MS Mincho" panose="02020609040205080304" pitchFamily="49" charset="-128"/>
                <a:cs typeface="Courier New" panose="02070309020205020404" pitchFamily="49" charset="0"/>
              </a:rPr>
              <a:t>	</a:t>
            </a:r>
            <a:r>
              <a:rPr lang="en-US" altLang="en-US" sz="3200" b="1" dirty="0" err="1">
                <a:solidFill>
                  <a:schemeClr val="accent2"/>
                </a:solidFill>
                <a:latin typeface="Courier New" panose="02070309020205020404" pitchFamily="49" charset="0"/>
                <a:ea typeface="MS Mincho" panose="02020609040205080304" pitchFamily="49" charset="-128"/>
                <a:cs typeface="Courier New" panose="02070309020205020404" pitchFamily="49" charset="0"/>
              </a:rPr>
              <a:t>int</a:t>
            </a:r>
            <a:r>
              <a:rPr lang="en-US" altLang="en-US" sz="3200" b="1" dirty="0">
                <a:solidFill>
                  <a:schemeClr val="accent2"/>
                </a:solidFill>
                <a:latin typeface="Courier New" panose="02070309020205020404" pitchFamily="49" charset="0"/>
                <a:ea typeface="MS Mincho" panose="02020609040205080304" pitchFamily="49" charset="-128"/>
                <a:cs typeface="Courier New" panose="02070309020205020404" pitchFamily="49" charset="0"/>
              </a:rPr>
              <a:t> </a:t>
            </a:r>
            <a:r>
              <a:rPr lang="en-US" altLang="en-US" sz="3200" b="1" dirty="0" smtClean="0">
                <a:solidFill>
                  <a:schemeClr val="accent2"/>
                </a:solidFill>
                <a:latin typeface="Courier New" panose="02070309020205020404" pitchFamily="49" charset="0"/>
                <a:ea typeface="MS Mincho" panose="02020609040205080304" pitchFamily="49" charset="-128"/>
                <a:cs typeface="Courier New" panose="02070309020205020404" pitchFamily="49" charset="0"/>
              </a:rPr>
              <a:t>score;</a:t>
            </a:r>
            <a:endParaRPr lang="en-US" altLang="en-US" sz="3200" b="1" dirty="0">
              <a:solidFill>
                <a:schemeClr val="accent2"/>
              </a:solidFill>
              <a:latin typeface="Courier New" panose="02070309020205020404" pitchFamily="49" charset="0"/>
              <a:cs typeface="Courier New" panose="02070309020205020404" pitchFamily="49" charset="0"/>
            </a:endParaRPr>
          </a:p>
          <a:p>
            <a:pPr lvl="1" algn="just">
              <a:spcBef>
                <a:spcPct val="5000"/>
              </a:spcBef>
              <a:buFontTx/>
              <a:buNone/>
            </a:pPr>
            <a:r>
              <a:rPr lang="en-US" altLang="en-US" sz="3200" b="1" dirty="0">
                <a:solidFill>
                  <a:schemeClr val="accent2"/>
                </a:solidFill>
                <a:latin typeface="Courier New" panose="02070309020205020404" pitchFamily="49" charset="0"/>
                <a:ea typeface="MS Mincho" panose="02020609040205080304" pitchFamily="49" charset="-128"/>
                <a:cs typeface="Courier New" panose="02070309020205020404" pitchFamily="49" charset="0"/>
              </a:rPr>
              <a:t>	</a:t>
            </a:r>
            <a:r>
              <a:rPr lang="en-US" altLang="en-US" sz="3200" b="1" dirty="0" smtClean="0">
                <a:solidFill>
                  <a:schemeClr val="accent2"/>
                </a:solidFill>
                <a:latin typeface="Courier New" panose="02070309020205020404" pitchFamily="49" charset="0"/>
                <a:ea typeface="MS Mincho" panose="02020609040205080304" pitchFamily="49" charset="-128"/>
                <a:cs typeface="Courier New" panose="02070309020205020404" pitchFamily="49" charset="0"/>
              </a:rPr>
              <a:t>char grade;</a:t>
            </a:r>
            <a:endParaRPr lang="en-US" altLang="en-US" sz="3200" b="1" dirty="0">
              <a:solidFill>
                <a:schemeClr val="accent2"/>
              </a:solidFill>
              <a:latin typeface="Courier New" panose="02070309020205020404" pitchFamily="49" charset="0"/>
              <a:cs typeface="Courier New" panose="02070309020205020404" pitchFamily="49" charset="0"/>
            </a:endParaRPr>
          </a:p>
          <a:p>
            <a:pPr lvl="1" algn="just">
              <a:spcBef>
                <a:spcPct val="5000"/>
              </a:spcBef>
              <a:buFontTx/>
              <a:buNone/>
            </a:pPr>
            <a:r>
              <a:rPr lang="en-US" altLang="en-US" sz="3200" b="1" dirty="0">
                <a:solidFill>
                  <a:schemeClr val="accent2"/>
                </a:solidFill>
                <a:latin typeface="Courier New" panose="02070309020205020404" pitchFamily="49" charset="0"/>
                <a:ea typeface="MS Mincho" panose="02020609040205080304" pitchFamily="49" charset="-128"/>
                <a:cs typeface="Courier New" panose="02070309020205020404" pitchFamily="49" charset="0"/>
              </a:rPr>
              <a:t> </a:t>
            </a:r>
            <a:r>
              <a:rPr lang="en-US" altLang="en-US" sz="3200" b="1" dirty="0" err="1" smtClean="0">
                <a:solidFill>
                  <a:schemeClr val="accent2"/>
                </a:solidFill>
                <a:latin typeface="Courier New" panose="02070309020205020404" pitchFamily="49" charset="0"/>
                <a:ea typeface="MS Mincho" panose="02020609040205080304" pitchFamily="49" charset="-128"/>
                <a:cs typeface="Courier New" panose="02070309020205020404" pitchFamily="49" charset="0"/>
              </a:rPr>
              <a:t>EECEStudent</a:t>
            </a:r>
            <a:r>
              <a:rPr lang="en-US" altLang="en-US" sz="3200" b="1" dirty="0" smtClean="0">
                <a:solidFill>
                  <a:schemeClr val="accent2"/>
                </a:solidFill>
                <a:latin typeface="Courier New" panose="02070309020205020404" pitchFamily="49" charset="0"/>
                <a:ea typeface="MS Mincho" panose="02020609040205080304" pitchFamily="49" charset="-128"/>
                <a:cs typeface="Courier New" panose="02070309020205020404" pitchFamily="49" charset="0"/>
              </a:rPr>
              <a:t> </a:t>
            </a:r>
            <a:r>
              <a:rPr lang="en-US" altLang="en-US" sz="3200" b="1" dirty="0" smtClean="0">
                <a:solidFill>
                  <a:schemeClr val="accent2"/>
                </a:solidFill>
                <a:latin typeface="Courier New" panose="02070309020205020404" pitchFamily="49" charset="0"/>
                <a:ea typeface="MS Mincho" panose="02020609040205080304" pitchFamily="49" charset="-128"/>
                <a:cs typeface="Courier New" panose="02070309020205020404" pitchFamily="49" charset="0"/>
              </a:rPr>
              <a:t>*</a:t>
            </a:r>
            <a:r>
              <a:rPr lang="en-US" altLang="en-US" sz="3200" b="1" dirty="0" err="1" smtClean="0">
                <a:solidFill>
                  <a:schemeClr val="accent2"/>
                </a:solidFill>
                <a:latin typeface="Courier New" panose="02070309020205020404" pitchFamily="49" charset="0"/>
                <a:ea typeface="MS Mincho" panose="02020609040205080304" pitchFamily="49" charset="-128"/>
                <a:cs typeface="Courier New" panose="02070309020205020404" pitchFamily="49" charset="0"/>
              </a:rPr>
              <a:t>next_student</a:t>
            </a:r>
            <a:r>
              <a:rPr lang="en-US" altLang="en-US" sz="3200" b="1" dirty="0" smtClean="0">
                <a:solidFill>
                  <a:schemeClr val="accent2"/>
                </a:solidFill>
                <a:latin typeface="Courier New" panose="02070309020205020404" pitchFamily="49" charset="0"/>
                <a:ea typeface="MS Mincho" panose="02020609040205080304" pitchFamily="49" charset="-128"/>
                <a:cs typeface="Courier New" panose="02070309020205020404" pitchFamily="49" charset="0"/>
              </a:rPr>
              <a:t>;</a:t>
            </a:r>
          </a:p>
          <a:p>
            <a:pPr lvl="1" algn="just">
              <a:spcBef>
                <a:spcPct val="5000"/>
              </a:spcBef>
              <a:buFontTx/>
              <a:buNone/>
            </a:pPr>
            <a:r>
              <a:rPr lang="en-US" altLang="en-US" sz="3200" b="1" dirty="0" smtClean="0">
                <a:solidFill>
                  <a:schemeClr val="accent2"/>
                </a:solidFill>
                <a:latin typeface="Courier New" panose="02070309020205020404" pitchFamily="49" charset="0"/>
                <a:ea typeface="MS Mincho" panose="02020609040205080304" pitchFamily="49" charset="-128"/>
                <a:cs typeface="Courier New" panose="02070309020205020404" pitchFamily="49" charset="0"/>
              </a:rPr>
              <a:t>};</a:t>
            </a:r>
            <a:endParaRPr lang="en-US" altLang="en-US" sz="3200" b="1" dirty="0">
              <a:solidFill>
                <a:schemeClr val="accent2"/>
              </a:solidFill>
              <a:latin typeface="Courier New" panose="02070309020205020404" pitchFamily="49" charset="0"/>
              <a:cs typeface="Courier New" panose="02070309020205020404" pitchFamily="49" charset="0"/>
            </a:endParaRPr>
          </a:p>
          <a:p>
            <a:pPr algn="just"/>
            <a:endParaRPr lang="en-US" altLang="en-US" sz="2000" dirty="0">
              <a:solidFill>
                <a:schemeClr val="accent2"/>
              </a:solidFill>
            </a:endParaRPr>
          </a:p>
        </p:txBody>
      </p:sp>
      <p:sp>
        <p:nvSpPr>
          <p:cNvPr id="13316" name="Rectangle 4"/>
          <p:cNvSpPr>
            <a:spLocks noChangeArrowheads="1"/>
          </p:cNvSpPr>
          <p:nvPr/>
        </p:nvSpPr>
        <p:spPr bwMode="auto">
          <a:xfrm>
            <a:off x="1219200" y="5056632"/>
            <a:ext cx="6254496" cy="5334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en-US" sz="2400" dirty="0">
                <a:latin typeface="Arial" panose="020B0604020202020204" pitchFamily="34" charset="0"/>
              </a:rPr>
              <a:t>n</a:t>
            </a:r>
            <a:r>
              <a:rPr lang="en-US" altLang="en-US" sz="2400" dirty="0" smtClean="0">
                <a:latin typeface="Arial" panose="020B0604020202020204" pitchFamily="34" charset="0"/>
              </a:rPr>
              <a:t>ame          score       grade       </a:t>
            </a:r>
            <a:r>
              <a:rPr lang="en-US" altLang="en-US" sz="2400" dirty="0" err="1">
                <a:latin typeface="Arial" panose="020B0604020202020204" pitchFamily="34" charset="0"/>
              </a:rPr>
              <a:t>next_student</a:t>
            </a:r>
            <a:endParaRPr lang="en-US" altLang="en-US" sz="2400" dirty="0">
              <a:latin typeface="Arial" panose="020B0604020202020204" pitchFamily="34" charset="0"/>
            </a:endParaRPr>
          </a:p>
        </p:txBody>
      </p:sp>
      <p:sp>
        <p:nvSpPr>
          <p:cNvPr id="13317" name="Line 5"/>
          <p:cNvSpPr>
            <a:spLocks noChangeShapeType="1"/>
          </p:cNvSpPr>
          <p:nvPr/>
        </p:nvSpPr>
        <p:spPr bwMode="auto">
          <a:xfrm>
            <a:off x="5340096" y="5056632"/>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8" name="Line 6"/>
          <p:cNvSpPr>
            <a:spLocks noChangeShapeType="1"/>
          </p:cNvSpPr>
          <p:nvPr/>
        </p:nvSpPr>
        <p:spPr bwMode="auto">
          <a:xfrm>
            <a:off x="7473696" y="5334000"/>
            <a:ext cx="838200" cy="0"/>
          </a:xfrm>
          <a:prstGeom prst="line">
            <a:avLst/>
          </a:prstGeom>
          <a:noFill/>
          <a:ln w="1905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9" name="Line 7"/>
          <p:cNvSpPr>
            <a:spLocks noChangeShapeType="1"/>
          </p:cNvSpPr>
          <p:nvPr/>
        </p:nvSpPr>
        <p:spPr bwMode="auto">
          <a:xfrm>
            <a:off x="3968496" y="5056632"/>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1" name="Line 9"/>
          <p:cNvSpPr>
            <a:spLocks noChangeShapeType="1"/>
          </p:cNvSpPr>
          <p:nvPr/>
        </p:nvSpPr>
        <p:spPr bwMode="auto">
          <a:xfrm>
            <a:off x="2444496" y="5056632"/>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Date Placeholder 1"/>
          <p:cNvSpPr>
            <a:spLocks noGrp="1"/>
          </p:cNvSpPr>
          <p:nvPr>
            <p:ph type="dt" sz="half" idx="10"/>
          </p:nvPr>
        </p:nvSpPr>
        <p:spPr/>
        <p:txBody>
          <a:bodyPr/>
          <a:lstStyle/>
          <a:p>
            <a:pPr>
              <a:defRPr/>
            </a:pPr>
            <a:fld id="{15D38429-5E70-4736-A07E-D51126EB1199}" type="datetime1">
              <a:rPr lang="en-US" smtClean="0"/>
              <a:t>9/19/2016</a:t>
            </a:fld>
            <a:endParaRPr lang="en-US"/>
          </a:p>
        </p:txBody>
      </p:sp>
    </p:spTree>
    <p:extLst>
      <p:ext uri="{BB962C8B-B14F-4D97-AF65-F5344CB8AC3E}">
        <p14:creationId xmlns:p14="http://schemas.microsoft.com/office/powerpoint/2010/main" val="36268064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sz="quarter" idx="11"/>
          </p:nvPr>
        </p:nvSpPr>
        <p:spPr/>
        <p:txBody>
          <a:bodyPr/>
          <a:lstStyle/>
          <a:p>
            <a:r>
              <a:rPr lang="en-US" altLang="en-US" smtClean="0"/>
              <a:t>Electrical  &amp; Computer Engineering</a:t>
            </a:r>
            <a:endParaRPr lang="en-US" altLang="en-US"/>
          </a:p>
        </p:txBody>
      </p:sp>
      <p:sp>
        <p:nvSpPr>
          <p:cNvPr id="13" name="Slide Number Placeholder 5"/>
          <p:cNvSpPr>
            <a:spLocks noGrp="1"/>
          </p:cNvSpPr>
          <p:nvPr>
            <p:ph type="sldNum" sz="quarter" idx="12"/>
          </p:nvPr>
        </p:nvSpPr>
        <p:spPr/>
        <p:txBody>
          <a:bodyPr/>
          <a:lstStyle/>
          <a:p>
            <a:fld id="{A5FECFDE-FB56-4ACD-8CA7-7E31CE4E3EB1}" type="slidenum">
              <a:rPr lang="en-US" altLang="en-US"/>
              <a:pPr/>
              <a:t>5</a:t>
            </a:fld>
            <a:endParaRPr lang="en-US" altLang="en-US"/>
          </a:p>
        </p:txBody>
      </p:sp>
      <p:sp>
        <p:nvSpPr>
          <p:cNvPr id="14346" name="Rectangle 10"/>
          <p:cNvSpPr>
            <a:spLocks noChangeArrowheads="1"/>
          </p:cNvSpPr>
          <p:nvPr/>
        </p:nvSpPr>
        <p:spPr bwMode="auto">
          <a:xfrm>
            <a:off x="5410200" y="4115745"/>
            <a:ext cx="3352800" cy="15240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38" name="Rectangle 2"/>
          <p:cNvSpPr>
            <a:spLocks noGrp="1" noChangeArrowheads="1"/>
          </p:cNvSpPr>
          <p:nvPr>
            <p:ph type="title"/>
          </p:nvPr>
        </p:nvSpPr>
        <p:spPr>
          <a:xfrm>
            <a:off x="41148" y="99219"/>
            <a:ext cx="8610600" cy="563562"/>
          </a:xfrm>
        </p:spPr>
        <p:txBody>
          <a:bodyPr/>
          <a:lstStyle/>
          <a:p>
            <a:r>
              <a:rPr lang="en-US" altLang="en-US" sz="3600" dirty="0"/>
              <a:t>The Nodes of a Linked List – Examples </a:t>
            </a:r>
          </a:p>
        </p:txBody>
      </p:sp>
      <p:sp>
        <p:nvSpPr>
          <p:cNvPr id="14339" name="Rectangle 3"/>
          <p:cNvSpPr>
            <a:spLocks noGrp="1" noChangeArrowheads="1"/>
          </p:cNvSpPr>
          <p:nvPr>
            <p:ph type="body" idx="1"/>
          </p:nvPr>
        </p:nvSpPr>
        <p:spPr>
          <a:xfrm>
            <a:off x="85344" y="863632"/>
            <a:ext cx="8906256" cy="5307410"/>
          </a:xfrm>
        </p:spPr>
        <p:txBody>
          <a:bodyPr/>
          <a:lstStyle/>
          <a:p>
            <a:pPr marL="0" indent="0" algn="just">
              <a:buNone/>
            </a:pPr>
            <a:r>
              <a:rPr lang="en-US" altLang="en-US" dirty="0"/>
              <a:t>A structure in a node</a:t>
            </a:r>
            <a:r>
              <a:rPr lang="en-US" altLang="en-US" dirty="0" smtClean="0"/>
              <a:t>:</a:t>
            </a:r>
            <a:endParaRPr lang="en-US" altLang="en-US" dirty="0"/>
          </a:p>
          <a:p>
            <a:pPr lvl="1" algn="just">
              <a:spcBef>
                <a:spcPct val="5000"/>
              </a:spcBef>
              <a:buFontTx/>
              <a:buNone/>
            </a:pPr>
            <a:endParaRPr lang="en-US" altLang="en-US" sz="2400" b="1" dirty="0" smtClean="0">
              <a:solidFill>
                <a:schemeClr val="accent2"/>
              </a:solidFill>
              <a:latin typeface="Courier New" panose="02070309020205020404" pitchFamily="49" charset="0"/>
              <a:ea typeface="MS Mincho" panose="02020609040205080304" pitchFamily="49" charset="-128"/>
              <a:cs typeface="Courier New" panose="02070309020205020404" pitchFamily="49" charset="0"/>
            </a:endParaRPr>
          </a:p>
          <a:p>
            <a:pPr algn="just">
              <a:spcBef>
                <a:spcPct val="5000"/>
              </a:spcBef>
              <a:buFontTx/>
              <a:buNone/>
            </a:pPr>
            <a:r>
              <a:rPr lang="en-US" altLang="en-US" sz="2400" b="1" dirty="0" err="1" smtClean="0">
                <a:solidFill>
                  <a:schemeClr val="accent2"/>
                </a:solidFill>
                <a:latin typeface="Courier New" panose="02070309020205020404" pitchFamily="49" charset="0"/>
                <a:ea typeface="MS Mincho" panose="02020609040205080304" pitchFamily="49" charset="-128"/>
                <a:cs typeface="Courier New" panose="02070309020205020404" pitchFamily="49" charset="0"/>
              </a:rPr>
              <a:t>struct</a:t>
            </a:r>
            <a:r>
              <a:rPr lang="en-US" altLang="en-US" sz="2400" b="1" dirty="0" smtClean="0">
                <a:solidFill>
                  <a:schemeClr val="accent2"/>
                </a:solidFill>
                <a:latin typeface="Courier New" panose="02070309020205020404" pitchFamily="49" charset="0"/>
                <a:ea typeface="MS Mincho" panose="02020609040205080304" pitchFamily="49" charset="-128"/>
                <a:cs typeface="Courier New" panose="02070309020205020404" pitchFamily="49" charset="0"/>
              </a:rPr>
              <a:t> </a:t>
            </a:r>
            <a:r>
              <a:rPr lang="en-US" altLang="en-US" sz="2400" b="1" dirty="0">
                <a:solidFill>
                  <a:schemeClr val="accent2"/>
                </a:solidFill>
                <a:latin typeface="Courier New" panose="02070309020205020404" pitchFamily="49" charset="0"/>
                <a:ea typeface="MS Mincho" panose="02020609040205080304" pitchFamily="49" charset="-128"/>
                <a:cs typeface="Courier New" panose="02070309020205020404" pitchFamily="49" charset="0"/>
              </a:rPr>
              <a:t>P</a:t>
            </a:r>
            <a:r>
              <a:rPr lang="en-US" altLang="en-US" sz="2400" b="1" dirty="0" smtClean="0">
                <a:solidFill>
                  <a:schemeClr val="accent2"/>
                </a:solidFill>
                <a:latin typeface="Courier New" panose="02070309020205020404" pitchFamily="49" charset="0"/>
                <a:ea typeface="MS Mincho" panose="02020609040205080304" pitchFamily="49" charset="-128"/>
                <a:cs typeface="Courier New" panose="02070309020205020404" pitchFamily="49" charset="0"/>
              </a:rPr>
              <a:t>erson</a:t>
            </a:r>
            <a:r>
              <a:rPr lang="en-US" altLang="en-US" sz="2400" b="1" dirty="0">
                <a:solidFill>
                  <a:schemeClr val="accent2"/>
                </a:solidFill>
                <a:latin typeface="Courier New" panose="02070309020205020404" pitchFamily="49" charset="0"/>
                <a:ea typeface="MS Mincho" panose="02020609040205080304" pitchFamily="49" charset="-128"/>
                <a:cs typeface="Courier New" panose="02070309020205020404" pitchFamily="49" charset="0"/>
              </a:rPr>
              <a:t>{</a:t>
            </a:r>
          </a:p>
          <a:p>
            <a:pPr algn="just">
              <a:spcBef>
                <a:spcPct val="5000"/>
              </a:spcBef>
              <a:buFontTx/>
              <a:buNone/>
            </a:pPr>
            <a:r>
              <a:rPr lang="en-US" altLang="en-US" sz="2400" b="1" dirty="0">
                <a:solidFill>
                  <a:schemeClr val="accent2"/>
                </a:solidFill>
                <a:latin typeface="Courier New" panose="02070309020205020404" pitchFamily="49" charset="0"/>
                <a:ea typeface="MS Mincho" panose="02020609040205080304" pitchFamily="49" charset="-128"/>
                <a:cs typeface="Courier New" panose="02070309020205020404" pitchFamily="49" charset="0"/>
              </a:rPr>
              <a:t>	</a:t>
            </a:r>
            <a:r>
              <a:rPr lang="en-US" altLang="en-US" sz="2400" b="1" dirty="0" smtClean="0">
                <a:solidFill>
                  <a:schemeClr val="accent2"/>
                </a:solidFill>
                <a:latin typeface="Courier New" panose="02070309020205020404" pitchFamily="49" charset="0"/>
                <a:ea typeface="MS Mincho" panose="02020609040205080304" pitchFamily="49" charset="-128"/>
                <a:cs typeface="Courier New" panose="02070309020205020404" pitchFamily="49" charset="0"/>
              </a:rPr>
              <a:t>string name;</a:t>
            </a:r>
            <a:endParaRPr lang="en-US" altLang="en-US" sz="2400" b="1" dirty="0">
              <a:solidFill>
                <a:schemeClr val="accent2"/>
              </a:solidFill>
              <a:latin typeface="Courier New" panose="02070309020205020404" pitchFamily="49" charset="0"/>
              <a:ea typeface="MS Mincho" panose="02020609040205080304" pitchFamily="49" charset="-128"/>
              <a:cs typeface="Courier New" panose="02070309020205020404" pitchFamily="49" charset="0"/>
            </a:endParaRPr>
          </a:p>
          <a:p>
            <a:pPr algn="just">
              <a:spcBef>
                <a:spcPct val="5000"/>
              </a:spcBef>
              <a:buFontTx/>
              <a:buNone/>
            </a:pPr>
            <a:r>
              <a:rPr lang="en-US" altLang="en-US" sz="2400" b="1" dirty="0">
                <a:solidFill>
                  <a:schemeClr val="accent2"/>
                </a:solidFill>
                <a:latin typeface="Courier New" panose="02070309020205020404" pitchFamily="49" charset="0"/>
                <a:ea typeface="MS Mincho" panose="02020609040205080304" pitchFamily="49" charset="-128"/>
                <a:cs typeface="Courier New" panose="02070309020205020404" pitchFamily="49" charset="0"/>
              </a:rPr>
              <a:t>	</a:t>
            </a:r>
            <a:r>
              <a:rPr lang="en-US" altLang="en-US" sz="2400" b="1" dirty="0" smtClean="0">
                <a:solidFill>
                  <a:schemeClr val="accent2"/>
                </a:solidFill>
                <a:latin typeface="Courier New" panose="02070309020205020404" pitchFamily="49" charset="0"/>
                <a:ea typeface="MS Mincho" panose="02020609040205080304" pitchFamily="49" charset="-128"/>
                <a:cs typeface="Courier New" panose="02070309020205020404" pitchFamily="49" charset="0"/>
              </a:rPr>
              <a:t>string address;</a:t>
            </a:r>
            <a:endParaRPr lang="en-US" altLang="en-US" sz="2400" b="1" dirty="0">
              <a:solidFill>
                <a:schemeClr val="accent2"/>
              </a:solidFill>
              <a:latin typeface="Courier New" panose="02070309020205020404" pitchFamily="49" charset="0"/>
              <a:ea typeface="MS Mincho" panose="02020609040205080304" pitchFamily="49" charset="-128"/>
              <a:cs typeface="Courier New" panose="02070309020205020404" pitchFamily="49" charset="0"/>
            </a:endParaRPr>
          </a:p>
          <a:p>
            <a:pPr algn="just">
              <a:spcBef>
                <a:spcPct val="5000"/>
              </a:spcBef>
              <a:buFontTx/>
              <a:buNone/>
            </a:pPr>
            <a:r>
              <a:rPr lang="en-US" altLang="en-US" sz="2400" b="1" dirty="0">
                <a:solidFill>
                  <a:schemeClr val="accent2"/>
                </a:solidFill>
                <a:latin typeface="Courier New" panose="02070309020205020404" pitchFamily="49" charset="0"/>
                <a:ea typeface="MS Mincho" panose="02020609040205080304" pitchFamily="49" charset="-128"/>
                <a:cs typeface="Courier New" panose="02070309020205020404" pitchFamily="49" charset="0"/>
              </a:rPr>
              <a:t>	</a:t>
            </a:r>
            <a:r>
              <a:rPr lang="en-US" altLang="en-US" sz="2400" b="1" dirty="0" err="1" smtClean="0">
                <a:solidFill>
                  <a:schemeClr val="accent2"/>
                </a:solidFill>
                <a:latin typeface="Courier New" panose="02070309020205020404" pitchFamily="49" charset="0"/>
                <a:ea typeface="MS Mincho" panose="02020609040205080304" pitchFamily="49" charset="-128"/>
                <a:cs typeface="Courier New" panose="02070309020205020404" pitchFamily="49" charset="0"/>
              </a:rPr>
              <a:t>int</a:t>
            </a:r>
            <a:r>
              <a:rPr lang="en-US" altLang="en-US" sz="2400" b="1" dirty="0" smtClean="0">
                <a:solidFill>
                  <a:schemeClr val="accent2"/>
                </a:solidFill>
                <a:latin typeface="Courier New" panose="02070309020205020404" pitchFamily="49" charset="0"/>
                <a:ea typeface="MS Mincho" panose="02020609040205080304" pitchFamily="49" charset="-128"/>
                <a:cs typeface="Courier New" panose="02070309020205020404" pitchFamily="49" charset="0"/>
              </a:rPr>
              <a:t> phone;</a:t>
            </a:r>
            <a:endParaRPr lang="en-US" altLang="en-US" sz="2400" b="1" dirty="0">
              <a:solidFill>
                <a:schemeClr val="accent2"/>
              </a:solidFill>
              <a:latin typeface="Courier New" panose="02070309020205020404" pitchFamily="49" charset="0"/>
              <a:ea typeface="MS Mincho" panose="02020609040205080304" pitchFamily="49" charset="-128"/>
              <a:cs typeface="Courier New" panose="02070309020205020404" pitchFamily="49" charset="0"/>
            </a:endParaRPr>
          </a:p>
          <a:p>
            <a:pPr algn="just">
              <a:spcBef>
                <a:spcPct val="5000"/>
              </a:spcBef>
              <a:buFontTx/>
              <a:buNone/>
            </a:pPr>
            <a:r>
              <a:rPr lang="en-US" altLang="en-US" sz="2400" b="1" dirty="0">
                <a:solidFill>
                  <a:schemeClr val="accent2"/>
                </a:solidFill>
                <a:latin typeface="Courier New" panose="02070309020205020404" pitchFamily="49" charset="0"/>
                <a:ea typeface="MS Mincho" panose="02020609040205080304" pitchFamily="49" charset="-128"/>
                <a:cs typeface="Courier New" panose="02070309020205020404" pitchFamily="49" charset="0"/>
              </a:rPr>
              <a:t>}; </a:t>
            </a:r>
            <a:endParaRPr lang="en-US" altLang="en-US" sz="2400" b="1" dirty="0" smtClean="0">
              <a:solidFill>
                <a:schemeClr val="accent2"/>
              </a:solidFill>
              <a:latin typeface="Courier New" panose="02070309020205020404" pitchFamily="49" charset="0"/>
              <a:ea typeface="MS Mincho" panose="02020609040205080304" pitchFamily="49" charset="-128"/>
              <a:cs typeface="Courier New" panose="02070309020205020404" pitchFamily="49" charset="0"/>
            </a:endParaRPr>
          </a:p>
          <a:p>
            <a:pPr algn="just">
              <a:spcBef>
                <a:spcPct val="5000"/>
              </a:spcBef>
              <a:buFontTx/>
              <a:buNone/>
            </a:pPr>
            <a:endParaRPr lang="en-US" altLang="en-US" sz="2400" b="1" dirty="0">
              <a:solidFill>
                <a:schemeClr val="accent2"/>
              </a:solidFill>
              <a:latin typeface="Courier New" panose="02070309020205020404" pitchFamily="49" charset="0"/>
              <a:ea typeface="MS Mincho" panose="02020609040205080304" pitchFamily="49" charset="-128"/>
              <a:cs typeface="Courier New" panose="02070309020205020404" pitchFamily="49" charset="0"/>
            </a:endParaRPr>
          </a:p>
          <a:p>
            <a:pPr algn="just">
              <a:spcBef>
                <a:spcPct val="5000"/>
              </a:spcBef>
              <a:buFontTx/>
              <a:buNone/>
            </a:pPr>
            <a:r>
              <a:rPr lang="en-US" altLang="en-US" sz="2400" b="1" dirty="0" err="1">
                <a:solidFill>
                  <a:schemeClr val="accent2"/>
                </a:solidFill>
                <a:latin typeface="Courier New" panose="02070309020205020404" pitchFamily="49" charset="0"/>
                <a:ea typeface="MS Mincho" panose="02020609040205080304" pitchFamily="49" charset="-128"/>
                <a:cs typeface="Courier New" panose="02070309020205020404" pitchFamily="49" charset="0"/>
              </a:rPr>
              <a:t>struct</a:t>
            </a:r>
            <a:r>
              <a:rPr lang="en-US" altLang="en-US" sz="2400" b="1" dirty="0">
                <a:solidFill>
                  <a:schemeClr val="accent2"/>
                </a:solidFill>
                <a:latin typeface="Courier New" panose="02070309020205020404" pitchFamily="49" charset="0"/>
                <a:ea typeface="MS Mincho" panose="02020609040205080304" pitchFamily="49" charset="-128"/>
                <a:cs typeface="Courier New" panose="02070309020205020404" pitchFamily="49" charset="0"/>
              </a:rPr>
              <a:t> </a:t>
            </a:r>
            <a:r>
              <a:rPr lang="en-US" altLang="en-US" sz="2400" b="1" dirty="0" err="1">
                <a:solidFill>
                  <a:schemeClr val="accent2"/>
                </a:solidFill>
                <a:latin typeface="Courier New" panose="02070309020205020404" pitchFamily="49" charset="0"/>
                <a:ea typeface="MS Mincho" panose="02020609040205080304" pitchFamily="49" charset="-128"/>
                <a:cs typeface="Courier New" panose="02070309020205020404" pitchFamily="49" charset="0"/>
              </a:rPr>
              <a:t>person_node</a:t>
            </a:r>
            <a:r>
              <a:rPr lang="en-US" altLang="en-US" sz="2400" b="1" dirty="0">
                <a:solidFill>
                  <a:schemeClr val="accent2"/>
                </a:solidFill>
                <a:latin typeface="Courier New" panose="02070309020205020404" pitchFamily="49" charset="0"/>
                <a:ea typeface="MS Mincho" panose="02020609040205080304" pitchFamily="49" charset="-128"/>
                <a:cs typeface="Courier New" panose="02070309020205020404" pitchFamily="49" charset="0"/>
              </a:rPr>
              <a:t>{</a:t>
            </a:r>
          </a:p>
          <a:p>
            <a:pPr algn="just">
              <a:spcBef>
                <a:spcPct val="5000"/>
              </a:spcBef>
              <a:buFontTx/>
              <a:buNone/>
            </a:pPr>
            <a:r>
              <a:rPr lang="en-US" altLang="en-US" sz="2400" b="1" dirty="0">
                <a:solidFill>
                  <a:schemeClr val="accent2"/>
                </a:solidFill>
                <a:latin typeface="Courier New" panose="02070309020205020404" pitchFamily="49" charset="0"/>
                <a:ea typeface="MS Mincho" panose="02020609040205080304" pitchFamily="49" charset="-128"/>
                <a:cs typeface="Courier New" panose="02070309020205020404" pitchFamily="49" charset="0"/>
              </a:rPr>
              <a:t>	</a:t>
            </a:r>
            <a:r>
              <a:rPr lang="en-US" altLang="en-US" sz="2400" b="1" dirty="0" smtClean="0">
                <a:solidFill>
                  <a:schemeClr val="accent2"/>
                </a:solidFill>
                <a:latin typeface="Courier New" panose="02070309020205020404" pitchFamily="49" charset="0"/>
                <a:ea typeface="MS Mincho" panose="02020609040205080304" pitchFamily="49" charset="-128"/>
                <a:cs typeface="Courier New" panose="02070309020205020404" pitchFamily="49" charset="0"/>
              </a:rPr>
              <a:t> Person data</a:t>
            </a:r>
            <a:r>
              <a:rPr lang="en-US" altLang="en-US" sz="2400" b="1" dirty="0">
                <a:solidFill>
                  <a:schemeClr val="accent2"/>
                </a:solidFill>
                <a:latin typeface="Courier New" panose="02070309020205020404" pitchFamily="49" charset="0"/>
                <a:ea typeface="MS Mincho" panose="02020609040205080304" pitchFamily="49" charset="-128"/>
                <a:cs typeface="Courier New" panose="02070309020205020404" pitchFamily="49" charset="0"/>
              </a:rPr>
              <a:t>;</a:t>
            </a:r>
          </a:p>
          <a:p>
            <a:pPr algn="just">
              <a:spcBef>
                <a:spcPct val="5000"/>
              </a:spcBef>
              <a:buFontTx/>
              <a:buNone/>
            </a:pPr>
            <a:r>
              <a:rPr lang="en-US" altLang="en-US" sz="2400" b="1" dirty="0">
                <a:solidFill>
                  <a:schemeClr val="accent2"/>
                </a:solidFill>
                <a:latin typeface="Courier New" panose="02070309020205020404" pitchFamily="49" charset="0"/>
                <a:ea typeface="MS Mincho" panose="02020609040205080304" pitchFamily="49" charset="-128"/>
                <a:cs typeface="Courier New" panose="02070309020205020404" pitchFamily="49" charset="0"/>
              </a:rPr>
              <a:t>	</a:t>
            </a:r>
            <a:r>
              <a:rPr lang="en-US" altLang="en-US" sz="2400" b="1" dirty="0" smtClean="0">
                <a:solidFill>
                  <a:schemeClr val="accent2"/>
                </a:solidFill>
                <a:latin typeface="Courier New" panose="02070309020205020404" pitchFamily="49" charset="0"/>
                <a:ea typeface="MS Mincho" panose="02020609040205080304" pitchFamily="49" charset="-128"/>
                <a:cs typeface="Courier New" panose="02070309020205020404" pitchFamily="49" charset="0"/>
              </a:rPr>
              <a:t> </a:t>
            </a:r>
            <a:r>
              <a:rPr lang="en-US" altLang="en-US" sz="2400" b="1" dirty="0" err="1" smtClean="0">
                <a:solidFill>
                  <a:schemeClr val="accent2"/>
                </a:solidFill>
                <a:latin typeface="Courier New" panose="02070309020205020404" pitchFamily="49" charset="0"/>
                <a:ea typeface="MS Mincho" panose="02020609040205080304" pitchFamily="49" charset="-128"/>
                <a:cs typeface="Courier New" panose="02070309020205020404" pitchFamily="49" charset="0"/>
              </a:rPr>
              <a:t>person_node</a:t>
            </a:r>
            <a:r>
              <a:rPr lang="en-US" altLang="en-US" sz="2400" b="1" dirty="0" smtClean="0">
                <a:solidFill>
                  <a:schemeClr val="accent2"/>
                </a:solidFill>
                <a:latin typeface="Courier New" panose="02070309020205020404" pitchFamily="49" charset="0"/>
                <a:ea typeface="MS Mincho" panose="02020609040205080304" pitchFamily="49" charset="-128"/>
                <a:cs typeface="Courier New" panose="02070309020205020404" pitchFamily="49" charset="0"/>
              </a:rPr>
              <a:t> </a:t>
            </a:r>
            <a:r>
              <a:rPr lang="en-US" altLang="en-US" sz="2400" b="1" dirty="0" smtClean="0">
                <a:solidFill>
                  <a:schemeClr val="accent2"/>
                </a:solidFill>
                <a:latin typeface="Courier New" panose="02070309020205020404" pitchFamily="49" charset="0"/>
                <a:ea typeface="MS Mincho" panose="02020609040205080304" pitchFamily="49" charset="-128"/>
                <a:cs typeface="Courier New" panose="02070309020205020404" pitchFamily="49" charset="0"/>
              </a:rPr>
              <a:t>*next</a:t>
            </a:r>
            <a:r>
              <a:rPr lang="en-US" altLang="en-US" sz="2400" b="1" dirty="0">
                <a:solidFill>
                  <a:schemeClr val="accent2"/>
                </a:solidFill>
                <a:latin typeface="Courier New" panose="02070309020205020404" pitchFamily="49" charset="0"/>
                <a:ea typeface="MS Mincho" panose="02020609040205080304" pitchFamily="49" charset="-128"/>
                <a:cs typeface="Courier New" panose="02070309020205020404" pitchFamily="49" charset="0"/>
              </a:rPr>
              <a:t>;</a:t>
            </a:r>
          </a:p>
          <a:p>
            <a:pPr algn="just">
              <a:spcBef>
                <a:spcPct val="5000"/>
              </a:spcBef>
              <a:buFontTx/>
              <a:buNone/>
            </a:pPr>
            <a:r>
              <a:rPr lang="en-US" altLang="en-US" sz="2400" b="1" dirty="0">
                <a:solidFill>
                  <a:schemeClr val="accent2"/>
                </a:solidFill>
                <a:latin typeface="Courier New" panose="02070309020205020404" pitchFamily="49" charset="0"/>
                <a:ea typeface="MS Mincho" panose="02020609040205080304" pitchFamily="49" charset="-128"/>
                <a:cs typeface="Courier New" panose="02070309020205020404" pitchFamily="49" charset="0"/>
              </a:rPr>
              <a:t>};</a:t>
            </a:r>
          </a:p>
          <a:p>
            <a:pPr algn="just"/>
            <a:endParaRPr lang="en-US" altLang="en-US" sz="1800" dirty="0">
              <a:solidFill>
                <a:schemeClr val="accent2"/>
              </a:solidFill>
            </a:endParaRPr>
          </a:p>
        </p:txBody>
      </p:sp>
      <p:sp>
        <p:nvSpPr>
          <p:cNvPr id="14340" name="Rectangle 4"/>
          <p:cNvSpPr>
            <a:spLocks noChangeArrowheads="1"/>
          </p:cNvSpPr>
          <p:nvPr/>
        </p:nvSpPr>
        <p:spPr bwMode="auto">
          <a:xfrm>
            <a:off x="5524500" y="4344345"/>
            <a:ext cx="3048000" cy="5334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en-US" sz="1800" dirty="0">
                <a:latin typeface="Arial" panose="020B0604020202020204" pitchFamily="34" charset="0"/>
              </a:rPr>
              <a:t>name        address      phone</a:t>
            </a:r>
          </a:p>
        </p:txBody>
      </p:sp>
      <p:sp>
        <p:nvSpPr>
          <p:cNvPr id="14341" name="Line 5"/>
          <p:cNvSpPr>
            <a:spLocks noChangeShapeType="1"/>
          </p:cNvSpPr>
          <p:nvPr/>
        </p:nvSpPr>
        <p:spPr bwMode="auto">
          <a:xfrm>
            <a:off x="7734300" y="434434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4" name="Line 8"/>
          <p:cNvSpPr>
            <a:spLocks noChangeShapeType="1"/>
          </p:cNvSpPr>
          <p:nvPr/>
        </p:nvSpPr>
        <p:spPr bwMode="auto">
          <a:xfrm>
            <a:off x="6507480" y="434434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7" name="Rectangle 11"/>
          <p:cNvSpPr>
            <a:spLocks noChangeArrowheads="1"/>
          </p:cNvSpPr>
          <p:nvPr/>
        </p:nvSpPr>
        <p:spPr bwMode="auto">
          <a:xfrm>
            <a:off x="7734300" y="5030145"/>
            <a:ext cx="8382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a:latin typeface="Arial" panose="020B0604020202020204" pitchFamily="34" charset="0"/>
              </a:rPr>
              <a:t>next</a:t>
            </a:r>
          </a:p>
        </p:txBody>
      </p:sp>
      <p:sp>
        <p:nvSpPr>
          <p:cNvPr id="14348" name="Rectangle 12"/>
          <p:cNvSpPr>
            <a:spLocks noChangeArrowheads="1"/>
          </p:cNvSpPr>
          <p:nvPr/>
        </p:nvSpPr>
        <p:spPr bwMode="auto">
          <a:xfrm>
            <a:off x="5431536" y="5713842"/>
            <a:ext cx="838200" cy="4572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400" dirty="0">
                <a:latin typeface="Arial" panose="020B0604020202020204" pitchFamily="34" charset="0"/>
              </a:rPr>
              <a:t>data</a:t>
            </a:r>
          </a:p>
        </p:txBody>
      </p:sp>
      <p:sp>
        <p:nvSpPr>
          <p:cNvPr id="14349" name="Freeform 13"/>
          <p:cNvSpPr>
            <a:spLocks/>
          </p:cNvSpPr>
          <p:nvPr/>
        </p:nvSpPr>
        <p:spPr bwMode="auto">
          <a:xfrm>
            <a:off x="6184392" y="4942317"/>
            <a:ext cx="382588" cy="1000125"/>
          </a:xfrm>
          <a:custGeom>
            <a:avLst/>
            <a:gdLst>
              <a:gd name="T0" fmla="*/ 0 w 241"/>
              <a:gd name="T1" fmla="*/ 630 h 630"/>
              <a:gd name="T2" fmla="*/ 90 w 241"/>
              <a:gd name="T3" fmla="*/ 582 h 630"/>
              <a:gd name="T4" fmla="*/ 174 w 241"/>
              <a:gd name="T5" fmla="*/ 474 h 630"/>
              <a:gd name="T6" fmla="*/ 216 w 241"/>
              <a:gd name="T7" fmla="*/ 372 h 630"/>
              <a:gd name="T8" fmla="*/ 210 w 241"/>
              <a:gd name="T9" fmla="*/ 0 h 630"/>
            </a:gdLst>
            <a:ahLst/>
            <a:cxnLst>
              <a:cxn ang="0">
                <a:pos x="T0" y="T1"/>
              </a:cxn>
              <a:cxn ang="0">
                <a:pos x="T2" y="T3"/>
              </a:cxn>
              <a:cxn ang="0">
                <a:pos x="T4" y="T5"/>
              </a:cxn>
              <a:cxn ang="0">
                <a:pos x="T6" y="T7"/>
              </a:cxn>
              <a:cxn ang="0">
                <a:pos x="T8" y="T9"/>
              </a:cxn>
            </a:cxnLst>
            <a:rect l="0" t="0" r="r" b="b"/>
            <a:pathLst>
              <a:path w="241" h="630">
                <a:moveTo>
                  <a:pt x="0" y="630"/>
                </a:moveTo>
                <a:cubicBezTo>
                  <a:pt x="41" y="622"/>
                  <a:pt x="57" y="604"/>
                  <a:pt x="90" y="582"/>
                </a:cubicBezTo>
                <a:cubicBezTo>
                  <a:pt x="115" y="544"/>
                  <a:pt x="148" y="512"/>
                  <a:pt x="174" y="474"/>
                </a:cubicBezTo>
                <a:cubicBezTo>
                  <a:pt x="193" y="445"/>
                  <a:pt x="200" y="403"/>
                  <a:pt x="216" y="372"/>
                </a:cubicBezTo>
                <a:cubicBezTo>
                  <a:pt x="241" y="249"/>
                  <a:pt x="210" y="124"/>
                  <a:pt x="210"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0" name="Line 14"/>
          <p:cNvSpPr>
            <a:spLocks noChangeShapeType="1"/>
          </p:cNvSpPr>
          <p:nvPr/>
        </p:nvSpPr>
        <p:spPr bwMode="auto">
          <a:xfrm>
            <a:off x="8420100" y="5257800"/>
            <a:ext cx="685800" cy="0"/>
          </a:xfrm>
          <a:prstGeom prst="line">
            <a:avLst/>
          </a:prstGeom>
          <a:noFill/>
          <a:ln w="1905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Date Placeholder 1"/>
          <p:cNvSpPr>
            <a:spLocks noGrp="1"/>
          </p:cNvSpPr>
          <p:nvPr>
            <p:ph type="dt" sz="half" idx="10"/>
          </p:nvPr>
        </p:nvSpPr>
        <p:spPr/>
        <p:txBody>
          <a:bodyPr/>
          <a:lstStyle/>
          <a:p>
            <a:pPr>
              <a:defRPr/>
            </a:pPr>
            <a:fld id="{4131C34C-FA39-41F0-B327-3DAAEEA31AE2}" type="datetime1">
              <a:rPr lang="en-US" smtClean="0"/>
              <a:t>9/19/2016</a:t>
            </a:fld>
            <a:endParaRPr lang="en-US"/>
          </a:p>
        </p:txBody>
      </p:sp>
      <p:sp>
        <p:nvSpPr>
          <p:cNvPr id="15" name="Rectangle 4"/>
          <p:cNvSpPr>
            <a:spLocks noChangeArrowheads="1"/>
          </p:cNvSpPr>
          <p:nvPr/>
        </p:nvSpPr>
        <p:spPr bwMode="auto">
          <a:xfrm>
            <a:off x="5524500" y="2222989"/>
            <a:ext cx="3048000" cy="5334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en-US" sz="1800" dirty="0">
                <a:latin typeface="Arial" panose="020B0604020202020204" pitchFamily="34" charset="0"/>
              </a:rPr>
              <a:t>name        address      phone</a:t>
            </a:r>
          </a:p>
        </p:txBody>
      </p:sp>
      <p:sp>
        <p:nvSpPr>
          <p:cNvPr id="16" name="Line 5"/>
          <p:cNvSpPr>
            <a:spLocks noChangeShapeType="1"/>
          </p:cNvSpPr>
          <p:nvPr/>
        </p:nvSpPr>
        <p:spPr bwMode="auto">
          <a:xfrm>
            <a:off x="7734300" y="2222989"/>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8"/>
          <p:cNvSpPr>
            <a:spLocks noChangeShapeType="1"/>
          </p:cNvSpPr>
          <p:nvPr/>
        </p:nvSpPr>
        <p:spPr bwMode="auto">
          <a:xfrm>
            <a:off x="6507480" y="2222989"/>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5825481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4"/>
          <p:cNvSpPr>
            <a:spLocks noGrp="1"/>
          </p:cNvSpPr>
          <p:nvPr>
            <p:ph type="ftr" sz="quarter" idx="11"/>
          </p:nvPr>
        </p:nvSpPr>
        <p:spPr/>
        <p:txBody>
          <a:bodyPr/>
          <a:lstStyle/>
          <a:p>
            <a:r>
              <a:rPr lang="en-US" altLang="en-US" smtClean="0"/>
              <a:t>Electrical  &amp; Computer Engineering</a:t>
            </a:r>
            <a:endParaRPr lang="en-US" altLang="en-US"/>
          </a:p>
        </p:txBody>
      </p:sp>
      <p:sp>
        <p:nvSpPr>
          <p:cNvPr id="14" name="Slide Number Placeholder 5"/>
          <p:cNvSpPr>
            <a:spLocks noGrp="1"/>
          </p:cNvSpPr>
          <p:nvPr>
            <p:ph type="sldNum" sz="quarter" idx="12"/>
          </p:nvPr>
        </p:nvSpPr>
        <p:spPr/>
        <p:txBody>
          <a:bodyPr/>
          <a:lstStyle/>
          <a:p>
            <a:fld id="{3AA759EC-4C2B-47EB-AD00-379155EA1254}" type="slidenum">
              <a:rPr lang="en-US" altLang="en-US"/>
              <a:pPr/>
              <a:t>6</a:t>
            </a:fld>
            <a:endParaRPr lang="en-US" altLang="en-US"/>
          </a:p>
        </p:txBody>
      </p:sp>
      <p:sp>
        <p:nvSpPr>
          <p:cNvPr id="9218" name="Rectangle 2"/>
          <p:cNvSpPr>
            <a:spLocks noGrp="1" noChangeArrowheads="1"/>
          </p:cNvSpPr>
          <p:nvPr>
            <p:ph type="title"/>
          </p:nvPr>
        </p:nvSpPr>
        <p:spPr>
          <a:xfrm>
            <a:off x="152400" y="136843"/>
            <a:ext cx="8686800" cy="609600"/>
          </a:xfrm>
        </p:spPr>
        <p:txBody>
          <a:bodyPr/>
          <a:lstStyle/>
          <a:p>
            <a:r>
              <a:rPr lang="en-US" altLang="en-US" sz="3200" dirty="0"/>
              <a:t>Dynamic Memory Operators in </a:t>
            </a:r>
            <a:r>
              <a:rPr lang="en-US" altLang="en-US" sz="3200" dirty="0" smtClean="0"/>
              <a:t>C++ </a:t>
            </a:r>
            <a:r>
              <a:rPr lang="en-US" altLang="en-US" sz="3200" dirty="0"/>
              <a:t>Example</a:t>
            </a:r>
          </a:p>
        </p:txBody>
      </p:sp>
      <p:sp>
        <p:nvSpPr>
          <p:cNvPr id="9219" name="Rectangle 3"/>
          <p:cNvSpPr>
            <a:spLocks noGrp="1" noChangeArrowheads="1"/>
          </p:cNvSpPr>
          <p:nvPr>
            <p:ph type="body" idx="1"/>
          </p:nvPr>
        </p:nvSpPr>
        <p:spPr>
          <a:xfrm>
            <a:off x="211248" y="1066800"/>
            <a:ext cx="8763000" cy="4525963"/>
          </a:xfrm>
        </p:spPr>
        <p:txBody>
          <a:bodyPr/>
          <a:lstStyle/>
          <a:p>
            <a:pPr algn="just">
              <a:buFontTx/>
              <a:buNone/>
            </a:pPr>
            <a:r>
              <a:rPr lang="en-US" altLang="en-US" sz="2400" b="1" dirty="0" err="1">
                <a:solidFill>
                  <a:schemeClr val="accent2"/>
                </a:solidFill>
                <a:latin typeface="Courier New" panose="02070309020205020404" pitchFamily="49" charset="0"/>
                <a:cs typeface="Courier New" panose="02070309020205020404" pitchFamily="49" charset="0"/>
              </a:rPr>
              <a:t>struct</a:t>
            </a:r>
            <a:r>
              <a:rPr lang="en-US" altLang="en-US" sz="2400" b="1" dirty="0">
                <a:solidFill>
                  <a:schemeClr val="accent2"/>
                </a:solidFill>
                <a:latin typeface="Courier New" panose="02070309020205020404" pitchFamily="49" charset="0"/>
                <a:cs typeface="Courier New" panose="02070309020205020404" pitchFamily="49" charset="0"/>
              </a:rPr>
              <a:t> </a:t>
            </a:r>
            <a:r>
              <a:rPr lang="en-US" altLang="en-US" sz="2400" b="1" dirty="0" smtClean="0">
                <a:solidFill>
                  <a:schemeClr val="accent2"/>
                </a:solidFill>
                <a:latin typeface="Courier New" panose="02070309020205020404" pitchFamily="49" charset="0"/>
                <a:cs typeface="Courier New" panose="02070309020205020404" pitchFamily="49" charset="0"/>
              </a:rPr>
              <a:t>Node {</a:t>
            </a:r>
            <a:endParaRPr lang="en-US" altLang="en-US" sz="2400" b="1" dirty="0">
              <a:solidFill>
                <a:schemeClr val="accent2"/>
              </a:solidFill>
              <a:latin typeface="Courier New" panose="02070309020205020404" pitchFamily="49" charset="0"/>
              <a:cs typeface="Courier New" panose="02070309020205020404" pitchFamily="49" charset="0"/>
            </a:endParaRPr>
          </a:p>
          <a:p>
            <a:pPr algn="just">
              <a:buFontTx/>
              <a:buNone/>
            </a:pPr>
            <a:r>
              <a:rPr lang="en-US" altLang="en-US" sz="2400" b="1" dirty="0">
                <a:solidFill>
                  <a:schemeClr val="accent2"/>
                </a:solidFill>
                <a:latin typeface="Courier New" panose="02070309020205020404" pitchFamily="49" charset="0"/>
                <a:cs typeface="Courier New" panose="02070309020205020404" pitchFamily="49" charset="0"/>
              </a:rPr>
              <a:t>	</a:t>
            </a:r>
            <a:r>
              <a:rPr lang="en-US" altLang="en-US" sz="2400" b="1" dirty="0" err="1">
                <a:solidFill>
                  <a:schemeClr val="accent2"/>
                </a:solidFill>
                <a:latin typeface="Courier New" panose="02070309020205020404" pitchFamily="49" charset="0"/>
                <a:cs typeface="Courier New" panose="02070309020205020404" pitchFamily="49" charset="0"/>
              </a:rPr>
              <a:t>int</a:t>
            </a:r>
            <a:r>
              <a:rPr lang="en-US" altLang="en-US" sz="2400" b="1" dirty="0">
                <a:solidFill>
                  <a:schemeClr val="accent2"/>
                </a:solidFill>
                <a:latin typeface="Courier New" panose="02070309020205020404" pitchFamily="49" charset="0"/>
                <a:cs typeface="Courier New" panose="02070309020205020404" pitchFamily="49" charset="0"/>
              </a:rPr>
              <a:t> data;</a:t>
            </a:r>
          </a:p>
          <a:p>
            <a:pPr algn="just">
              <a:buFontTx/>
              <a:buNone/>
            </a:pPr>
            <a:r>
              <a:rPr lang="en-US" altLang="en-US" sz="2400" b="1" dirty="0">
                <a:solidFill>
                  <a:schemeClr val="accent2"/>
                </a:solidFill>
                <a:latin typeface="Courier New" panose="02070309020205020404" pitchFamily="49" charset="0"/>
                <a:cs typeface="Courier New" panose="02070309020205020404" pitchFamily="49" charset="0"/>
              </a:rPr>
              <a:t>	</a:t>
            </a:r>
            <a:r>
              <a:rPr lang="en-US" altLang="en-US" sz="2400" b="1" dirty="0" smtClean="0">
                <a:solidFill>
                  <a:schemeClr val="accent2"/>
                </a:solidFill>
                <a:latin typeface="Courier New" panose="02070309020205020404" pitchFamily="49" charset="0"/>
                <a:cs typeface="Courier New" panose="02070309020205020404" pitchFamily="49" charset="0"/>
              </a:rPr>
              <a:t>Node </a:t>
            </a:r>
            <a:r>
              <a:rPr lang="en-US" altLang="en-US" sz="2400" b="1" dirty="0">
                <a:solidFill>
                  <a:schemeClr val="accent2"/>
                </a:solidFill>
                <a:latin typeface="Courier New" panose="02070309020205020404" pitchFamily="49" charset="0"/>
                <a:cs typeface="Courier New" panose="02070309020205020404" pitchFamily="49" charset="0"/>
              </a:rPr>
              <a:t>*next;</a:t>
            </a:r>
          </a:p>
          <a:p>
            <a:pPr algn="just">
              <a:buFontTx/>
              <a:buNone/>
            </a:pPr>
            <a:r>
              <a:rPr lang="en-US" altLang="en-US" sz="2400" b="1" dirty="0" smtClean="0">
                <a:solidFill>
                  <a:schemeClr val="accent2"/>
                </a:solidFill>
                <a:latin typeface="Courier New" panose="02070309020205020404" pitchFamily="49" charset="0"/>
                <a:cs typeface="Courier New" panose="02070309020205020404" pitchFamily="49" charset="0"/>
              </a:rPr>
              <a:t>};</a:t>
            </a:r>
          </a:p>
          <a:p>
            <a:pPr algn="just">
              <a:buFontTx/>
              <a:buNone/>
            </a:pPr>
            <a:r>
              <a:rPr lang="en-US" altLang="en-US" sz="2400" b="1" dirty="0">
                <a:solidFill>
                  <a:schemeClr val="accent2"/>
                </a:solidFill>
                <a:latin typeface="Courier New" panose="02070309020205020404" pitchFamily="49" charset="0"/>
                <a:cs typeface="Courier New" panose="02070309020205020404" pitchFamily="49" charset="0"/>
              </a:rPr>
              <a:t>N</a:t>
            </a:r>
            <a:r>
              <a:rPr lang="en-US" altLang="en-US" sz="2400" b="1" dirty="0" smtClean="0">
                <a:solidFill>
                  <a:schemeClr val="accent2"/>
                </a:solidFill>
                <a:latin typeface="Courier New" panose="02070309020205020404" pitchFamily="49" charset="0"/>
                <a:cs typeface="Courier New" panose="02070309020205020404" pitchFamily="49" charset="0"/>
              </a:rPr>
              <a:t>ode </a:t>
            </a:r>
            <a:r>
              <a:rPr lang="en-US" altLang="en-US" sz="2400" b="1" dirty="0">
                <a:solidFill>
                  <a:schemeClr val="accent2"/>
                </a:solidFill>
                <a:latin typeface="Courier New" panose="02070309020205020404" pitchFamily="49" charset="0"/>
                <a:cs typeface="Courier New" panose="02070309020205020404" pitchFamily="49" charset="0"/>
              </a:rPr>
              <a:t>*</a:t>
            </a:r>
            <a:r>
              <a:rPr lang="en-US" altLang="en-US" sz="2400" b="1" dirty="0" err="1">
                <a:solidFill>
                  <a:schemeClr val="accent2"/>
                </a:solidFill>
                <a:latin typeface="Courier New" panose="02070309020205020404" pitchFamily="49" charset="0"/>
                <a:cs typeface="Courier New" panose="02070309020205020404" pitchFamily="49" charset="0"/>
              </a:rPr>
              <a:t>ptr</a:t>
            </a:r>
            <a:r>
              <a:rPr lang="en-US" altLang="en-US" sz="2400" b="1" dirty="0" smtClean="0">
                <a:solidFill>
                  <a:schemeClr val="accent2"/>
                </a:solidFill>
                <a:latin typeface="Courier New" panose="02070309020205020404" pitchFamily="49" charset="0"/>
                <a:cs typeface="Courier New" panose="02070309020205020404" pitchFamily="49" charset="0"/>
              </a:rPr>
              <a:t>; </a:t>
            </a:r>
            <a:r>
              <a:rPr lang="en-US" altLang="en-US" sz="2400" b="1" dirty="0" smtClean="0">
                <a:solidFill>
                  <a:srgbClr val="008000"/>
                </a:solidFill>
                <a:latin typeface="Courier New" panose="02070309020205020404" pitchFamily="49" charset="0"/>
                <a:cs typeface="Courier New" panose="02070309020205020404" pitchFamily="49" charset="0"/>
              </a:rPr>
              <a:t>// Define pointer of type Node</a:t>
            </a:r>
            <a:endParaRPr lang="en-US" altLang="en-US" sz="2400" b="1" dirty="0">
              <a:solidFill>
                <a:srgbClr val="008000"/>
              </a:solidFill>
              <a:latin typeface="Courier New" panose="02070309020205020404" pitchFamily="49" charset="0"/>
              <a:cs typeface="Courier New" panose="02070309020205020404" pitchFamily="49" charset="0"/>
            </a:endParaRPr>
          </a:p>
          <a:p>
            <a:pPr algn="just">
              <a:buFontTx/>
              <a:buNone/>
            </a:pPr>
            <a:r>
              <a:rPr lang="en-US" altLang="en-US" sz="2400" b="1" dirty="0">
                <a:solidFill>
                  <a:schemeClr val="accent2"/>
                </a:solidFill>
                <a:latin typeface="Courier New" panose="02070309020205020404" pitchFamily="49" charset="0"/>
                <a:cs typeface="Courier New" panose="02070309020205020404" pitchFamily="49" charset="0"/>
              </a:rPr>
              <a:t> </a:t>
            </a:r>
          </a:p>
          <a:p>
            <a:pPr algn="just">
              <a:buFontTx/>
              <a:buNone/>
            </a:pPr>
            <a:r>
              <a:rPr lang="en-US" altLang="en-US" sz="2200" b="1" dirty="0" err="1">
                <a:solidFill>
                  <a:schemeClr val="accent2"/>
                </a:solidFill>
                <a:latin typeface="Courier New" panose="02070309020205020404" pitchFamily="49" charset="0"/>
                <a:cs typeface="Courier New" panose="02070309020205020404" pitchFamily="49" charset="0"/>
              </a:rPr>
              <a:t>ptr</a:t>
            </a:r>
            <a:r>
              <a:rPr lang="en-US" altLang="en-US" sz="2200" b="1" dirty="0">
                <a:solidFill>
                  <a:schemeClr val="accent2"/>
                </a:solidFill>
                <a:latin typeface="Courier New" panose="02070309020205020404" pitchFamily="49" charset="0"/>
                <a:cs typeface="Courier New" panose="02070309020205020404" pitchFamily="49" charset="0"/>
              </a:rPr>
              <a:t> = </a:t>
            </a:r>
            <a:r>
              <a:rPr lang="en-US" altLang="en-US" sz="2200" b="1" dirty="0" smtClean="0">
                <a:solidFill>
                  <a:schemeClr val="accent2"/>
                </a:solidFill>
                <a:latin typeface="Courier New" panose="02070309020205020404" pitchFamily="49" charset="0"/>
                <a:cs typeface="Courier New" panose="02070309020205020404" pitchFamily="49" charset="0"/>
              </a:rPr>
              <a:t>new Node;</a:t>
            </a:r>
            <a:r>
              <a:rPr lang="en-US" altLang="en-US" sz="2200" b="1" dirty="0">
                <a:solidFill>
                  <a:schemeClr val="accent2"/>
                </a:solidFill>
                <a:latin typeface="Courier New" panose="02070309020205020404" pitchFamily="49" charset="0"/>
                <a:cs typeface="Courier New" panose="02070309020205020404" pitchFamily="49" charset="0"/>
              </a:rPr>
              <a:t> </a:t>
            </a:r>
            <a:r>
              <a:rPr lang="en-US" altLang="en-US" sz="2000" b="1" dirty="0" smtClean="0">
                <a:solidFill>
                  <a:srgbClr val="008000"/>
                </a:solidFill>
                <a:latin typeface="Courier New" panose="02070309020205020404" pitchFamily="49" charset="0"/>
                <a:cs typeface="Courier New" panose="02070309020205020404" pitchFamily="49" charset="0"/>
              </a:rPr>
              <a:t>// Dynamically allocate a Node to </a:t>
            </a:r>
            <a:r>
              <a:rPr lang="en-US" altLang="en-US" sz="2000" b="1" dirty="0" err="1" smtClean="0">
                <a:solidFill>
                  <a:srgbClr val="008000"/>
                </a:solidFill>
                <a:latin typeface="Courier New" panose="02070309020205020404" pitchFamily="49" charset="0"/>
                <a:cs typeface="Courier New" panose="02070309020205020404" pitchFamily="49" charset="0"/>
              </a:rPr>
              <a:t>ptr</a:t>
            </a:r>
            <a:endParaRPr lang="en-US" altLang="en-US" sz="2000" b="1" dirty="0" smtClean="0">
              <a:solidFill>
                <a:srgbClr val="008000"/>
              </a:solidFill>
              <a:latin typeface="Courier New" panose="02070309020205020404" pitchFamily="49" charset="0"/>
              <a:cs typeface="Courier New" panose="02070309020205020404" pitchFamily="49" charset="0"/>
            </a:endParaRPr>
          </a:p>
          <a:p>
            <a:pPr algn="just">
              <a:buFontTx/>
              <a:buNone/>
            </a:pPr>
            <a:endParaRPr lang="en-US" altLang="en-US" sz="2000" b="1" dirty="0">
              <a:solidFill>
                <a:srgbClr val="008000"/>
              </a:solidFill>
              <a:latin typeface="Courier New" panose="02070309020205020404" pitchFamily="49" charset="0"/>
              <a:cs typeface="Courier New" panose="02070309020205020404" pitchFamily="49" charset="0"/>
            </a:endParaRPr>
          </a:p>
          <a:p>
            <a:pPr algn="just">
              <a:buNone/>
            </a:pPr>
            <a:r>
              <a:rPr lang="en-US" altLang="en-US" sz="2200" b="1" dirty="0" err="1" smtClean="0">
                <a:solidFill>
                  <a:schemeClr val="accent2"/>
                </a:solidFill>
                <a:latin typeface="Courier New" panose="02070309020205020404" pitchFamily="49" charset="0"/>
                <a:cs typeface="Courier New" panose="02070309020205020404" pitchFamily="49" charset="0"/>
              </a:rPr>
              <a:t>ptr</a:t>
            </a:r>
            <a:r>
              <a:rPr lang="en-US" altLang="en-US" sz="2200" b="1" dirty="0" smtClean="0">
                <a:solidFill>
                  <a:schemeClr val="accent2"/>
                </a:solidFill>
                <a:latin typeface="Courier New" panose="02070309020205020404" pitchFamily="49" charset="0"/>
                <a:cs typeface="Courier New" panose="02070309020205020404" pitchFamily="49" charset="0"/>
              </a:rPr>
              <a:t>-&gt;data; </a:t>
            </a:r>
            <a:r>
              <a:rPr lang="en-US" altLang="en-US" sz="2000" b="1" dirty="0" smtClean="0">
                <a:solidFill>
                  <a:srgbClr val="008000"/>
                </a:solidFill>
                <a:latin typeface="Courier New" panose="02070309020205020404" pitchFamily="49" charset="0"/>
                <a:cs typeface="Courier New" panose="02070309020205020404" pitchFamily="49" charset="0"/>
              </a:rPr>
              <a:t>/ /Reference the data member</a:t>
            </a:r>
            <a:endParaRPr lang="en-US" altLang="en-US" sz="2000" b="1" dirty="0">
              <a:solidFill>
                <a:srgbClr val="008000"/>
              </a:solidFill>
              <a:latin typeface="Courier New" panose="02070309020205020404" pitchFamily="49" charset="0"/>
              <a:cs typeface="Courier New" panose="02070309020205020404" pitchFamily="49" charset="0"/>
            </a:endParaRPr>
          </a:p>
          <a:p>
            <a:pPr algn="just">
              <a:buFontTx/>
              <a:buNone/>
            </a:pPr>
            <a:endParaRPr lang="en-US" altLang="en-US" sz="2000" b="1" dirty="0" smtClean="0">
              <a:solidFill>
                <a:srgbClr val="008000"/>
              </a:solidFill>
              <a:latin typeface="Courier New" panose="02070309020205020404" pitchFamily="49" charset="0"/>
              <a:cs typeface="Courier New" panose="02070309020205020404" pitchFamily="49" charset="0"/>
            </a:endParaRPr>
          </a:p>
          <a:p>
            <a:pPr algn="just">
              <a:buNone/>
            </a:pPr>
            <a:r>
              <a:rPr lang="en-US" altLang="en-US" sz="2200" b="1" dirty="0" smtClean="0">
                <a:solidFill>
                  <a:schemeClr val="accent2"/>
                </a:solidFill>
                <a:latin typeface="Courier New" panose="02070309020205020404" pitchFamily="49" charset="0"/>
                <a:cs typeface="Courier New" panose="02070309020205020404" pitchFamily="49" charset="0"/>
              </a:rPr>
              <a:t>delete </a:t>
            </a:r>
            <a:r>
              <a:rPr lang="en-US" altLang="en-US" sz="2200" b="1" dirty="0" err="1" smtClean="0">
                <a:solidFill>
                  <a:schemeClr val="accent2"/>
                </a:solidFill>
                <a:latin typeface="Courier New" panose="02070309020205020404" pitchFamily="49" charset="0"/>
                <a:cs typeface="Courier New" panose="02070309020205020404" pitchFamily="49" charset="0"/>
              </a:rPr>
              <a:t>ptr</a:t>
            </a:r>
            <a:r>
              <a:rPr lang="en-US" altLang="en-US" sz="2200" b="1" dirty="0" smtClean="0">
                <a:solidFill>
                  <a:schemeClr val="accent2"/>
                </a:solidFill>
                <a:latin typeface="Courier New" panose="02070309020205020404" pitchFamily="49" charset="0"/>
                <a:cs typeface="Courier New" panose="02070309020205020404" pitchFamily="49" charset="0"/>
              </a:rPr>
              <a:t>; </a:t>
            </a:r>
            <a:r>
              <a:rPr lang="en-US" altLang="en-US" sz="2000" b="1" dirty="0" smtClean="0">
                <a:solidFill>
                  <a:srgbClr val="008000"/>
                </a:solidFill>
                <a:latin typeface="Courier New" panose="02070309020205020404" pitchFamily="49" charset="0"/>
                <a:cs typeface="Courier New" panose="02070309020205020404" pitchFamily="49" charset="0"/>
              </a:rPr>
              <a:t>// Free up the memory used by the Node</a:t>
            </a:r>
            <a:endParaRPr lang="en-US" altLang="en-US" sz="2000" b="1" dirty="0">
              <a:solidFill>
                <a:srgbClr val="008000"/>
              </a:solidFill>
              <a:latin typeface="Courier New" panose="02070309020205020404" pitchFamily="49" charset="0"/>
              <a:cs typeface="Courier New" panose="02070309020205020404" pitchFamily="49" charset="0"/>
            </a:endParaRPr>
          </a:p>
          <a:p>
            <a:pPr algn="just">
              <a:buFontTx/>
              <a:buNone/>
            </a:pPr>
            <a:endParaRPr lang="en-US" altLang="en-US" sz="2000" b="1" dirty="0">
              <a:solidFill>
                <a:srgbClr val="008000"/>
              </a:solidFill>
              <a:latin typeface="Courier New" panose="02070309020205020404" pitchFamily="49" charset="0"/>
              <a:cs typeface="Courier New" panose="02070309020205020404" pitchFamily="49" charset="0"/>
            </a:endParaRPr>
          </a:p>
        </p:txBody>
      </p:sp>
      <p:grpSp>
        <p:nvGrpSpPr>
          <p:cNvPr id="9229" name="Group 13"/>
          <p:cNvGrpSpPr>
            <a:grpSpLocks/>
          </p:cNvGrpSpPr>
          <p:nvPr/>
        </p:nvGrpSpPr>
        <p:grpSpPr bwMode="auto">
          <a:xfrm>
            <a:off x="5033835" y="1413321"/>
            <a:ext cx="3617913" cy="1143001"/>
            <a:chOff x="1609" y="2951"/>
            <a:chExt cx="2279" cy="720"/>
          </a:xfrm>
        </p:grpSpPr>
        <p:sp>
          <p:nvSpPr>
            <p:cNvPr id="9221" name="Rectangle 5"/>
            <p:cNvSpPr>
              <a:spLocks noChangeArrowheads="1"/>
            </p:cNvSpPr>
            <p:nvPr/>
          </p:nvSpPr>
          <p:spPr bwMode="auto">
            <a:xfrm>
              <a:off x="2088" y="3024"/>
              <a:ext cx="432" cy="143"/>
            </a:xfrm>
            <a:prstGeom prst="rect">
              <a:avLst/>
            </a:prstGeom>
            <a:solidFill>
              <a:srgbClr val="00FFFF"/>
            </a:solidFill>
            <a:ln w="9525">
              <a:solidFill>
                <a:srgbClr val="000000"/>
              </a:solidFill>
              <a:miter lim="800000"/>
              <a:headEnd/>
              <a:tailEnd/>
            </a:ln>
          </p:spPr>
          <p:txBody>
            <a:bodyPr/>
            <a:lstStyle/>
            <a:p>
              <a:endParaRPr lang="en-US"/>
            </a:p>
          </p:txBody>
        </p:sp>
        <p:sp>
          <p:nvSpPr>
            <p:cNvPr id="9222" name="Rectangle 6"/>
            <p:cNvSpPr>
              <a:spLocks noChangeArrowheads="1"/>
            </p:cNvSpPr>
            <p:nvPr/>
          </p:nvSpPr>
          <p:spPr bwMode="auto">
            <a:xfrm>
              <a:off x="3024" y="3024"/>
              <a:ext cx="864" cy="647"/>
            </a:xfrm>
            <a:prstGeom prst="rect">
              <a:avLst/>
            </a:prstGeom>
            <a:solidFill>
              <a:srgbClr val="00FF00"/>
            </a:solidFill>
            <a:ln w="9525">
              <a:solidFill>
                <a:srgbClr val="000000"/>
              </a:solidFill>
              <a:miter lim="800000"/>
              <a:headEnd/>
              <a:tailEnd/>
            </a:ln>
          </p:spPr>
          <p:txBody>
            <a:bodyPr/>
            <a:lstStyle/>
            <a:p>
              <a:endParaRPr lang="en-US"/>
            </a:p>
          </p:txBody>
        </p:sp>
        <p:sp>
          <p:nvSpPr>
            <p:cNvPr id="9223" name="Rectangle 7"/>
            <p:cNvSpPr>
              <a:spLocks noChangeArrowheads="1"/>
            </p:cNvSpPr>
            <p:nvPr/>
          </p:nvSpPr>
          <p:spPr bwMode="auto">
            <a:xfrm>
              <a:off x="3168" y="3096"/>
              <a:ext cx="432" cy="215"/>
            </a:xfrm>
            <a:prstGeom prst="rect">
              <a:avLst/>
            </a:prstGeom>
            <a:solidFill>
              <a:srgbClr val="FF0000"/>
            </a:solidFill>
            <a:ln w="9525">
              <a:solidFill>
                <a:srgbClr val="000000"/>
              </a:solidFill>
              <a:miter lim="800000"/>
              <a:headEnd/>
              <a:tailEnd/>
            </a:ln>
          </p:spPr>
          <p:txBody>
            <a:bodyPr/>
            <a:lstStyle/>
            <a:p>
              <a:endParaRPr lang="en-US" altLang="en-US">
                <a:solidFill>
                  <a:srgbClr val="FF0000"/>
                </a:solidFill>
              </a:endParaRPr>
            </a:p>
          </p:txBody>
        </p:sp>
        <p:sp>
          <p:nvSpPr>
            <p:cNvPr id="9224" name="Rectangle 8"/>
            <p:cNvSpPr>
              <a:spLocks noChangeArrowheads="1"/>
            </p:cNvSpPr>
            <p:nvPr/>
          </p:nvSpPr>
          <p:spPr bwMode="auto">
            <a:xfrm>
              <a:off x="3168" y="3383"/>
              <a:ext cx="432" cy="216"/>
            </a:xfrm>
            <a:prstGeom prst="rect">
              <a:avLst/>
            </a:prstGeom>
            <a:solidFill>
              <a:srgbClr val="FFFF00"/>
            </a:solidFill>
            <a:ln w="9525">
              <a:solidFill>
                <a:srgbClr val="000000"/>
              </a:solidFill>
              <a:miter lim="800000"/>
              <a:headEnd/>
              <a:tailEnd/>
            </a:ln>
          </p:spPr>
          <p:txBody>
            <a:bodyPr/>
            <a:lstStyle/>
            <a:p>
              <a:endParaRPr lang="en-US"/>
            </a:p>
          </p:txBody>
        </p:sp>
        <p:sp>
          <p:nvSpPr>
            <p:cNvPr id="9225" name="Line 9"/>
            <p:cNvSpPr>
              <a:spLocks noChangeShapeType="1"/>
            </p:cNvSpPr>
            <p:nvPr/>
          </p:nvSpPr>
          <p:spPr bwMode="auto">
            <a:xfrm>
              <a:off x="2304" y="3096"/>
              <a:ext cx="720" cy="0"/>
            </a:xfrm>
            <a:prstGeom prst="line">
              <a:avLst/>
            </a:prstGeom>
            <a:noFill/>
            <a:ln w="9525">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26" name="Text Box 10"/>
            <p:cNvSpPr txBox="1">
              <a:spLocks noChangeArrowheads="1"/>
            </p:cNvSpPr>
            <p:nvPr/>
          </p:nvSpPr>
          <p:spPr bwMode="auto">
            <a:xfrm>
              <a:off x="3240" y="3096"/>
              <a:ext cx="43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0" hangingPunct="0"/>
              <a:r>
                <a:rPr lang="en-US" altLang="en-US" sz="1600" dirty="0" smtClean="0"/>
                <a:t>data</a:t>
              </a:r>
              <a:endParaRPr lang="en-US" altLang="en-US" sz="1600" dirty="0"/>
            </a:p>
          </p:txBody>
        </p:sp>
        <p:sp>
          <p:nvSpPr>
            <p:cNvPr id="9227" name="Text Box 11"/>
            <p:cNvSpPr txBox="1">
              <a:spLocks noChangeArrowheads="1"/>
            </p:cNvSpPr>
            <p:nvPr/>
          </p:nvSpPr>
          <p:spPr bwMode="auto">
            <a:xfrm>
              <a:off x="3240" y="3383"/>
              <a:ext cx="36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0" hangingPunct="0"/>
              <a:r>
                <a:rPr lang="en-US" altLang="en-US" sz="1600" dirty="0" smtClean="0"/>
                <a:t>next</a:t>
              </a:r>
              <a:endParaRPr lang="en-US" altLang="en-US" sz="1600" dirty="0"/>
            </a:p>
          </p:txBody>
        </p:sp>
        <p:sp>
          <p:nvSpPr>
            <p:cNvPr id="9228" name="Text Box 12"/>
            <p:cNvSpPr txBox="1">
              <a:spLocks noChangeArrowheads="1"/>
            </p:cNvSpPr>
            <p:nvPr/>
          </p:nvSpPr>
          <p:spPr bwMode="auto">
            <a:xfrm>
              <a:off x="1609" y="2951"/>
              <a:ext cx="50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0" hangingPunct="0"/>
              <a:r>
                <a:rPr lang="en-US" altLang="en-US" sz="2400" b="1" dirty="0" err="1">
                  <a:latin typeface="Courier New" panose="02070309020205020404" pitchFamily="49" charset="0"/>
                </a:rPr>
                <a:t>ptr</a:t>
              </a:r>
              <a:endParaRPr lang="en-US" altLang="en-US" sz="2400" b="1" dirty="0">
                <a:latin typeface="Courier New" panose="02070309020205020404" pitchFamily="49" charset="0"/>
              </a:endParaRPr>
            </a:p>
          </p:txBody>
        </p:sp>
      </p:grpSp>
      <p:sp>
        <p:nvSpPr>
          <p:cNvPr id="3" name="Date Placeholder 2"/>
          <p:cNvSpPr>
            <a:spLocks noGrp="1"/>
          </p:cNvSpPr>
          <p:nvPr>
            <p:ph type="dt" sz="half" idx="10"/>
          </p:nvPr>
        </p:nvSpPr>
        <p:spPr/>
        <p:txBody>
          <a:bodyPr/>
          <a:lstStyle/>
          <a:p>
            <a:pPr>
              <a:defRPr/>
            </a:pPr>
            <a:fld id="{5D4D0C49-4973-477F-AC2A-75F369BAC90F}" type="datetime1">
              <a:rPr lang="en-US" smtClean="0"/>
              <a:t>9/19/2016</a:t>
            </a:fld>
            <a:endParaRPr lang="en-US"/>
          </a:p>
        </p:txBody>
      </p:sp>
    </p:spTree>
    <p:extLst>
      <p:ext uri="{BB962C8B-B14F-4D97-AF65-F5344CB8AC3E}">
        <p14:creationId xmlns:p14="http://schemas.microsoft.com/office/powerpoint/2010/main" val="5630791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smtClean="0"/>
              <a:t>Electrical  &amp; Computer Engineering</a:t>
            </a:r>
            <a:endParaRPr lang="en-US" altLang="en-US"/>
          </a:p>
        </p:txBody>
      </p:sp>
      <p:sp>
        <p:nvSpPr>
          <p:cNvPr id="5" name="Slide Number Placeholder 5"/>
          <p:cNvSpPr>
            <a:spLocks noGrp="1"/>
          </p:cNvSpPr>
          <p:nvPr>
            <p:ph type="sldNum" sz="quarter" idx="12"/>
          </p:nvPr>
        </p:nvSpPr>
        <p:spPr/>
        <p:txBody>
          <a:bodyPr/>
          <a:lstStyle/>
          <a:p>
            <a:fld id="{8B640D39-CD33-4F34-A89E-22C5D6229457}" type="slidenum">
              <a:rPr lang="en-US" altLang="en-US"/>
              <a:pPr/>
              <a:t>7</a:t>
            </a:fld>
            <a:endParaRPr lang="en-US" altLang="en-US"/>
          </a:p>
        </p:txBody>
      </p:sp>
      <p:sp>
        <p:nvSpPr>
          <p:cNvPr id="15363" name="Rectangle 3"/>
          <p:cNvSpPr>
            <a:spLocks noGrp="1" noChangeArrowheads="1"/>
          </p:cNvSpPr>
          <p:nvPr>
            <p:ph type="title"/>
          </p:nvPr>
        </p:nvSpPr>
        <p:spPr>
          <a:xfrm>
            <a:off x="117348" y="152400"/>
            <a:ext cx="8534400" cy="563562"/>
          </a:xfrm>
        </p:spPr>
        <p:txBody>
          <a:bodyPr/>
          <a:lstStyle/>
          <a:p>
            <a:r>
              <a:rPr lang="en-US" altLang="en-US" dirty="0"/>
              <a:t>Basic Operations on a Linked List  </a:t>
            </a:r>
          </a:p>
        </p:txBody>
      </p:sp>
      <p:sp>
        <p:nvSpPr>
          <p:cNvPr id="15364" name="Rectangle 4"/>
          <p:cNvSpPr>
            <a:spLocks noGrp="1" noChangeArrowheads="1"/>
          </p:cNvSpPr>
          <p:nvPr>
            <p:ph type="body" idx="1"/>
          </p:nvPr>
        </p:nvSpPr>
        <p:spPr>
          <a:xfrm>
            <a:off x="298704" y="1219200"/>
            <a:ext cx="8613648" cy="3810000"/>
          </a:xfrm>
        </p:spPr>
        <p:txBody>
          <a:bodyPr/>
          <a:lstStyle/>
          <a:p>
            <a:pPr marL="457200" indent="-457200" algn="just">
              <a:buFontTx/>
              <a:buAutoNum type="arabicPeriod"/>
            </a:pPr>
            <a:r>
              <a:rPr lang="en-US" altLang="en-US" dirty="0"/>
              <a:t>Add a node.</a:t>
            </a:r>
          </a:p>
          <a:p>
            <a:pPr marL="457200" indent="-457200" algn="just">
              <a:buFontTx/>
              <a:buAutoNum type="arabicPeriod"/>
            </a:pPr>
            <a:r>
              <a:rPr lang="en-US" altLang="en-US" dirty="0"/>
              <a:t>Delete a node.</a:t>
            </a:r>
          </a:p>
          <a:p>
            <a:pPr marL="457200" indent="-457200" algn="just">
              <a:buFontTx/>
              <a:buAutoNum type="arabicPeriod"/>
            </a:pPr>
            <a:r>
              <a:rPr lang="en-US" altLang="en-US" dirty="0"/>
              <a:t>Search for a node.</a:t>
            </a:r>
          </a:p>
          <a:p>
            <a:pPr marL="457200" indent="-457200">
              <a:buFontTx/>
              <a:buAutoNum type="arabicPeriod"/>
            </a:pPr>
            <a:r>
              <a:rPr lang="en-US" altLang="en-US" dirty="0"/>
              <a:t>Traverse (walk) the list.  Useful for counting operations or aggregate operations.</a:t>
            </a:r>
          </a:p>
        </p:txBody>
      </p:sp>
      <p:sp>
        <p:nvSpPr>
          <p:cNvPr id="2" name="Date Placeholder 1"/>
          <p:cNvSpPr>
            <a:spLocks noGrp="1"/>
          </p:cNvSpPr>
          <p:nvPr>
            <p:ph type="dt" sz="half" idx="10"/>
          </p:nvPr>
        </p:nvSpPr>
        <p:spPr/>
        <p:txBody>
          <a:bodyPr/>
          <a:lstStyle/>
          <a:p>
            <a:pPr>
              <a:defRPr/>
            </a:pPr>
            <a:fld id="{8769C5F6-6DB9-45FA-BC43-453AE2B3A2E5}" type="datetime1">
              <a:rPr lang="en-US" smtClean="0"/>
              <a:t>9/19/2016</a:t>
            </a:fld>
            <a:endParaRPr lang="en-US"/>
          </a:p>
        </p:txBody>
      </p:sp>
    </p:spTree>
    <p:extLst>
      <p:ext uri="{BB962C8B-B14F-4D97-AF65-F5344CB8AC3E}">
        <p14:creationId xmlns:p14="http://schemas.microsoft.com/office/powerpoint/2010/main" val="3010354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smtClean="0"/>
              <a:t>Electrical  &amp; Computer Engineering</a:t>
            </a:r>
            <a:endParaRPr lang="en-US" altLang="en-US"/>
          </a:p>
        </p:txBody>
      </p:sp>
      <p:sp>
        <p:nvSpPr>
          <p:cNvPr id="5" name="Slide Number Placeholder 5"/>
          <p:cNvSpPr>
            <a:spLocks noGrp="1"/>
          </p:cNvSpPr>
          <p:nvPr>
            <p:ph type="sldNum" sz="quarter" idx="12"/>
          </p:nvPr>
        </p:nvSpPr>
        <p:spPr/>
        <p:txBody>
          <a:bodyPr/>
          <a:lstStyle/>
          <a:p>
            <a:fld id="{742BDD71-87A7-4789-871D-B10DB206FF83}" type="slidenum">
              <a:rPr lang="en-US" altLang="en-US"/>
              <a:pPr/>
              <a:t>8</a:t>
            </a:fld>
            <a:endParaRPr lang="en-US" altLang="en-US"/>
          </a:p>
        </p:txBody>
      </p:sp>
      <p:sp>
        <p:nvSpPr>
          <p:cNvPr id="16386" name="Rectangle 2"/>
          <p:cNvSpPr>
            <a:spLocks noGrp="1" noChangeArrowheads="1"/>
          </p:cNvSpPr>
          <p:nvPr>
            <p:ph type="title"/>
          </p:nvPr>
        </p:nvSpPr>
        <p:spPr>
          <a:xfrm>
            <a:off x="457200" y="152400"/>
            <a:ext cx="8229600" cy="563562"/>
          </a:xfrm>
        </p:spPr>
        <p:txBody>
          <a:bodyPr/>
          <a:lstStyle/>
          <a:p>
            <a:r>
              <a:rPr lang="en-US" altLang="en-US" dirty="0"/>
              <a:t>Adding Nodes to a Linked List  </a:t>
            </a:r>
          </a:p>
        </p:txBody>
      </p:sp>
      <p:sp>
        <p:nvSpPr>
          <p:cNvPr id="16387" name="Rectangle 3"/>
          <p:cNvSpPr>
            <a:spLocks noGrp="1" noChangeArrowheads="1"/>
          </p:cNvSpPr>
          <p:nvPr>
            <p:ph type="body" idx="1"/>
          </p:nvPr>
        </p:nvSpPr>
        <p:spPr>
          <a:xfrm>
            <a:off x="228600" y="859536"/>
            <a:ext cx="8839200" cy="5388864"/>
          </a:xfrm>
        </p:spPr>
        <p:txBody>
          <a:bodyPr/>
          <a:lstStyle/>
          <a:p>
            <a:pPr marL="457200" indent="-457200" algn="just">
              <a:lnSpc>
                <a:spcPct val="90000"/>
              </a:lnSpc>
              <a:buFontTx/>
              <a:buNone/>
            </a:pPr>
            <a:r>
              <a:rPr lang="en-US" altLang="en-US" sz="2400" b="1" dirty="0">
                <a:cs typeface="Times New Roman" panose="02020603050405020304" pitchFamily="18" charset="0"/>
              </a:rPr>
              <a:t>Adding a </a:t>
            </a:r>
            <a:r>
              <a:rPr lang="en-US" altLang="en-US" sz="2400" b="1" dirty="0" smtClean="0">
                <a:cs typeface="Times New Roman" panose="02020603050405020304" pitchFamily="18" charset="0"/>
              </a:rPr>
              <a:t>Node:</a:t>
            </a:r>
            <a:endParaRPr lang="en-US" altLang="en-US" sz="2400" dirty="0">
              <a:cs typeface="Times New Roman" panose="02020603050405020304" pitchFamily="18" charset="0"/>
            </a:endParaRPr>
          </a:p>
          <a:p>
            <a:pPr marL="457200" indent="-457200" algn="just">
              <a:lnSpc>
                <a:spcPct val="90000"/>
              </a:lnSpc>
              <a:buFontTx/>
              <a:buNone/>
            </a:pPr>
            <a:r>
              <a:rPr lang="en-US" altLang="en-US" sz="2400" dirty="0">
                <a:cs typeface="Times New Roman" panose="02020603050405020304" pitchFamily="18" charset="0"/>
              </a:rPr>
              <a:t>There are four steps to add a node to a linked list:</a:t>
            </a:r>
          </a:p>
          <a:p>
            <a:pPr marL="457200" indent="-457200" algn="just">
              <a:lnSpc>
                <a:spcPct val="90000"/>
              </a:lnSpc>
              <a:buFontTx/>
              <a:buNone/>
            </a:pPr>
            <a:r>
              <a:rPr lang="en-US" altLang="en-US" sz="2000" dirty="0">
                <a:cs typeface="Times New Roman" panose="02020603050405020304" pitchFamily="18" charset="0"/>
              </a:rPr>
              <a:t> </a:t>
            </a:r>
          </a:p>
          <a:p>
            <a:pPr marL="457200" indent="-457200" algn="just">
              <a:lnSpc>
                <a:spcPct val="90000"/>
              </a:lnSpc>
            </a:pPr>
            <a:r>
              <a:rPr lang="en-US" altLang="en-US" sz="2400" dirty="0">
                <a:solidFill>
                  <a:srgbClr val="CC0000"/>
                </a:solidFill>
                <a:cs typeface="Times New Roman" panose="02020603050405020304" pitchFamily="18" charset="0"/>
              </a:rPr>
              <a:t>Allocate memory for the new node.</a:t>
            </a:r>
          </a:p>
          <a:p>
            <a:pPr marL="457200" indent="-457200" algn="just">
              <a:lnSpc>
                <a:spcPct val="90000"/>
              </a:lnSpc>
            </a:pPr>
            <a:r>
              <a:rPr lang="en-US" altLang="en-US" sz="2400" dirty="0">
                <a:solidFill>
                  <a:srgbClr val="CC0000"/>
                </a:solidFill>
                <a:cs typeface="Times New Roman" panose="02020603050405020304" pitchFamily="18" charset="0"/>
              </a:rPr>
              <a:t>Determine the insertion point (you need to know only the new node’s </a:t>
            </a:r>
            <a:r>
              <a:rPr lang="en-US" altLang="en-US" sz="2400" dirty="0" smtClean="0">
                <a:solidFill>
                  <a:srgbClr val="CC0000"/>
                </a:solidFill>
                <a:cs typeface="Times New Roman" panose="02020603050405020304" pitchFamily="18" charset="0"/>
              </a:rPr>
              <a:t>predecessor or previous node (</a:t>
            </a:r>
            <a:r>
              <a:rPr lang="en-US" altLang="en-US" sz="2400" dirty="0" err="1" smtClean="0">
                <a:solidFill>
                  <a:srgbClr val="CC0000"/>
                </a:solidFill>
                <a:latin typeface="Courier New" panose="02070309020205020404" pitchFamily="49" charset="0"/>
                <a:cs typeface="Courier New" panose="02070309020205020404" pitchFamily="49" charset="0"/>
              </a:rPr>
              <a:t>prevNode</a:t>
            </a:r>
            <a:r>
              <a:rPr lang="en-US" altLang="en-US" sz="2400" dirty="0" smtClean="0">
                <a:solidFill>
                  <a:srgbClr val="CC0000"/>
                </a:solidFill>
                <a:cs typeface="Times New Roman" panose="02020603050405020304" pitchFamily="18" charset="0"/>
              </a:rPr>
              <a:t>)</a:t>
            </a:r>
            <a:endParaRPr lang="en-US" altLang="en-US" sz="2400" dirty="0">
              <a:solidFill>
                <a:srgbClr val="CC0000"/>
              </a:solidFill>
              <a:cs typeface="Times New Roman" panose="02020603050405020304" pitchFamily="18" charset="0"/>
            </a:endParaRPr>
          </a:p>
          <a:p>
            <a:pPr marL="457200" indent="-457200" algn="just">
              <a:lnSpc>
                <a:spcPct val="90000"/>
              </a:lnSpc>
            </a:pPr>
            <a:r>
              <a:rPr lang="en-US" altLang="en-US" sz="2400" dirty="0">
                <a:solidFill>
                  <a:srgbClr val="CC0000"/>
                </a:solidFill>
                <a:cs typeface="Times New Roman" panose="02020603050405020304" pitchFamily="18" charset="0"/>
              </a:rPr>
              <a:t>Point the new node to its successor.</a:t>
            </a:r>
          </a:p>
          <a:p>
            <a:pPr marL="457200" indent="-457200" algn="just">
              <a:lnSpc>
                <a:spcPct val="90000"/>
              </a:lnSpc>
            </a:pPr>
            <a:r>
              <a:rPr lang="en-US" altLang="en-US" sz="2400" dirty="0">
                <a:solidFill>
                  <a:srgbClr val="CC0000"/>
                </a:solidFill>
                <a:cs typeface="Times New Roman" panose="02020603050405020304" pitchFamily="18" charset="0"/>
              </a:rPr>
              <a:t>Point the predecessor </a:t>
            </a:r>
            <a:r>
              <a:rPr lang="en-US" altLang="en-US" sz="2400" dirty="0" smtClean="0">
                <a:solidFill>
                  <a:srgbClr val="CC0000"/>
                </a:solidFill>
                <a:cs typeface="Times New Roman" panose="02020603050405020304" pitchFamily="18" charset="0"/>
              </a:rPr>
              <a:t>(</a:t>
            </a:r>
            <a:r>
              <a:rPr lang="en-US" altLang="en-US" sz="2400" dirty="0" err="1">
                <a:solidFill>
                  <a:srgbClr val="CC0000"/>
                </a:solidFill>
                <a:latin typeface="Courier New" panose="02070309020205020404" pitchFamily="49" charset="0"/>
                <a:cs typeface="Courier New" panose="02070309020205020404" pitchFamily="49" charset="0"/>
              </a:rPr>
              <a:t>prevNode</a:t>
            </a:r>
            <a:r>
              <a:rPr lang="en-US" altLang="en-US" sz="2400" dirty="0" smtClean="0">
                <a:solidFill>
                  <a:srgbClr val="CC0000"/>
                </a:solidFill>
                <a:cs typeface="Times New Roman" panose="02020603050405020304" pitchFamily="18" charset="0"/>
              </a:rPr>
              <a:t>) to </a:t>
            </a:r>
            <a:r>
              <a:rPr lang="en-US" altLang="en-US" sz="2400" dirty="0">
                <a:solidFill>
                  <a:srgbClr val="CC0000"/>
                </a:solidFill>
                <a:cs typeface="Times New Roman" panose="02020603050405020304" pitchFamily="18" charset="0"/>
              </a:rPr>
              <a:t>the new node.</a:t>
            </a:r>
          </a:p>
          <a:p>
            <a:pPr marL="457200" indent="-457200" algn="just">
              <a:lnSpc>
                <a:spcPct val="90000"/>
              </a:lnSpc>
              <a:buFontTx/>
              <a:buNone/>
            </a:pPr>
            <a:r>
              <a:rPr lang="en-US" altLang="en-US" sz="2000" dirty="0">
                <a:cs typeface="Times New Roman" panose="02020603050405020304" pitchFamily="18" charset="0"/>
              </a:rPr>
              <a:t> </a:t>
            </a:r>
          </a:p>
          <a:p>
            <a:pPr marL="457200" indent="-457200" algn="just">
              <a:lnSpc>
                <a:spcPct val="90000"/>
              </a:lnSpc>
              <a:buFontTx/>
              <a:buNone/>
            </a:pPr>
            <a:r>
              <a:rPr lang="en-US" altLang="en-US" sz="2400" dirty="0">
                <a:cs typeface="Times New Roman" panose="02020603050405020304" pitchFamily="18" charset="0"/>
              </a:rPr>
              <a:t>Pointer to the predecessor </a:t>
            </a:r>
            <a:r>
              <a:rPr lang="en-US" altLang="en-US" sz="2400" dirty="0" smtClean="0">
                <a:cs typeface="Times New Roman" panose="02020603050405020304" pitchFamily="18" charset="0"/>
              </a:rPr>
              <a:t>(</a:t>
            </a:r>
            <a:r>
              <a:rPr lang="en-US" altLang="en-US" sz="2400" dirty="0" err="1">
                <a:solidFill>
                  <a:srgbClr val="CC0000"/>
                </a:solidFill>
                <a:latin typeface="Courier New" panose="02070309020205020404" pitchFamily="49" charset="0"/>
                <a:cs typeface="Courier New" panose="02070309020205020404" pitchFamily="49" charset="0"/>
              </a:rPr>
              <a:t>prevNode</a:t>
            </a:r>
            <a:r>
              <a:rPr lang="en-US" altLang="en-US" sz="2400" dirty="0" smtClean="0">
                <a:cs typeface="Times New Roman" panose="02020603050405020304" pitchFamily="18" charset="0"/>
              </a:rPr>
              <a:t>) </a:t>
            </a:r>
            <a:r>
              <a:rPr lang="en-US" altLang="en-US" sz="2400" dirty="0">
                <a:cs typeface="Times New Roman" panose="02020603050405020304" pitchFamily="18" charset="0"/>
              </a:rPr>
              <a:t>can be in one of two states: </a:t>
            </a:r>
          </a:p>
          <a:p>
            <a:pPr marL="457200" indent="-457200" algn="just">
              <a:lnSpc>
                <a:spcPct val="90000"/>
              </a:lnSpc>
            </a:pPr>
            <a:r>
              <a:rPr lang="en-US" altLang="en-US" sz="2000" dirty="0">
                <a:solidFill>
                  <a:schemeClr val="accent2"/>
                </a:solidFill>
                <a:cs typeface="Times New Roman" panose="02020603050405020304" pitchFamily="18" charset="0"/>
              </a:rPr>
              <a:t>it can contain the address of a node (i.e. you are adding somewhere after the first node – in the middle or at the end)</a:t>
            </a:r>
          </a:p>
          <a:p>
            <a:pPr marL="457200" indent="-457200" algn="just">
              <a:lnSpc>
                <a:spcPct val="90000"/>
              </a:lnSpc>
            </a:pPr>
            <a:r>
              <a:rPr lang="en-US" altLang="en-US" sz="2000" dirty="0">
                <a:solidFill>
                  <a:schemeClr val="accent2"/>
                </a:solidFill>
                <a:cs typeface="Times New Roman" panose="02020603050405020304" pitchFamily="18" charset="0"/>
              </a:rPr>
              <a:t>it can be NULL (i.e. you are adding either to an empty list or at the beginning of the list)</a:t>
            </a:r>
          </a:p>
          <a:p>
            <a:pPr marL="457200" indent="-457200" algn="just">
              <a:lnSpc>
                <a:spcPct val="90000"/>
              </a:lnSpc>
              <a:buFontTx/>
              <a:buNone/>
            </a:pPr>
            <a:r>
              <a:rPr lang="en-US" altLang="en-US" sz="2000" dirty="0">
                <a:cs typeface="Times New Roman" panose="02020603050405020304" pitchFamily="18" charset="0"/>
              </a:rPr>
              <a:t/>
            </a:r>
            <a:br>
              <a:rPr lang="en-US" altLang="en-US" sz="2000" dirty="0">
                <a:cs typeface="Times New Roman" panose="02020603050405020304" pitchFamily="18" charset="0"/>
              </a:rPr>
            </a:br>
            <a:endParaRPr lang="en-US" altLang="en-US" sz="2000" dirty="0">
              <a:cs typeface="Times New Roman" panose="02020603050405020304" pitchFamily="18" charset="0"/>
            </a:endParaRPr>
          </a:p>
        </p:txBody>
      </p:sp>
      <p:sp>
        <p:nvSpPr>
          <p:cNvPr id="2" name="Date Placeholder 1"/>
          <p:cNvSpPr>
            <a:spLocks noGrp="1"/>
          </p:cNvSpPr>
          <p:nvPr>
            <p:ph type="dt" sz="half" idx="10"/>
          </p:nvPr>
        </p:nvSpPr>
        <p:spPr/>
        <p:txBody>
          <a:bodyPr/>
          <a:lstStyle/>
          <a:p>
            <a:pPr>
              <a:defRPr/>
            </a:pPr>
            <a:fld id="{A53D9014-21C1-4924-8BEA-DBF0E486423D}" type="datetime1">
              <a:rPr lang="en-US" smtClean="0"/>
              <a:t>9/19/2016</a:t>
            </a:fld>
            <a:endParaRPr lang="en-US"/>
          </a:p>
        </p:txBody>
      </p:sp>
    </p:spTree>
    <p:extLst>
      <p:ext uri="{BB962C8B-B14F-4D97-AF65-F5344CB8AC3E}">
        <p14:creationId xmlns:p14="http://schemas.microsoft.com/office/powerpoint/2010/main" val="13222758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6BC1E00F-C8EB-4027-B5B6-91D217F9A003}" type="slidenum">
              <a:rPr lang="en-US" altLang="en-US" sz="1400">
                <a:latin typeface="Arial" panose="020B0604020202020204" pitchFamily="34" charset="0"/>
              </a:rPr>
              <a:pPr/>
              <a:t>9</a:t>
            </a:fld>
            <a:endParaRPr lang="en-US" altLang="en-US" sz="1400">
              <a:latin typeface="Arial" panose="020B0604020202020204" pitchFamily="34" charset="0"/>
            </a:endParaRPr>
          </a:p>
        </p:txBody>
      </p:sp>
      <p:sp>
        <p:nvSpPr>
          <p:cNvPr id="17411" name="Rectangle 2"/>
          <p:cNvSpPr>
            <a:spLocks noGrp="1" noChangeArrowheads="1"/>
          </p:cNvSpPr>
          <p:nvPr>
            <p:ph type="title"/>
          </p:nvPr>
        </p:nvSpPr>
        <p:spPr>
          <a:xfrm>
            <a:off x="152400" y="140768"/>
            <a:ext cx="8839200" cy="563562"/>
          </a:xfrm>
        </p:spPr>
        <p:txBody>
          <a:bodyPr/>
          <a:lstStyle/>
          <a:p>
            <a:pPr eaLnBrk="1" hangingPunct="1"/>
            <a:r>
              <a:rPr lang="en-US" altLang="en-US" dirty="0" smtClean="0"/>
              <a:t>Inserting a node at the beginning</a:t>
            </a:r>
          </a:p>
        </p:txBody>
      </p:sp>
      <p:grpSp>
        <p:nvGrpSpPr>
          <p:cNvPr id="2" name="Group 3"/>
          <p:cNvGrpSpPr>
            <a:grpSpLocks/>
          </p:cNvGrpSpPr>
          <p:nvPr/>
        </p:nvGrpSpPr>
        <p:grpSpPr bwMode="auto">
          <a:xfrm>
            <a:off x="321216" y="1820593"/>
            <a:ext cx="7897343" cy="1512890"/>
            <a:chOff x="315" y="1975"/>
            <a:chExt cx="4869" cy="953"/>
          </a:xfrm>
        </p:grpSpPr>
        <p:grpSp>
          <p:nvGrpSpPr>
            <p:cNvPr id="17427" name="Group 4"/>
            <p:cNvGrpSpPr>
              <a:grpSpLocks/>
            </p:cNvGrpSpPr>
            <p:nvPr/>
          </p:nvGrpSpPr>
          <p:grpSpPr bwMode="auto">
            <a:xfrm>
              <a:off x="4272" y="2682"/>
              <a:ext cx="912" cy="243"/>
              <a:chOff x="3792" y="3501"/>
              <a:chExt cx="912" cy="243"/>
            </a:xfrm>
          </p:grpSpPr>
          <p:sp>
            <p:nvSpPr>
              <p:cNvPr id="17444" name="Rectangle 5"/>
              <p:cNvSpPr>
                <a:spLocks noChangeArrowheads="1"/>
              </p:cNvSpPr>
              <p:nvPr/>
            </p:nvSpPr>
            <p:spPr bwMode="auto">
              <a:xfrm>
                <a:off x="3792" y="3502"/>
                <a:ext cx="623"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dirty="0">
                    <a:latin typeface="Consolas" panose="020B0609020204030204" pitchFamily="49" charset="0"/>
                  </a:rPr>
                  <a:t>three</a:t>
                </a:r>
              </a:p>
            </p:txBody>
          </p:sp>
          <p:sp>
            <p:nvSpPr>
              <p:cNvPr id="17445" name="Rectangle 6"/>
              <p:cNvSpPr>
                <a:spLocks noChangeArrowheads="1"/>
              </p:cNvSpPr>
              <p:nvPr/>
            </p:nvSpPr>
            <p:spPr bwMode="auto">
              <a:xfrm>
                <a:off x="4416" y="3501"/>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7446" name="Oval 7"/>
              <p:cNvSpPr>
                <a:spLocks noChangeArrowheads="1"/>
              </p:cNvSpPr>
              <p:nvPr/>
            </p:nvSpPr>
            <p:spPr bwMode="auto">
              <a:xfrm>
                <a:off x="4512" y="3552"/>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grpSp>
        <p:grpSp>
          <p:nvGrpSpPr>
            <p:cNvPr id="17428" name="Group 8"/>
            <p:cNvGrpSpPr>
              <a:grpSpLocks/>
            </p:cNvGrpSpPr>
            <p:nvPr/>
          </p:nvGrpSpPr>
          <p:grpSpPr bwMode="auto">
            <a:xfrm>
              <a:off x="3024" y="2682"/>
              <a:ext cx="1248" cy="243"/>
              <a:chOff x="2544" y="3501"/>
              <a:chExt cx="1248" cy="243"/>
            </a:xfrm>
          </p:grpSpPr>
          <p:sp>
            <p:nvSpPr>
              <p:cNvPr id="17440" name="Rectangle 9"/>
              <p:cNvSpPr>
                <a:spLocks noChangeArrowheads="1"/>
              </p:cNvSpPr>
              <p:nvPr/>
            </p:nvSpPr>
            <p:spPr bwMode="auto">
              <a:xfrm>
                <a:off x="2544" y="3502"/>
                <a:ext cx="623"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latin typeface="Consolas" panose="020B0609020204030204" pitchFamily="49" charset="0"/>
                  </a:rPr>
                  <a:t>two</a:t>
                </a:r>
              </a:p>
            </p:txBody>
          </p:sp>
          <p:sp>
            <p:nvSpPr>
              <p:cNvPr id="17441" name="Rectangle 10"/>
              <p:cNvSpPr>
                <a:spLocks noChangeArrowheads="1"/>
              </p:cNvSpPr>
              <p:nvPr/>
            </p:nvSpPr>
            <p:spPr bwMode="auto">
              <a:xfrm>
                <a:off x="3168" y="3501"/>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7442" name="Oval 11"/>
              <p:cNvSpPr>
                <a:spLocks noChangeArrowheads="1"/>
              </p:cNvSpPr>
              <p:nvPr/>
            </p:nvSpPr>
            <p:spPr bwMode="auto">
              <a:xfrm>
                <a:off x="3264" y="3552"/>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7443" name="Line 12"/>
              <p:cNvSpPr>
                <a:spLocks noChangeShapeType="1"/>
              </p:cNvSpPr>
              <p:nvPr/>
            </p:nvSpPr>
            <p:spPr bwMode="auto">
              <a:xfrm>
                <a:off x="3312" y="3600"/>
                <a:ext cx="48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429" name="Group 13"/>
            <p:cNvGrpSpPr>
              <a:grpSpLocks/>
            </p:cNvGrpSpPr>
            <p:nvPr/>
          </p:nvGrpSpPr>
          <p:grpSpPr bwMode="auto">
            <a:xfrm>
              <a:off x="1776" y="2685"/>
              <a:ext cx="1248" cy="243"/>
              <a:chOff x="1296" y="3504"/>
              <a:chExt cx="1248" cy="243"/>
            </a:xfrm>
          </p:grpSpPr>
          <p:sp>
            <p:nvSpPr>
              <p:cNvPr id="17436" name="Rectangle 14"/>
              <p:cNvSpPr>
                <a:spLocks noChangeArrowheads="1"/>
              </p:cNvSpPr>
              <p:nvPr/>
            </p:nvSpPr>
            <p:spPr bwMode="auto">
              <a:xfrm>
                <a:off x="1296" y="3505"/>
                <a:ext cx="623"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dirty="0">
                    <a:latin typeface="Consolas" panose="020B0609020204030204" pitchFamily="49" charset="0"/>
                  </a:rPr>
                  <a:t>one</a:t>
                </a:r>
              </a:p>
            </p:txBody>
          </p:sp>
          <p:sp>
            <p:nvSpPr>
              <p:cNvPr id="17437" name="Rectangle 15"/>
              <p:cNvSpPr>
                <a:spLocks noChangeArrowheads="1"/>
              </p:cNvSpPr>
              <p:nvPr/>
            </p:nvSpPr>
            <p:spPr bwMode="auto">
              <a:xfrm>
                <a:off x="1920" y="3504"/>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7438" name="Oval 16"/>
              <p:cNvSpPr>
                <a:spLocks noChangeArrowheads="1"/>
              </p:cNvSpPr>
              <p:nvPr/>
            </p:nvSpPr>
            <p:spPr bwMode="auto">
              <a:xfrm>
                <a:off x="2016" y="3555"/>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7439" name="Line 17"/>
              <p:cNvSpPr>
                <a:spLocks noChangeShapeType="1"/>
              </p:cNvSpPr>
              <p:nvPr/>
            </p:nvSpPr>
            <p:spPr bwMode="auto">
              <a:xfrm>
                <a:off x="2064" y="3603"/>
                <a:ext cx="48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430" name="Group 18"/>
            <p:cNvGrpSpPr>
              <a:grpSpLocks/>
            </p:cNvGrpSpPr>
            <p:nvPr/>
          </p:nvGrpSpPr>
          <p:grpSpPr bwMode="auto">
            <a:xfrm>
              <a:off x="315" y="1975"/>
              <a:ext cx="874" cy="370"/>
              <a:chOff x="315" y="2794"/>
              <a:chExt cx="874" cy="370"/>
            </a:xfrm>
          </p:grpSpPr>
          <p:grpSp>
            <p:nvGrpSpPr>
              <p:cNvPr id="17432" name="Group 19"/>
              <p:cNvGrpSpPr>
                <a:grpSpLocks/>
              </p:cNvGrpSpPr>
              <p:nvPr/>
            </p:nvGrpSpPr>
            <p:grpSpPr bwMode="auto">
              <a:xfrm>
                <a:off x="901" y="2924"/>
                <a:ext cx="288" cy="240"/>
                <a:chOff x="565" y="1436"/>
                <a:chExt cx="288" cy="240"/>
              </a:xfrm>
            </p:grpSpPr>
            <p:sp>
              <p:nvSpPr>
                <p:cNvPr id="17434" name="Oval 20"/>
                <p:cNvSpPr>
                  <a:spLocks noChangeArrowheads="1"/>
                </p:cNvSpPr>
                <p:nvPr/>
              </p:nvSpPr>
              <p:spPr bwMode="auto">
                <a:xfrm>
                  <a:off x="661" y="1516"/>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7435" name="Rectangle 21"/>
                <p:cNvSpPr>
                  <a:spLocks noChangeArrowheads="1"/>
                </p:cNvSpPr>
                <p:nvPr/>
              </p:nvSpPr>
              <p:spPr bwMode="auto">
                <a:xfrm>
                  <a:off x="565" y="1436"/>
                  <a:ext cx="288" cy="2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grpSp>
          <p:sp>
            <p:nvSpPr>
              <p:cNvPr id="17433" name="Text Box 22"/>
              <p:cNvSpPr txBox="1">
                <a:spLocks noChangeArrowheads="1"/>
              </p:cNvSpPr>
              <p:nvPr/>
            </p:nvSpPr>
            <p:spPr bwMode="auto">
              <a:xfrm>
                <a:off x="315" y="2794"/>
                <a:ext cx="6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2000" dirty="0" err="1" smtClean="0">
                    <a:solidFill>
                      <a:schemeClr val="accent2"/>
                    </a:solidFill>
                    <a:latin typeface="Consolas" panose="020B0609020204030204" pitchFamily="49" charset="0"/>
                  </a:rPr>
                  <a:t>pHead</a:t>
                </a:r>
                <a:endParaRPr lang="en-US" altLang="en-US" sz="2000" dirty="0">
                  <a:solidFill>
                    <a:schemeClr val="accent2"/>
                  </a:solidFill>
                  <a:latin typeface="Consolas" panose="020B0609020204030204" pitchFamily="49" charset="0"/>
                </a:endParaRPr>
              </a:p>
            </p:txBody>
          </p:sp>
        </p:grpSp>
        <p:sp>
          <p:nvSpPr>
            <p:cNvPr id="17431" name="Line 23"/>
            <p:cNvSpPr>
              <a:spLocks noChangeShapeType="1"/>
            </p:cNvSpPr>
            <p:nvPr/>
          </p:nvSpPr>
          <p:spPr bwMode="auto">
            <a:xfrm>
              <a:off x="1048" y="2252"/>
              <a:ext cx="733" cy="572"/>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 name="Group 29"/>
          <p:cNvGrpSpPr>
            <a:grpSpLocks/>
          </p:cNvGrpSpPr>
          <p:nvPr/>
        </p:nvGrpSpPr>
        <p:grpSpPr bwMode="auto">
          <a:xfrm>
            <a:off x="2061647" y="932484"/>
            <a:ext cx="1609944" cy="723902"/>
            <a:chOff x="4511" y="1947"/>
            <a:chExt cx="865" cy="456"/>
          </a:xfrm>
        </p:grpSpPr>
        <p:grpSp>
          <p:nvGrpSpPr>
            <p:cNvPr id="17422" name="Group 24"/>
            <p:cNvGrpSpPr>
              <a:grpSpLocks/>
            </p:cNvGrpSpPr>
            <p:nvPr/>
          </p:nvGrpSpPr>
          <p:grpSpPr bwMode="auto">
            <a:xfrm>
              <a:off x="4511" y="2160"/>
              <a:ext cx="865" cy="243"/>
              <a:chOff x="4416" y="2160"/>
              <a:chExt cx="865" cy="243"/>
            </a:xfrm>
          </p:grpSpPr>
          <p:sp>
            <p:nvSpPr>
              <p:cNvPr id="17424" name="Rectangle 25"/>
              <p:cNvSpPr>
                <a:spLocks noChangeArrowheads="1"/>
              </p:cNvSpPr>
              <p:nvPr/>
            </p:nvSpPr>
            <p:spPr bwMode="auto">
              <a:xfrm>
                <a:off x="4416" y="2161"/>
                <a:ext cx="576"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latin typeface="Consolas" panose="020B0609020204030204" pitchFamily="49" charset="0"/>
                  </a:rPr>
                  <a:t>2.5</a:t>
                </a:r>
              </a:p>
            </p:txBody>
          </p:sp>
          <p:sp>
            <p:nvSpPr>
              <p:cNvPr id="17425" name="Rectangle 26"/>
              <p:cNvSpPr>
                <a:spLocks noChangeArrowheads="1"/>
              </p:cNvSpPr>
              <p:nvPr/>
            </p:nvSpPr>
            <p:spPr bwMode="auto">
              <a:xfrm>
                <a:off x="4993" y="2160"/>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17426" name="Oval 27"/>
              <p:cNvSpPr>
                <a:spLocks noChangeArrowheads="1"/>
              </p:cNvSpPr>
              <p:nvPr/>
            </p:nvSpPr>
            <p:spPr bwMode="auto">
              <a:xfrm>
                <a:off x="5089" y="2211"/>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grpSp>
        <p:sp>
          <p:nvSpPr>
            <p:cNvPr id="17423" name="Text Box 28"/>
            <p:cNvSpPr txBox="1">
              <a:spLocks noChangeArrowheads="1"/>
            </p:cNvSpPr>
            <p:nvPr/>
          </p:nvSpPr>
          <p:spPr bwMode="auto">
            <a:xfrm>
              <a:off x="4634" y="1947"/>
              <a:ext cx="74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2000" dirty="0" err="1" smtClean="0">
                  <a:solidFill>
                    <a:schemeClr val="accent2"/>
                  </a:solidFill>
                  <a:latin typeface="Consolas" panose="020B0609020204030204" pitchFamily="49" charset="0"/>
                </a:rPr>
                <a:t>tmpNode</a:t>
              </a:r>
              <a:endParaRPr lang="en-US" altLang="en-US" dirty="0">
                <a:solidFill>
                  <a:schemeClr val="accent2"/>
                </a:solidFill>
                <a:latin typeface="Consolas" panose="020B0609020204030204" pitchFamily="49" charset="0"/>
              </a:endParaRPr>
            </a:p>
          </p:txBody>
        </p:sp>
      </p:grpSp>
      <p:sp>
        <p:nvSpPr>
          <p:cNvPr id="23583" name="Text Box 31"/>
          <p:cNvSpPr txBox="1">
            <a:spLocks noChangeArrowheads="1"/>
          </p:cNvSpPr>
          <p:nvPr/>
        </p:nvSpPr>
        <p:spPr bwMode="auto">
          <a:xfrm>
            <a:off x="682492" y="4405909"/>
            <a:ext cx="739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2800" dirty="0">
                <a:latin typeface="Times New Roman" panose="02020603050405020304" pitchFamily="18" charset="0"/>
              </a:rPr>
              <a:t>Find the node you want to insert after</a:t>
            </a:r>
            <a:endParaRPr lang="en-US" altLang="en-US" dirty="0">
              <a:latin typeface="Times New Roman" panose="02020603050405020304" pitchFamily="18" charset="0"/>
            </a:endParaRPr>
          </a:p>
        </p:txBody>
      </p:sp>
      <p:sp>
        <p:nvSpPr>
          <p:cNvPr id="23584" name="Text Box 32"/>
          <p:cNvSpPr txBox="1">
            <a:spLocks noChangeArrowheads="1"/>
          </p:cNvSpPr>
          <p:nvPr/>
        </p:nvSpPr>
        <p:spPr bwMode="auto">
          <a:xfrm>
            <a:off x="689108" y="4894386"/>
            <a:ext cx="7765783" cy="1163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b="1" i="1" dirty="0">
                <a:latin typeface="Times New Roman" panose="02020603050405020304" pitchFamily="18" charset="0"/>
              </a:rPr>
              <a:t>First,</a:t>
            </a:r>
            <a:r>
              <a:rPr lang="en-US" altLang="en-US" i="1" dirty="0">
                <a:latin typeface="Times New Roman" panose="02020603050405020304" pitchFamily="18" charset="0"/>
              </a:rPr>
              <a:t> </a:t>
            </a:r>
            <a:r>
              <a:rPr lang="en-US" altLang="en-US" dirty="0">
                <a:latin typeface="Times New Roman" panose="02020603050405020304" pitchFamily="18" charset="0"/>
              </a:rPr>
              <a:t>p</a:t>
            </a:r>
            <a:r>
              <a:rPr lang="en-US" altLang="en-US" dirty="0" smtClean="0">
                <a:latin typeface="Times New Roman" panose="02020603050405020304" pitchFamily="18" charset="0"/>
              </a:rPr>
              <a:t>oint </a:t>
            </a:r>
            <a:r>
              <a:rPr lang="en-US" altLang="en-US" dirty="0">
                <a:latin typeface="Times New Roman" panose="02020603050405020304" pitchFamily="18" charset="0"/>
              </a:rPr>
              <a:t>the new node </a:t>
            </a:r>
            <a:r>
              <a:rPr lang="en-US" altLang="en-US" dirty="0" smtClean="0">
                <a:latin typeface="Times New Roman" panose="02020603050405020304" pitchFamily="18" charset="0"/>
              </a:rPr>
              <a:t>(</a:t>
            </a:r>
            <a:r>
              <a:rPr lang="en-US" altLang="en-US" dirty="0" err="1">
                <a:latin typeface="Courier New" panose="02070309020205020404" pitchFamily="49" charset="0"/>
                <a:cs typeface="Courier New" panose="02070309020205020404" pitchFamily="49" charset="0"/>
              </a:rPr>
              <a:t>newNode</a:t>
            </a:r>
            <a:r>
              <a:rPr lang="en-US" altLang="en-US" dirty="0" smtClean="0">
                <a:latin typeface="Times New Roman" panose="02020603050405020304" pitchFamily="18" charset="0"/>
              </a:rPr>
              <a:t>) to </a:t>
            </a:r>
            <a:r>
              <a:rPr lang="en-US" altLang="en-US" dirty="0">
                <a:latin typeface="Times New Roman" panose="02020603050405020304" pitchFamily="18" charset="0"/>
              </a:rPr>
              <a:t>its successor</a:t>
            </a:r>
            <a:r>
              <a:rPr lang="en-US" altLang="en-US" dirty="0" smtClean="0">
                <a:latin typeface="Times New Roman" panose="02020603050405020304" pitchFamily="18" charset="0"/>
              </a:rPr>
              <a:t>.</a:t>
            </a:r>
            <a:endParaRPr lang="en-US" altLang="en-US" dirty="0">
              <a:latin typeface="Times New Roman" panose="02020603050405020304" pitchFamily="18" charset="0"/>
            </a:endParaRPr>
          </a:p>
          <a:p>
            <a:pPr marL="457200" indent="-457200" algn="just">
              <a:lnSpc>
                <a:spcPct val="90000"/>
              </a:lnSpc>
            </a:pPr>
            <a:r>
              <a:rPr lang="en-US" altLang="en-US" b="1" i="1" dirty="0" smtClean="0">
                <a:latin typeface="Times New Roman" panose="02020603050405020304" pitchFamily="18" charset="0"/>
              </a:rPr>
              <a:t>Second</a:t>
            </a:r>
            <a:r>
              <a:rPr lang="en-US" altLang="en-US" dirty="0" smtClean="0">
                <a:latin typeface="Times New Roman" panose="02020603050405020304" pitchFamily="18" charset="0"/>
              </a:rPr>
              <a:t>, Point </a:t>
            </a:r>
            <a:r>
              <a:rPr lang="en-US" altLang="en-US" dirty="0">
                <a:latin typeface="Times New Roman" panose="02020603050405020304" pitchFamily="18" charset="0"/>
              </a:rPr>
              <a:t>the predecessor (</a:t>
            </a:r>
            <a:r>
              <a:rPr lang="en-US" altLang="en-US" dirty="0" err="1">
                <a:latin typeface="Courier New" panose="02070309020205020404" pitchFamily="49" charset="0"/>
                <a:cs typeface="Courier New" panose="02070309020205020404" pitchFamily="49" charset="0"/>
              </a:rPr>
              <a:t>prevNode</a:t>
            </a:r>
            <a:r>
              <a:rPr lang="en-US" altLang="en-US" dirty="0">
                <a:latin typeface="Times New Roman" panose="02020603050405020304" pitchFamily="18" charset="0"/>
              </a:rPr>
              <a:t>) to the new node.</a:t>
            </a:r>
          </a:p>
          <a:p>
            <a:endParaRPr lang="en-US" altLang="en-US" dirty="0">
              <a:latin typeface="Times New Roman" panose="02020603050405020304" pitchFamily="18" charset="0"/>
            </a:endParaRPr>
          </a:p>
        </p:txBody>
      </p:sp>
      <p:sp>
        <p:nvSpPr>
          <p:cNvPr id="23587" name="Line 35"/>
          <p:cNvSpPr>
            <a:spLocks noChangeShapeType="1"/>
          </p:cNvSpPr>
          <p:nvPr/>
        </p:nvSpPr>
        <p:spPr bwMode="auto">
          <a:xfrm flipH="1">
            <a:off x="2700509" y="1438091"/>
            <a:ext cx="716205" cy="1585828"/>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23588" name="Line 36"/>
          <p:cNvSpPr>
            <a:spLocks noChangeShapeType="1"/>
          </p:cNvSpPr>
          <p:nvPr/>
        </p:nvSpPr>
        <p:spPr bwMode="auto">
          <a:xfrm flipV="1">
            <a:off x="1512500" y="1654798"/>
            <a:ext cx="636616" cy="622993"/>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23589" name="Freeform 37"/>
          <p:cNvSpPr>
            <a:spLocks/>
          </p:cNvSpPr>
          <p:nvPr/>
        </p:nvSpPr>
        <p:spPr bwMode="auto">
          <a:xfrm>
            <a:off x="1858281" y="2576411"/>
            <a:ext cx="501650" cy="381000"/>
          </a:xfrm>
          <a:custGeom>
            <a:avLst/>
            <a:gdLst>
              <a:gd name="T0" fmla="*/ 0 w 316"/>
              <a:gd name="T1" fmla="*/ 2147483647 h 240"/>
              <a:gd name="T2" fmla="*/ 2147483647 w 316"/>
              <a:gd name="T3" fmla="*/ 2147483647 h 240"/>
              <a:gd name="T4" fmla="*/ 2147483647 w 316"/>
              <a:gd name="T5" fmla="*/ 0 h 240"/>
              <a:gd name="T6" fmla="*/ 2147483647 w 316"/>
              <a:gd name="T7" fmla="*/ 2147483647 h 240"/>
              <a:gd name="T8" fmla="*/ 2147483647 w 316"/>
              <a:gd name="T9" fmla="*/ 2147483647 h 240"/>
              <a:gd name="T10" fmla="*/ 2147483647 w 316"/>
              <a:gd name="T11" fmla="*/ 2147483647 h 240"/>
              <a:gd name="T12" fmla="*/ 2147483647 w 316"/>
              <a:gd name="T13" fmla="*/ 2147483647 h 240"/>
              <a:gd name="T14" fmla="*/ 2147483647 w 316"/>
              <a:gd name="T15" fmla="*/ 2147483647 h 240"/>
              <a:gd name="T16" fmla="*/ 2147483647 w 316"/>
              <a:gd name="T17" fmla="*/ 2147483647 h 240"/>
              <a:gd name="T18" fmla="*/ 2147483647 w 316"/>
              <a:gd name="T19" fmla="*/ 2147483647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6"/>
              <a:gd name="T31" fmla="*/ 0 h 240"/>
              <a:gd name="T32" fmla="*/ 316 w 316"/>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6" h="240">
                <a:moveTo>
                  <a:pt x="0" y="230"/>
                </a:moveTo>
                <a:cubicBezTo>
                  <a:pt x="46" y="170"/>
                  <a:pt x="42" y="152"/>
                  <a:pt x="62" y="77"/>
                </a:cubicBezTo>
                <a:cubicBezTo>
                  <a:pt x="69" y="52"/>
                  <a:pt x="84" y="26"/>
                  <a:pt x="92" y="0"/>
                </a:cubicBezTo>
                <a:cubicBezTo>
                  <a:pt x="108" y="59"/>
                  <a:pt x="69" y="136"/>
                  <a:pt x="108" y="184"/>
                </a:cubicBezTo>
                <a:cubicBezTo>
                  <a:pt x="128" y="208"/>
                  <a:pt x="162" y="107"/>
                  <a:pt x="162" y="107"/>
                </a:cubicBezTo>
                <a:cubicBezTo>
                  <a:pt x="171" y="48"/>
                  <a:pt x="177" y="63"/>
                  <a:pt x="200" y="15"/>
                </a:cubicBezTo>
                <a:cubicBezTo>
                  <a:pt x="218" y="89"/>
                  <a:pt x="220" y="163"/>
                  <a:pt x="231" y="238"/>
                </a:cubicBezTo>
                <a:cubicBezTo>
                  <a:pt x="276" y="193"/>
                  <a:pt x="237" y="240"/>
                  <a:pt x="269" y="154"/>
                </a:cubicBezTo>
                <a:cubicBezTo>
                  <a:pt x="277" y="132"/>
                  <a:pt x="300" y="92"/>
                  <a:pt x="300" y="92"/>
                </a:cubicBezTo>
                <a:cubicBezTo>
                  <a:pt x="316" y="18"/>
                  <a:pt x="315" y="47"/>
                  <a:pt x="315" y="7"/>
                </a:cubicBezTo>
              </a:path>
            </a:pathLst>
          </a:custGeom>
          <a:noFill/>
          <a:ln w="19050" cmpd="sng">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93" name="Rectangle 41"/>
          <p:cNvSpPr>
            <a:spLocks noChangeArrowheads="1"/>
          </p:cNvSpPr>
          <p:nvPr/>
        </p:nvSpPr>
        <p:spPr bwMode="auto">
          <a:xfrm>
            <a:off x="1211277" y="1955012"/>
            <a:ext cx="597921" cy="533400"/>
          </a:xfrm>
          <a:prstGeom prst="rect">
            <a:avLst/>
          </a:prstGeom>
          <a:noFill/>
          <a:ln w="571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endParaRPr lang="en-US" altLang="en-US"/>
          </a:p>
        </p:txBody>
      </p:sp>
    </p:spTree>
    <p:extLst>
      <p:ext uri="{BB962C8B-B14F-4D97-AF65-F5344CB8AC3E}">
        <p14:creationId xmlns:p14="http://schemas.microsoft.com/office/powerpoint/2010/main" val="10942019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83"/>
                                        </p:tgtEl>
                                        <p:attrNameLst>
                                          <p:attrName>style.visibility</p:attrName>
                                        </p:attrNameLst>
                                      </p:cBhvr>
                                      <p:to>
                                        <p:strVal val="visible"/>
                                      </p:to>
                                    </p:set>
                                    <p:animEffect transition="in" filter="wipe(left)">
                                      <p:cBhvr>
                                        <p:cTn id="17" dur="500"/>
                                        <p:tgtEl>
                                          <p:spTgt spid="235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3593"/>
                                        </p:tgtEl>
                                        <p:attrNameLst>
                                          <p:attrName>style.visibility</p:attrName>
                                        </p:attrNameLst>
                                      </p:cBhvr>
                                      <p:to>
                                        <p:strVal val="visible"/>
                                      </p:to>
                                    </p:set>
                                    <p:animEffect transition="in" filter="dissolve">
                                      <p:cBhvr>
                                        <p:cTn id="22" dur="500"/>
                                        <p:tgtEl>
                                          <p:spTgt spid="23593"/>
                                        </p:tgtEl>
                                      </p:cBhvr>
                                    </p:animEffect>
                                  </p:childTnLst>
                                  <p:subTnLst>
                                    <p:set>
                                      <p:cBhvr override="childStyle">
                                        <p:cTn dur="1" fill="hold" display="0" masterRel="nextClick" afterEffect="1"/>
                                        <p:tgtEl>
                                          <p:spTgt spid="23593"/>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584"/>
                                        </p:tgtEl>
                                        <p:attrNameLst>
                                          <p:attrName>style.visibility</p:attrName>
                                        </p:attrNameLst>
                                      </p:cBhvr>
                                      <p:to>
                                        <p:strVal val="visible"/>
                                      </p:to>
                                    </p:set>
                                    <p:animEffect transition="in" filter="wipe(down)">
                                      <p:cBhvr>
                                        <p:cTn id="27" dur="500"/>
                                        <p:tgtEl>
                                          <p:spTgt spid="235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3587"/>
                                        </p:tgtEl>
                                        <p:attrNameLst>
                                          <p:attrName>style.visibility</p:attrName>
                                        </p:attrNameLst>
                                      </p:cBhvr>
                                      <p:to>
                                        <p:strVal val="visible"/>
                                      </p:to>
                                    </p:set>
                                    <p:animEffect transition="in" filter="wipe(up)">
                                      <p:cBhvr>
                                        <p:cTn id="32" dur="500"/>
                                        <p:tgtEl>
                                          <p:spTgt spid="2358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3589"/>
                                        </p:tgtEl>
                                        <p:attrNameLst>
                                          <p:attrName>style.visibility</p:attrName>
                                        </p:attrNameLst>
                                      </p:cBhvr>
                                      <p:to>
                                        <p:strVal val="visible"/>
                                      </p:to>
                                    </p:set>
                                    <p:animEffect transition="in" filter="dissolve">
                                      <p:cBhvr>
                                        <p:cTn id="37" dur="500"/>
                                        <p:tgtEl>
                                          <p:spTgt spid="2358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3588"/>
                                        </p:tgtEl>
                                        <p:attrNameLst>
                                          <p:attrName>style.visibility</p:attrName>
                                        </p:attrNameLst>
                                      </p:cBhvr>
                                      <p:to>
                                        <p:strVal val="visible"/>
                                      </p:to>
                                    </p:set>
                                    <p:animEffect transition="in" filter="wipe(down)">
                                      <p:cBhvr>
                                        <p:cTn id="42" dur="500"/>
                                        <p:tgtEl>
                                          <p:spTgt spid="23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83" grpId="0" autoUpdateAnimBg="0"/>
      <p:bldP spid="23584" grpId="0" autoUpdateAnimBg="0"/>
      <p:bldP spid="23587" grpId="0" animBg="1"/>
      <p:bldP spid="23588" grpId="0" animBg="1"/>
      <p:bldP spid="23589" grpId="0" animBg="1"/>
      <p:bldP spid="23593" grpId="0" animBg="1" autoUpdateAnimBg="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8091</TotalTime>
  <Words>1187</Words>
  <Application>Microsoft Office PowerPoint</Application>
  <PresentationFormat>On-screen Show (4:3)</PresentationFormat>
  <Paragraphs>295</Paragraphs>
  <Slides>21</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MS Mincho</vt:lpstr>
      <vt:lpstr>MS PGothic</vt:lpstr>
      <vt:lpstr>宋体</vt:lpstr>
      <vt:lpstr>Arial</vt:lpstr>
      <vt:lpstr>Consolas</vt:lpstr>
      <vt:lpstr>Courier New</vt:lpstr>
      <vt:lpstr>Monotype Sorts</vt:lpstr>
      <vt:lpstr>Symbol</vt:lpstr>
      <vt:lpstr>Tahoma</vt:lpstr>
      <vt:lpstr>Times</vt:lpstr>
      <vt:lpstr>Times New Roman</vt:lpstr>
      <vt:lpstr>Default Design</vt:lpstr>
      <vt:lpstr>PowerPoint Presentation</vt:lpstr>
      <vt:lpstr>Linked Structures</vt:lpstr>
      <vt:lpstr>Linked Lists</vt:lpstr>
      <vt:lpstr>The Nodes of a Linked List – Examples </vt:lpstr>
      <vt:lpstr>The Nodes of a Linked List – Examples </vt:lpstr>
      <vt:lpstr>Dynamic Memory Operators in C++ Example</vt:lpstr>
      <vt:lpstr>Basic Operations on a Linked List  </vt:lpstr>
      <vt:lpstr>Adding Nodes to a Linked List  </vt:lpstr>
      <vt:lpstr>Inserting a node at the beginning</vt:lpstr>
      <vt:lpstr>Inserting a node at the beginning</vt:lpstr>
      <vt:lpstr>Inserting a node at the beginning</vt:lpstr>
      <vt:lpstr>Inserting a node at the beginning</vt:lpstr>
      <vt:lpstr>Inserting a node in anywhere else</vt:lpstr>
      <vt:lpstr>Inserting a node in anywhere else</vt:lpstr>
      <vt:lpstr>Inserting a Node Into a Linked List</vt:lpstr>
      <vt:lpstr>Deleting a Node from a Linked List</vt:lpstr>
      <vt:lpstr>Deleting an Element</vt:lpstr>
      <vt:lpstr>Deleting a Node From a Linked List</vt:lpstr>
      <vt:lpstr>Searching a Linked List</vt:lpstr>
      <vt:lpstr>Traversing a Linked List</vt:lpstr>
      <vt:lpstr>References</vt:lpstr>
    </vt:vector>
  </TitlesOfParts>
  <Company>Purdue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se357021</dc:creator>
  <cp:lastModifiedBy>Kimani, John</cp:lastModifiedBy>
  <cp:revision>659</cp:revision>
  <dcterms:created xsi:type="dcterms:W3CDTF">2006-07-16T14:17:49Z</dcterms:created>
  <dcterms:modified xsi:type="dcterms:W3CDTF">2016-09-19T15:21:48Z</dcterms:modified>
</cp:coreProperties>
</file>