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1" r:id="rId3"/>
    <p:sldId id="309" r:id="rId4"/>
    <p:sldId id="312" r:id="rId5"/>
    <p:sldId id="314" r:id="rId6"/>
    <p:sldId id="313" r:id="rId7"/>
    <p:sldId id="317" r:id="rId8"/>
    <p:sldId id="318" r:id="rId9"/>
    <p:sldId id="319" r:id="rId10"/>
    <p:sldId id="320" r:id="rId11"/>
    <p:sldId id="26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0C0641B-D0C9-C248-904A-0183EFF6FEE7}">
          <p14:sldIdLst>
            <p14:sldId id="256"/>
            <p14:sldId id="291"/>
          </p14:sldIdLst>
        </p14:section>
        <p14:section name="无标题节" id="{7FA6A07E-8DA9-2A41-A3BE-E120271DF9BE}">
          <p14:sldIdLst>
            <p14:sldId id="309"/>
            <p14:sldId id="312"/>
            <p14:sldId id="314"/>
            <p14:sldId id="313"/>
            <p14:sldId id="317"/>
            <p14:sldId id="318"/>
            <p14:sldId id="319"/>
            <p14:sldId id="320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oyushi" initials="gaoyushi" lastIdx="7" clrIdx="0"/>
  <p:cmAuthor id="1" name="liangdong03" initials="l" lastIdx="2" clrIdx="1"/>
  <p:cmAuthor id="2" name="Chen,Xiaolong(BNRD-C)" initials="C" lastIdx="1" clrIdx="2">
    <p:extLst>
      <p:ext uri="{19B8F6BF-5375-455C-9EA6-DF929625EA0E}">
        <p15:presenceInfo xmlns:p15="http://schemas.microsoft.com/office/powerpoint/2012/main" userId="S-1-5-21-3689171631-189274284-2341753515-357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A18"/>
    <a:srgbClr val="FF0000"/>
    <a:srgbClr val="FF33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55" autoAdjust="0"/>
    <p:restoredTop sz="94424" autoAdjust="0"/>
  </p:normalViewPr>
  <p:slideViewPr>
    <p:cSldViewPr>
      <p:cViewPr varScale="1">
        <p:scale>
          <a:sx n="121" d="100"/>
          <a:sy n="121" d="100"/>
        </p:scale>
        <p:origin x="930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71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6-05T20:06:45.20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6-05T20:06:45.20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6-05T20:06:45.20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55B5E-CB90-40E5-819A-CD463F939DE1}" type="datetimeFigureOut">
              <a:rPr lang="zh-CN" altLang="en-US" smtClean="0"/>
              <a:pPr/>
              <a:t>2016/8/21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C75DB-1047-4FC3-9D82-B7A0B9D0F0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50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628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8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903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634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781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067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971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864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12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2016/8/21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3"/>
          <p:cNvSpPr>
            <a:spLocks/>
          </p:cNvSpPr>
          <p:nvPr userDrawn="1"/>
        </p:nvSpPr>
        <p:spPr bwMode="auto">
          <a:xfrm>
            <a:off x="3689301" y="4104928"/>
            <a:ext cx="827087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9" name="Picture 4" descr="logone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980728"/>
            <a:ext cx="1905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5"/>
          <p:cNvSpPr>
            <a:spLocks/>
          </p:cNvSpPr>
          <p:nvPr userDrawn="1"/>
        </p:nvSpPr>
        <p:spPr bwMode="auto">
          <a:xfrm>
            <a:off x="4516388" y="4104928"/>
            <a:ext cx="827088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685800" y="2667000"/>
            <a:ext cx="7848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 fontAlgn="ctr">
              <a:buClrTx/>
              <a:buSzTx/>
              <a:defRPr/>
            </a:pPr>
            <a:endParaRPr lang="zh-CN" altLang="zh-CN" sz="480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2016/8/21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2016/8/21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50000"/>
              </a:lnSpc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ct val="150000"/>
              </a:lnSpc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50000"/>
              </a:lnSpc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ct val="150000"/>
              </a:lnSpc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2016/8/21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4" descr="logone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5720" y="6199089"/>
            <a:ext cx="15240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5"/>
          <p:cNvSpPr>
            <a:spLocks/>
          </p:cNvSpPr>
          <p:nvPr userDrawn="1"/>
        </p:nvSpPr>
        <p:spPr bwMode="auto">
          <a:xfrm>
            <a:off x="495598" y="1268760"/>
            <a:ext cx="1079500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6"/>
          <p:cNvSpPr>
            <a:spLocks/>
          </p:cNvSpPr>
          <p:nvPr userDrawn="1"/>
        </p:nvSpPr>
        <p:spPr bwMode="auto">
          <a:xfrm>
            <a:off x="1403648" y="1268760"/>
            <a:ext cx="539750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2016/8/21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2016/8/21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2016/8/21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2016/8/21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2016/8/21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2016/8/21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2016/8/21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BEE0-B11E-4A85-9A06-19317B33BC8E}" type="datetimeFigureOut">
              <a:rPr lang="zh-CN" altLang="en-US" smtClean="0"/>
              <a:pPr/>
              <a:t>2016/8/21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683568" y="2708920"/>
            <a:ext cx="777240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/>
            <a:endParaRPr lang="en-US" altLang="zh-CN" sz="25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5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4" y="2924944"/>
            <a:ext cx="6768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JavaScript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里有趣的几个原理性知识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61492" y="325645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   &lt;div class="ctn"&gt;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 &lt;span class="inner"&gt;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发撒法撒旦时发生仿盛大发送到发撒旦发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fsdfafdsfsfsfasdfadsfasdfsdfassad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 &lt;/span&gt;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   &lt;/div&gt;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var div = document.getElementsByClassName('ctn')[0];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div.onclick = function (evt)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   debugger;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   console.log(evt);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   console.log(evt.currentTarget)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kumimoji="0" lang="zh-CN" altLang="zh-CN" sz="6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C:\Users\chenxiaolong04\AppData\Local\YNote\data\qq96AF5D4F0AF34F184429EAC8202FE475\236e6ae1f86d4d318204be4d76307a38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93096"/>
            <a:ext cx="675322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00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2708920"/>
            <a:ext cx="7848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40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Thanks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67944" y="3068960"/>
            <a:ext cx="947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连续赋值</a:t>
            </a:r>
          </a:p>
          <a:p>
            <a:r>
              <a:rPr lang="zh-CN" altLang="en-US" dirty="0" smtClean="0"/>
              <a:t>引用类型</a:t>
            </a:r>
            <a:endParaRPr lang="en-US" altLang="zh-CN" dirty="0" smtClean="0"/>
          </a:p>
          <a:p>
            <a:r>
              <a:rPr lang="en-US" altLang="zh-CN" dirty="0" smtClean="0"/>
              <a:t>DOM Event </a:t>
            </a:r>
            <a:r>
              <a:rPr lang="zh-CN" altLang="en-US" dirty="0" smtClean="0"/>
              <a:t>里打印 </a:t>
            </a:r>
            <a:r>
              <a:rPr lang="en-US" altLang="zh-CN" dirty="0" err="1" smtClean="0"/>
              <a:t>currentTarget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连续赋值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简单的例子</a:t>
            </a:r>
            <a:r>
              <a:rPr lang="en-US" altLang="zh-CN" dirty="0" smtClean="0"/>
              <a:t>-</a:t>
            </a:r>
            <a:r>
              <a:rPr lang="zh-CN" altLang="en-US" dirty="0" smtClean="0"/>
              <a:t>原始值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marL="857250" lvl="2" indent="0"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564904"/>
            <a:ext cx="5040560" cy="213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1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连续赋值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复杂的例子</a:t>
            </a:r>
            <a:r>
              <a:rPr lang="en-US" altLang="zh-CN" dirty="0" smtClean="0"/>
              <a:t>-</a:t>
            </a:r>
            <a:r>
              <a:rPr lang="zh-CN" altLang="en-US" dirty="0"/>
              <a:t>对象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marL="857250" lvl="2" indent="0"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526" y="2780928"/>
            <a:ext cx="5232948" cy="16189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19872" y="4893685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打印结果是</a:t>
            </a:r>
            <a:endParaRPr lang="en-US" altLang="zh-CN" dirty="0" smtClean="0"/>
          </a:p>
          <a:p>
            <a:endParaRPr lang="en-US" altLang="zh-CN" dirty="0"/>
          </a:p>
          <a:p>
            <a:pPr algn="ctr"/>
            <a:r>
              <a:rPr lang="en-US" altLang="zh-CN" dirty="0" smtClean="0"/>
              <a:t>{n: 2} ?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4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连续赋值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复杂的例子</a:t>
            </a:r>
            <a:r>
              <a:rPr lang="en-US" altLang="zh-CN" dirty="0" smtClean="0"/>
              <a:t>-</a:t>
            </a:r>
            <a:r>
              <a:rPr lang="zh-CN" altLang="en-US" dirty="0"/>
              <a:t>对象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marL="857250" lvl="2" indent="0"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526" y="2314113"/>
            <a:ext cx="5232948" cy="16189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526" y="4360895"/>
            <a:ext cx="5232948" cy="182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连续赋值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marL="857250" lvl="2" indent="0"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178654" y="4797152"/>
            <a:ext cx="5144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4427984" y="3501008"/>
            <a:ext cx="1944216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{n: 1}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920094" y="4245951"/>
            <a:ext cx="1368152" cy="551201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195736" y="2847624"/>
            <a:ext cx="5144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882066" y="3207664"/>
            <a:ext cx="1368152" cy="655517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965788" y="3059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zh-CN" altLang="en-US" dirty="0"/>
              <a:t>对象</a:t>
            </a:r>
            <a:r>
              <a:rPr lang="zh-CN" altLang="en-US" dirty="0" smtClean="0"/>
              <a:t>甲</a:t>
            </a:r>
            <a:endParaRPr lang="en-US" altLang="zh-CN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377693"/>
            <a:ext cx="4104456" cy="143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连续赋值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11644" cy="514116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marL="857250" lvl="2" indent="0"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  <a:p>
            <a:pPr marL="857250" lvl="2" indent="0">
              <a:buNone/>
            </a:pPr>
            <a:endParaRPr lang="en-US" altLang="zh-CN" dirty="0"/>
          </a:p>
          <a:p>
            <a:pPr marL="857250" lvl="2" indent="0">
              <a:buNone/>
            </a:pPr>
            <a:endParaRPr lang="en-US" altLang="zh-CN" dirty="0" smtClean="0"/>
          </a:p>
          <a:p>
            <a:pPr marL="857250" lvl="2" indent="0">
              <a:buNone/>
            </a:pPr>
            <a:endParaRPr lang="en-US" altLang="zh-CN" dirty="0"/>
          </a:p>
          <a:p>
            <a:pPr marL="857250" lvl="2" indent="0">
              <a:buNone/>
            </a:pPr>
            <a:endParaRPr lang="en-US" altLang="zh-CN" dirty="0" smtClean="0"/>
          </a:p>
          <a:p>
            <a:pPr marL="857250" lvl="2" indent="0">
              <a:buNone/>
            </a:pPr>
            <a:endParaRPr lang="en-US" altLang="zh-CN" dirty="0"/>
          </a:p>
          <a:p>
            <a:pPr marL="857250" lvl="2" indent="0">
              <a:buNone/>
            </a:pPr>
            <a:r>
              <a:rPr lang="zh-CN" altLang="en-US" dirty="0" smtClean="0"/>
              <a:t>关键点：从左往右确定引用，从右向左赋值</a:t>
            </a:r>
            <a:endParaRPr lang="en-US" altLang="zh-CN" dirty="0" smtClean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2987825" y="3798333"/>
            <a:ext cx="1231575" cy="1222506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377693"/>
            <a:ext cx="4104456" cy="1431787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249542" y="21633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zh-CN" altLang="en-US" dirty="0" smtClean="0"/>
              <a:t>对象</a:t>
            </a:r>
            <a:r>
              <a:rPr lang="zh-CN" altLang="en-US" dirty="0"/>
              <a:t>乙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264840" y="4881354"/>
            <a:ext cx="5419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/>
              <a:t>a.x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   =     a     =    {</a:t>
            </a:r>
            <a:r>
              <a:rPr lang="en-US" altLang="zh-CN" sz="4000" dirty="0"/>
              <a:t>n:2</a:t>
            </a:r>
            <a:r>
              <a:rPr lang="en-US" altLang="zh-CN" sz="4000" dirty="0" smtClean="0"/>
              <a:t>}</a:t>
            </a:r>
            <a:endParaRPr lang="zh-CN" altLang="en-US" sz="4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30938" y="4190778"/>
            <a:ext cx="452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b</a:t>
            </a:r>
            <a:endParaRPr lang="zh-CN" altLang="en-US" sz="4000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683461" y="3622832"/>
            <a:ext cx="679827" cy="7867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684197" y="2466294"/>
            <a:ext cx="751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确</a:t>
            </a:r>
            <a:endParaRPr lang="en-US" altLang="zh-CN" sz="4000" dirty="0" smtClean="0"/>
          </a:p>
          <a:p>
            <a:r>
              <a:rPr lang="zh-CN" altLang="en-US" sz="4000" dirty="0" smtClean="0"/>
              <a:t>定</a:t>
            </a:r>
            <a:endParaRPr lang="en-US" altLang="zh-CN" sz="4000" dirty="0" smtClean="0"/>
          </a:p>
          <a:p>
            <a:r>
              <a:rPr lang="zh-CN" altLang="en-US" sz="4000" dirty="0" smtClean="0"/>
              <a:t>引</a:t>
            </a:r>
            <a:endParaRPr lang="en-US" altLang="zh-CN" sz="4000" dirty="0" smtClean="0"/>
          </a:p>
          <a:p>
            <a:r>
              <a:rPr lang="zh-CN" altLang="en-US" sz="4000" dirty="0" smtClean="0"/>
              <a:t>用</a:t>
            </a:r>
            <a:endParaRPr lang="zh-CN" altLang="en-US" sz="4000" dirty="0"/>
          </a:p>
        </p:txBody>
      </p:sp>
      <p:cxnSp>
        <p:nvCxnSpPr>
          <p:cNvPr id="27" name="直接箭头连接符 26"/>
          <p:cNvCxnSpPr/>
          <p:nvPr/>
        </p:nvCxnSpPr>
        <p:spPr>
          <a:xfrm flipH="1" flipV="1">
            <a:off x="2452984" y="3750553"/>
            <a:ext cx="38117" cy="12702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123728" y="5611306"/>
            <a:ext cx="108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对象甲</a:t>
            </a:r>
            <a:r>
              <a:rPr lang="en-US" altLang="zh-CN" b="1" dirty="0" smtClean="0"/>
              <a:t>.x</a:t>
            </a:r>
            <a:endParaRPr lang="zh-CN" altLang="en-US" b="1" dirty="0"/>
          </a:p>
        </p:txBody>
      </p:sp>
      <p:sp>
        <p:nvSpPr>
          <p:cNvPr id="16" name="椭圆 15"/>
          <p:cNvSpPr/>
          <p:nvPr/>
        </p:nvSpPr>
        <p:spPr>
          <a:xfrm>
            <a:off x="1453520" y="2598425"/>
            <a:ext cx="1944216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{n: 1}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91324" y="21570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zh-CN" altLang="en-US" dirty="0"/>
              <a:t>对象</a:t>
            </a:r>
            <a:r>
              <a:rPr lang="zh-CN" altLang="en-US" dirty="0" smtClean="0"/>
              <a:t>甲</a:t>
            </a:r>
            <a:endParaRPr lang="en-US" altLang="zh-CN" dirty="0"/>
          </a:p>
        </p:txBody>
      </p:sp>
      <p:sp>
        <p:nvSpPr>
          <p:cNvPr id="18" name="椭圆 17"/>
          <p:cNvSpPr/>
          <p:nvPr/>
        </p:nvSpPr>
        <p:spPr>
          <a:xfrm>
            <a:off x="4716016" y="2593704"/>
            <a:ext cx="1944216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{n: 2}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8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连续赋值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11644" cy="514116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marL="857250" lvl="2" indent="0"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  <a:p>
            <a:pPr marL="857250" lvl="2" indent="0">
              <a:buNone/>
            </a:pPr>
            <a:endParaRPr lang="en-US" altLang="zh-CN" dirty="0"/>
          </a:p>
          <a:p>
            <a:pPr marL="857250" lvl="2" indent="0">
              <a:buNone/>
            </a:pPr>
            <a:endParaRPr lang="en-US" altLang="zh-CN" dirty="0" smtClean="0"/>
          </a:p>
          <a:p>
            <a:pPr marL="857250" lvl="2" indent="0">
              <a:buNone/>
            </a:pPr>
            <a:endParaRPr lang="en-US" altLang="zh-CN" dirty="0"/>
          </a:p>
          <a:p>
            <a:pPr marL="857250" lvl="2" indent="0">
              <a:buNone/>
            </a:pPr>
            <a:endParaRPr lang="en-US" altLang="zh-CN" dirty="0" smtClean="0"/>
          </a:p>
          <a:p>
            <a:pPr marL="857250" lvl="2" indent="0">
              <a:buNone/>
            </a:pPr>
            <a:endParaRPr lang="en-US" altLang="zh-CN" dirty="0"/>
          </a:p>
          <a:p>
            <a:pPr marL="857250" lvl="2" indent="0">
              <a:buNone/>
            </a:pPr>
            <a:r>
              <a:rPr lang="zh-CN" altLang="en-US" dirty="0" smtClean="0"/>
              <a:t>关键点：从左往右确定引用，从右向左赋值</a:t>
            </a:r>
            <a:endParaRPr lang="en-US" altLang="zh-CN" dirty="0" smtClean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427984" y="3789041"/>
            <a:ext cx="576064" cy="1231798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377693"/>
            <a:ext cx="4104456" cy="143178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64840" y="4881354"/>
            <a:ext cx="4683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/>
              <a:t>a.x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   =   </a:t>
            </a:r>
            <a:r>
              <a:rPr lang="en-US" altLang="zh-CN" sz="4000" dirty="0" smtClean="0">
                <a:solidFill>
                  <a:srgbClr val="00B050"/>
                </a:solidFill>
              </a:rPr>
              <a:t>  a     =    </a:t>
            </a:r>
            <a:r>
              <a:rPr lang="en-US" altLang="zh-CN" sz="4000" dirty="0">
                <a:solidFill>
                  <a:srgbClr val="00B050"/>
                </a:solidFill>
              </a:rPr>
              <a:t>{n:2</a:t>
            </a:r>
            <a:r>
              <a:rPr lang="en-US" altLang="zh-CN" sz="4000" dirty="0" smtClean="0">
                <a:solidFill>
                  <a:srgbClr val="00B050"/>
                </a:solidFill>
              </a:rPr>
              <a:t>}</a:t>
            </a:r>
            <a:endParaRPr lang="zh-CN" altLang="en-US" sz="4000" dirty="0">
              <a:solidFill>
                <a:srgbClr val="00B05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30938" y="4190778"/>
            <a:ext cx="452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b</a:t>
            </a:r>
            <a:endParaRPr lang="zh-CN" altLang="en-US" sz="4000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683461" y="3622832"/>
            <a:ext cx="679827" cy="7867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684197" y="2466294"/>
            <a:ext cx="751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赋</a:t>
            </a:r>
            <a:endParaRPr lang="en-US" altLang="zh-CN" sz="4000" dirty="0" smtClean="0"/>
          </a:p>
          <a:p>
            <a:endParaRPr lang="en-US" altLang="zh-CN" sz="4000" dirty="0"/>
          </a:p>
          <a:p>
            <a:endParaRPr lang="en-US" altLang="zh-CN" sz="4000" dirty="0" smtClean="0"/>
          </a:p>
          <a:p>
            <a:r>
              <a:rPr lang="zh-CN" altLang="en-US" sz="4000" dirty="0" smtClean="0"/>
              <a:t>值</a:t>
            </a:r>
            <a:endParaRPr lang="en-US" altLang="zh-CN" sz="4000" dirty="0" smtClean="0"/>
          </a:p>
        </p:txBody>
      </p:sp>
      <p:sp>
        <p:nvSpPr>
          <p:cNvPr id="15" name="椭圆 14"/>
          <p:cNvSpPr/>
          <p:nvPr/>
        </p:nvSpPr>
        <p:spPr>
          <a:xfrm>
            <a:off x="1453520" y="2598425"/>
            <a:ext cx="1944216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{n: 1}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91324" y="21570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zh-CN" altLang="en-US" dirty="0"/>
              <a:t>对象</a:t>
            </a:r>
            <a:r>
              <a:rPr lang="zh-CN" altLang="en-US" dirty="0" smtClean="0"/>
              <a:t>甲</a:t>
            </a:r>
            <a:endParaRPr lang="en-US" altLang="zh-CN" dirty="0"/>
          </a:p>
        </p:txBody>
      </p:sp>
      <p:cxnSp>
        <p:nvCxnSpPr>
          <p:cNvPr id="19" name="直接箭头连接符 18"/>
          <p:cNvCxnSpPr/>
          <p:nvPr/>
        </p:nvCxnSpPr>
        <p:spPr>
          <a:xfrm flipH="1" flipV="1">
            <a:off x="2452984" y="3750553"/>
            <a:ext cx="38117" cy="12702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249542" y="21633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zh-CN" altLang="en-US" dirty="0" smtClean="0"/>
              <a:t>对象</a:t>
            </a:r>
            <a:r>
              <a:rPr lang="zh-CN" altLang="en-US" dirty="0"/>
              <a:t>乙</a:t>
            </a:r>
            <a:endParaRPr lang="en-US" altLang="zh-CN" dirty="0"/>
          </a:p>
        </p:txBody>
      </p:sp>
      <p:sp>
        <p:nvSpPr>
          <p:cNvPr id="27" name="椭圆 26"/>
          <p:cNvSpPr/>
          <p:nvPr/>
        </p:nvSpPr>
        <p:spPr>
          <a:xfrm>
            <a:off x="4716016" y="2593704"/>
            <a:ext cx="1944216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{n: 2}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89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连续赋值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11644" cy="514116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marL="857250" lvl="2" indent="0"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  <a:p>
            <a:pPr marL="857250" lvl="2" indent="0">
              <a:buNone/>
            </a:pPr>
            <a:endParaRPr lang="en-US" altLang="zh-CN" dirty="0"/>
          </a:p>
          <a:p>
            <a:pPr marL="857250" lvl="2" indent="0">
              <a:buNone/>
            </a:pPr>
            <a:endParaRPr lang="en-US" altLang="zh-CN" dirty="0" smtClean="0"/>
          </a:p>
          <a:p>
            <a:pPr marL="857250" lvl="2" indent="0">
              <a:buNone/>
            </a:pPr>
            <a:endParaRPr lang="en-US" altLang="zh-CN" dirty="0"/>
          </a:p>
          <a:p>
            <a:pPr marL="857250" lvl="2" indent="0">
              <a:buNone/>
            </a:pPr>
            <a:endParaRPr lang="en-US" altLang="zh-CN" dirty="0" smtClean="0"/>
          </a:p>
          <a:p>
            <a:pPr marL="857250" lvl="2" indent="0">
              <a:buNone/>
            </a:pPr>
            <a:endParaRPr lang="en-US" altLang="zh-CN" dirty="0"/>
          </a:p>
          <a:p>
            <a:pPr marL="857250" lvl="2" indent="0">
              <a:buNone/>
            </a:pPr>
            <a:r>
              <a:rPr lang="zh-CN" altLang="en-US" dirty="0" smtClean="0"/>
              <a:t>关键点：从左往右确定引用，从右向左赋值</a:t>
            </a:r>
            <a:endParaRPr lang="en-US" altLang="zh-CN" dirty="0" smtClean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427984" y="3789041"/>
            <a:ext cx="576064" cy="1231798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377693"/>
            <a:ext cx="4104456" cy="143178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64840" y="4881354"/>
            <a:ext cx="4683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solidFill>
                  <a:srgbClr val="00B050"/>
                </a:solidFill>
              </a:rPr>
              <a:t>a.x</a:t>
            </a:r>
            <a:r>
              <a:rPr lang="en-US" altLang="zh-CN" sz="4000" dirty="0">
                <a:solidFill>
                  <a:srgbClr val="00B050"/>
                </a:solidFill>
              </a:rPr>
              <a:t>    =     </a:t>
            </a:r>
            <a:r>
              <a:rPr lang="en-US" altLang="zh-CN" sz="4000" dirty="0" smtClean="0">
                <a:solidFill>
                  <a:srgbClr val="00B050"/>
                </a:solidFill>
              </a:rPr>
              <a:t>a     =    {</a:t>
            </a:r>
            <a:r>
              <a:rPr lang="en-US" altLang="zh-CN" sz="4000" dirty="0">
                <a:solidFill>
                  <a:srgbClr val="00B050"/>
                </a:solidFill>
              </a:rPr>
              <a:t>n:2</a:t>
            </a:r>
            <a:r>
              <a:rPr lang="en-US" altLang="zh-CN" sz="4000" dirty="0" smtClean="0">
                <a:solidFill>
                  <a:srgbClr val="00B050"/>
                </a:solidFill>
              </a:rPr>
              <a:t>}</a:t>
            </a:r>
            <a:endParaRPr lang="zh-CN" altLang="en-US" sz="4000" dirty="0">
              <a:solidFill>
                <a:srgbClr val="00B05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30938" y="4190778"/>
            <a:ext cx="452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b</a:t>
            </a:r>
            <a:endParaRPr lang="zh-CN" altLang="en-US" sz="4000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683461" y="3622832"/>
            <a:ext cx="679827" cy="7867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684197" y="2466294"/>
            <a:ext cx="751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赋</a:t>
            </a:r>
            <a:endParaRPr lang="en-US" altLang="zh-CN" sz="4000" dirty="0" smtClean="0"/>
          </a:p>
          <a:p>
            <a:endParaRPr lang="en-US" altLang="zh-CN" sz="4000" dirty="0"/>
          </a:p>
          <a:p>
            <a:endParaRPr lang="en-US" altLang="zh-CN" sz="4000" dirty="0" smtClean="0"/>
          </a:p>
          <a:p>
            <a:r>
              <a:rPr lang="zh-CN" altLang="en-US" sz="4000" dirty="0" smtClean="0"/>
              <a:t>值</a:t>
            </a:r>
            <a:endParaRPr lang="en-US" altLang="zh-CN" sz="4000" dirty="0" smtClean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3185551" y="3284984"/>
            <a:ext cx="151027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1416527" y="2539146"/>
            <a:ext cx="2088233" cy="1204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   {    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n: 1,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rgbClr val="FF0000"/>
                </a:solidFill>
              </a:rPr>
              <a:t>x: object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033236" y="21313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zh-CN" altLang="en-US" dirty="0"/>
              <a:t>对象</a:t>
            </a:r>
            <a:r>
              <a:rPr lang="zh-CN" altLang="en-US" dirty="0" smtClean="0"/>
              <a:t>甲</a:t>
            </a:r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5249542" y="21633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zh-CN" altLang="en-US" dirty="0" smtClean="0"/>
              <a:t>对象</a:t>
            </a:r>
            <a:r>
              <a:rPr lang="zh-CN" altLang="en-US" dirty="0"/>
              <a:t>乙</a:t>
            </a:r>
            <a:endParaRPr lang="en-US" altLang="zh-CN" dirty="0"/>
          </a:p>
        </p:txBody>
      </p:sp>
      <p:sp>
        <p:nvSpPr>
          <p:cNvPr id="16" name="椭圆 15"/>
          <p:cNvSpPr/>
          <p:nvPr/>
        </p:nvSpPr>
        <p:spPr>
          <a:xfrm>
            <a:off x="4716016" y="2593704"/>
            <a:ext cx="1944216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{n: 2}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04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21674</TotalTime>
  <Words>215</Words>
  <Application>Microsoft Office PowerPoint</Application>
  <PresentationFormat>全屏显示(4:3)</PresentationFormat>
  <Paragraphs>119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Office 主题</vt:lpstr>
      <vt:lpstr>PowerPoint 演示文稿</vt:lpstr>
      <vt:lpstr>主要内容</vt:lpstr>
      <vt:lpstr>连续赋值</vt:lpstr>
      <vt:lpstr>连续赋值</vt:lpstr>
      <vt:lpstr>连续赋值</vt:lpstr>
      <vt:lpstr>连续赋值</vt:lpstr>
      <vt:lpstr>连续赋值</vt:lpstr>
      <vt:lpstr>连续赋值</vt:lpstr>
      <vt:lpstr>连续赋值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liangdong03</dc:creator>
  <cp:lastModifiedBy>Chen,Xiaolong(BNRD-C)</cp:lastModifiedBy>
  <cp:revision>913</cp:revision>
  <dcterms:created xsi:type="dcterms:W3CDTF">2013-09-17T07:02:36Z</dcterms:created>
  <dcterms:modified xsi:type="dcterms:W3CDTF">2016-08-21T10:39:27Z</dcterms:modified>
</cp:coreProperties>
</file>