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17"/>
  </p:normalViewPr>
  <p:slideViewPr>
    <p:cSldViewPr snapToGrid="0">
      <p:cViewPr varScale="1">
        <p:scale>
          <a:sx n="88" d="100"/>
          <a:sy n="88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586B-EC18-3C4E-A6D0-3A37A36C4E1A}" type="datetimeFigureOut">
              <a:rPr kumimoji="1" lang="zh-CN" altLang="en-US" smtClean="0"/>
              <a:t>2018/3/2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E3234-0CE7-FC43-A3F7-1EF0C86165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27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6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0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55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35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5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1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72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6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2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0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974A6-B298-4996-A024-DDFE4A3832B3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07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974A6-B298-4996-A024-DDFE4A3832B3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CE65-E34B-413E-861A-100B78D84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49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52410" y="3372640"/>
            <a:ext cx="1823985" cy="749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solidFill>
                  <a:schemeClr val="tx1"/>
                </a:solidFill>
              </a:rPr>
              <a:t>Child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98023" y="3372640"/>
            <a:ext cx="2539727" cy="749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solidFill>
                  <a:schemeClr val="tx1"/>
                </a:solidFill>
              </a:rPr>
              <a:t>let</a:t>
            </a:r>
            <a:r>
              <a:rPr lang="zh-Hans" altLang="en-US" dirty="0">
                <a:solidFill>
                  <a:schemeClr val="tx1"/>
                </a:solidFill>
              </a:rPr>
              <a:t> </a:t>
            </a:r>
            <a:r>
              <a:rPr lang="en-US" altLang="zh-Hans" dirty="0">
                <a:solidFill>
                  <a:schemeClr val="tx1"/>
                </a:solidFill>
              </a:rPr>
              <a:t>parent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new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Hans" dirty="0">
                <a:solidFill>
                  <a:schemeClr val="tx1"/>
                </a:solidFill>
              </a:rPr>
              <a:t>Parent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66270" y="5214681"/>
            <a:ext cx="1823985" cy="749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solidFill>
                  <a:schemeClr val="tx1"/>
                </a:solidFill>
              </a:rPr>
              <a:t>Parent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肘形连接符 15"/>
          <p:cNvCxnSpPr>
            <a:stCxn id="7" idx="3"/>
            <a:endCxn id="77" idx="1"/>
          </p:cNvCxnSpPr>
          <p:nvPr/>
        </p:nvCxnSpPr>
        <p:spPr>
          <a:xfrm>
            <a:off x="7237750" y="3747544"/>
            <a:ext cx="1750781" cy="2820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399720" y="3343545"/>
            <a:ext cx="147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__proto__</a:t>
            </a:r>
            <a:endParaRPr lang="en-US" altLang="zh-CN" dirty="0"/>
          </a:p>
        </p:txBody>
      </p:sp>
      <p:cxnSp>
        <p:nvCxnSpPr>
          <p:cNvPr id="22" name="直接箭头连接符 21"/>
          <p:cNvCxnSpPr>
            <a:stCxn id="6" idx="3"/>
            <a:endCxn id="7" idx="1"/>
          </p:cNvCxnSpPr>
          <p:nvPr/>
        </p:nvCxnSpPr>
        <p:spPr>
          <a:xfrm>
            <a:off x="2876395" y="3747544"/>
            <a:ext cx="182162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9" idx="1"/>
          </p:cNvCxnSpPr>
          <p:nvPr/>
        </p:nvCxnSpPr>
        <p:spPr>
          <a:xfrm>
            <a:off x="1964403" y="4122448"/>
            <a:ext cx="3101867" cy="14671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3138554" y="3343545"/>
            <a:ext cx="130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.prototype</a:t>
            </a:r>
          </a:p>
        </p:txBody>
      </p:sp>
      <p:sp>
        <p:nvSpPr>
          <p:cNvPr id="77" name="矩形 76"/>
          <p:cNvSpPr/>
          <p:nvPr/>
        </p:nvSpPr>
        <p:spPr>
          <a:xfrm>
            <a:off x="8988531" y="3375460"/>
            <a:ext cx="2530341" cy="749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 err="1">
                <a:solidFill>
                  <a:schemeClr val="tx1"/>
                </a:solidFill>
              </a:rPr>
              <a:t>Parent</a:t>
            </a:r>
            <a:r>
              <a:rPr lang="en-US" altLang="zh-CN" dirty="0" err="1">
                <a:solidFill>
                  <a:schemeClr val="tx1"/>
                </a:solidFill>
              </a:rPr>
              <a:t>.prototype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08618" y="373679"/>
            <a:ext cx="558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class</a:t>
            </a:r>
            <a:r>
              <a:rPr lang="zh-CN" altLang="en-US" sz="3600" dirty="0"/>
              <a:t> 继承里的原型链关系</a:t>
            </a:r>
          </a:p>
        </p:txBody>
      </p:sp>
      <p:cxnSp>
        <p:nvCxnSpPr>
          <p:cNvPr id="37" name="直接箭头连接符 23"/>
          <p:cNvCxnSpPr>
            <a:stCxn id="9" idx="3"/>
            <a:endCxn id="77" idx="2"/>
          </p:cNvCxnSpPr>
          <p:nvPr/>
        </p:nvCxnSpPr>
        <p:spPr>
          <a:xfrm flipV="1">
            <a:off x="6890255" y="4125268"/>
            <a:ext cx="3363447" cy="146431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335045" y="4966736"/>
            <a:ext cx="130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.prototype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497545" y="4902614"/>
            <a:ext cx="147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__proto__</a:t>
            </a:r>
            <a:endParaRPr lang="en-US" altLang="zh-CN" dirty="0"/>
          </a:p>
        </p:txBody>
      </p:sp>
      <p:sp>
        <p:nvSpPr>
          <p:cNvPr id="46" name="文本框 45"/>
          <p:cNvSpPr txBox="1"/>
          <p:nvPr/>
        </p:nvSpPr>
        <p:spPr>
          <a:xfrm>
            <a:off x="92220" y="126403"/>
            <a:ext cx="3142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Hans" dirty="0"/>
              <a:t>Parent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</a:p>
          <a:p>
            <a:r>
              <a:rPr kumimoji="1" lang="zh-CN" altLang="en-US" dirty="0"/>
              <a:t>    </a:t>
            </a:r>
            <a:r>
              <a:rPr kumimoji="1" lang="en-US" altLang="zh-CN" dirty="0"/>
              <a:t>constructor()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</a:p>
          <a:p>
            <a:r>
              <a:rPr kumimoji="1" lang="zh-CN" altLang="en-US" dirty="0"/>
              <a:t>    </a:t>
            </a:r>
            <a:endParaRPr kumimoji="1" lang="en-US" altLang="zh-CN" dirty="0"/>
          </a:p>
          <a:p>
            <a:r>
              <a:rPr kumimoji="1" lang="zh-CN" altLang="en-US" dirty="0"/>
              <a:t>    </a:t>
            </a:r>
            <a:r>
              <a:rPr kumimoji="1" lang="en-US" altLang="zh-CN" dirty="0"/>
              <a:t>}</a:t>
            </a:r>
          </a:p>
          <a:p>
            <a:r>
              <a:rPr kumimoji="1" lang="en-US" altLang="zh-CN" dirty="0"/>
              <a:t>}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Hans" dirty="0"/>
              <a:t>Child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extends</a:t>
            </a:r>
            <a:r>
              <a:rPr kumimoji="1" lang="zh-CN" altLang="en-US" dirty="0"/>
              <a:t> </a:t>
            </a:r>
            <a:r>
              <a:rPr kumimoji="1" lang="en-US" altLang="zh-Hans" dirty="0"/>
              <a:t>Parent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3BFE94C9-E9AF-5A45-81A8-76B4007E0EED}"/>
              </a:ext>
            </a:extLst>
          </p:cNvPr>
          <p:cNvSpPr/>
          <p:nvPr/>
        </p:nvSpPr>
        <p:spPr>
          <a:xfrm rot="5400000">
            <a:off x="5834676" y="-1180859"/>
            <a:ext cx="548750" cy="828930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637720A1-0C8C-3245-9EF6-8853FEB1F79C}"/>
              </a:ext>
            </a:extLst>
          </p:cNvPr>
          <p:cNvSpPr/>
          <p:nvPr/>
        </p:nvSpPr>
        <p:spPr>
          <a:xfrm rot="17834640">
            <a:off x="2378509" y="3499470"/>
            <a:ext cx="745673" cy="43526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43CB2E-EE3A-3A40-A080-7487DAB9ABE3}"/>
              </a:ext>
            </a:extLst>
          </p:cNvPr>
          <p:cNvSpPr txBox="1"/>
          <p:nvPr/>
        </p:nvSpPr>
        <p:spPr>
          <a:xfrm>
            <a:off x="5396753" y="2277031"/>
            <a:ext cx="149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Hans" altLang="en-US" dirty="0"/>
              <a:t>方法的继承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D7629EF-FC38-1240-9AFE-2EA79882B67A}"/>
              </a:ext>
            </a:extLst>
          </p:cNvPr>
          <p:cNvSpPr txBox="1"/>
          <p:nvPr/>
        </p:nvSpPr>
        <p:spPr>
          <a:xfrm>
            <a:off x="1290918" y="6111915"/>
            <a:ext cx="184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Hans" altLang="en-US" dirty="0"/>
              <a:t>构造函数的继承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25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52</Words>
  <Application>Microsoft Macintosh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DengXian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Chen,Xiaolong(BNRD-C)</dc:creator>
  <cp:lastModifiedBy>Microsoft Office 用户</cp:lastModifiedBy>
  <cp:revision>29</cp:revision>
  <dcterms:created xsi:type="dcterms:W3CDTF">2016-10-14T11:52:36Z</dcterms:created>
  <dcterms:modified xsi:type="dcterms:W3CDTF">2018-03-02T10:08:26Z</dcterms:modified>
</cp:coreProperties>
</file>