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87" r:id="rId4"/>
    <p:sldId id="282" r:id="rId5"/>
    <p:sldId id="269" r:id="rId6"/>
    <p:sldId id="292" r:id="rId7"/>
    <p:sldId id="290" r:id="rId8"/>
    <p:sldId id="291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mir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21/12/2012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21/12/2012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21.12.2012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8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6675456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to LTE-CM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1679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714348" y="5572140"/>
            <a:ext cx="4143404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Baris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DEMIRAY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Baris.Demiray@eurecom.fr / 04 93 00 82 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22000"/>
              <a:buFont typeface="Arial" pitchFamily="34" charset="0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Michelle WETTERWALD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Michelle.Wetterwald@eurecom.fr / 04 93 00 81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Generic Information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de-DE" dirty="0" smtClean="0"/>
              <a:t>For all the packets defined herein,</a:t>
            </a:r>
          </a:p>
          <a:p>
            <a:pPr lvl="1"/>
            <a:r>
              <a:rPr lang="de-DE" dirty="0" smtClean="0"/>
              <a:t>Byte-order is Big Endian</a:t>
            </a:r>
          </a:p>
          <a:p>
            <a:pPr lvl="1"/>
            <a:r>
              <a:rPr lang="de-DE" dirty="0" smtClean="0"/>
              <a:t>Packet exchange is done through a UDP socket </a:t>
            </a:r>
          </a:p>
          <a:p>
            <a:pPr lvl="1"/>
            <a:r>
              <a:rPr lang="de-DE" dirty="0" smtClean="0"/>
              <a:t>Unless stated otherwise there is padding for variable-size fields to make entire packet‘s size multiples of DWORD </a:t>
            </a:r>
          </a:p>
          <a:p>
            <a:pPr lvl="1"/>
            <a:r>
              <a:rPr lang="de-DE" dirty="0" smtClean="0"/>
              <a:t>Reserved fields should be zeroed</a:t>
            </a:r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 Interface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de-DE" dirty="0" smtClean="0"/>
              <a:t>MGMT listens to the port number 1402 (by default) for incoming UDP data</a:t>
            </a:r>
          </a:p>
          <a:p>
            <a:r>
              <a:rPr lang="de-DE" dirty="0" smtClean="0"/>
              <a:t>This port number may be altered through the configuration file of MGMT (see SCOREF-MGMT_Configuration.pdf)</a:t>
            </a:r>
          </a:p>
          <a:p>
            <a:r>
              <a:rPr lang="de-DE" dirty="0" smtClean="0"/>
              <a:t>LTE-CM shall bind() to a certain port throughout the data exchange, i.e. all the packets should be sent from the same port number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</a:t>
            </a:r>
            <a:r>
              <a:rPr lang="de-DE" i="1" dirty="0" smtClean="0"/>
              <a:t>vendor specific</a:t>
            </a:r>
            <a:r>
              <a:rPr lang="de-DE" dirty="0" smtClean="0"/>
              <a:t> or </a:t>
            </a:r>
            <a:r>
              <a:rPr lang="de-DE" i="1" dirty="0" smtClean="0"/>
              <a:t>extended message</a:t>
            </a:r>
            <a:r>
              <a:rPr lang="de-DE" dirty="0" smtClean="0"/>
              <a:t>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1: Validity flag (used to indicate of non-existent data)</a:t>
            </a:r>
          </a:p>
          <a:p>
            <a:r>
              <a:rPr lang="de-DE" dirty="0" smtClean="0"/>
              <a:t>Version information (4 bits)</a:t>
            </a:r>
          </a:p>
          <a:p>
            <a:r>
              <a:rPr lang="de-DE" dirty="0" smtClean="0"/>
              <a:t>Priority (Optional, 3 bits)</a:t>
            </a:r>
          </a:p>
          <a:p>
            <a:r>
              <a:rPr lang="de-DE" dirty="0" smtClean="0"/>
              <a:t>Event Type (8 bits)</a:t>
            </a:r>
          </a:p>
          <a:p>
            <a:r>
              <a:rPr lang="de-DE" dirty="0" smtClean="0"/>
              <a:t>Event Subtype (8 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704959"/>
              </p:ext>
            </p:extLst>
          </p:nvPr>
        </p:nvGraphicFramePr>
        <p:xfrm>
          <a:off x="705643" y="5159395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&amp; subtype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9574090"/>
              </p:ext>
            </p:extLst>
          </p:nvPr>
        </p:nvGraphicFramePr>
        <p:xfrm>
          <a:off x="500034" y="2214554"/>
          <a:ext cx="8072495" cy="2056678"/>
        </p:xfrm>
        <a:graphic>
          <a:graphicData uri="http://schemas.openxmlformats.org/drawingml/2006/table">
            <a:tbl>
              <a:tblPr/>
              <a:tblGrid>
                <a:gridCol w="1221308"/>
                <a:gridCol w="2460883"/>
                <a:gridCol w="1147507"/>
                <a:gridCol w="1034936"/>
                <a:gridCol w="2207861"/>
              </a:tblGrid>
              <a:tr h="42678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75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0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89"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STATE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State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0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WIRELESS_STATE_REQ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 State Event Request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WIRELESS_STATE_RES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 State Event Response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20D81-5F76-4AAD-A421-D4DE960B113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4696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State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only the Header.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36638"/>
              </p:ext>
            </p:extLst>
          </p:nvPr>
        </p:nvGraphicFramePr>
        <p:xfrm>
          <a:off x="755576" y="2564904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3652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State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2328865"/>
          </a:xfrm>
        </p:spPr>
        <p:txBody>
          <a:bodyPr/>
          <a:lstStyle/>
          <a:p>
            <a:r>
              <a:rPr lang="en-US" sz="2000" dirty="0" smtClean="0"/>
              <a:t>The response contains all the Wireless Interfaces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message </a:t>
            </a:r>
            <a:r>
              <a:rPr lang="en-US" sz="2000" dirty="0" smtClean="0"/>
              <a:t>can be unsolicited if major </a:t>
            </a:r>
            <a:r>
              <a:rPr lang="en-US" sz="2000" dirty="0" smtClean="0"/>
              <a:t>change</a:t>
            </a:r>
          </a:p>
          <a:p>
            <a:r>
              <a:rPr lang="en-US" sz="2000" b="1" dirty="0" smtClean="0"/>
              <a:t>Abbreviations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RSRP: Reference </a:t>
            </a:r>
            <a:r>
              <a:rPr lang="en-US" sz="2000" dirty="0" smtClean="0"/>
              <a:t>Signal Received </a:t>
            </a:r>
            <a:r>
              <a:rPr lang="en-US" sz="2000" dirty="0" smtClean="0"/>
              <a:t>Power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RSRQ: Reference </a:t>
            </a:r>
            <a:r>
              <a:rPr lang="en-US" sz="2000" dirty="0" smtClean="0"/>
              <a:t>Signal Received </a:t>
            </a:r>
            <a:r>
              <a:rPr lang="en-US" sz="2000" dirty="0" smtClean="0"/>
              <a:t>Quality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QCI: Channel </a:t>
            </a:r>
            <a:r>
              <a:rPr lang="en-US" sz="2000" dirty="0" smtClean="0"/>
              <a:t>Quality </a:t>
            </a:r>
            <a:r>
              <a:rPr lang="en-US" sz="2000" dirty="0" smtClean="0"/>
              <a:t>Indication</a:t>
            </a: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98991608"/>
              </p:ext>
            </p:extLst>
          </p:nvPr>
        </p:nvGraphicFramePr>
        <p:xfrm>
          <a:off x="683568" y="4249758"/>
          <a:ext cx="7859712" cy="1844675"/>
        </p:xfrm>
        <a:graphic>
          <a:graphicData uri="http://schemas.openxmlformats.org/drawingml/2006/table">
            <a:tbl>
              <a:tblPr/>
              <a:tblGrid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</a:tblGrid>
              <a:tr h="263525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52" marB="335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Interface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Reference Signal Received Power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Reference Signal Received Quality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Quality Indication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Status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Packet Loss Rate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9704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447</Words>
  <Application>Microsoft Office PowerPoint</Application>
  <PresentationFormat>On-screen Show (4:3)</PresentationFormat>
  <Paragraphs>226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Lot 3 - Développements</vt:lpstr>
      <vt:lpstr>Generic Information</vt:lpstr>
      <vt:lpstr>Socket Interface</vt:lpstr>
      <vt:lpstr>Message Header</vt:lpstr>
      <vt:lpstr>Message type &amp; subtype</vt:lpstr>
      <vt:lpstr>State</vt:lpstr>
      <vt:lpstr>Wireless State Request</vt:lpstr>
      <vt:lpstr>Wireless State Response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FAC-CM to MGMT Interface Description</dc:title>
  <dc:creator>nicoud; demiray</dc:creator>
  <cp:lastModifiedBy>demiray</cp:lastModifiedBy>
  <cp:revision>849</cp:revision>
  <dcterms:created xsi:type="dcterms:W3CDTF">2010-10-25T07:54:00Z</dcterms:created>
  <dcterms:modified xsi:type="dcterms:W3CDTF">2012-12-21T15:53:04Z</dcterms:modified>
</cp:coreProperties>
</file>