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361" r:id="rId2"/>
    <p:sldId id="364" r:id="rId3"/>
    <p:sldId id="367" r:id="rId4"/>
    <p:sldId id="3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26"/>
  </p:normalViewPr>
  <p:slideViewPr>
    <p:cSldViewPr snapToGrid="0" snapToObjects="1">
      <p:cViewPr>
        <p:scale>
          <a:sx n="85" d="100"/>
          <a:sy n="85" d="100"/>
        </p:scale>
        <p:origin x="928"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manas.tech/blog/2015/12/15/logging-for-rails-apps-in-docker/"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6179487" y="2751688"/>
            <a:ext cx="3475511" cy="45211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669993" y="1673442"/>
            <a:ext cx="3945952" cy="3037285"/>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091939" cy="269304"/>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BDDE Inference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Tree>
    <p:extLst>
      <p:ext uri="{BB962C8B-B14F-4D97-AF65-F5344CB8AC3E}">
        <p14:creationId xmlns:p14="http://schemas.microsoft.com/office/powerpoint/2010/main" val="200449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1290</Words>
  <Application>Microsoft Macintosh PowerPoint</Application>
  <PresentationFormat>Widescreen</PresentationFormat>
  <Paragraphs>115</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Anton</vt:lpstr>
      <vt:lpstr>Arial</vt:lpstr>
      <vt:lpstr>Arvo</vt:lpstr>
      <vt:lpstr>Calibri</vt:lpstr>
      <vt:lpstr>Fira Sans Extra Condensed Medium</vt:lpstr>
      <vt:lpstr>Kirang Haerang</vt:lpstr>
      <vt:lpstr>Overpass Light</vt:lpstr>
      <vt:lpstr>Palanquin Dark</vt:lpstr>
      <vt:lpstr>Segoe UI</vt:lpstr>
      <vt:lpstr>Segoe UI Semibold</vt:lpstr>
      <vt:lpstr>Law Center by Slidesgo</vt:lpstr>
      <vt:lpstr>DAATE MVP Model Architecture</vt:lpstr>
      <vt:lpstr>DAATE MVP Predictive Modeling</vt:lpstr>
      <vt:lpstr>DAATE MVP DAATE Modeling</vt:lpstr>
      <vt:lpstr>DAATE MVP Causal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Robert Ling</cp:lastModifiedBy>
  <cp:revision>3</cp:revision>
  <dcterms:created xsi:type="dcterms:W3CDTF">2022-03-18T19:19:31Z</dcterms:created>
  <dcterms:modified xsi:type="dcterms:W3CDTF">2022-03-20T17:04:55Z</dcterms:modified>
</cp:coreProperties>
</file>