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361" r:id="rId2"/>
    <p:sldId id="364" r:id="rId3"/>
    <p:sldId id="367" r:id="rId4"/>
    <p:sldId id="366" r:id="rId5"/>
    <p:sldId id="369" r:id="rId6"/>
    <p:sldId id="371" r:id="rId7"/>
    <p:sldId id="3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E1321-E1B5-44BC-BC54-8923ADAC392F}" v="17" dt="2022-03-24T20:39:21.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8"/>
    <p:restoredTop sz="83232" autoAdjust="0"/>
  </p:normalViewPr>
  <p:slideViewPr>
    <p:cSldViewPr snapToGrid="0" snapToObjects="1">
      <p:cViewPr varScale="1">
        <p:scale>
          <a:sx n="93" d="100"/>
          <a:sy n="93" d="100"/>
        </p:scale>
        <p:origin x="11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ie N" userId="8b14f1697149b7ae" providerId="LiveId" clId="{07AE1321-E1B5-44BC-BC54-8923ADAC392F}"/>
    <pc:docChg chg="undo custSel addSld modSld">
      <pc:chgData name="Jackie N" userId="8b14f1697149b7ae" providerId="LiveId" clId="{07AE1321-E1B5-44BC-BC54-8923ADAC392F}" dt="2022-03-24T20:39:55.301" v="772" actId="1076"/>
      <pc:docMkLst>
        <pc:docMk/>
      </pc:docMkLst>
      <pc:sldChg chg="addSp modSp mod">
        <pc:chgData name="Jackie N" userId="8b14f1697149b7ae" providerId="LiveId" clId="{07AE1321-E1B5-44BC-BC54-8923ADAC392F}" dt="2022-03-23T19:56:01.460" v="609" actId="20577"/>
        <pc:sldMkLst>
          <pc:docMk/>
          <pc:sldMk cId="2004495830" sldId="367"/>
        </pc:sldMkLst>
        <pc:spChg chg="add mod">
          <ac:chgData name="Jackie N" userId="8b14f1697149b7ae" providerId="LiveId" clId="{07AE1321-E1B5-44BC-BC54-8923ADAC392F}" dt="2022-03-23T19:55:52.595" v="601" actId="20577"/>
          <ac:spMkLst>
            <pc:docMk/>
            <pc:sldMk cId="2004495830" sldId="367"/>
            <ac:spMk id="5" creationId="{387D8D78-8B7E-4122-84AF-18C6E0CCBDC4}"/>
          </ac:spMkLst>
        </pc:spChg>
        <pc:spChg chg="add mod">
          <ac:chgData name="Jackie N" userId="8b14f1697149b7ae" providerId="LiveId" clId="{07AE1321-E1B5-44BC-BC54-8923ADAC392F}" dt="2022-03-22T23:35:12.300" v="540" actId="1076"/>
          <ac:spMkLst>
            <pc:docMk/>
            <pc:sldMk cId="2004495830" sldId="367"/>
            <ac:spMk id="12" creationId="{4DB1916D-7FF6-4818-8FEE-A1B570EC346E}"/>
          </ac:spMkLst>
        </pc:spChg>
        <pc:spChg chg="add mod">
          <ac:chgData name="Jackie N" userId="8b14f1697149b7ae" providerId="LiveId" clId="{07AE1321-E1B5-44BC-BC54-8923ADAC392F}" dt="2022-03-23T19:56:01.460" v="609" actId="20577"/>
          <ac:spMkLst>
            <pc:docMk/>
            <pc:sldMk cId="2004495830" sldId="367"/>
            <ac:spMk id="18" creationId="{415243F2-6896-44F3-AAA4-BBB8C9465D91}"/>
          </ac:spMkLst>
        </pc:spChg>
        <pc:spChg chg="mod">
          <ac:chgData name="Jackie N" userId="8b14f1697149b7ae" providerId="LiveId" clId="{07AE1321-E1B5-44BC-BC54-8923ADAC392F}" dt="2022-03-22T23:36:17.735" v="554" actId="14100"/>
          <ac:spMkLst>
            <pc:docMk/>
            <pc:sldMk cId="2004495830" sldId="367"/>
            <ac:spMk id="33" creationId="{9FB27B7A-B9DD-4785-AF50-3FD9D45ABE33}"/>
          </ac:spMkLst>
        </pc:spChg>
        <pc:spChg chg="mod">
          <ac:chgData name="Jackie N" userId="8b14f1697149b7ae" providerId="LiveId" clId="{07AE1321-E1B5-44BC-BC54-8923ADAC392F}" dt="2022-03-22T23:35:38.263" v="549" actId="1076"/>
          <ac:spMkLst>
            <pc:docMk/>
            <pc:sldMk cId="2004495830" sldId="367"/>
            <ac:spMk id="42" creationId="{E195B8FB-D722-4DEA-BE3D-CA87BD8A2C54}"/>
          </ac:spMkLst>
        </pc:spChg>
        <pc:spChg chg="mod">
          <ac:chgData name="Jackie N" userId="8b14f1697149b7ae" providerId="LiveId" clId="{07AE1321-E1B5-44BC-BC54-8923ADAC392F}" dt="2022-03-21T19:19:49.229" v="501" actId="20577"/>
          <ac:spMkLst>
            <pc:docMk/>
            <pc:sldMk cId="2004495830" sldId="367"/>
            <ac:spMk id="45" creationId="{4336ED9A-1B37-445D-BADD-1D4771070170}"/>
          </ac:spMkLst>
        </pc:spChg>
        <pc:spChg chg="mod">
          <ac:chgData name="Jackie N" userId="8b14f1697149b7ae" providerId="LiveId" clId="{07AE1321-E1B5-44BC-BC54-8923ADAC392F}" dt="2022-03-21T19:19:55.573" v="507" actId="20577"/>
          <ac:spMkLst>
            <pc:docMk/>
            <pc:sldMk cId="2004495830" sldId="367"/>
            <ac:spMk id="658" creationId="{00000000-0000-0000-0000-000000000000}"/>
          </ac:spMkLst>
        </pc:spChg>
        <pc:picChg chg="add mod">
          <ac:chgData name="Jackie N" userId="8b14f1697149b7ae" providerId="LiveId" clId="{07AE1321-E1B5-44BC-BC54-8923ADAC392F}" dt="2022-03-22T23:35:12.300" v="540" actId="1076"/>
          <ac:picMkLst>
            <pc:docMk/>
            <pc:sldMk cId="2004495830" sldId="367"/>
            <ac:picMk id="13" creationId="{6E832ADD-9016-4013-B9F9-EE4ED4A0A610}"/>
          </ac:picMkLst>
        </pc:picChg>
        <pc:picChg chg="add mod">
          <ac:chgData name="Jackie N" userId="8b14f1697149b7ae" providerId="LiveId" clId="{07AE1321-E1B5-44BC-BC54-8923ADAC392F}" dt="2022-03-22T23:36:27.697" v="556" actId="1076"/>
          <ac:picMkLst>
            <pc:docMk/>
            <pc:sldMk cId="2004495830" sldId="367"/>
            <ac:picMk id="1026" creationId="{DDC9FF5D-A32B-4C0E-AC67-435B0C68B319}"/>
          </ac:picMkLst>
        </pc:picChg>
        <pc:cxnChg chg="mod">
          <ac:chgData name="Jackie N" userId="8b14f1697149b7ae" providerId="LiveId" clId="{07AE1321-E1B5-44BC-BC54-8923ADAC392F}" dt="2022-03-22T23:35:49.746" v="551" actId="14100"/>
          <ac:cxnSpMkLst>
            <pc:docMk/>
            <pc:sldMk cId="2004495830" sldId="367"/>
            <ac:cxnSpMk id="41" creationId="{8D10B0DD-2446-4DA8-8653-95FBBCF799B3}"/>
          </ac:cxnSpMkLst>
        </pc:cxnChg>
      </pc:sldChg>
      <pc:sldChg chg="addSp delSp modSp add mod">
        <pc:chgData name="Jackie N" userId="8b14f1697149b7ae" providerId="LiveId" clId="{07AE1321-E1B5-44BC-BC54-8923ADAC392F}" dt="2022-03-24T20:39:55.301" v="772" actId="1076"/>
        <pc:sldMkLst>
          <pc:docMk/>
          <pc:sldMk cId="3732819603" sldId="369"/>
        </pc:sldMkLst>
        <pc:spChg chg="del">
          <ac:chgData name="Jackie N" userId="8b14f1697149b7ae" providerId="LiveId" clId="{07AE1321-E1B5-44BC-BC54-8923ADAC392F}" dt="2022-03-21T19:05:31.442" v="4" actId="478"/>
          <ac:spMkLst>
            <pc:docMk/>
            <pc:sldMk cId="3732819603" sldId="369"/>
            <ac:spMk id="3" creationId="{D9CA006A-B985-4C15-84B2-EC43939AA6FE}"/>
          </ac:spMkLst>
        </pc:spChg>
        <pc:spChg chg="mod">
          <ac:chgData name="Jackie N" userId="8b14f1697149b7ae" providerId="LiveId" clId="{07AE1321-E1B5-44BC-BC54-8923ADAC392F}" dt="2022-03-21T19:09:50.671" v="370" actId="20577"/>
          <ac:spMkLst>
            <pc:docMk/>
            <pc:sldMk cId="3732819603" sldId="369"/>
            <ac:spMk id="11" creationId="{37E23F2F-855D-4E5D-AFB5-36CDAD70EC34}"/>
          </ac:spMkLst>
        </pc:spChg>
        <pc:spChg chg="add mod">
          <ac:chgData name="Jackie N" userId="8b14f1697149b7ae" providerId="LiveId" clId="{07AE1321-E1B5-44BC-BC54-8923ADAC392F}" dt="2022-03-24T20:39:16.873" v="693" actId="1076"/>
          <ac:spMkLst>
            <pc:docMk/>
            <pc:sldMk cId="3732819603" sldId="369"/>
            <ac:spMk id="31" creationId="{D4D8B0C8-B0ED-42BE-A498-BC640A90AE92}"/>
          </ac:spMkLst>
        </pc:spChg>
        <pc:spChg chg="add del mod">
          <ac:chgData name="Jackie N" userId="8b14f1697149b7ae" providerId="LiveId" clId="{07AE1321-E1B5-44BC-BC54-8923ADAC392F}" dt="2022-03-24T20:39:48.381" v="771" actId="478"/>
          <ac:spMkLst>
            <pc:docMk/>
            <pc:sldMk cId="3732819603" sldId="369"/>
            <ac:spMk id="32" creationId="{414646BB-C66E-40B0-9213-EC0EA17468E4}"/>
          </ac:spMkLst>
        </pc:spChg>
        <pc:spChg chg="add mod">
          <ac:chgData name="Jackie N" userId="8b14f1697149b7ae" providerId="LiveId" clId="{07AE1321-E1B5-44BC-BC54-8923ADAC392F}" dt="2022-03-24T20:39:55.301" v="772" actId="1076"/>
          <ac:spMkLst>
            <pc:docMk/>
            <pc:sldMk cId="3732819603" sldId="369"/>
            <ac:spMk id="33" creationId="{3D8AB278-EC65-4039-88A5-B924041DE5F8}"/>
          </ac:spMkLst>
        </pc:spChg>
        <pc:spChg chg="del">
          <ac:chgData name="Jackie N" userId="8b14f1697149b7ae" providerId="LiveId" clId="{07AE1321-E1B5-44BC-BC54-8923ADAC392F}" dt="2022-03-21T19:05:31.442" v="4" actId="478"/>
          <ac:spMkLst>
            <pc:docMk/>
            <pc:sldMk cId="3732819603" sldId="369"/>
            <ac:spMk id="35" creationId="{DAE5FFE2-4B42-4DF5-9353-CF5D1380D7E7}"/>
          </ac:spMkLst>
        </pc:spChg>
        <pc:spChg chg="del">
          <ac:chgData name="Jackie N" userId="8b14f1697149b7ae" providerId="LiveId" clId="{07AE1321-E1B5-44BC-BC54-8923ADAC392F}" dt="2022-03-21T19:05:31.442" v="4" actId="478"/>
          <ac:spMkLst>
            <pc:docMk/>
            <pc:sldMk cId="3732819603" sldId="369"/>
            <ac:spMk id="36" creationId="{DE178307-EAB7-459E-B415-317F23B594A3}"/>
          </ac:spMkLst>
        </pc:spChg>
        <pc:spChg chg="del">
          <ac:chgData name="Jackie N" userId="8b14f1697149b7ae" providerId="LiveId" clId="{07AE1321-E1B5-44BC-BC54-8923ADAC392F}" dt="2022-03-21T19:05:31.442" v="4" actId="478"/>
          <ac:spMkLst>
            <pc:docMk/>
            <pc:sldMk cId="3732819603" sldId="369"/>
            <ac:spMk id="43" creationId="{C63E3FF1-0B0F-4A1E-8948-7633B47D8563}"/>
          </ac:spMkLst>
        </pc:spChg>
        <pc:spChg chg="add del mod">
          <ac:chgData name="Jackie N" userId="8b14f1697149b7ae" providerId="LiveId" clId="{07AE1321-E1B5-44BC-BC54-8923ADAC392F}" dt="2022-03-21T19:05:35.312" v="6"/>
          <ac:spMkLst>
            <pc:docMk/>
            <pc:sldMk cId="3732819603" sldId="369"/>
            <ac:spMk id="45" creationId="{314E452F-91A7-4634-BDB4-7AC722EB895E}"/>
          </ac:spMkLst>
        </pc:spChg>
        <pc:spChg chg="del">
          <ac:chgData name="Jackie N" userId="8b14f1697149b7ae" providerId="LiveId" clId="{07AE1321-E1B5-44BC-BC54-8923ADAC392F}" dt="2022-03-21T19:05:31.442" v="4" actId="478"/>
          <ac:spMkLst>
            <pc:docMk/>
            <pc:sldMk cId="3732819603" sldId="369"/>
            <ac:spMk id="50" creationId="{95C013F2-43D3-46E9-95BC-810376FA5416}"/>
          </ac:spMkLst>
        </pc:spChg>
        <pc:spChg chg="del">
          <ac:chgData name="Jackie N" userId="8b14f1697149b7ae" providerId="LiveId" clId="{07AE1321-E1B5-44BC-BC54-8923ADAC392F}" dt="2022-03-21T19:05:31.442" v="4" actId="478"/>
          <ac:spMkLst>
            <pc:docMk/>
            <pc:sldMk cId="3732819603" sldId="369"/>
            <ac:spMk id="51" creationId="{00458AFB-1870-42DD-B7B1-1C89BE15E656}"/>
          </ac:spMkLst>
        </pc:spChg>
        <pc:spChg chg="del">
          <ac:chgData name="Jackie N" userId="8b14f1697149b7ae" providerId="LiveId" clId="{07AE1321-E1B5-44BC-BC54-8923ADAC392F}" dt="2022-03-21T19:05:31.442" v="4" actId="478"/>
          <ac:spMkLst>
            <pc:docMk/>
            <pc:sldMk cId="3732819603" sldId="369"/>
            <ac:spMk id="52" creationId="{F8C07DBB-03FB-4129-87D5-293441573335}"/>
          </ac:spMkLst>
        </pc:spChg>
        <pc:spChg chg="del">
          <ac:chgData name="Jackie N" userId="8b14f1697149b7ae" providerId="LiveId" clId="{07AE1321-E1B5-44BC-BC54-8923ADAC392F}" dt="2022-03-21T19:05:31.442" v="4" actId="478"/>
          <ac:spMkLst>
            <pc:docMk/>
            <pc:sldMk cId="3732819603" sldId="369"/>
            <ac:spMk id="53" creationId="{A7CC87C6-6CC2-4185-9DEA-9C5BF6C4B92F}"/>
          </ac:spMkLst>
        </pc:spChg>
        <pc:spChg chg="del">
          <ac:chgData name="Jackie N" userId="8b14f1697149b7ae" providerId="LiveId" clId="{07AE1321-E1B5-44BC-BC54-8923ADAC392F}" dt="2022-03-21T19:05:31.442" v="4" actId="478"/>
          <ac:spMkLst>
            <pc:docMk/>
            <pc:sldMk cId="3732819603" sldId="369"/>
            <ac:spMk id="54" creationId="{F418C671-699D-4F5D-98AF-7AD831E6FA24}"/>
          </ac:spMkLst>
        </pc:spChg>
        <pc:spChg chg="del">
          <ac:chgData name="Jackie N" userId="8b14f1697149b7ae" providerId="LiveId" clId="{07AE1321-E1B5-44BC-BC54-8923ADAC392F}" dt="2022-03-21T19:05:31.442" v="4" actId="478"/>
          <ac:spMkLst>
            <pc:docMk/>
            <pc:sldMk cId="3732819603" sldId="369"/>
            <ac:spMk id="55" creationId="{093C42FB-BE3F-4871-9F30-9E30676AF988}"/>
          </ac:spMkLst>
        </pc:spChg>
        <pc:spChg chg="del">
          <ac:chgData name="Jackie N" userId="8b14f1697149b7ae" providerId="LiveId" clId="{07AE1321-E1B5-44BC-BC54-8923ADAC392F}" dt="2022-03-21T19:05:31.442" v="4" actId="478"/>
          <ac:spMkLst>
            <pc:docMk/>
            <pc:sldMk cId="3732819603" sldId="369"/>
            <ac:spMk id="57" creationId="{9A352311-D06A-490D-BE53-BF4485D95814}"/>
          </ac:spMkLst>
        </pc:spChg>
        <pc:spChg chg="del">
          <ac:chgData name="Jackie N" userId="8b14f1697149b7ae" providerId="LiveId" clId="{07AE1321-E1B5-44BC-BC54-8923ADAC392F}" dt="2022-03-21T19:05:31.442" v="4" actId="478"/>
          <ac:spMkLst>
            <pc:docMk/>
            <pc:sldMk cId="3732819603" sldId="369"/>
            <ac:spMk id="62" creationId="{5CE50444-4556-4322-874C-065247A84641}"/>
          </ac:spMkLst>
        </pc:spChg>
        <pc:spChg chg="del">
          <ac:chgData name="Jackie N" userId="8b14f1697149b7ae" providerId="LiveId" clId="{07AE1321-E1B5-44BC-BC54-8923ADAC392F}" dt="2022-03-21T19:05:31.442" v="4" actId="478"/>
          <ac:spMkLst>
            <pc:docMk/>
            <pc:sldMk cId="3732819603" sldId="369"/>
            <ac:spMk id="67" creationId="{B2523535-FC5F-42BF-96AB-045362F4FEED}"/>
          </ac:spMkLst>
        </pc:spChg>
        <pc:spChg chg="del">
          <ac:chgData name="Jackie N" userId="8b14f1697149b7ae" providerId="LiveId" clId="{07AE1321-E1B5-44BC-BC54-8923ADAC392F}" dt="2022-03-21T19:05:31.442" v="4" actId="478"/>
          <ac:spMkLst>
            <pc:docMk/>
            <pc:sldMk cId="3732819603" sldId="369"/>
            <ac:spMk id="68" creationId="{7969981B-C328-4755-8730-BEB3E22EA447}"/>
          </ac:spMkLst>
        </pc:spChg>
        <pc:spChg chg="mod">
          <ac:chgData name="Jackie N" userId="8b14f1697149b7ae" providerId="LiveId" clId="{07AE1321-E1B5-44BC-BC54-8923ADAC392F}" dt="2022-03-21T19:05:33.732" v="5"/>
          <ac:spMkLst>
            <pc:docMk/>
            <pc:sldMk cId="3732819603" sldId="369"/>
            <ac:spMk id="71" creationId="{14895FE7-8979-4F08-9225-D1F198B63B85}"/>
          </ac:spMkLst>
        </pc:spChg>
        <pc:spChg chg="add del mod">
          <ac:chgData name="Jackie N" userId="8b14f1697149b7ae" providerId="LiveId" clId="{07AE1321-E1B5-44BC-BC54-8923ADAC392F}" dt="2022-03-21T19:05:35.312" v="6"/>
          <ac:spMkLst>
            <pc:docMk/>
            <pc:sldMk cId="3732819603" sldId="369"/>
            <ac:spMk id="74" creationId="{3481BD6F-1457-43AB-8487-101CB571971B}"/>
          </ac:spMkLst>
        </pc:spChg>
        <pc:spChg chg="mod">
          <ac:chgData name="Jackie N" userId="8b14f1697149b7ae" providerId="LiveId" clId="{07AE1321-E1B5-44BC-BC54-8923ADAC392F}" dt="2022-03-21T19:05:33.732" v="5"/>
          <ac:spMkLst>
            <pc:docMk/>
            <pc:sldMk cId="3732819603" sldId="369"/>
            <ac:spMk id="77" creationId="{D2974227-AD00-4DD6-8680-E2EDF5217FDB}"/>
          </ac:spMkLst>
        </pc:spChg>
        <pc:spChg chg="add del mod">
          <ac:chgData name="Jackie N" userId="8b14f1697149b7ae" providerId="LiveId" clId="{07AE1321-E1B5-44BC-BC54-8923ADAC392F}" dt="2022-03-21T19:05:35.312" v="6"/>
          <ac:spMkLst>
            <pc:docMk/>
            <pc:sldMk cId="3732819603" sldId="369"/>
            <ac:spMk id="78" creationId="{03E4F73E-F1D1-4ACC-8CFC-147F19947414}"/>
          </ac:spMkLst>
        </pc:spChg>
        <pc:spChg chg="add del mod">
          <ac:chgData name="Jackie N" userId="8b14f1697149b7ae" providerId="LiveId" clId="{07AE1321-E1B5-44BC-BC54-8923ADAC392F}" dt="2022-03-21T19:05:35.312" v="6"/>
          <ac:spMkLst>
            <pc:docMk/>
            <pc:sldMk cId="3732819603" sldId="369"/>
            <ac:spMk id="79" creationId="{7A95C4D6-EBE3-4812-AE7C-33B1E45E5A5B}"/>
          </ac:spMkLst>
        </pc:spChg>
        <pc:spChg chg="add del mod">
          <ac:chgData name="Jackie N" userId="8b14f1697149b7ae" providerId="LiveId" clId="{07AE1321-E1B5-44BC-BC54-8923ADAC392F}" dt="2022-03-21T19:05:35.312" v="6"/>
          <ac:spMkLst>
            <pc:docMk/>
            <pc:sldMk cId="3732819603" sldId="369"/>
            <ac:spMk id="80" creationId="{0F6D04F5-2027-4B07-AFA8-8E51729B7F87}"/>
          </ac:spMkLst>
        </pc:spChg>
        <pc:spChg chg="add del mod">
          <ac:chgData name="Jackie N" userId="8b14f1697149b7ae" providerId="LiveId" clId="{07AE1321-E1B5-44BC-BC54-8923ADAC392F}" dt="2022-03-21T19:05:35.312" v="6"/>
          <ac:spMkLst>
            <pc:docMk/>
            <pc:sldMk cId="3732819603" sldId="369"/>
            <ac:spMk id="81" creationId="{9FB211E5-70BC-433D-8AE2-31119186080A}"/>
          </ac:spMkLst>
        </pc:spChg>
        <pc:spChg chg="mod">
          <ac:chgData name="Jackie N" userId="8b14f1697149b7ae" providerId="LiveId" clId="{07AE1321-E1B5-44BC-BC54-8923ADAC392F}" dt="2022-03-21T19:05:33.732" v="5"/>
          <ac:spMkLst>
            <pc:docMk/>
            <pc:sldMk cId="3732819603" sldId="369"/>
            <ac:spMk id="88" creationId="{C690B03A-F75D-4F78-9F9C-91A609BE9C7C}"/>
          </ac:spMkLst>
        </pc:spChg>
        <pc:spChg chg="add del mod">
          <ac:chgData name="Jackie N" userId="8b14f1697149b7ae" providerId="LiveId" clId="{07AE1321-E1B5-44BC-BC54-8923ADAC392F}" dt="2022-03-21T19:05:35.312" v="6"/>
          <ac:spMkLst>
            <pc:docMk/>
            <pc:sldMk cId="3732819603" sldId="369"/>
            <ac:spMk id="90" creationId="{C51D49CD-868A-41F7-BA68-CCD5B703B30E}"/>
          </ac:spMkLst>
        </pc:spChg>
        <pc:spChg chg="add del mod">
          <ac:chgData name="Jackie N" userId="8b14f1697149b7ae" providerId="LiveId" clId="{07AE1321-E1B5-44BC-BC54-8923ADAC392F}" dt="2022-03-21T19:05:35.312" v="6"/>
          <ac:spMkLst>
            <pc:docMk/>
            <pc:sldMk cId="3732819603" sldId="369"/>
            <ac:spMk id="91" creationId="{B328AFFE-C4CB-41FB-BAAC-858447C75622}"/>
          </ac:spMkLst>
        </pc:spChg>
        <pc:spChg chg="add mod">
          <ac:chgData name="Jackie N" userId="8b14f1697149b7ae" providerId="LiveId" clId="{07AE1321-E1B5-44BC-BC54-8923ADAC392F}" dt="2022-03-21T19:05:44.320" v="7"/>
          <ac:spMkLst>
            <pc:docMk/>
            <pc:sldMk cId="3732819603" sldId="369"/>
            <ac:spMk id="92" creationId="{62E0DA5E-720F-479C-AF3A-9E634D5BBCB0}"/>
          </ac:spMkLst>
        </pc:spChg>
        <pc:spChg chg="add mod">
          <ac:chgData name="Jackie N" userId="8b14f1697149b7ae" providerId="LiveId" clId="{07AE1321-E1B5-44BC-BC54-8923ADAC392F}" dt="2022-03-21T19:06:33.137" v="108" actId="1076"/>
          <ac:spMkLst>
            <pc:docMk/>
            <pc:sldMk cId="3732819603" sldId="369"/>
            <ac:spMk id="93" creationId="{7999C9E9-E149-4E5F-907E-57BA989539A3}"/>
          </ac:spMkLst>
        </pc:spChg>
        <pc:spChg chg="mod">
          <ac:chgData name="Jackie N" userId="8b14f1697149b7ae" providerId="LiveId" clId="{07AE1321-E1B5-44BC-BC54-8923ADAC392F}" dt="2022-03-21T19:05:44.320" v="7"/>
          <ac:spMkLst>
            <pc:docMk/>
            <pc:sldMk cId="3732819603" sldId="369"/>
            <ac:spMk id="96" creationId="{34A24359-6A92-4311-B53B-0BE9DAB6053B}"/>
          </ac:spMkLst>
        </pc:spChg>
        <pc:spChg chg="add mod">
          <ac:chgData name="Jackie N" userId="8b14f1697149b7ae" providerId="LiveId" clId="{07AE1321-E1B5-44BC-BC54-8923ADAC392F}" dt="2022-03-21T19:05:50.568" v="8" actId="14100"/>
          <ac:spMkLst>
            <pc:docMk/>
            <pc:sldMk cId="3732819603" sldId="369"/>
            <ac:spMk id="99" creationId="{301F5C07-7FF1-4C90-8198-FC9C51216C7E}"/>
          </ac:spMkLst>
        </pc:spChg>
        <pc:spChg chg="mod">
          <ac:chgData name="Jackie N" userId="8b14f1697149b7ae" providerId="LiveId" clId="{07AE1321-E1B5-44BC-BC54-8923ADAC392F}" dt="2022-03-21T19:05:44.320" v="7"/>
          <ac:spMkLst>
            <pc:docMk/>
            <pc:sldMk cId="3732819603" sldId="369"/>
            <ac:spMk id="102" creationId="{1FD507AA-6950-4863-B20C-4A9044787D8B}"/>
          </ac:spMkLst>
        </pc:spChg>
        <pc:spChg chg="add mod">
          <ac:chgData name="Jackie N" userId="8b14f1697149b7ae" providerId="LiveId" clId="{07AE1321-E1B5-44BC-BC54-8923ADAC392F}" dt="2022-03-21T19:05:44.320" v="7"/>
          <ac:spMkLst>
            <pc:docMk/>
            <pc:sldMk cId="3732819603" sldId="369"/>
            <ac:spMk id="103" creationId="{81413883-6C1C-4C1A-B1BB-B42D007C8525}"/>
          </ac:spMkLst>
        </pc:spChg>
        <pc:spChg chg="add mod">
          <ac:chgData name="Jackie N" userId="8b14f1697149b7ae" providerId="LiveId" clId="{07AE1321-E1B5-44BC-BC54-8923ADAC392F}" dt="2022-03-21T19:06:37.616" v="109" actId="1076"/>
          <ac:spMkLst>
            <pc:docMk/>
            <pc:sldMk cId="3732819603" sldId="369"/>
            <ac:spMk id="104" creationId="{8F7524AC-68A6-453C-8749-2435CC547C76}"/>
          </ac:spMkLst>
        </pc:spChg>
        <pc:spChg chg="add mod">
          <ac:chgData name="Jackie N" userId="8b14f1697149b7ae" providerId="LiveId" clId="{07AE1321-E1B5-44BC-BC54-8923ADAC392F}" dt="2022-03-21T19:15:31.225" v="451" actId="20577"/>
          <ac:spMkLst>
            <pc:docMk/>
            <pc:sldMk cId="3732819603" sldId="369"/>
            <ac:spMk id="105" creationId="{43C8943A-66D6-435A-8904-1BEFF40068DE}"/>
          </ac:spMkLst>
        </pc:spChg>
        <pc:spChg chg="add del mod">
          <ac:chgData name="Jackie N" userId="8b14f1697149b7ae" providerId="LiveId" clId="{07AE1321-E1B5-44BC-BC54-8923ADAC392F}" dt="2022-03-21T19:07:00.964" v="137" actId="478"/>
          <ac:spMkLst>
            <pc:docMk/>
            <pc:sldMk cId="3732819603" sldId="369"/>
            <ac:spMk id="106" creationId="{9A27100E-7D5D-4C0A-8A0C-5CB75632C0FF}"/>
          </ac:spMkLst>
        </pc:spChg>
        <pc:spChg chg="mod">
          <ac:chgData name="Jackie N" userId="8b14f1697149b7ae" providerId="LiveId" clId="{07AE1321-E1B5-44BC-BC54-8923ADAC392F}" dt="2022-03-21T19:05:44.320" v="7"/>
          <ac:spMkLst>
            <pc:docMk/>
            <pc:sldMk cId="3732819603" sldId="369"/>
            <ac:spMk id="113" creationId="{6777CAFB-0518-4E10-8247-A61D9673B8C7}"/>
          </ac:spMkLst>
        </pc:spChg>
        <pc:spChg chg="mod">
          <ac:chgData name="Jackie N" userId="8b14f1697149b7ae" providerId="LiveId" clId="{07AE1321-E1B5-44BC-BC54-8923ADAC392F}" dt="2022-03-21T19:05:58.057" v="10" actId="1076"/>
          <ac:spMkLst>
            <pc:docMk/>
            <pc:sldMk cId="3732819603" sldId="369"/>
            <ac:spMk id="115" creationId="{685F49E4-53E7-41BA-ABAA-9153A7ED27D0}"/>
          </ac:spMkLst>
        </pc:spChg>
        <pc:spChg chg="add mod">
          <ac:chgData name="Jackie N" userId="8b14f1697149b7ae" providerId="LiveId" clId="{07AE1321-E1B5-44BC-BC54-8923ADAC392F}" dt="2022-03-21T19:05:44.320" v="7"/>
          <ac:spMkLst>
            <pc:docMk/>
            <pc:sldMk cId="3732819603" sldId="369"/>
            <ac:spMk id="116" creationId="{71DC2356-AF09-4D62-BC8E-66805B0B5F4C}"/>
          </ac:spMkLst>
        </pc:spChg>
        <pc:spChg chg="add mod">
          <ac:chgData name="Jackie N" userId="8b14f1697149b7ae" providerId="LiveId" clId="{07AE1321-E1B5-44BC-BC54-8923ADAC392F}" dt="2022-03-21T19:05:44.320" v="7"/>
          <ac:spMkLst>
            <pc:docMk/>
            <pc:sldMk cId="3732819603" sldId="369"/>
            <ac:spMk id="117" creationId="{35399D29-BBC9-4998-85F2-C7ED90600EF6}"/>
          </ac:spMkLst>
        </pc:spChg>
        <pc:spChg chg="add mod">
          <ac:chgData name="Jackie N" userId="8b14f1697149b7ae" providerId="LiveId" clId="{07AE1321-E1B5-44BC-BC54-8923ADAC392F}" dt="2022-03-21T19:07:11.635" v="138" actId="1076"/>
          <ac:spMkLst>
            <pc:docMk/>
            <pc:sldMk cId="3732819603" sldId="369"/>
            <ac:spMk id="118" creationId="{A86DC910-3D53-4415-B119-9F69C3CD6733}"/>
          </ac:spMkLst>
        </pc:spChg>
        <pc:spChg chg="add mod ord">
          <ac:chgData name="Jackie N" userId="8b14f1697149b7ae" providerId="LiveId" clId="{07AE1321-E1B5-44BC-BC54-8923ADAC392F}" dt="2022-03-21T19:08:17.403" v="177" actId="1076"/>
          <ac:spMkLst>
            <pc:docMk/>
            <pc:sldMk cId="3732819603" sldId="369"/>
            <ac:spMk id="119" creationId="{021114F5-194D-46DB-A300-4B8B395064F2}"/>
          </ac:spMkLst>
        </pc:spChg>
        <pc:grpChg chg="del">
          <ac:chgData name="Jackie N" userId="8b14f1697149b7ae" providerId="LiveId" clId="{07AE1321-E1B5-44BC-BC54-8923ADAC392F}" dt="2022-03-21T19:05:31.442" v="4" actId="478"/>
          <ac:grpSpMkLst>
            <pc:docMk/>
            <pc:sldMk cId="3732819603" sldId="369"/>
            <ac:grpSpMk id="37" creationId="{06D0EBD3-6F0C-47BD-85C8-C060BA28761B}"/>
          </ac:grpSpMkLst>
        </pc:grpChg>
        <pc:grpChg chg="del">
          <ac:chgData name="Jackie N" userId="8b14f1697149b7ae" providerId="LiveId" clId="{07AE1321-E1B5-44BC-BC54-8923ADAC392F}" dt="2022-03-21T19:05:31.442" v="4" actId="478"/>
          <ac:grpSpMkLst>
            <pc:docMk/>
            <pc:sldMk cId="3732819603" sldId="369"/>
            <ac:grpSpMk id="47" creationId="{A35FF689-D231-4400-AE95-D77D78E57AEA}"/>
          </ac:grpSpMkLst>
        </pc:grpChg>
        <pc:grpChg chg="del">
          <ac:chgData name="Jackie N" userId="8b14f1697149b7ae" providerId="LiveId" clId="{07AE1321-E1B5-44BC-BC54-8923ADAC392F}" dt="2022-03-21T19:05:31.442" v="4" actId="478"/>
          <ac:grpSpMkLst>
            <pc:docMk/>
            <pc:sldMk cId="3732819603" sldId="369"/>
            <ac:grpSpMk id="63" creationId="{6E9619A2-7C03-450E-BBDB-18FE96D134E2}"/>
          </ac:grpSpMkLst>
        </pc:grpChg>
        <pc:grpChg chg="add del mod">
          <ac:chgData name="Jackie N" userId="8b14f1697149b7ae" providerId="LiveId" clId="{07AE1321-E1B5-44BC-BC54-8923ADAC392F}" dt="2022-03-21T19:05:35.312" v="6"/>
          <ac:grpSpMkLst>
            <pc:docMk/>
            <pc:sldMk cId="3732819603" sldId="369"/>
            <ac:grpSpMk id="69" creationId="{CDE50DA7-971E-4B80-9AA0-3C9D8E9A3354}"/>
          </ac:grpSpMkLst>
        </pc:grpChg>
        <pc:grpChg chg="add del mod">
          <ac:chgData name="Jackie N" userId="8b14f1697149b7ae" providerId="LiveId" clId="{07AE1321-E1B5-44BC-BC54-8923ADAC392F}" dt="2022-03-21T19:05:35.312" v="6"/>
          <ac:grpSpMkLst>
            <pc:docMk/>
            <pc:sldMk cId="3732819603" sldId="369"/>
            <ac:grpSpMk id="75" creationId="{F15B5707-DCB0-4612-9EDC-8F5D48ABED5A}"/>
          </ac:grpSpMkLst>
        </pc:grpChg>
        <pc:grpChg chg="add del mod">
          <ac:chgData name="Jackie N" userId="8b14f1697149b7ae" providerId="LiveId" clId="{07AE1321-E1B5-44BC-BC54-8923ADAC392F}" dt="2022-03-21T19:05:35.312" v="6"/>
          <ac:grpSpMkLst>
            <pc:docMk/>
            <pc:sldMk cId="3732819603" sldId="369"/>
            <ac:grpSpMk id="86" creationId="{B8A44CF1-AE27-4FD1-BF72-B714BA624FB9}"/>
          </ac:grpSpMkLst>
        </pc:grpChg>
        <pc:grpChg chg="add mod">
          <ac:chgData name="Jackie N" userId="8b14f1697149b7ae" providerId="LiveId" clId="{07AE1321-E1B5-44BC-BC54-8923ADAC392F}" dt="2022-03-21T19:08:39.640" v="273" actId="1036"/>
          <ac:grpSpMkLst>
            <pc:docMk/>
            <pc:sldMk cId="3732819603" sldId="369"/>
            <ac:grpSpMk id="94" creationId="{01C0FB8C-2F2B-4170-8394-77AC09698548}"/>
          </ac:grpSpMkLst>
        </pc:grpChg>
        <pc:grpChg chg="add mod">
          <ac:chgData name="Jackie N" userId="8b14f1697149b7ae" providerId="LiveId" clId="{07AE1321-E1B5-44BC-BC54-8923ADAC392F}" dt="2022-03-21T19:08:39.640" v="273" actId="1036"/>
          <ac:grpSpMkLst>
            <pc:docMk/>
            <pc:sldMk cId="3732819603" sldId="369"/>
            <ac:grpSpMk id="100" creationId="{CF4BF398-DC29-4145-A44F-5929ABA01800}"/>
          </ac:grpSpMkLst>
        </pc:grpChg>
        <pc:grpChg chg="add mod">
          <ac:chgData name="Jackie N" userId="8b14f1697149b7ae" providerId="LiveId" clId="{07AE1321-E1B5-44BC-BC54-8923ADAC392F}" dt="2022-03-21T19:08:58.204" v="350" actId="1076"/>
          <ac:grpSpMkLst>
            <pc:docMk/>
            <pc:sldMk cId="3732819603" sldId="369"/>
            <ac:grpSpMk id="111" creationId="{2C373BCF-F5BC-4039-BA54-B78521D0C3A4}"/>
          </ac:grpSpMkLst>
        </pc:grpChg>
        <pc:picChg chg="del">
          <ac:chgData name="Jackie N" userId="8b14f1697149b7ae" providerId="LiveId" clId="{07AE1321-E1B5-44BC-BC54-8923ADAC392F}" dt="2022-03-21T19:05:31.442" v="4" actId="478"/>
          <ac:picMkLst>
            <pc:docMk/>
            <pc:sldMk cId="3732819603" sldId="369"/>
            <ac:picMk id="40" creationId="{BE70AD58-1FBE-49FE-B4DC-6F2965FAD6AE}"/>
          </ac:picMkLst>
        </pc:picChg>
        <pc:picChg chg="del">
          <ac:chgData name="Jackie N" userId="8b14f1697149b7ae" providerId="LiveId" clId="{07AE1321-E1B5-44BC-BC54-8923ADAC392F}" dt="2022-03-21T19:04:44.794" v="1" actId="478"/>
          <ac:picMkLst>
            <pc:docMk/>
            <pc:sldMk cId="3732819603" sldId="369"/>
            <ac:picMk id="41" creationId="{C4E8442D-8A3E-416A-AF1A-CEA1F45DB363}"/>
          </ac:picMkLst>
        </pc:picChg>
        <pc:picChg chg="mod">
          <ac:chgData name="Jackie N" userId="8b14f1697149b7ae" providerId="LiveId" clId="{07AE1321-E1B5-44BC-BC54-8923ADAC392F}" dt="2022-03-21T19:05:54.369" v="9" actId="1076"/>
          <ac:picMkLst>
            <pc:docMk/>
            <pc:sldMk cId="3732819603" sldId="369"/>
            <ac:picMk id="46" creationId="{AE548326-FB5F-4D36-B2A5-7BFF42ED2E7C}"/>
          </ac:picMkLst>
        </pc:picChg>
        <pc:picChg chg="del">
          <ac:chgData name="Jackie N" userId="8b14f1697149b7ae" providerId="LiveId" clId="{07AE1321-E1B5-44BC-BC54-8923ADAC392F}" dt="2022-03-21T19:05:31.442" v="4" actId="478"/>
          <ac:picMkLst>
            <pc:docMk/>
            <pc:sldMk cId="3732819603" sldId="369"/>
            <ac:picMk id="60" creationId="{0529C03D-A211-4707-A10A-E3F82B935652}"/>
          </ac:picMkLst>
        </pc:picChg>
        <pc:picChg chg="mod">
          <ac:chgData name="Jackie N" userId="8b14f1697149b7ae" providerId="LiveId" clId="{07AE1321-E1B5-44BC-BC54-8923ADAC392F}" dt="2022-03-21T19:05:33.732" v="5"/>
          <ac:picMkLst>
            <pc:docMk/>
            <pc:sldMk cId="3732819603" sldId="369"/>
            <ac:picMk id="70" creationId="{40E6184E-B149-42CA-B1EF-2E75A89B58C0}"/>
          </ac:picMkLst>
        </pc:picChg>
        <pc:picChg chg="add del mod">
          <ac:chgData name="Jackie N" userId="8b14f1697149b7ae" providerId="LiveId" clId="{07AE1321-E1B5-44BC-BC54-8923ADAC392F}" dt="2022-03-21T19:05:35.312" v="6"/>
          <ac:picMkLst>
            <pc:docMk/>
            <pc:sldMk cId="3732819603" sldId="369"/>
            <ac:picMk id="72" creationId="{A99812F5-B515-4830-8149-A5FAAD6AF644}"/>
          </ac:picMkLst>
        </pc:picChg>
        <pc:picChg chg="mod">
          <ac:chgData name="Jackie N" userId="8b14f1697149b7ae" providerId="LiveId" clId="{07AE1321-E1B5-44BC-BC54-8923ADAC392F}" dt="2022-03-21T19:05:33.732" v="5"/>
          <ac:picMkLst>
            <pc:docMk/>
            <pc:sldMk cId="3732819603" sldId="369"/>
            <ac:picMk id="76" creationId="{F530606D-09D2-4544-A414-D991B935F250}"/>
          </ac:picMkLst>
        </pc:picChg>
        <pc:picChg chg="add del mod">
          <ac:chgData name="Jackie N" userId="8b14f1697149b7ae" providerId="LiveId" clId="{07AE1321-E1B5-44BC-BC54-8923ADAC392F}" dt="2022-03-21T19:05:35.312" v="6"/>
          <ac:picMkLst>
            <pc:docMk/>
            <pc:sldMk cId="3732819603" sldId="369"/>
            <ac:picMk id="84" creationId="{91158682-0A5E-4431-9966-A11957E696C8}"/>
          </ac:picMkLst>
        </pc:picChg>
        <pc:picChg chg="mod">
          <ac:chgData name="Jackie N" userId="8b14f1697149b7ae" providerId="LiveId" clId="{07AE1321-E1B5-44BC-BC54-8923ADAC392F}" dt="2022-03-21T19:05:33.732" v="5"/>
          <ac:picMkLst>
            <pc:docMk/>
            <pc:sldMk cId="3732819603" sldId="369"/>
            <ac:picMk id="87" creationId="{6B136AA6-62E0-4144-B579-E98354EEDBB9}"/>
          </ac:picMkLst>
        </pc:picChg>
        <pc:picChg chg="mod">
          <ac:chgData name="Jackie N" userId="8b14f1697149b7ae" providerId="LiveId" clId="{07AE1321-E1B5-44BC-BC54-8923ADAC392F}" dt="2022-03-21T19:05:44.320" v="7"/>
          <ac:picMkLst>
            <pc:docMk/>
            <pc:sldMk cId="3732819603" sldId="369"/>
            <ac:picMk id="95" creationId="{720CBC3A-E74E-4FC7-B8E4-D26AE90673E2}"/>
          </ac:picMkLst>
        </pc:picChg>
        <pc:picChg chg="add mod">
          <ac:chgData name="Jackie N" userId="8b14f1697149b7ae" providerId="LiveId" clId="{07AE1321-E1B5-44BC-BC54-8923ADAC392F}" dt="2022-03-21T19:08:44.739" v="348" actId="1035"/>
          <ac:picMkLst>
            <pc:docMk/>
            <pc:sldMk cId="3732819603" sldId="369"/>
            <ac:picMk id="97" creationId="{CFD5134D-7AE3-4851-984E-FC7483353F51}"/>
          </ac:picMkLst>
        </pc:picChg>
        <pc:picChg chg="mod">
          <ac:chgData name="Jackie N" userId="8b14f1697149b7ae" providerId="LiveId" clId="{07AE1321-E1B5-44BC-BC54-8923ADAC392F}" dt="2022-03-21T19:05:44.320" v="7"/>
          <ac:picMkLst>
            <pc:docMk/>
            <pc:sldMk cId="3732819603" sldId="369"/>
            <ac:picMk id="101" creationId="{7B733F0F-7616-470F-946A-7DDBCB30A8D2}"/>
          </ac:picMkLst>
        </pc:picChg>
        <pc:picChg chg="add mod">
          <ac:chgData name="Jackie N" userId="8b14f1697149b7ae" providerId="LiveId" clId="{07AE1321-E1B5-44BC-BC54-8923ADAC392F}" dt="2022-03-21T19:08:55.348" v="349" actId="1076"/>
          <ac:picMkLst>
            <pc:docMk/>
            <pc:sldMk cId="3732819603" sldId="369"/>
            <ac:picMk id="109" creationId="{9A04F7FE-AB8B-47A4-AC5A-3F5BC2131B30}"/>
          </ac:picMkLst>
        </pc:picChg>
        <pc:picChg chg="mod">
          <ac:chgData name="Jackie N" userId="8b14f1697149b7ae" providerId="LiveId" clId="{07AE1321-E1B5-44BC-BC54-8923ADAC392F}" dt="2022-03-21T19:05:44.320" v="7"/>
          <ac:picMkLst>
            <pc:docMk/>
            <pc:sldMk cId="3732819603" sldId="369"/>
            <ac:picMk id="112" creationId="{BBAB7511-9162-4493-BC4F-EB8CCD37BD06}"/>
          </ac:picMkLst>
        </pc:picChg>
        <pc:cxnChg chg="del mod">
          <ac:chgData name="Jackie N" userId="8b14f1697149b7ae" providerId="LiveId" clId="{07AE1321-E1B5-44BC-BC54-8923ADAC392F}" dt="2022-03-21T19:05:31.442" v="4" actId="478"/>
          <ac:cxnSpMkLst>
            <pc:docMk/>
            <pc:sldMk cId="3732819603" sldId="369"/>
            <ac:cxnSpMk id="42" creationId="{517F6DB6-D9D2-4E0F-82A1-CAF50331C279}"/>
          </ac:cxnSpMkLst>
        </pc:cxnChg>
        <pc:cxnChg chg="del mod">
          <ac:chgData name="Jackie N" userId="8b14f1697149b7ae" providerId="LiveId" clId="{07AE1321-E1B5-44BC-BC54-8923ADAC392F}" dt="2022-03-21T19:04:46.449" v="2" actId="478"/>
          <ac:cxnSpMkLst>
            <pc:docMk/>
            <pc:sldMk cId="3732819603" sldId="369"/>
            <ac:cxnSpMk id="44" creationId="{A9920979-664F-4B5F-975B-8C9C5D053BC2}"/>
          </ac:cxnSpMkLst>
        </pc:cxnChg>
        <pc:cxnChg chg="del mod">
          <ac:chgData name="Jackie N" userId="8b14f1697149b7ae" providerId="LiveId" clId="{07AE1321-E1B5-44BC-BC54-8923ADAC392F}" dt="2022-03-21T19:05:31.442" v="4" actId="478"/>
          <ac:cxnSpMkLst>
            <pc:docMk/>
            <pc:sldMk cId="3732819603" sldId="369"/>
            <ac:cxnSpMk id="56" creationId="{E19B9B9E-0009-434A-86AF-3FFA43BB3881}"/>
          </ac:cxnSpMkLst>
        </pc:cxnChg>
        <pc:cxnChg chg="del mod">
          <ac:chgData name="Jackie N" userId="8b14f1697149b7ae" providerId="LiveId" clId="{07AE1321-E1B5-44BC-BC54-8923ADAC392F}" dt="2022-03-21T19:05:31.442" v="4" actId="478"/>
          <ac:cxnSpMkLst>
            <pc:docMk/>
            <pc:sldMk cId="3732819603" sldId="369"/>
            <ac:cxnSpMk id="58" creationId="{34C735D3-6F45-4C41-8D5B-F6D420C112E1}"/>
          </ac:cxnSpMkLst>
        </pc:cxnChg>
        <pc:cxnChg chg="del mod">
          <ac:chgData name="Jackie N" userId="8b14f1697149b7ae" providerId="LiveId" clId="{07AE1321-E1B5-44BC-BC54-8923ADAC392F}" dt="2022-03-21T19:05:31.442" v="4" actId="478"/>
          <ac:cxnSpMkLst>
            <pc:docMk/>
            <pc:sldMk cId="3732819603" sldId="369"/>
            <ac:cxnSpMk id="59" creationId="{A8686BF6-53B1-4E88-9312-BC72D4AA9CAA}"/>
          </ac:cxnSpMkLst>
        </pc:cxnChg>
        <pc:cxnChg chg="del mod">
          <ac:chgData name="Jackie N" userId="8b14f1697149b7ae" providerId="LiveId" clId="{07AE1321-E1B5-44BC-BC54-8923ADAC392F}" dt="2022-03-21T19:05:31.442" v="4" actId="478"/>
          <ac:cxnSpMkLst>
            <pc:docMk/>
            <pc:sldMk cId="3732819603" sldId="369"/>
            <ac:cxnSpMk id="61" creationId="{3874EE50-01F4-41E1-9E02-C78FD0B03903}"/>
          </ac:cxnSpMkLst>
        </pc:cxnChg>
        <pc:cxnChg chg="del mod">
          <ac:chgData name="Jackie N" userId="8b14f1697149b7ae" providerId="LiveId" clId="{07AE1321-E1B5-44BC-BC54-8923ADAC392F}" dt="2022-03-21T19:05:31.442" v="4" actId="478"/>
          <ac:cxnSpMkLst>
            <pc:docMk/>
            <pc:sldMk cId="3732819603" sldId="369"/>
            <ac:cxnSpMk id="66" creationId="{B6F21226-96AE-4489-8C03-5C9D740B6593}"/>
          </ac:cxnSpMkLst>
        </pc:cxnChg>
        <pc:cxnChg chg="add del mod">
          <ac:chgData name="Jackie N" userId="8b14f1697149b7ae" providerId="LiveId" clId="{07AE1321-E1B5-44BC-BC54-8923ADAC392F}" dt="2022-03-21T19:05:35.312" v="6"/>
          <ac:cxnSpMkLst>
            <pc:docMk/>
            <pc:sldMk cId="3732819603" sldId="369"/>
            <ac:cxnSpMk id="73" creationId="{8363DC24-2ECF-4A24-87C8-07C4BE4E9AA4}"/>
          </ac:cxnSpMkLst>
        </pc:cxnChg>
        <pc:cxnChg chg="add del mod">
          <ac:chgData name="Jackie N" userId="8b14f1697149b7ae" providerId="LiveId" clId="{07AE1321-E1B5-44BC-BC54-8923ADAC392F}" dt="2022-03-21T19:05:35.312" v="6"/>
          <ac:cxnSpMkLst>
            <pc:docMk/>
            <pc:sldMk cId="3732819603" sldId="369"/>
            <ac:cxnSpMk id="82" creationId="{B515F6B5-9FEF-4BEA-A298-2E4972CCD10C}"/>
          </ac:cxnSpMkLst>
        </pc:cxnChg>
        <pc:cxnChg chg="add del mod">
          <ac:chgData name="Jackie N" userId="8b14f1697149b7ae" providerId="LiveId" clId="{07AE1321-E1B5-44BC-BC54-8923ADAC392F}" dt="2022-03-21T19:05:35.312" v="6"/>
          <ac:cxnSpMkLst>
            <pc:docMk/>
            <pc:sldMk cId="3732819603" sldId="369"/>
            <ac:cxnSpMk id="83" creationId="{434BC9E0-8678-45EA-92EB-A2FA30B4FC26}"/>
          </ac:cxnSpMkLst>
        </pc:cxnChg>
        <pc:cxnChg chg="add del mod">
          <ac:chgData name="Jackie N" userId="8b14f1697149b7ae" providerId="LiveId" clId="{07AE1321-E1B5-44BC-BC54-8923ADAC392F}" dt="2022-03-21T19:05:35.312" v="6"/>
          <ac:cxnSpMkLst>
            <pc:docMk/>
            <pc:sldMk cId="3732819603" sldId="369"/>
            <ac:cxnSpMk id="85" creationId="{B13CECF7-3E7A-491D-99E4-3CADF31D2C6F}"/>
          </ac:cxnSpMkLst>
        </pc:cxnChg>
        <pc:cxnChg chg="add del mod">
          <ac:chgData name="Jackie N" userId="8b14f1697149b7ae" providerId="LiveId" clId="{07AE1321-E1B5-44BC-BC54-8923ADAC392F}" dt="2022-03-21T19:05:35.312" v="6"/>
          <ac:cxnSpMkLst>
            <pc:docMk/>
            <pc:sldMk cId="3732819603" sldId="369"/>
            <ac:cxnSpMk id="89" creationId="{B4BE8663-0299-4098-A50D-DAFF0100D2EF}"/>
          </ac:cxnSpMkLst>
        </pc:cxnChg>
        <pc:cxnChg chg="add mod">
          <ac:chgData name="Jackie N" userId="8b14f1697149b7ae" providerId="LiveId" clId="{07AE1321-E1B5-44BC-BC54-8923ADAC392F}" dt="2022-03-21T19:08:39.640" v="273" actId="1036"/>
          <ac:cxnSpMkLst>
            <pc:docMk/>
            <pc:sldMk cId="3732819603" sldId="369"/>
            <ac:cxnSpMk id="98" creationId="{9E1C9126-2517-4093-93EC-EEE17533B104}"/>
          </ac:cxnSpMkLst>
        </pc:cxnChg>
        <pc:cxnChg chg="add mod">
          <ac:chgData name="Jackie N" userId="8b14f1697149b7ae" providerId="LiveId" clId="{07AE1321-E1B5-44BC-BC54-8923ADAC392F}" dt="2022-03-21T19:08:07.413" v="174" actId="14100"/>
          <ac:cxnSpMkLst>
            <pc:docMk/>
            <pc:sldMk cId="3732819603" sldId="369"/>
            <ac:cxnSpMk id="107" creationId="{643464BB-3AC0-4A4D-A90E-DE71980EB5CA}"/>
          </ac:cxnSpMkLst>
        </pc:cxnChg>
        <pc:cxnChg chg="add mod">
          <ac:chgData name="Jackie N" userId="8b14f1697149b7ae" providerId="LiveId" clId="{07AE1321-E1B5-44BC-BC54-8923ADAC392F}" dt="2022-03-21T19:07:00.964" v="137" actId="478"/>
          <ac:cxnSpMkLst>
            <pc:docMk/>
            <pc:sldMk cId="3732819603" sldId="369"/>
            <ac:cxnSpMk id="108" creationId="{7F16F149-EA8E-4A08-8FAF-1AF2BFA53F27}"/>
          </ac:cxnSpMkLst>
        </pc:cxnChg>
        <pc:cxnChg chg="add mod">
          <ac:chgData name="Jackie N" userId="8b14f1697149b7ae" providerId="LiveId" clId="{07AE1321-E1B5-44BC-BC54-8923ADAC392F}" dt="2022-03-21T19:09:02.952" v="351" actId="14100"/>
          <ac:cxnSpMkLst>
            <pc:docMk/>
            <pc:sldMk cId="3732819603" sldId="369"/>
            <ac:cxnSpMk id="110" creationId="{56003883-F777-4273-94A2-FC485286CB35}"/>
          </ac:cxnSpMkLst>
        </pc:cxnChg>
        <pc:cxnChg chg="add mod">
          <ac:chgData name="Jackie N" userId="8b14f1697149b7ae" providerId="LiveId" clId="{07AE1321-E1B5-44BC-BC54-8923ADAC392F}" dt="2022-03-21T19:07:28.992" v="141" actId="14100"/>
          <ac:cxnSpMkLst>
            <pc:docMk/>
            <pc:sldMk cId="3732819603" sldId="369"/>
            <ac:cxnSpMk id="114" creationId="{363E993A-D929-474B-820B-70FD359C6043}"/>
          </ac:cxnSpMkLst>
        </pc:cxnChg>
      </pc:sldChg>
      <pc:sldChg chg="modSp add mod">
        <pc:chgData name="Jackie N" userId="8b14f1697149b7ae" providerId="LiveId" clId="{07AE1321-E1B5-44BC-BC54-8923ADAC392F}" dt="2022-03-21T19:20:18.345" v="538" actId="20577"/>
        <pc:sldMkLst>
          <pc:docMk/>
          <pc:sldMk cId="995646795" sldId="370"/>
        </pc:sldMkLst>
        <pc:spChg chg="mod">
          <ac:chgData name="Jackie N" userId="8b14f1697149b7ae" providerId="LiveId" clId="{07AE1321-E1B5-44BC-BC54-8923ADAC392F}" dt="2022-03-21T19:20:18.345" v="538" actId="20577"/>
          <ac:spMkLst>
            <pc:docMk/>
            <pc:sldMk cId="995646795" sldId="370"/>
            <ac:spMk id="11" creationId="{37E23F2F-855D-4E5D-AFB5-36CDAD70EC34}"/>
          </ac:spMkLst>
        </pc:spChg>
      </pc:sldChg>
      <pc:sldChg chg="modSp add mod">
        <pc:chgData name="Jackie N" userId="8b14f1697149b7ae" providerId="LiveId" clId="{07AE1321-E1B5-44BC-BC54-8923ADAC392F}" dt="2022-03-21T19:16:43.003" v="466" actId="255"/>
        <pc:sldMkLst>
          <pc:docMk/>
          <pc:sldMk cId="223997098" sldId="371"/>
        </pc:sldMkLst>
        <pc:spChg chg="mod">
          <ac:chgData name="Jackie N" userId="8b14f1697149b7ae" providerId="LiveId" clId="{07AE1321-E1B5-44BC-BC54-8923ADAC392F}" dt="2022-03-21T19:15:48.970" v="457" actId="20577"/>
          <ac:spMkLst>
            <pc:docMk/>
            <pc:sldMk cId="223997098" sldId="371"/>
            <ac:spMk id="11" creationId="{37E23F2F-855D-4E5D-AFB5-36CDAD70EC34}"/>
          </ac:spMkLst>
        </pc:spChg>
        <pc:spChg chg="mod">
          <ac:chgData name="Jackie N" userId="8b14f1697149b7ae" providerId="LiveId" clId="{07AE1321-E1B5-44BC-BC54-8923ADAC392F}" dt="2022-03-21T19:16:28.566" v="465" actId="255"/>
          <ac:spMkLst>
            <pc:docMk/>
            <pc:sldMk cId="223997098" sldId="371"/>
            <ac:spMk id="104" creationId="{8F7524AC-68A6-453C-8749-2435CC547C76}"/>
          </ac:spMkLst>
        </pc:spChg>
        <pc:spChg chg="mod">
          <ac:chgData name="Jackie N" userId="8b14f1697149b7ae" providerId="LiveId" clId="{07AE1321-E1B5-44BC-BC54-8923ADAC392F}" dt="2022-03-21T19:15:14.157" v="446"/>
          <ac:spMkLst>
            <pc:docMk/>
            <pc:sldMk cId="223997098" sldId="371"/>
            <ac:spMk id="105" creationId="{43C8943A-66D6-435A-8904-1BEFF40068DE}"/>
          </ac:spMkLst>
        </pc:spChg>
        <pc:spChg chg="mod">
          <ac:chgData name="Jackie N" userId="8b14f1697149b7ae" providerId="LiveId" clId="{07AE1321-E1B5-44BC-BC54-8923ADAC392F}" dt="2022-03-21T19:14:11.721" v="440" actId="20577"/>
          <ac:spMkLst>
            <pc:docMk/>
            <pc:sldMk cId="223997098" sldId="371"/>
            <ac:spMk id="116" creationId="{71DC2356-AF09-4D62-BC8E-66805B0B5F4C}"/>
          </ac:spMkLst>
        </pc:spChg>
        <pc:spChg chg="mod">
          <ac:chgData name="Jackie N" userId="8b14f1697149b7ae" providerId="LiveId" clId="{07AE1321-E1B5-44BC-BC54-8923ADAC392F}" dt="2022-03-21T19:16:07.843" v="464" actId="14100"/>
          <ac:spMkLst>
            <pc:docMk/>
            <pc:sldMk cId="223997098" sldId="371"/>
            <ac:spMk id="117" creationId="{35399D29-BBC9-4998-85F2-C7ED90600EF6}"/>
          </ac:spMkLst>
        </pc:spChg>
        <pc:spChg chg="mod">
          <ac:chgData name="Jackie N" userId="8b14f1697149b7ae" providerId="LiveId" clId="{07AE1321-E1B5-44BC-BC54-8923ADAC392F}" dt="2022-03-21T19:16:43.003" v="466" actId="255"/>
          <ac:spMkLst>
            <pc:docMk/>
            <pc:sldMk cId="223997098" sldId="371"/>
            <ac:spMk id="118" creationId="{A86DC910-3D53-4415-B119-9F69C3CD6733}"/>
          </ac:spMkLst>
        </pc:spChg>
        <pc:cxnChg chg="mod">
          <ac:chgData name="Jackie N" userId="8b14f1697149b7ae" providerId="LiveId" clId="{07AE1321-E1B5-44BC-BC54-8923ADAC392F}" dt="2022-03-21T19:12:41.567" v="408" actId="14100"/>
          <ac:cxnSpMkLst>
            <pc:docMk/>
            <pc:sldMk cId="223997098" sldId="371"/>
            <ac:cxnSpMk id="107" creationId="{643464BB-3AC0-4A4D-A90E-DE71980EB5CA}"/>
          </ac:cxnSpMkLst>
        </pc:cxnChg>
        <pc:cxnChg chg="mod">
          <ac:chgData name="Jackie N" userId="8b14f1697149b7ae" providerId="LiveId" clId="{07AE1321-E1B5-44BC-BC54-8923ADAC392F}" dt="2022-03-21T19:12:49.307" v="410" actId="14100"/>
          <ac:cxnSpMkLst>
            <pc:docMk/>
            <pc:sldMk cId="223997098" sldId="371"/>
            <ac:cxnSpMk id="108" creationId="{7F16F149-EA8E-4A08-8FAF-1AF2BFA53F27}"/>
          </ac:cxnSpMkLst>
        </pc:cxnChg>
        <pc:cxnChg chg="mod">
          <ac:chgData name="Jackie N" userId="8b14f1697149b7ae" providerId="LiveId" clId="{07AE1321-E1B5-44BC-BC54-8923ADAC392F}" dt="2022-03-21T19:12:45.663" v="409" actId="14100"/>
          <ac:cxnSpMkLst>
            <pc:docMk/>
            <pc:sldMk cId="223997098" sldId="371"/>
            <ac:cxnSpMk id="110" creationId="{56003883-F777-4273-94A2-FC485286CB35}"/>
          </ac:cxnSpMkLst>
        </pc:cxnChg>
        <pc:cxnChg chg="mod">
          <ac:chgData name="Jackie N" userId="8b14f1697149b7ae" providerId="LiveId" clId="{07AE1321-E1B5-44BC-BC54-8923ADAC392F}" dt="2022-03-21T19:12:41.567" v="408" actId="14100"/>
          <ac:cxnSpMkLst>
            <pc:docMk/>
            <pc:sldMk cId="223997098" sldId="371"/>
            <ac:cxnSpMk id="114" creationId="{363E993A-D929-474B-820B-70FD359C60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97AF1-868B-5A42-A764-B7DD04806930}" type="datetimeFigureOut">
              <a:rPr lang="en-US" smtClean="0"/>
              <a:t>3/25/22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5E33-3B4B-1D43-96EE-ED80FF77A9B8}" type="slidenum">
              <a:rPr lang="en-US" smtClean="0"/>
              <a:t>‹#›</a:t>
            </a:fld>
            <a:endParaRPr lang="en-US"/>
          </a:p>
        </p:txBody>
      </p:sp>
    </p:spTree>
    <p:extLst>
      <p:ext uri="{BB962C8B-B14F-4D97-AF65-F5344CB8AC3E}">
        <p14:creationId xmlns:p14="http://schemas.microsoft.com/office/powerpoint/2010/main" val="51386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270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234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dirty="0" err="1">
                <a:solidFill>
                  <a:srgbClr val="000000"/>
                </a:solidFill>
                <a:effectLst/>
                <a:latin typeface="Arial"/>
                <a:ea typeface="Arial"/>
                <a:cs typeface="Arial"/>
                <a:sym typeface="Arial"/>
              </a:rPr>
              <a:t>datascience</a:t>
            </a:r>
            <a:r>
              <a:rPr lang="en-US" sz="1100" b="0" i="0" u="none" strike="noStrike" cap="none" dirty="0">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dirty="0">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dirty="0">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dirty="0">
                <a:solidFill>
                  <a:srgbClr val="000000"/>
                </a:solidFill>
                <a:effectLst/>
                <a:latin typeface="Arial" panose="020B0604020202020204" pitchFamily="34" charset="0"/>
              </a:rPr>
              <a:t>Technical discussion. </a:t>
            </a:r>
            <a:endParaRPr lang="en-US" b="1"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dirty="0">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0527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639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02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6</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918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47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765400" y="-3765400"/>
            <a:ext cx="7530800" cy="75308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67" y="446997"/>
            <a:ext cx="5305200" cy="444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0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67" y="5209632"/>
            <a:ext cx="4417200" cy="90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None/>
              <a:defRPr sz="2267">
                <a:solidFill>
                  <a:schemeClr val="accent4"/>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488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966084"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1" name="Google Shape;71;p14"/>
          <p:cNvSpPr txBox="1">
            <a:spLocks noGrp="1"/>
          </p:cNvSpPr>
          <p:nvPr>
            <p:ph type="subTitle" idx="2"/>
          </p:nvPr>
        </p:nvSpPr>
        <p:spPr>
          <a:xfrm>
            <a:off x="4778135" y="2489895"/>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2" name="Google Shape;72;p14"/>
          <p:cNvSpPr txBox="1">
            <a:spLocks noGrp="1"/>
          </p:cNvSpPr>
          <p:nvPr>
            <p:ph type="subTitle" idx="3"/>
          </p:nvPr>
        </p:nvSpPr>
        <p:spPr>
          <a:xfrm>
            <a:off x="8590187"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3" name="Google Shape;73;p14"/>
          <p:cNvSpPr txBox="1">
            <a:spLocks noGrp="1"/>
          </p:cNvSpPr>
          <p:nvPr>
            <p:ph type="subTitle" idx="4"/>
          </p:nvPr>
        </p:nvSpPr>
        <p:spPr>
          <a:xfrm>
            <a:off x="966084"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4" name="Google Shape;74;p14"/>
          <p:cNvSpPr txBox="1">
            <a:spLocks noGrp="1"/>
          </p:cNvSpPr>
          <p:nvPr>
            <p:ph type="subTitle" idx="5"/>
          </p:nvPr>
        </p:nvSpPr>
        <p:spPr>
          <a:xfrm>
            <a:off x="4778135" y="4921601"/>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5" name="Google Shape;75;p14"/>
          <p:cNvSpPr txBox="1">
            <a:spLocks noGrp="1"/>
          </p:cNvSpPr>
          <p:nvPr>
            <p:ph type="subTitle" idx="6"/>
          </p:nvPr>
        </p:nvSpPr>
        <p:spPr>
          <a:xfrm>
            <a:off x="8590187"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6" name="Google Shape;76;p14"/>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77" name="Google Shape;77;p14"/>
          <p:cNvSpPr txBox="1">
            <a:spLocks noGrp="1"/>
          </p:cNvSpPr>
          <p:nvPr>
            <p:ph type="subTitle" idx="7"/>
          </p:nvPr>
        </p:nvSpPr>
        <p:spPr>
          <a:xfrm>
            <a:off x="966100"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4778151" y="1830573"/>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8590201"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966100"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4778151" y="4256679"/>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8590201"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Tree>
    <p:extLst>
      <p:ext uri="{BB962C8B-B14F-4D97-AF65-F5344CB8AC3E}">
        <p14:creationId xmlns:p14="http://schemas.microsoft.com/office/powerpoint/2010/main" val="14911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flipH="1">
            <a:off x="950967" y="1553300"/>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6" name="Google Shape;86;p15"/>
          <p:cNvSpPr txBox="1">
            <a:spLocks noGrp="1"/>
          </p:cNvSpPr>
          <p:nvPr>
            <p:ph type="subTitle" idx="1"/>
          </p:nvPr>
        </p:nvSpPr>
        <p:spPr>
          <a:xfrm flipH="1">
            <a:off x="950967" y="21151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7" name="Google Shape;87;p15"/>
          <p:cNvSpPr txBox="1">
            <a:spLocks noGrp="1"/>
          </p:cNvSpPr>
          <p:nvPr>
            <p:ph type="ctrTitle" idx="2"/>
          </p:nvPr>
        </p:nvSpPr>
        <p:spPr>
          <a:xfrm flipH="1">
            <a:off x="7080933" y="2980900"/>
            <a:ext cx="4145600" cy="67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8" name="Google Shape;88;p15"/>
          <p:cNvSpPr txBox="1">
            <a:spLocks noGrp="1"/>
          </p:cNvSpPr>
          <p:nvPr>
            <p:ph type="subTitle" idx="3"/>
          </p:nvPr>
        </p:nvSpPr>
        <p:spPr>
          <a:xfrm flipH="1">
            <a:off x="7080933" y="3542533"/>
            <a:ext cx="414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9" name="Google Shape;89;p15"/>
          <p:cNvSpPr txBox="1">
            <a:spLocks noGrp="1"/>
          </p:cNvSpPr>
          <p:nvPr>
            <p:ph type="ctrTitle" idx="4"/>
          </p:nvPr>
        </p:nvSpPr>
        <p:spPr>
          <a:xfrm flipH="1">
            <a:off x="950967" y="4408367"/>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90" name="Google Shape;90;p15"/>
          <p:cNvSpPr txBox="1">
            <a:spLocks noGrp="1"/>
          </p:cNvSpPr>
          <p:nvPr>
            <p:ph type="subTitle" idx="5"/>
          </p:nvPr>
        </p:nvSpPr>
        <p:spPr>
          <a:xfrm flipH="1">
            <a:off x="950967" y="49700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1" name="Google Shape;91;p15"/>
          <p:cNvSpPr txBox="1">
            <a:spLocks noGrp="1"/>
          </p:cNvSpPr>
          <p:nvPr>
            <p:ph type="ctrTitle" idx="6"/>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261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965467" y="2992399"/>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4" name="Google Shape;94;p16"/>
          <p:cNvSpPr txBox="1">
            <a:spLocks noGrp="1"/>
          </p:cNvSpPr>
          <p:nvPr>
            <p:ph type="title" hasCustomPrompt="1"/>
          </p:nvPr>
        </p:nvSpPr>
        <p:spPr>
          <a:xfrm>
            <a:off x="951169" y="2222000"/>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5" name="Google Shape;95;p16"/>
          <p:cNvSpPr txBox="1">
            <a:spLocks noGrp="1"/>
          </p:cNvSpPr>
          <p:nvPr>
            <p:ph type="subTitle" idx="2"/>
          </p:nvPr>
        </p:nvSpPr>
        <p:spPr>
          <a:xfrm>
            <a:off x="965467" y="4916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6" name="Google Shape;96;p16"/>
          <p:cNvSpPr txBox="1">
            <a:spLocks noGrp="1"/>
          </p:cNvSpPr>
          <p:nvPr>
            <p:ph type="title" idx="3" hasCustomPrompt="1"/>
          </p:nvPr>
        </p:nvSpPr>
        <p:spPr>
          <a:xfrm>
            <a:off x="951169" y="4145965"/>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6"/>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3738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Title design">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7"/>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0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2">
  <p:cSld name="Title design 2">
    <p:bg>
      <p:bgPr>
        <a:solidFill>
          <a:schemeClr val="accent5"/>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3407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20"/>
          <p:cNvSpPr txBox="1">
            <a:spLocks noGrp="1"/>
          </p:cNvSpPr>
          <p:nvPr>
            <p:ph type="ctrTitle"/>
          </p:nvPr>
        </p:nvSpPr>
        <p:spPr>
          <a:xfrm>
            <a:off x="2138393"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08" name="Google Shape;108;p20"/>
          <p:cNvSpPr txBox="1">
            <a:spLocks noGrp="1"/>
          </p:cNvSpPr>
          <p:nvPr>
            <p:ph type="subTitle" idx="1"/>
          </p:nvPr>
        </p:nvSpPr>
        <p:spPr>
          <a:xfrm>
            <a:off x="2138367"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09" name="Google Shape;109;p20"/>
          <p:cNvSpPr txBox="1">
            <a:spLocks noGrp="1"/>
          </p:cNvSpPr>
          <p:nvPr>
            <p:ph type="ctrTitle" idx="2"/>
          </p:nvPr>
        </p:nvSpPr>
        <p:spPr>
          <a:xfrm>
            <a:off x="7934227"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0" name="Google Shape;110;p20"/>
          <p:cNvSpPr txBox="1">
            <a:spLocks noGrp="1"/>
          </p:cNvSpPr>
          <p:nvPr>
            <p:ph type="subTitle" idx="3"/>
          </p:nvPr>
        </p:nvSpPr>
        <p:spPr>
          <a:xfrm>
            <a:off x="7934200"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1" name="Google Shape;111;p20"/>
          <p:cNvSpPr txBox="1">
            <a:spLocks noGrp="1"/>
          </p:cNvSpPr>
          <p:nvPr>
            <p:ph type="ctrTitle" idx="4"/>
          </p:nvPr>
        </p:nvSpPr>
        <p:spPr>
          <a:xfrm>
            <a:off x="2138393"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2" name="Google Shape;112;p20"/>
          <p:cNvSpPr txBox="1">
            <a:spLocks noGrp="1"/>
          </p:cNvSpPr>
          <p:nvPr>
            <p:ph type="subTitle" idx="5"/>
          </p:nvPr>
        </p:nvSpPr>
        <p:spPr>
          <a:xfrm>
            <a:off x="2138367"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3" name="Google Shape;113;p20"/>
          <p:cNvSpPr txBox="1">
            <a:spLocks noGrp="1"/>
          </p:cNvSpPr>
          <p:nvPr>
            <p:ph type="ctrTitle" idx="6"/>
          </p:nvPr>
        </p:nvSpPr>
        <p:spPr>
          <a:xfrm>
            <a:off x="7934227"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4" name="Google Shape;114;p20"/>
          <p:cNvSpPr txBox="1">
            <a:spLocks noGrp="1"/>
          </p:cNvSpPr>
          <p:nvPr>
            <p:ph type="subTitle" idx="7"/>
          </p:nvPr>
        </p:nvSpPr>
        <p:spPr>
          <a:xfrm>
            <a:off x="7934200"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5" name="Google Shape;115;p20"/>
          <p:cNvSpPr txBox="1">
            <a:spLocks noGrp="1"/>
          </p:cNvSpPr>
          <p:nvPr>
            <p:ph type="ctrTitle" idx="8"/>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4595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06567" y="1557400"/>
            <a:ext cx="1871600" cy="187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21"/>
          <p:cNvSpPr/>
          <p:nvPr/>
        </p:nvSpPr>
        <p:spPr>
          <a:xfrm>
            <a:off x="8278000" y="2953667"/>
            <a:ext cx="7828000" cy="78280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21"/>
          <p:cNvSpPr txBox="1">
            <a:spLocks noGrp="1"/>
          </p:cNvSpPr>
          <p:nvPr>
            <p:ph type="ctrTitle"/>
          </p:nvPr>
        </p:nvSpPr>
        <p:spPr>
          <a:xfrm>
            <a:off x="2262800" y="719333"/>
            <a:ext cx="7666400" cy="16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0133">
                <a:solidFill>
                  <a:schemeClr val="accent6"/>
                </a:solidFill>
                <a:latin typeface="Anton"/>
                <a:ea typeface="Anton"/>
                <a:cs typeface="Anton"/>
                <a:sym typeface="Anto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0" name="Google Shape;120;p21"/>
          <p:cNvSpPr txBox="1">
            <a:spLocks noGrp="1"/>
          </p:cNvSpPr>
          <p:nvPr>
            <p:ph type="subTitle" idx="1"/>
          </p:nvPr>
        </p:nvSpPr>
        <p:spPr>
          <a:xfrm>
            <a:off x="2262800" y="2953667"/>
            <a:ext cx="7666400" cy="17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Overpass Light"/>
              <a:buNone/>
              <a:defRPr sz="2133">
                <a:latin typeface="Arvo"/>
                <a:ea typeface="Arvo"/>
                <a:cs typeface="Arvo"/>
                <a:sym typeface="Arvo"/>
              </a:defRPr>
            </a:lvl1pPr>
            <a:lvl2pPr lvl="1"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2pPr>
            <a:lvl3pPr lvl="2"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3pPr>
            <a:lvl4pPr lvl="3"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4pPr>
            <a:lvl5pPr lvl="4"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5pPr>
            <a:lvl6pPr lvl="5"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6pPr>
            <a:lvl7pPr lvl="6"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7pPr>
            <a:lvl8pPr lvl="7"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8pPr>
            <a:lvl9pPr lvl="8"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9pPr>
          </a:lstStyle>
          <a:p>
            <a:endParaRPr/>
          </a:p>
        </p:txBody>
      </p:sp>
      <p:sp>
        <p:nvSpPr>
          <p:cNvPr id="121" name="Google Shape;121;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2" name="Google Shape;122;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3" name="Google Shape;123;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4" name="Google Shape;124;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5" name="Google Shape;125;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6" name="Google Shape;126;p21"/>
          <p:cNvSpPr txBox="1"/>
          <p:nvPr/>
        </p:nvSpPr>
        <p:spPr>
          <a:xfrm>
            <a:off x="2582200" y="5003800"/>
            <a:ext cx="70276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accent5"/>
                </a:solidFill>
                <a:latin typeface="Arvo"/>
                <a:ea typeface="Arvo"/>
                <a:cs typeface="Arvo"/>
                <a:sym typeface="Arvo"/>
              </a:rPr>
              <a:t>CREDITS: This presentation template was created by </a:t>
            </a:r>
            <a:r>
              <a:rPr lang="en" sz="1333" b="1">
                <a:solidFill>
                  <a:schemeClr val="accent5"/>
                </a:solidFill>
                <a:latin typeface="Arvo"/>
                <a:ea typeface="Arvo"/>
                <a:cs typeface="Arvo"/>
                <a:sym typeface="Arvo"/>
              </a:rPr>
              <a:t>Slidesgo</a:t>
            </a:r>
            <a:r>
              <a:rPr lang="en" sz="1333">
                <a:solidFill>
                  <a:schemeClr val="accent5"/>
                </a:solidFill>
                <a:latin typeface="Arvo"/>
                <a:ea typeface="Arvo"/>
                <a:cs typeface="Arvo"/>
                <a:sym typeface="Arvo"/>
              </a:rPr>
              <a:t>, including icons by </a:t>
            </a:r>
            <a:r>
              <a:rPr lang="en" sz="1333" b="1">
                <a:solidFill>
                  <a:schemeClr val="accent5"/>
                </a:solidFill>
                <a:latin typeface="Arvo"/>
                <a:ea typeface="Arvo"/>
                <a:cs typeface="Arvo"/>
                <a:sym typeface="Arvo"/>
              </a:rPr>
              <a:t>Flaticon</a:t>
            </a:r>
            <a:r>
              <a:rPr lang="en" sz="1333">
                <a:solidFill>
                  <a:schemeClr val="accent5"/>
                </a:solidFill>
                <a:latin typeface="Arvo"/>
                <a:ea typeface="Arvo"/>
                <a:cs typeface="Arvo"/>
                <a:sym typeface="Arvo"/>
              </a:rPr>
              <a:t>, and infographics &amp; images by </a:t>
            </a:r>
            <a:r>
              <a:rPr lang="en" sz="1333" b="1">
                <a:solidFill>
                  <a:schemeClr val="accent5"/>
                </a:solidFill>
                <a:latin typeface="Arvo"/>
                <a:ea typeface="Arvo"/>
                <a:cs typeface="Arvo"/>
                <a:sym typeface="Arvo"/>
              </a:rPr>
              <a:t>Freepik</a:t>
            </a:r>
            <a:endParaRPr sz="1333" b="1">
              <a:solidFill>
                <a:schemeClr val="accent5"/>
              </a:solidFill>
              <a:latin typeface="Arvo"/>
              <a:ea typeface="Arvo"/>
              <a:cs typeface="Arvo"/>
              <a:sym typeface="Arvo"/>
            </a:endParaRPr>
          </a:p>
        </p:txBody>
      </p:sp>
    </p:spTree>
    <p:extLst>
      <p:ext uri="{BB962C8B-B14F-4D97-AF65-F5344CB8AC3E}">
        <p14:creationId xmlns:p14="http://schemas.microsoft.com/office/powerpoint/2010/main" val="258049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60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854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46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ctrTitle"/>
          </p:nvPr>
        </p:nvSpPr>
        <p:spPr>
          <a:xfrm>
            <a:off x="1065236"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1065200"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6662335"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6662295"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96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dk2"/>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62425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408527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4472C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86358"/>
            <a:ext cx="9859116" cy="2697988"/>
          </a:xfrm>
          <a:prstGeom prst="rect">
            <a:avLst/>
          </a:prstGeom>
          <a:noFill/>
        </p:spPr>
        <p:txBody>
          <a:bodyPr tIns="91440" bIns="91440" anchor="t" anchorCtr="0"/>
          <a:lstStyle>
            <a:lvl1pPr>
              <a:defRPr sz="7058" spc="-99"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69241" y="3877274"/>
            <a:ext cx="9860675" cy="1793881"/>
          </a:xfrm>
          <a:prstGeom prst="rect">
            <a:avLst/>
          </a:prstGeom>
          <a:noFill/>
        </p:spPr>
        <p:txBody>
          <a:bodyPr lIns="182880" tIns="146304" rIns="182880" bIns="146304">
            <a:noAutofit/>
          </a:bodyPr>
          <a:lstStyle>
            <a:lvl1pPr marL="0" indent="0">
              <a:spcBef>
                <a:spcPts val="0"/>
              </a:spcBef>
              <a:buNone/>
              <a:defRPr sz="3529" spc="0" baseline="0">
                <a:solidFill>
                  <a:schemeClr val="bg1"/>
                </a:solidFill>
                <a:latin typeface="Segoe UI Light" panose="020B0502040204020203" pitchFamily="34" charset="0"/>
                <a:cs typeface="Segoe UI Light" panose="020B0502040204020203" pitchFamily="34" charset="0"/>
              </a:defRPr>
            </a:lvl1pPr>
          </a:lstStyle>
          <a:p>
            <a:pPr lvl="0"/>
            <a:r>
              <a:rPr lang="en-US"/>
              <a:t>Speaker Name</a:t>
            </a:r>
          </a:p>
        </p:txBody>
      </p:sp>
    </p:spTree>
    <p:extLst>
      <p:ext uri="{BB962C8B-B14F-4D97-AF65-F5344CB8AC3E}">
        <p14:creationId xmlns:p14="http://schemas.microsoft.com/office/powerpoint/2010/main" val="2958038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6876800" y="-68768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5947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9999267" y="1303536"/>
            <a:ext cx="1734773" cy="1734789"/>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body" idx="1"/>
          </p:nvPr>
        </p:nvSpPr>
        <p:spPr>
          <a:xfrm>
            <a:off x="6699033" y="3988200"/>
            <a:ext cx="4542000" cy="2156400"/>
          </a:xfrm>
          <a:prstGeom prst="rect">
            <a:avLst/>
          </a:prstGeom>
        </p:spPr>
        <p:txBody>
          <a:bodyPr spcFirstLastPara="1" wrap="square" lIns="91425" tIns="91425" rIns="91425" bIns="91425" anchor="t" anchorCtr="0">
            <a:noAutofit/>
          </a:bodyPr>
          <a:lstStyle>
            <a:lvl1pPr marL="609585" lvl="0" indent="-457189" algn="r" rtl="0">
              <a:lnSpc>
                <a:spcPct val="100000"/>
              </a:lnSpc>
              <a:spcBef>
                <a:spcPts val="0"/>
              </a:spcBef>
              <a:spcAft>
                <a:spcPts val="0"/>
              </a:spcAft>
              <a:buClr>
                <a:srgbClr val="FFFFFF"/>
              </a:buClr>
              <a:buSzPts val="1800"/>
              <a:buFont typeface="Arvo"/>
              <a:buChar char="●"/>
              <a:defRPr sz="2133">
                <a:solidFill>
                  <a:srgbClr val="333644"/>
                </a:solidFill>
                <a:latin typeface="Arvo"/>
                <a:ea typeface="Arvo"/>
                <a:cs typeface="Arvo"/>
                <a:sym typeface="Arvo"/>
              </a:defRPr>
            </a:lvl1pPr>
            <a:lvl2pPr marL="1219170" lvl="1" indent="-423323"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828754" lvl="2"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3pPr>
            <a:lvl4pPr marL="2438339" lvl="3"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4pPr>
            <a:lvl5pPr marL="3047924" lvl="4"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5pPr>
            <a:lvl6pPr marL="3657509" lvl="5"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6pPr>
            <a:lvl7pPr marL="4267093" lvl="6"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7pPr>
            <a:lvl8pPr marL="4876678" lvl="7"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8pPr>
            <a:lvl9pPr marL="5486263" lvl="8" indent="-423323" rtl="0">
              <a:spcBef>
                <a:spcPts val="2133"/>
              </a:spcBef>
              <a:spcAft>
                <a:spcPts val="2133"/>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4781833" y="1685033"/>
            <a:ext cx="64592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2800"/>
              <a:buFont typeface="Anton"/>
              <a:buNone/>
              <a:defRPr sz="6400">
                <a:solidFill>
                  <a:schemeClr val="accent4"/>
                </a:solidFill>
                <a:latin typeface="Anton"/>
                <a:ea typeface="Anton"/>
                <a:cs typeface="Anton"/>
                <a:sym typeface="Anton"/>
              </a:defRPr>
            </a:lvl1pPr>
            <a:lvl2pPr lvl="1"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2pPr>
            <a:lvl3pPr lvl="2"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3pPr>
            <a:lvl4pPr lvl="3"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4pPr>
            <a:lvl5pPr lvl="4"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5pPr>
            <a:lvl6pPr lvl="5"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6pPr>
            <a:lvl7pPr lvl="6"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7pPr>
            <a:lvl8pPr lvl="7"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8pPr>
            <a:lvl9pPr lvl="8"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9pPr>
          </a:lstStyle>
          <a:p>
            <a:endParaRPr/>
          </a:p>
        </p:txBody>
      </p:sp>
    </p:spTree>
    <p:extLst>
      <p:ext uri="{BB962C8B-B14F-4D97-AF65-F5344CB8AC3E}">
        <p14:creationId xmlns:p14="http://schemas.microsoft.com/office/powerpoint/2010/main" val="247248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0967" y="2680800"/>
            <a:ext cx="5145200" cy="14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5600">
                <a:latin typeface="Anton"/>
                <a:ea typeface="Anton"/>
                <a:cs typeface="Anton"/>
                <a:sym typeface="Anton"/>
              </a:defRPr>
            </a:lvl1pPr>
            <a:lvl2pPr lvl="1">
              <a:spcBef>
                <a:spcPts val="0"/>
              </a:spcBef>
              <a:spcAft>
                <a:spcPts val="0"/>
              </a:spcAft>
              <a:buClr>
                <a:schemeClr val="accent1"/>
              </a:buClr>
              <a:buSzPts val="4800"/>
              <a:buNone/>
              <a:defRPr sz="6400">
                <a:solidFill>
                  <a:schemeClr val="accent1"/>
                </a:solidFill>
              </a:defRPr>
            </a:lvl2pPr>
            <a:lvl3pPr lvl="2">
              <a:spcBef>
                <a:spcPts val="0"/>
              </a:spcBef>
              <a:spcAft>
                <a:spcPts val="0"/>
              </a:spcAft>
              <a:buClr>
                <a:schemeClr val="accent1"/>
              </a:buClr>
              <a:buSzPts val="4800"/>
              <a:buNone/>
              <a:defRPr sz="6400">
                <a:solidFill>
                  <a:schemeClr val="accent1"/>
                </a:solidFill>
              </a:defRPr>
            </a:lvl3pPr>
            <a:lvl4pPr lvl="3">
              <a:spcBef>
                <a:spcPts val="0"/>
              </a:spcBef>
              <a:spcAft>
                <a:spcPts val="0"/>
              </a:spcAft>
              <a:buClr>
                <a:schemeClr val="accent1"/>
              </a:buClr>
              <a:buSzPts val="4800"/>
              <a:buNone/>
              <a:defRPr sz="6400">
                <a:solidFill>
                  <a:schemeClr val="accent1"/>
                </a:solidFill>
              </a:defRPr>
            </a:lvl4pPr>
            <a:lvl5pPr lvl="4">
              <a:spcBef>
                <a:spcPts val="0"/>
              </a:spcBef>
              <a:spcAft>
                <a:spcPts val="0"/>
              </a:spcAft>
              <a:buClr>
                <a:schemeClr val="accent1"/>
              </a:buClr>
              <a:buSzPts val="4800"/>
              <a:buNone/>
              <a:defRPr sz="6400">
                <a:solidFill>
                  <a:schemeClr val="accent1"/>
                </a:solidFill>
              </a:defRPr>
            </a:lvl5pPr>
            <a:lvl6pPr lvl="5">
              <a:spcBef>
                <a:spcPts val="0"/>
              </a:spcBef>
              <a:spcAft>
                <a:spcPts val="0"/>
              </a:spcAft>
              <a:buClr>
                <a:schemeClr val="accent1"/>
              </a:buClr>
              <a:buSzPts val="4800"/>
              <a:buNone/>
              <a:defRPr sz="6400">
                <a:solidFill>
                  <a:schemeClr val="accent1"/>
                </a:solidFill>
              </a:defRPr>
            </a:lvl6pPr>
            <a:lvl7pPr lvl="6">
              <a:spcBef>
                <a:spcPts val="0"/>
              </a:spcBef>
              <a:spcAft>
                <a:spcPts val="0"/>
              </a:spcAft>
              <a:buClr>
                <a:schemeClr val="accent1"/>
              </a:buClr>
              <a:buSzPts val="4800"/>
              <a:buNone/>
              <a:defRPr sz="6400">
                <a:solidFill>
                  <a:schemeClr val="accent1"/>
                </a:solidFill>
              </a:defRPr>
            </a:lvl7pPr>
            <a:lvl8pPr lvl="7">
              <a:spcBef>
                <a:spcPts val="0"/>
              </a:spcBef>
              <a:spcAft>
                <a:spcPts val="0"/>
              </a:spcAft>
              <a:buClr>
                <a:schemeClr val="accent1"/>
              </a:buClr>
              <a:buSzPts val="4800"/>
              <a:buNone/>
              <a:defRPr sz="6400">
                <a:solidFill>
                  <a:schemeClr val="accent1"/>
                </a:solidFill>
              </a:defRPr>
            </a:lvl8pPr>
            <a:lvl9pPr lvl="8">
              <a:spcBef>
                <a:spcPts val="0"/>
              </a:spcBef>
              <a:spcAft>
                <a:spcPts val="0"/>
              </a:spcAft>
              <a:buClr>
                <a:schemeClr val="accent1"/>
              </a:buClr>
              <a:buSzPts val="4800"/>
              <a:buNone/>
              <a:defRPr sz="6400">
                <a:solidFill>
                  <a:schemeClr val="accent1"/>
                </a:solidFill>
              </a:defRPr>
            </a:lvl9pPr>
          </a:lstStyle>
          <a:p>
            <a:endParaRPr/>
          </a:p>
        </p:txBody>
      </p:sp>
    </p:spTree>
    <p:extLst>
      <p:ext uri="{BB962C8B-B14F-4D97-AF65-F5344CB8AC3E}">
        <p14:creationId xmlns:p14="http://schemas.microsoft.com/office/powerpoint/2010/main" val="402358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5660567" y="2376800"/>
            <a:ext cx="5580800" cy="274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6400">
                <a:latin typeface="Anton"/>
                <a:ea typeface="Anton"/>
                <a:cs typeface="Anton"/>
                <a:sym typeface="Anton"/>
              </a:defRPr>
            </a:lvl1pPr>
            <a:lvl2pPr lvl="1"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7328400" y="5514476"/>
            <a:ext cx="3912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867">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8346000" y="719337"/>
            <a:ext cx="2895200" cy="958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6267">
                <a:latin typeface="Anton"/>
                <a:ea typeface="Anton"/>
                <a:cs typeface="Anton"/>
                <a:sym typeface="Anton"/>
              </a:defRPr>
            </a:lvl1pPr>
            <a:lvl2pPr lvl="1"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9pPr>
          </a:lstStyle>
          <a:p>
            <a:r>
              <a:t>xx%</a:t>
            </a:r>
          </a:p>
        </p:txBody>
      </p:sp>
    </p:spTree>
    <p:extLst>
      <p:ext uri="{BB962C8B-B14F-4D97-AF65-F5344CB8AC3E}">
        <p14:creationId xmlns:p14="http://schemas.microsoft.com/office/powerpoint/2010/main" val="1084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9365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4754400" y="-292733"/>
            <a:ext cx="14875200" cy="148752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2"/>
          <p:cNvSpPr txBox="1">
            <a:spLocks noGrp="1"/>
          </p:cNvSpPr>
          <p:nvPr>
            <p:ph type="ctrTitle"/>
          </p:nvPr>
        </p:nvSpPr>
        <p:spPr>
          <a:xfrm>
            <a:off x="965639" y="4313540"/>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3" name="Google Shape;53;p12"/>
          <p:cNvSpPr txBox="1">
            <a:spLocks noGrp="1"/>
          </p:cNvSpPr>
          <p:nvPr>
            <p:ph type="subTitle" idx="1"/>
          </p:nvPr>
        </p:nvSpPr>
        <p:spPr>
          <a:xfrm>
            <a:off x="965467"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4" name="Google Shape;54;p12"/>
          <p:cNvSpPr txBox="1">
            <a:spLocks noGrp="1"/>
          </p:cNvSpPr>
          <p:nvPr>
            <p:ph type="title" idx="2" hasCustomPrompt="1"/>
          </p:nvPr>
        </p:nvSpPr>
        <p:spPr>
          <a:xfrm>
            <a:off x="965639"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3"/>
          </p:nvPr>
        </p:nvSpPr>
        <p:spPr>
          <a:xfrm>
            <a:off x="7361200" y="43135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6" name="Google Shape;56;p12"/>
          <p:cNvSpPr txBox="1">
            <a:spLocks noGrp="1"/>
          </p:cNvSpPr>
          <p:nvPr>
            <p:ph type="subTitle" idx="4"/>
          </p:nvPr>
        </p:nvSpPr>
        <p:spPr>
          <a:xfrm>
            <a:off x="7361200"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7" name="Google Shape;57;p12"/>
          <p:cNvSpPr txBox="1">
            <a:spLocks noGrp="1"/>
          </p:cNvSpPr>
          <p:nvPr>
            <p:ph type="title" idx="5" hasCustomPrompt="1"/>
          </p:nvPr>
        </p:nvSpPr>
        <p:spPr>
          <a:xfrm>
            <a:off x="7361200"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6"/>
          </p:nvPr>
        </p:nvSpPr>
        <p:spPr>
          <a:xfrm>
            <a:off x="965633" y="12282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9" name="Google Shape;59;p12"/>
          <p:cNvSpPr txBox="1">
            <a:spLocks noGrp="1"/>
          </p:cNvSpPr>
          <p:nvPr>
            <p:ph type="subTitle" idx="7"/>
          </p:nvPr>
        </p:nvSpPr>
        <p:spPr>
          <a:xfrm>
            <a:off x="965635"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0" name="Google Shape;60;p12"/>
          <p:cNvSpPr txBox="1">
            <a:spLocks noGrp="1"/>
          </p:cNvSpPr>
          <p:nvPr>
            <p:ph type="title" idx="8" hasCustomPrompt="1"/>
          </p:nvPr>
        </p:nvSpPr>
        <p:spPr>
          <a:xfrm>
            <a:off x="965635"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2"/>
          <p:cNvSpPr txBox="1">
            <a:spLocks noGrp="1"/>
          </p:cNvSpPr>
          <p:nvPr>
            <p:ph type="ctrTitle" idx="9"/>
          </p:nvPr>
        </p:nvSpPr>
        <p:spPr>
          <a:xfrm>
            <a:off x="7361200" y="1228209"/>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62" name="Google Shape;62;p12"/>
          <p:cNvSpPr txBox="1">
            <a:spLocks noGrp="1"/>
          </p:cNvSpPr>
          <p:nvPr>
            <p:ph type="subTitle" idx="13"/>
          </p:nvPr>
        </p:nvSpPr>
        <p:spPr>
          <a:xfrm>
            <a:off x="7361204"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3" name="Google Shape;63;p12"/>
          <p:cNvSpPr txBox="1">
            <a:spLocks noGrp="1"/>
          </p:cNvSpPr>
          <p:nvPr>
            <p:ph type="title" idx="14" hasCustomPrompt="1"/>
          </p:nvPr>
        </p:nvSpPr>
        <p:spPr>
          <a:xfrm>
            <a:off x="7361200"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10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w Center by Slidesgo">
  <p:cSld name="Law Center by Slidesgo">
    <p:bg>
      <p:bgPr>
        <a:solidFill>
          <a:schemeClr val="accent5"/>
        </a:solidFill>
        <a:effectLst/>
      </p:bgPr>
    </p:bg>
    <p:spTree>
      <p:nvGrpSpPr>
        <p:cNvPr id="1" name="Shape 64"/>
        <p:cNvGrpSpPr/>
        <p:nvPr/>
      </p:nvGrpSpPr>
      <p:grpSpPr>
        <a:xfrm>
          <a:off x="0" y="0"/>
          <a:ext cx="0" cy="0"/>
          <a:chOff x="0" y="0"/>
          <a:chExt cx="0" cy="0"/>
        </a:xfrm>
      </p:grpSpPr>
      <p:sp>
        <p:nvSpPr>
          <p:cNvPr id="65" name="Google Shape;65;p13"/>
          <p:cNvSpPr/>
          <p:nvPr/>
        </p:nvSpPr>
        <p:spPr>
          <a:xfrm rot="10800000" flipH="1">
            <a:off x="6455800" y="-5736200"/>
            <a:ext cx="11472400" cy="11472400"/>
          </a:xfrm>
          <a:prstGeom prst="pie">
            <a:avLst>
              <a:gd name="adj1" fmla="val 10799952"/>
              <a:gd name="adj2" fmla="val 1620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744501" y="3090032"/>
            <a:ext cx="3011919" cy="301194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3"/>
          <p:cNvSpPr txBox="1">
            <a:spLocks noGrp="1"/>
          </p:cNvSpPr>
          <p:nvPr>
            <p:ph type="ctrTitle"/>
          </p:nvPr>
        </p:nvSpPr>
        <p:spPr>
          <a:xfrm>
            <a:off x="2694800" y="5444116"/>
            <a:ext cx="6802400" cy="73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3067">
                <a:solidFill>
                  <a:schemeClr val="dk1"/>
                </a:solidFill>
                <a:latin typeface="Anton"/>
                <a:ea typeface="Anton"/>
                <a:cs typeface="Anton"/>
                <a:sym typeface="Anton"/>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68" name="Google Shape;68;p13"/>
          <p:cNvSpPr txBox="1">
            <a:spLocks noGrp="1"/>
          </p:cNvSpPr>
          <p:nvPr>
            <p:ph type="subTitle" idx="1"/>
          </p:nvPr>
        </p:nvSpPr>
        <p:spPr>
          <a:xfrm flipH="1">
            <a:off x="2694800" y="2931767"/>
            <a:ext cx="6802400" cy="1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latin typeface="Arvo"/>
                <a:ea typeface="Arvo"/>
                <a:cs typeface="Arvo"/>
                <a:sym typeface="Arvo"/>
              </a:defRPr>
            </a:lvl1pPr>
            <a:lvl2pPr lvl="1" algn="ctr" rtl="0">
              <a:lnSpc>
                <a:spcPct val="100000"/>
              </a:lnSpc>
              <a:spcBef>
                <a:spcPts val="2133"/>
              </a:spcBef>
              <a:spcAft>
                <a:spcPts val="0"/>
              </a:spcAft>
              <a:buNone/>
              <a:defRPr>
                <a:solidFill>
                  <a:schemeClr val="dk1"/>
                </a:solidFill>
                <a:latin typeface="Arvo"/>
                <a:ea typeface="Arvo"/>
                <a:cs typeface="Arvo"/>
                <a:sym typeface="Arvo"/>
              </a:defRPr>
            </a:lvl2pPr>
            <a:lvl3pPr lvl="2" algn="ctr" rtl="0">
              <a:lnSpc>
                <a:spcPct val="100000"/>
              </a:lnSpc>
              <a:spcBef>
                <a:spcPts val="2133"/>
              </a:spcBef>
              <a:spcAft>
                <a:spcPts val="0"/>
              </a:spcAft>
              <a:buNone/>
              <a:defRPr>
                <a:solidFill>
                  <a:schemeClr val="dk1"/>
                </a:solidFill>
                <a:latin typeface="Arvo"/>
                <a:ea typeface="Arvo"/>
                <a:cs typeface="Arvo"/>
                <a:sym typeface="Arvo"/>
              </a:defRPr>
            </a:lvl3pPr>
            <a:lvl4pPr lvl="3" algn="ctr" rtl="0">
              <a:lnSpc>
                <a:spcPct val="100000"/>
              </a:lnSpc>
              <a:spcBef>
                <a:spcPts val="2133"/>
              </a:spcBef>
              <a:spcAft>
                <a:spcPts val="0"/>
              </a:spcAft>
              <a:buNone/>
              <a:defRPr>
                <a:solidFill>
                  <a:schemeClr val="dk1"/>
                </a:solidFill>
                <a:latin typeface="Arvo"/>
                <a:ea typeface="Arvo"/>
                <a:cs typeface="Arvo"/>
                <a:sym typeface="Arvo"/>
              </a:defRPr>
            </a:lvl4pPr>
            <a:lvl5pPr lvl="4" algn="ctr" rtl="0">
              <a:lnSpc>
                <a:spcPct val="100000"/>
              </a:lnSpc>
              <a:spcBef>
                <a:spcPts val="2133"/>
              </a:spcBef>
              <a:spcAft>
                <a:spcPts val="0"/>
              </a:spcAft>
              <a:buNone/>
              <a:defRPr>
                <a:solidFill>
                  <a:schemeClr val="dk1"/>
                </a:solidFill>
                <a:latin typeface="Arvo"/>
                <a:ea typeface="Arvo"/>
                <a:cs typeface="Arvo"/>
                <a:sym typeface="Arvo"/>
              </a:defRPr>
            </a:lvl5pPr>
            <a:lvl6pPr lvl="5" algn="ctr" rtl="0">
              <a:lnSpc>
                <a:spcPct val="100000"/>
              </a:lnSpc>
              <a:spcBef>
                <a:spcPts val="2133"/>
              </a:spcBef>
              <a:spcAft>
                <a:spcPts val="0"/>
              </a:spcAft>
              <a:buNone/>
              <a:defRPr>
                <a:solidFill>
                  <a:schemeClr val="dk1"/>
                </a:solidFill>
                <a:latin typeface="Arvo"/>
                <a:ea typeface="Arvo"/>
                <a:cs typeface="Arvo"/>
                <a:sym typeface="Arvo"/>
              </a:defRPr>
            </a:lvl6pPr>
            <a:lvl7pPr lvl="6" algn="ctr" rtl="0">
              <a:lnSpc>
                <a:spcPct val="100000"/>
              </a:lnSpc>
              <a:spcBef>
                <a:spcPts val="2133"/>
              </a:spcBef>
              <a:spcAft>
                <a:spcPts val="0"/>
              </a:spcAft>
              <a:buNone/>
              <a:defRPr>
                <a:solidFill>
                  <a:schemeClr val="dk1"/>
                </a:solidFill>
                <a:latin typeface="Arvo"/>
                <a:ea typeface="Arvo"/>
                <a:cs typeface="Arvo"/>
                <a:sym typeface="Arvo"/>
              </a:defRPr>
            </a:lvl7pPr>
            <a:lvl8pPr lvl="7" algn="ctr" rtl="0">
              <a:lnSpc>
                <a:spcPct val="100000"/>
              </a:lnSpc>
              <a:spcBef>
                <a:spcPts val="2133"/>
              </a:spcBef>
              <a:spcAft>
                <a:spcPts val="0"/>
              </a:spcAft>
              <a:buNone/>
              <a:defRPr>
                <a:solidFill>
                  <a:schemeClr val="dk1"/>
                </a:solidFill>
                <a:latin typeface="Arvo"/>
                <a:ea typeface="Arvo"/>
                <a:cs typeface="Arvo"/>
                <a:sym typeface="Arvo"/>
              </a:defRPr>
            </a:lvl8pPr>
            <a:lvl9pPr lvl="8" algn="ctr" rtl="0">
              <a:lnSpc>
                <a:spcPct val="100000"/>
              </a:lnSpc>
              <a:spcBef>
                <a:spcPts val="2133"/>
              </a:spcBef>
              <a:spcAft>
                <a:spcPts val="2133"/>
              </a:spcAft>
              <a:buNone/>
              <a:defRPr>
                <a:solidFill>
                  <a:schemeClr val="dk1"/>
                </a:solidFill>
                <a:latin typeface="Arvo"/>
                <a:ea typeface="Arvo"/>
                <a:cs typeface="Arvo"/>
                <a:sym typeface="Arvo"/>
              </a:defRPr>
            </a:lvl9pPr>
          </a:lstStyle>
          <a:p>
            <a:endParaRPr/>
          </a:p>
        </p:txBody>
      </p:sp>
    </p:spTree>
    <p:extLst>
      <p:ext uri="{BB962C8B-B14F-4D97-AF65-F5344CB8AC3E}">
        <p14:creationId xmlns:p14="http://schemas.microsoft.com/office/powerpoint/2010/main" val="41661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extLst>
      <p:ext uri="{BB962C8B-B14F-4D97-AF65-F5344CB8AC3E}">
        <p14:creationId xmlns:p14="http://schemas.microsoft.com/office/powerpoint/2010/main" val="7991376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hyperlink" Target="https://manas.tech/blog/2015/12/15/logging-for-rails-apps-in-docker/"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a:t>DAATE MVP </a:t>
            </a:r>
            <a:r>
              <a:rPr lang="en">
                <a:solidFill>
                  <a:srgbClr val="0070C0"/>
                </a:solidFill>
              </a:rPr>
              <a:t>Model Architecture</a:t>
            </a:r>
            <a:endParaRPr>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cs typeface="Arial"/>
                <a:sym typeface="Arial"/>
              </a:rPr>
              <a:t>Operational processing pipeline</a:t>
            </a: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633404" y="3449004"/>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pic>
        <p:nvPicPr>
          <p:cNvPr id="40" name="Picture 5" descr="C:\Users\torsteng\AppData\Local\Microsoft\Windows\Temporary Internet Files\Content.IE5\AP5NZ56T\MM900043784[1].gif">
            <a:extLst>
              <a:ext uri="{FF2B5EF4-FFF2-40B4-BE49-F238E27FC236}">
                <a16:creationId xmlns:a16="http://schemas.microsoft.com/office/drawing/2014/main" id="{AF54796B-3D9F-4EE9-80A5-E2AF6EF6D913}"/>
              </a:ext>
            </a:extLst>
          </p:cNvPr>
          <p:cNvPicPr>
            <a:picLocks noChangeAspect="1" noChangeArrowheads="1" noCrop="1"/>
          </p:cNvPicPr>
          <p:nvPr/>
        </p:nvPicPr>
        <p:blipFill>
          <a:blip r:embed="rId5" cstate="print"/>
          <a:srcRect/>
          <a:stretch>
            <a:fillRect/>
          </a:stretch>
        </p:blipFill>
        <p:spPr bwMode="auto">
          <a:xfrm>
            <a:off x="9776825" y="1300121"/>
            <a:ext cx="699912" cy="699912"/>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60" idx="3"/>
            <a:endCxn id="37"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cs typeface="Arial"/>
                <a:sym typeface="Arial"/>
              </a:rPr>
              <a:t>Data</a:t>
            </a:r>
          </a:p>
        </p:txBody>
      </p:sp>
      <p:cxnSp>
        <p:nvCxnSpPr>
          <p:cNvPr id="43" name="Curved Connector 30">
            <a:extLst>
              <a:ext uri="{FF2B5EF4-FFF2-40B4-BE49-F238E27FC236}">
                <a16:creationId xmlns:a16="http://schemas.microsoft.com/office/drawing/2014/main" id="{9A91161C-6BE9-4FCC-84B5-4E0476D0A8E9}"/>
              </a:ext>
            </a:extLst>
          </p:cNvPr>
          <p:cNvCxnSpPr>
            <a:cxnSpLocks/>
            <a:stCxn id="60" idx="3"/>
            <a:endCxn id="40" idx="1"/>
          </p:cNvCxnSpPr>
          <p:nvPr/>
        </p:nvCxnSpPr>
        <p:spPr>
          <a:xfrm flipV="1">
            <a:off x="7891401" y="1650078"/>
            <a:ext cx="1885424" cy="85634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6"/>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4052" y="3695600"/>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60" name="Rounded Rectangle 9">
            <a:extLst>
              <a:ext uri="{FF2B5EF4-FFF2-40B4-BE49-F238E27FC236}">
                <a16:creationId xmlns:a16="http://schemas.microsoft.com/office/drawing/2014/main" id="{D6D39AB6-0DEC-41FD-8964-7F83BBBFCDAC}"/>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Engineering</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Balance data</a:t>
            </a: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Sampling</a:t>
            </a:r>
          </a:p>
        </p:txBody>
      </p:sp>
      <p:sp>
        <p:nvSpPr>
          <p:cNvPr id="75" name="Rounded Rectangle 9">
            <a:extLst>
              <a:ext uri="{FF2B5EF4-FFF2-40B4-BE49-F238E27FC236}">
                <a16:creationId xmlns:a16="http://schemas.microsoft.com/office/drawing/2014/main" id="{9674BA3A-0E9A-49E1-AE32-D93E79E3878C}"/>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Modelling</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Matching</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Significance Test</a:t>
            </a:r>
          </a:p>
        </p:txBody>
      </p:sp>
      <p:cxnSp>
        <p:nvCxnSpPr>
          <p:cNvPr id="66" name="Curved Connector 24">
            <a:extLst>
              <a:ext uri="{FF2B5EF4-FFF2-40B4-BE49-F238E27FC236}">
                <a16:creationId xmlns:a16="http://schemas.microsoft.com/office/drawing/2014/main" id="{89940E0E-B79C-456F-8189-161813E9AA4E}"/>
              </a:ext>
            </a:extLst>
          </p:cNvPr>
          <p:cNvCxnSpPr>
            <a:cxnSpLocks/>
            <a:endCxn id="34"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4" name="Arrow: Curved Right 73">
            <a:extLst>
              <a:ext uri="{FF2B5EF4-FFF2-40B4-BE49-F238E27FC236}">
                <a16:creationId xmlns:a16="http://schemas.microsoft.com/office/drawing/2014/main" id="{A300FEDC-5650-4162-A754-E3F78952A6D0}"/>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3F3F3"/>
              </a:solidFill>
              <a:latin typeface="Arial"/>
              <a:sym typeface="Arial"/>
            </a:endParaRPr>
          </a:p>
        </p:txBody>
      </p:sp>
      <p:cxnSp>
        <p:nvCxnSpPr>
          <p:cNvPr id="78" name="Curved Connector 24">
            <a:extLst>
              <a:ext uri="{FF2B5EF4-FFF2-40B4-BE49-F238E27FC236}">
                <a16:creationId xmlns:a16="http://schemas.microsoft.com/office/drawing/2014/main" id="{AC440A1F-3BEA-4043-BD4B-CB38F74EA534}"/>
              </a:ext>
            </a:extLst>
          </p:cNvPr>
          <p:cNvCxnSpPr>
            <a:cxnSpLocks/>
            <a:stCxn id="71" idx="1"/>
            <a:endCxn id="70"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stCxn id="70" idx="2"/>
            <a:endCxn id="72"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5"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1" name="Rounded Rectangle 9">
            <a:extLst>
              <a:ext uri="{FF2B5EF4-FFF2-40B4-BE49-F238E27FC236}">
                <a16:creationId xmlns:a16="http://schemas.microsoft.com/office/drawing/2014/main" id="{66335E3A-A8EB-4D6F-9882-D9751782F0E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Statistical Inference</a:t>
            </a:r>
          </a:p>
        </p:txBody>
      </p: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2" name="Curved Connector 24">
            <a:extLst>
              <a:ext uri="{FF2B5EF4-FFF2-40B4-BE49-F238E27FC236}">
                <a16:creationId xmlns:a16="http://schemas.microsoft.com/office/drawing/2014/main" id="{66E3BB53-BE7E-45DC-9CA4-2D04EE1D8138}"/>
              </a:ext>
            </a:extLst>
          </p:cNvPr>
          <p:cNvCxnSpPr>
            <a:cxnSpLocks/>
            <a:stCxn id="34"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 name="TextBox 3">
            <a:extLst>
              <a:ext uri="{FF2B5EF4-FFF2-40B4-BE49-F238E27FC236}">
                <a16:creationId xmlns:a16="http://schemas.microsoft.com/office/drawing/2014/main" id="{F3E576A7-BC5E-43AD-9795-D079E36B5110}"/>
              </a:ext>
            </a:extLst>
          </p:cNvPr>
          <p:cNvSpPr txBox="1"/>
          <p:nvPr/>
        </p:nvSpPr>
        <p:spPr>
          <a:xfrm>
            <a:off x="8791028" y="4691775"/>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Prediction results</a:t>
            </a:r>
          </a:p>
        </p:txBody>
      </p:sp>
      <p:sp>
        <p:nvSpPr>
          <p:cNvPr id="53" name="TextBox 52">
            <a:extLst>
              <a:ext uri="{FF2B5EF4-FFF2-40B4-BE49-F238E27FC236}">
                <a16:creationId xmlns:a16="http://schemas.microsoft.com/office/drawing/2014/main" id="{6BB98AF5-1253-4F6F-B377-B487C5E1DBD2}"/>
              </a:ext>
            </a:extLst>
          </p:cNvPr>
          <p:cNvSpPr txBox="1"/>
          <p:nvPr/>
        </p:nvSpPr>
        <p:spPr>
          <a:xfrm>
            <a:off x="7966359" y="5476777"/>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Causal results</a:t>
            </a:r>
          </a:p>
        </p:txBody>
      </p:sp>
    </p:spTree>
    <p:extLst>
      <p:ext uri="{BB962C8B-B14F-4D97-AF65-F5344CB8AC3E}">
        <p14:creationId xmlns:p14="http://schemas.microsoft.com/office/powerpoint/2010/main" val="397075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Predictive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6306296" y="3423555"/>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6639547" y="5586012"/>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Predictive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8715447" y="2540585"/>
            <a:ext cx="743058" cy="192211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flipV="1">
            <a:off x="5681462" y="5892037"/>
            <a:ext cx="958085" cy="36233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8486972" y="5586012"/>
            <a:ext cx="1354528" cy="3060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p:cNvCxnSpPr>
          <p:nvPr/>
        </p:nvCxnSpPr>
        <p:spPr>
          <a:xfrm rot="10800000" flipV="1">
            <a:off x="5769143" y="4350288"/>
            <a:ext cx="1207412" cy="70555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0" name="Rounded Rectangle 9">
            <a:extLst>
              <a:ext uri="{FF2B5EF4-FFF2-40B4-BE49-F238E27FC236}">
                <a16:creationId xmlns:a16="http://schemas.microsoft.com/office/drawing/2014/main" id="{D6D39AB6-0DEC-41FD-8964-7F83BBBFCDA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Tree>
    <p:extLst>
      <p:ext uri="{BB962C8B-B14F-4D97-AF65-F5344CB8AC3E}">
        <p14:creationId xmlns:p14="http://schemas.microsoft.com/office/powerpoint/2010/main" val="416091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DAATE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695475" y="1088479"/>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cxnSp>
        <p:nvCxnSpPr>
          <p:cNvPr id="41" name="Curved Connector 24">
            <a:extLst>
              <a:ext uri="{FF2B5EF4-FFF2-40B4-BE49-F238E27FC236}">
                <a16:creationId xmlns:a16="http://schemas.microsoft.com/office/drawing/2014/main" id="{8D10B0DD-2446-4DA8-8653-95FBBCF799B3}"/>
              </a:ext>
            </a:extLst>
          </p:cNvPr>
          <p:cNvCxnSpPr>
            <a:cxnSpLocks/>
          </p:cNvCxnSpPr>
          <p:nvPr/>
        </p:nvCxnSpPr>
        <p:spPr>
          <a:xfrm flipV="1">
            <a:off x="7824839" y="2751688"/>
            <a:ext cx="1830159" cy="21380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71300" y="2121758"/>
            <a:ext cx="4904057" cy="1737406"/>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Generate Combinations of independent variables</a:t>
            </a:r>
          </a:p>
        </p:txBody>
      </p:sp>
      <p:sp>
        <p:nvSpPr>
          <p:cNvPr id="45" name="Rectangle 44">
            <a:extLst>
              <a:ext uri="{FF2B5EF4-FFF2-40B4-BE49-F238E27FC236}">
                <a16:creationId xmlns:a16="http://schemas.microsoft.com/office/drawing/2014/main" id="{4336ED9A-1B37-445D-BADD-1D4771070170}"/>
              </a:ext>
            </a:extLst>
          </p:cNvPr>
          <p:cNvSpPr/>
          <p:nvPr/>
        </p:nvSpPr>
        <p:spPr>
          <a:xfrm>
            <a:off x="9173980" y="1714614"/>
            <a:ext cx="2381327"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solidFill>
                  <a:sysClr val="windowText" lastClr="000000"/>
                </a:solidFill>
                <a:latin typeface="Segoe UI Semibold"/>
                <a:cs typeface="Segoe UI Semibold"/>
                <a:sym typeface="Arial"/>
              </a:rPr>
              <a:t>Bias Detection Engine Inference (BDDE) Container</a:t>
            </a:r>
            <a:endParaRPr lang="en-US" sz="2400" kern="0" dirty="0">
              <a:solidFill>
                <a:sysClr val="windowText" lastClr="000000"/>
              </a:solidFill>
              <a:latin typeface="Arial"/>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3517219" y="523977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Prediction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 idx="2"/>
          </p:cNvCxnSpPr>
          <p:nvPr/>
        </p:nvCxnSpPr>
        <p:spPr>
          <a:xfrm rot="5400000">
            <a:off x="7083985" y="1729405"/>
            <a:ext cx="2001948" cy="5496237"/>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3" cstate="print"/>
          <a:srcRect/>
          <a:stretch>
            <a:fillRect/>
          </a:stretch>
        </p:blipFill>
        <p:spPr bwMode="auto">
          <a:xfrm>
            <a:off x="10312839" y="5544199"/>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endCxn id="87" idx="1"/>
          </p:cNvCxnSpPr>
          <p:nvPr/>
        </p:nvCxnSpPr>
        <p:spPr>
          <a:xfrm>
            <a:off x="5336840" y="5894155"/>
            <a:ext cx="4975999" cy="1270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3" name="Picture 2" descr="DAATE Inference Container&#10;">
            <a:extLst>
              <a:ext uri="{FF2B5EF4-FFF2-40B4-BE49-F238E27FC236}">
                <a16:creationId xmlns:a16="http://schemas.microsoft.com/office/drawing/2014/main" id="{CF6EFC03-F2AC-794D-B21C-12248AE10E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654998" y="2121758"/>
            <a:ext cx="2356158" cy="1354791"/>
          </a:xfrm>
          <a:prstGeom prst="rect">
            <a:avLst/>
          </a:prstGeom>
        </p:spPr>
      </p:pic>
      <p:sp>
        <p:nvSpPr>
          <p:cNvPr id="12" name="Rectangle 11">
            <a:extLst>
              <a:ext uri="{FF2B5EF4-FFF2-40B4-BE49-F238E27FC236}">
                <a16:creationId xmlns:a16="http://schemas.microsoft.com/office/drawing/2014/main" id="{4DB1916D-7FF6-4818-8FEE-A1B570EC346E}"/>
              </a:ext>
            </a:extLst>
          </p:cNvPr>
          <p:cNvSpPr/>
          <p:nvPr/>
        </p:nvSpPr>
        <p:spPr>
          <a:xfrm>
            <a:off x="143686" y="3581786"/>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13" name="Picture 12" descr="Logo&#10;&#10;Description automatically generated">
            <a:extLst>
              <a:ext uri="{FF2B5EF4-FFF2-40B4-BE49-F238E27FC236}">
                <a16:creationId xmlns:a16="http://schemas.microsoft.com/office/drawing/2014/main" id="{6E832ADD-9016-4013-B9F9-EE4ED4A0A610}"/>
              </a:ext>
            </a:extLst>
          </p:cNvPr>
          <p:cNvPicPr>
            <a:picLocks noChangeAspect="1"/>
          </p:cNvPicPr>
          <p:nvPr/>
        </p:nvPicPr>
        <p:blipFill>
          <a:blip r:embed="rId6"/>
          <a:stretch>
            <a:fillRect/>
          </a:stretch>
        </p:blipFill>
        <p:spPr>
          <a:xfrm>
            <a:off x="216021" y="2458065"/>
            <a:ext cx="1014849" cy="1014849"/>
          </a:xfrm>
          <a:prstGeom prst="rect">
            <a:avLst/>
          </a:prstGeom>
        </p:spPr>
      </p:pic>
      <p:pic>
        <p:nvPicPr>
          <p:cNvPr id="1026" name="Picture 2" descr="See the source image">
            <a:extLst>
              <a:ext uri="{FF2B5EF4-FFF2-40B4-BE49-F238E27FC236}">
                <a16:creationId xmlns:a16="http://schemas.microsoft.com/office/drawing/2014/main" id="{DDC9FF5D-A32B-4C0E-AC67-435B0C68B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176" y="2458065"/>
            <a:ext cx="1037844" cy="10378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7D8D78-8B7E-4122-84AF-18C6E0CCBDC4}"/>
              </a:ext>
            </a:extLst>
          </p:cNvPr>
          <p:cNvSpPr txBox="1"/>
          <p:nvPr/>
        </p:nvSpPr>
        <p:spPr>
          <a:xfrm>
            <a:off x="6019787" y="1335024"/>
            <a:ext cx="1898917" cy="646331"/>
          </a:xfrm>
          <a:prstGeom prst="rect">
            <a:avLst/>
          </a:prstGeom>
          <a:noFill/>
        </p:spPr>
        <p:txBody>
          <a:bodyPr wrap="square" rtlCol="0">
            <a:spAutoFit/>
          </a:bodyPr>
          <a:lstStyle/>
          <a:p>
            <a:r>
              <a:rPr lang="en-US" dirty="0">
                <a:solidFill>
                  <a:schemeClr val="accent5"/>
                </a:solidFill>
              </a:rPr>
              <a:t>Add model input variables here</a:t>
            </a:r>
          </a:p>
        </p:txBody>
      </p:sp>
      <p:sp>
        <p:nvSpPr>
          <p:cNvPr id="18" name="TextBox 17">
            <a:extLst>
              <a:ext uri="{FF2B5EF4-FFF2-40B4-BE49-F238E27FC236}">
                <a16:creationId xmlns:a16="http://schemas.microsoft.com/office/drawing/2014/main" id="{415243F2-6896-44F3-AAA4-BBB8C9465D91}"/>
              </a:ext>
            </a:extLst>
          </p:cNvPr>
          <p:cNvSpPr txBox="1"/>
          <p:nvPr/>
        </p:nvSpPr>
        <p:spPr>
          <a:xfrm>
            <a:off x="3319259" y="4346015"/>
            <a:ext cx="1898917" cy="923330"/>
          </a:xfrm>
          <a:prstGeom prst="rect">
            <a:avLst/>
          </a:prstGeom>
          <a:noFill/>
        </p:spPr>
        <p:txBody>
          <a:bodyPr wrap="square" rtlCol="0">
            <a:spAutoFit/>
          </a:bodyPr>
          <a:lstStyle/>
          <a:p>
            <a:r>
              <a:rPr lang="en-US" dirty="0">
                <a:solidFill>
                  <a:schemeClr val="accent5"/>
                </a:solidFill>
              </a:rPr>
              <a:t>Add model output variables here</a:t>
            </a:r>
          </a:p>
        </p:txBody>
      </p:sp>
    </p:spTree>
    <p:extLst>
      <p:ext uri="{BB962C8B-B14F-4D97-AF65-F5344CB8AC3E}">
        <p14:creationId xmlns:p14="http://schemas.microsoft.com/office/powerpoint/2010/main" val="200449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Causal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300581" y="3214359"/>
            <a:ext cx="3292286" cy="3453692"/>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7127309" y="3452354"/>
            <a:ext cx="2730577" cy="87923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000" dirty="0">
                <a:gradFill>
                  <a:gsLst>
                    <a:gs pos="0">
                      <a:srgbClr val="FFFFFF"/>
                    </a:gs>
                    <a:gs pos="100000">
                      <a:srgbClr val="FFFFFF"/>
                    </a:gs>
                  </a:gsLst>
                  <a:lin ang="5400000" scaled="0"/>
                </a:gradFill>
                <a:latin typeface="Segoe UI"/>
                <a:cs typeface="Arial"/>
                <a:sym typeface="Arial"/>
              </a:rPr>
              <a:t>Feature Space Identification</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480671" y="3374935"/>
            <a:ext cx="2932109"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7416425" y="5340266"/>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Significance Testing</a:t>
            </a:r>
          </a:p>
        </p:txBody>
      </p:sp>
      <p:cxnSp>
        <p:nvCxnSpPr>
          <p:cNvPr id="66" name="Curved Connector 24">
            <a:extLst>
              <a:ext uri="{FF2B5EF4-FFF2-40B4-BE49-F238E27FC236}">
                <a16:creationId xmlns:a16="http://schemas.microsoft.com/office/drawing/2014/main" id="{89940E0E-B79C-456F-8189-161813E9AA4E}"/>
              </a:ext>
            </a:extLst>
          </p:cNvPr>
          <p:cNvCxnSpPr>
            <a:cxnSpLocks/>
          </p:cNvCxnSpPr>
          <p:nvPr/>
        </p:nvCxnSpPr>
        <p:spPr>
          <a:xfrm rot="5400000">
            <a:off x="9818635" y="3321362"/>
            <a:ext cx="517032" cy="438531"/>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a:off x="5388918" y="5422613"/>
            <a:ext cx="2027507" cy="22367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9263850" y="5586012"/>
            <a:ext cx="577650" cy="6027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592867" y="3891969"/>
            <a:ext cx="1534442" cy="10492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0" name="Rounded Rectangle 9">
            <a:extLst>
              <a:ext uri="{FF2B5EF4-FFF2-40B4-BE49-F238E27FC236}">
                <a16:creationId xmlns:a16="http://schemas.microsoft.com/office/drawing/2014/main" id="{02EE376C-BD40-4EBD-B404-0AF9EDDF9184}"/>
              </a:ext>
            </a:extLst>
          </p:cNvPr>
          <p:cNvSpPr/>
          <p:nvPr/>
        </p:nvSpPr>
        <p:spPr bwMode="auto">
          <a:xfrm>
            <a:off x="2493022" y="4341190"/>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sp>
        <p:nvSpPr>
          <p:cNvPr id="31" name="Rounded Rectangle 9">
            <a:extLst>
              <a:ext uri="{FF2B5EF4-FFF2-40B4-BE49-F238E27FC236}">
                <a16:creationId xmlns:a16="http://schemas.microsoft.com/office/drawing/2014/main" id="{1A71CCAC-0B70-7E49-AFC4-5700F171C84D}"/>
              </a:ext>
            </a:extLst>
          </p:cNvPr>
          <p:cNvSpPr/>
          <p:nvPr/>
        </p:nvSpPr>
        <p:spPr bwMode="auto">
          <a:xfrm>
            <a:off x="2480671" y="5338039"/>
            <a:ext cx="2907405" cy="118299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Tree>
    <p:extLst>
      <p:ext uri="{BB962C8B-B14F-4D97-AF65-F5344CB8AC3E}">
        <p14:creationId xmlns:p14="http://schemas.microsoft.com/office/powerpoint/2010/main" val="198889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Predictive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639547" y="343633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89"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p:cNvCxnSpPr>
          <p:nvPr/>
        </p:nvCxnSpPr>
        <p:spPr>
          <a:xfrm flipV="1">
            <a:off x="5681462" y="5779967"/>
            <a:ext cx="958085" cy="47440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1" y="565947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965052"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637080" y="530264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
        <p:nvSpPr>
          <p:cNvPr id="31" name="TextBox 30">
            <a:extLst>
              <a:ext uri="{FF2B5EF4-FFF2-40B4-BE49-F238E27FC236}">
                <a16:creationId xmlns:a16="http://schemas.microsoft.com/office/drawing/2014/main" id="{D4D8B0C8-B0ED-42BE-A498-BC640A90AE92}"/>
              </a:ext>
            </a:extLst>
          </p:cNvPr>
          <p:cNvSpPr txBox="1"/>
          <p:nvPr/>
        </p:nvSpPr>
        <p:spPr>
          <a:xfrm>
            <a:off x="9024126" y="3837412"/>
            <a:ext cx="2404742" cy="430887"/>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Race, *Judge, Crime Type</a:t>
            </a:r>
          </a:p>
        </p:txBody>
      </p:sp>
      <p:sp>
        <p:nvSpPr>
          <p:cNvPr id="33" name="TextBox 32">
            <a:extLst>
              <a:ext uri="{FF2B5EF4-FFF2-40B4-BE49-F238E27FC236}">
                <a16:creationId xmlns:a16="http://schemas.microsoft.com/office/drawing/2014/main" id="{3D8AB278-EC65-4039-88A5-B924041DE5F8}"/>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in Days</a:t>
            </a:r>
          </a:p>
        </p:txBody>
      </p:sp>
    </p:spTree>
    <p:extLst>
      <p:ext uri="{BB962C8B-B14F-4D97-AF65-F5344CB8AC3E}">
        <p14:creationId xmlns:p14="http://schemas.microsoft.com/office/powerpoint/2010/main" val="3732819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Causal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465823" y="3436331"/>
            <a:ext cx="199334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Feature Space Identification</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949342"/>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93"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5681462" y="5752260"/>
            <a:ext cx="784362" cy="50211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2" y="5659479"/>
            <a:ext cx="1455336"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791328"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252720"/>
            <a:ext cx="2907405" cy="11582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465824" y="5302642"/>
            <a:ext cx="1990878"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Significance Testing</a:t>
            </a:r>
          </a:p>
        </p:txBody>
      </p:sp>
      <p:sp>
        <p:nvSpPr>
          <p:cNvPr id="31" name="TextBox 30">
            <a:extLst>
              <a:ext uri="{FF2B5EF4-FFF2-40B4-BE49-F238E27FC236}">
                <a16:creationId xmlns:a16="http://schemas.microsoft.com/office/drawing/2014/main" id="{83303F25-04CE-4148-AE22-552B5BF809ED}"/>
              </a:ext>
            </a:extLst>
          </p:cNvPr>
          <p:cNvSpPr txBox="1"/>
          <p:nvPr/>
        </p:nvSpPr>
        <p:spPr>
          <a:xfrm>
            <a:off x="9024126" y="3837412"/>
            <a:ext cx="2404742" cy="769441"/>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a:t>
            </a:r>
            <a:r>
              <a:rPr lang="en-US" sz="1100" dirty="0" err="1">
                <a:solidFill>
                  <a:schemeClr val="accent5"/>
                </a:solidFill>
              </a:rPr>
              <a:t>Totpts</a:t>
            </a:r>
            <a:r>
              <a:rPr lang="en-US" sz="1100" dirty="0">
                <a:solidFill>
                  <a:schemeClr val="accent5"/>
                </a:solidFill>
              </a:rPr>
              <a:t>. </a:t>
            </a:r>
          </a:p>
          <a:p>
            <a:r>
              <a:rPr lang="en-US" sz="1100" b="1">
                <a:solidFill>
                  <a:schemeClr val="accent5"/>
                </a:solidFill>
              </a:rPr>
              <a:t>Segmented </a:t>
            </a:r>
            <a:r>
              <a:rPr lang="en-US" sz="1100" b="1" dirty="0">
                <a:solidFill>
                  <a:schemeClr val="accent5"/>
                </a:solidFill>
              </a:rPr>
              <a:t>by: </a:t>
            </a:r>
            <a:r>
              <a:rPr lang="en-US" sz="1100" dirty="0">
                <a:solidFill>
                  <a:schemeClr val="accent5"/>
                </a:solidFill>
              </a:rPr>
              <a:t>*Judge, Crime Type, geo-locations</a:t>
            </a:r>
          </a:p>
        </p:txBody>
      </p:sp>
      <p:sp>
        <p:nvSpPr>
          <p:cNvPr id="32" name="TextBox 31">
            <a:extLst>
              <a:ext uri="{FF2B5EF4-FFF2-40B4-BE49-F238E27FC236}">
                <a16:creationId xmlns:a16="http://schemas.microsoft.com/office/drawing/2014/main" id="{A9408A4D-7598-5E4A-A2FD-3375A50ACE5F}"/>
              </a:ext>
            </a:extLst>
          </p:cNvPr>
          <p:cNvSpPr txBox="1"/>
          <p:nvPr/>
        </p:nvSpPr>
        <p:spPr>
          <a:xfrm>
            <a:off x="9081746" y="6026239"/>
            <a:ext cx="2404742" cy="769441"/>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Difference in Days, confidence interval and p-value for the Difference</a:t>
            </a:r>
          </a:p>
        </p:txBody>
      </p:sp>
    </p:spTree>
    <p:extLst>
      <p:ext uri="{BB962C8B-B14F-4D97-AF65-F5344CB8AC3E}">
        <p14:creationId xmlns:p14="http://schemas.microsoft.com/office/powerpoint/2010/main" val="223997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CA006A-B985-4C15-84B2-EC43939AA6FE}"/>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Bias Detection Engine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179811" y="3074363"/>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a:solidFill>
                  <a:srgbClr val="F7F2E2"/>
                </a:solidFill>
                <a:latin typeface="Segoe UI Semibold"/>
                <a:cs typeface="Segoe UI Semibold"/>
              </a:rPr>
              <a:t>Florida Department Of Corrections</a:t>
            </a:r>
            <a:endParaRPr lang="en-US" sz="2400">
              <a:solidFill>
                <a:srgbClr val="F7F2E2"/>
              </a:solidFill>
            </a:endParaRPr>
          </a:p>
        </p:txBody>
      </p:sp>
      <p:sp>
        <p:nvSpPr>
          <p:cNvPr id="35" name="Rectangle 34">
            <a:extLst>
              <a:ext uri="{FF2B5EF4-FFF2-40B4-BE49-F238E27FC236}">
                <a16:creationId xmlns:a16="http://schemas.microsoft.com/office/drawing/2014/main" id="{DAE5FFE2-4B42-4DF5-9353-CF5D1380D7E7}"/>
              </a:ext>
            </a:extLst>
          </p:cNvPr>
          <p:cNvSpPr/>
          <p:nvPr/>
        </p:nvSpPr>
        <p:spPr bwMode="auto">
          <a:xfrm>
            <a:off x="1895583" y="1198521"/>
            <a:ext cx="6789404" cy="5579572"/>
          </a:xfrm>
          <a:prstGeom prst="rect">
            <a:avLst/>
          </a:prstGeom>
          <a:solidFill>
            <a:srgbClr val="FFFFFF"/>
          </a:solidFill>
          <a:ln w="9525" cap="flat" cmpd="sng" algn="ctr">
            <a:solidFill>
              <a:schemeClr val="tx1"/>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rPr>
              <a:t>Operational processing pipeline</a:t>
            </a:r>
          </a:p>
        </p:txBody>
      </p:sp>
      <p:sp>
        <p:nvSpPr>
          <p:cNvPr id="36" name="Rounded Rectangle 11">
            <a:extLst>
              <a:ext uri="{FF2B5EF4-FFF2-40B4-BE49-F238E27FC236}">
                <a16:creationId xmlns:a16="http://schemas.microsoft.com/office/drawing/2014/main" id="{DE178307-EAB7-459E-B415-317F23B594A3}"/>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EDA, Cleansing etc.</a:t>
            </a:r>
          </a:p>
        </p:txBody>
      </p:sp>
      <p:grpSp>
        <p:nvGrpSpPr>
          <p:cNvPr id="37" name="Group 116">
            <a:extLst>
              <a:ext uri="{FF2B5EF4-FFF2-40B4-BE49-F238E27FC236}">
                <a16:creationId xmlns:a16="http://schemas.microsoft.com/office/drawing/2014/main" id="{06D0EBD3-6F0C-47BD-85C8-C060BA28761B}"/>
              </a:ext>
            </a:extLst>
          </p:cNvPr>
          <p:cNvGrpSpPr/>
          <p:nvPr/>
        </p:nvGrpSpPr>
        <p:grpSpPr>
          <a:xfrm>
            <a:off x="9633404" y="3449004"/>
            <a:ext cx="986755" cy="1016000"/>
            <a:chOff x="555334" y="4191000"/>
            <a:chExt cx="587666" cy="609600"/>
          </a:xfrm>
        </p:grpSpPr>
        <p:pic>
          <p:nvPicPr>
            <p:cNvPr id="38" name="Picture 3" descr="C:\Documents and Settings\antonk\Local Settings\Temporary Internet Files\Content.IE5\AV78XKCM\MCj04348450000[1].png">
              <a:extLst>
                <a:ext uri="{FF2B5EF4-FFF2-40B4-BE49-F238E27FC236}">
                  <a16:creationId xmlns:a16="http://schemas.microsoft.com/office/drawing/2014/main" id="{40EF481F-F5C3-4900-A8E6-F43F019464E8}"/>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9" name="Can 21">
              <a:extLst>
                <a:ext uri="{FF2B5EF4-FFF2-40B4-BE49-F238E27FC236}">
                  <a16:creationId xmlns:a16="http://schemas.microsoft.com/office/drawing/2014/main" id="{B5280ED3-BFDC-47B4-AA9E-386A831C71F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endParaRPr>
            </a:p>
          </p:txBody>
        </p:sp>
      </p:grpSp>
      <p:pic>
        <p:nvPicPr>
          <p:cNvPr id="40" name="Picture 2" descr="Bloomberg Professional Service">
            <a:extLst>
              <a:ext uri="{FF2B5EF4-FFF2-40B4-BE49-F238E27FC236}">
                <a16:creationId xmlns:a16="http://schemas.microsoft.com/office/drawing/2014/main" id="{BE70AD58-1FBE-49FE-B4DC-6F2965FAD6AE}"/>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cxnSp>
        <p:nvCxnSpPr>
          <p:cNvPr id="42" name="Curved Connector 24">
            <a:extLst>
              <a:ext uri="{FF2B5EF4-FFF2-40B4-BE49-F238E27FC236}">
                <a16:creationId xmlns:a16="http://schemas.microsoft.com/office/drawing/2014/main" id="{517F6DB6-D9D2-4E0F-82A1-CAF50331C279}"/>
              </a:ext>
            </a:extLst>
          </p:cNvPr>
          <p:cNvCxnSpPr>
            <a:cxnSpLocks/>
            <a:stCxn id="50" idx="3"/>
            <a:endCxn id="38"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3" name="Right Arrow 4">
            <a:extLst>
              <a:ext uri="{FF2B5EF4-FFF2-40B4-BE49-F238E27FC236}">
                <a16:creationId xmlns:a16="http://schemas.microsoft.com/office/drawing/2014/main" id="{C63E3FF1-0B0F-4A1E-8948-7633B47D8563}"/>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rPr>
              <a:t>Data</a:t>
            </a: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A35FF689-D231-4400-AE95-D77D78E57AEA}"/>
              </a:ext>
            </a:extLst>
          </p:cNvPr>
          <p:cNvGrpSpPr/>
          <p:nvPr/>
        </p:nvGrpSpPr>
        <p:grpSpPr>
          <a:xfrm>
            <a:off x="10645583" y="3695600"/>
            <a:ext cx="788998" cy="626116"/>
            <a:chOff x="3377083" y="3336433"/>
            <a:chExt cx="1174035" cy="925108"/>
          </a:xfrm>
        </p:grpSpPr>
        <p:pic>
          <p:nvPicPr>
            <p:cNvPr id="48" name="Picture 47">
              <a:extLst>
                <a:ext uri="{FF2B5EF4-FFF2-40B4-BE49-F238E27FC236}">
                  <a16:creationId xmlns:a16="http://schemas.microsoft.com/office/drawing/2014/main" id="{6E84B4A0-DBA7-4D78-A01F-A014FD2AD714}"/>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67CFAD37-C196-4D8A-8D0A-4361D0653AC2}"/>
                </a:ext>
              </a:extLst>
            </p:cNvPr>
            <p:cNvSpPr/>
            <p:nvPr/>
          </p:nvSpPr>
          <p:spPr>
            <a:xfrm>
              <a:off x="3377083" y="3965953"/>
              <a:ext cx="1174035" cy="295588"/>
            </a:xfrm>
            <a:prstGeom prst="rect">
              <a:avLst/>
            </a:prstGeom>
          </p:spPr>
          <p:txBody>
            <a:bodyPr wrap="none">
              <a:spAutoFit/>
            </a:bodyPr>
            <a:lstStyle/>
            <a:p>
              <a:pPr algn="ctr" defTabSz="932215"/>
              <a:r>
                <a:rPr lang="en-US" sz="700" dirty="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rPr>
                <a:t>AZURE SQL DB</a:t>
              </a:r>
            </a:p>
          </p:txBody>
        </p:sp>
      </p:grpSp>
      <p:sp>
        <p:nvSpPr>
          <p:cNvPr id="50" name="Rounded Rectangle 9">
            <a:extLst>
              <a:ext uri="{FF2B5EF4-FFF2-40B4-BE49-F238E27FC236}">
                <a16:creationId xmlns:a16="http://schemas.microsoft.com/office/drawing/2014/main" id="{95C013F2-43D3-46E9-95BC-810376FA5416}"/>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Feature Engineering</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Balance data</a:t>
            </a:r>
          </a:p>
        </p:txBody>
      </p:sp>
      <p:sp>
        <p:nvSpPr>
          <p:cNvPr id="51" name="Rounded Rectangle 9">
            <a:extLst>
              <a:ext uri="{FF2B5EF4-FFF2-40B4-BE49-F238E27FC236}">
                <a16:creationId xmlns:a16="http://schemas.microsoft.com/office/drawing/2014/main" id="{00458AFB-1870-42DD-B7B1-1C89BE15E656}"/>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Sampling</a:t>
            </a:r>
          </a:p>
        </p:txBody>
      </p:sp>
      <p:sp>
        <p:nvSpPr>
          <p:cNvPr id="52" name="Rounded Rectangle 9">
            <a:extLst>
              <a:ext uri="{FF2B5EF4-FFF2-40B4-BE49-F238E27FC236}">
                <a16:creationId xmlns:a16="http://schemas.microsoft.com/office/drawing/2014/main" id="{F8C07DBB-03FB-4129-87D5-293441573335}"/>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endParaRPr>
          </a:p>
        </p:txBody>
      </p:sp>
      <p:sp>
        <p:nvSpPr>
          <p:cNvPr id="53" name="Rounded Rectangle 9">
            <a:extLst>
              <a:ext uri="{FF2B5EF4-FFF2-40B4-BE49-F238E27FC236}">
                <a16:creationId xmlns:a16="http://schemas.microsoft.com/office/drawing/2014/main" id="{A7CC87C6-6CC2-4185-9DEA-9C5BF6C4B92F}"/>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rPr>
              <a:t>Modelling</a:t>
            </a:r>
          </a:p>
        </p:txBody>
      </p:sp>
      <p:sp>
        <p:nvSpPr>
          <p:cNvPr id="54" name="Rounded Rectangle 9">
            <a:extLst>
              <a:ext uri="{FF2B5EF4-FFF2-40B4-BE49-F238E27FC236}">
                <a16:creationId xmlns:a16="http://schemas.microsoft.com/office/drawing/2014/main" id="{F418C671-699D-4F5D-98AF-7AD831E6FA24}"/>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rPr>
              <a:t>Matching</a:t>
            </a:r>
          </a:p>
        </p:txBody>
      </p:sp>
      <p:sp>
        <p:nvSpPr>
          <p:cNvPr id="55" name="Rounded Rectangle 9">
            <a:extLst>
              <a:ext uri="{FF2B5EF4-FFF2-40B4-BE49-F238E27FC236}">
                <a16:creationId xmlns:a16="http://schemas.microsoft.com/office/drawing/2014/main" id="{093C42FB-BE3F-4871-9F30-9E30676AF988}"/>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Significance Test</a:t>
            </a:r>
          </a:p>
        </p:txBody>
      </p:sp>
      <p:cxnSp>
        <p:nvCxnSpPr>
          <p:cNvPr id="56" name="Curved Connector 24">
            <a:extLst>
              <a:ext uri="{FF2B5EF4-FFF2-40B4-BE49-F238E27FC236}">
                <a16:creationId xmlns:a16="http://schemas.microsoft.com/office/drawing/2014/main" id="{E19B9B9E-0009-434A-86AF-3FFA43BB3881}"/>
              </a:ext>
            </a:extLst>
          </p:cNvPr>
          <p:cNvCxnSpPr>
            <a:cxnSpLocks/>
            <a:endCxn id="53"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57" name="Arrow: Curved Right 56">
            <a:extLst>
              <a:ext uri="{FF2B5EF4-FFF2-40B4-BE49-F238E27FC236}">
                <a16:creationId xmlns:a16="http://schemas.microsoft.com/office/drawing/2014/main" id="{9A352311-D06A-490D-BE53-BF4485D95814}"/>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58" name="Curved Connector 24">
            <a:extLst>
              <a:ext uri="{FF2B5EF4-FFF2-40B4-BE49-F238E27FC236}">
                <a16:creationId xmlns:a16="http://schemas.microsoft.com/office/drawing/2014/main" id="{34C735D3-6F45-4C41-8D5B-F6D420C112E1}"/>
              </a:ext>
            </a:extLst>
          </p:cNvPr>
          <p:cNvCxnSpPr>
            <a:cxnSpLocks/>
            <a:stCxn id="54" idx="1"/>
            <a:endCxn id="51"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59" name="Curved Connector 24">
            <a:extLst>
              <a:ext uri="{FF2B5EF4-FFF2-40B4-BE49-F238E27FC236}">
                <a16:creationId xmlns:a16="http://schemas.microsoft.com/office/drawing/2014/main" id="{A8686BF6-53B1-4E88-9312-BC72D4AA9CAA}"/>
              </a:ext>
            </a:extLst>
          </p:cNvPr>
          <p:cNvCxnSpPr>
            <a:cxnSpLocks/>
            <a:stCxn id="51" idx="2"/>
            <a:endCxn id="55"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60" name="Picture 5" descr="C:\Users\torsteng\AppData\Local\Microsoft\Windows\Temporary Internet Files\Content.IE5\AP5NZ56T\MM900043784[1].gif">
            <a:extLst>
              <a:ext uri="{FF2B5EF4-FFF2-40B4-BE49-F238E27FC236}">
                <a16:creationId xmlns:a16="http://schemas.microsoft.com/office/drawing/2014/main" id="{0529C03D-A211-4707-A10A-E3F82B935652}"/>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61" name="Curved Connector 24">
            <a:extLst>
              <a:ext uri="{FF2B5EF4-FFF2-40B4-BE49-F238E27FC236}">
                <a16:creationId xmlns:a16="http://schemas.microsoft.com/office/drawing/2014/main" id="{3874EE50-01F4-41E1-9E02-C78FD0B03903}"/>
              </a:ext>
            </a:extLst>
          </p:cNvPr>
          <p:cNvCxnSpPr>
            <a:cxnSpLocks/>
            <a:stCxn id="55" idx="3"/>
            <a:endCxn id="60"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2" name="Rounded Rectangle 9">
            <a:extLst>
              <a:ext uri="{FF2B5EF4-FFF2-40B4-BE49-F238E27FC236}">
                <a16:creationId xmlns:a16="http://schemas.microsoft.com/office/drawing/2014/main" id="{5CE50444-4556-4322-874C-065247A8464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Statistical Inference</a:t>
            </a:r>
          </a:p>
        </p:txBody>
      </p:sp>
      <p:grpSp>
        <p:nvGrpSpPr>
          <p:cNvPr id="63" name="Group 62">
            <a:extLst>
              <a:ext uri="{FF2B5EF4-FFF2-40B4-BE49-F238E27FC236}">
                <a16:creationId xmlns:a16="http://schemas.microsoft.com/office/drawing/2014/main" id="{6E9619A2-7C03-450E-BBDB-18FE96D134E2}"/>
              </a:ext>
            </a:extLst>
          </p:cNvPr>
          <p:cNvGrpSpPr/>
          <p:nvPr/>
        </p:nvGrpSpPr>
        <p:grpSpPr>
          <a:xfrm>
            <a:off x="10724072" y="5326199"/>
            <a:ext cx="788998" cy="626116"/>
            <a:chOff x="3377083" y="3336433"/>
            <a:chExt cx="1174035" cy="925108"/>
          </a:xfrm>
        </p:grpSpPr>
        <p:pic>
          <p:nvPicPr>
            <p:cNvPr id="64" name="Picture 63">
              <a:extLst>
                <a:ext uri="{FF2B5EF4-FFF2-40B4-BE49-F238E27FC236}">
                  <a16:creationId xmlns:a16="http://schemas.microsoft.com/office/drawing/2014/main" id="{D550031A-8F09-4245-979B-3F0FD58974E7}"/>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65" name="Rectangle 64">
              <a:extLst>
                <a:ext uri="{FF2B5EF4-FFF2-40B4-BE49-F238E27FC236}">
                  <a16:creationId xmlns:a16="http://schemas.microsoft.com/office/drawing/2014/main" id="{58900AB2-13DD-419B-985C-332BF779B3E6}"/>
                </a:ext>
              </a:extLst>
            </p:cNvPr>
            <p:cNvSpPr/>
            <p:nvPr/>
          </p:nvSpPr>
          <p:spPr>
            <a:xfrm>
              <a:off x="3377083" y="3965953"/>
              <a:ext cx="1174035" cy="295588"/>
            </a:xfrm>
            <a:prstGeom prst="rect">
              <a:avLst/>
            </a:prstGeom>
          </p:spPr>
          <p:txBody>
            <a:bodyPr wrap="none">
              <a:spAutoFit/>
            </a:bodyPr>
            <a:lstStyle/>
            <a:p>
              <a:pPr algn="ctr" defTabSz="932215"/>
              <a:r>
                <a:rPr lang="en-US" sz="700" dirty="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rPr>
                <a:t>AZURE SQL DB</a:t>
              </a:r>
            </a:p>
          </p:txBody>
        </p:sp>
      </p:grpSp>
      <p:cxnSp>
        <p:nvCxnSpPr>
          <p:cNvPr id="66" name="Curved Connector 24">
            <a:extLst>
              <a:ext uri="{FF2B5EF4-FFF2-40B4-BE49-F238E27FC236}">
                <a16:creationId xmlns:a16="http://schemas.microsoft.com/office/drawing/2014/main" id="{B6F21226-96AE-4489-8C03-5C9D740B6593}"/>
              </a:ext>
            </a:extLst>
          </p:cNvPr>
          <p:cNvCxnSpPr>
            <a:cxnSpLocks/>
            <a:stCxn id="53"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7" name="TextBox 66">
            <a:extLst>
              <a:ext uri="{FF2B5EF4-FFF2-40B4-BE49-F238E27FC236}">
                <a16:creationId xmlns:a16="http://schemas.microsoft.com/office/drawing/2014/main" id="{B2523535-FC5F-42BF-96AB-045362F4FEED}"/>
              </a:ext>
            </a:extLst>
          </p:cNvPr>
          <p:cNvSpPr txBox="1"/>
          <p:nvPr/>
        </p:nvSpPr>
        <p:spPr>
          <a:xfrm>
            <a:off x="9002412" y="4778556"/>
            <a:ext cx="1474325" cy="276999"/>
          </a:xfrm>
          <a:prstGeom prst="rect">
            <a:avLst/>
          </a:prstGeom>
          <a:noFill/>
        </p:spPr>
        <p:txBody>
          <a:bodyPr wrap="square" rtlCol="0">
            <a:spAutoFit/>
          </a:bodyPr>
          <a:lstStyle/>
          <a:p>
            <a:r>
              <a:rPr lang="en-US" sz="1200" dirty="0"/>
              <a:t>Prediction results</a:t>
            </a:r>
          </a:p>
        </p:txBody>
      </p:sp>
      <p:sp>
        <p:nvSpPr>
          <p:cNvPr id="68" name="TextBox 67">
            <a:extLst>
              <a:ext uri="{FF2B5EF4-FFF2-40B4-BE49-F238E27FC236}">
                <a16:creationId xmlns:a16="http://schemas.microsoft.com/office/drawing/2014/main" id="{7969981B-C328-4755-8730-BEB3E22EA447}"/>
              </a:ext>
            </a:extLst>
          </p:cNvPr>
          <p:cNvSpPr txBox="1"/>
          <p:nvPr/>
        </p:nvSpPr>
        <p:spPr>
          <a:xfrm>
            <a:off x="8040563" y="5436505"/>
            <a:ext cx="817076" cy="461665"/>
          </a:xfrm>
          <a:prstGeom prst="rect">
            <a:avLst/>
          </a:prstGeom>
          <a:noFill/>
        </p:spPr>
        <p:txBody>
          <a:bodyPr wrap="square" rtlCol="0">
            <a:spAutoFit/>
          </a:bodyPr>
          <a:lstStyle/>
          <a:p>
            <a:r>
              <a:rPr lang="en-US" sz="1200" dirty="0"/>
              <a:t>Causal </a:t>
            </a:r>
          </a:p>
          <a:p>
            <a:r>
              <a:rPr lang="en-US" sz="1200" dirty="0"/>
              <a:t>results</a:t>
            </a:r>
          </a:p>
        </p:txBody>
      </p:sp>
    </p:spTree>
    <p:extLst>
      <p:ext uri="{BB962C8B-B14F-4D97-AF65-F5344CB8AC3E}">
        <p14:creationId xmlns:p14="http://schemas.microsoft.com/office/powerpoint/2010/main" val="995646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1529</Words>
  <Application>Microsoft Macintosh PowerPoint</Application>
  <PresentationFormat>Widescreen</PresentationFormat>
  <Paragraphs>191</Paragraphs>
  <Slides>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Fira Sans Extra Condensed Medium</vt:lpstr>
      <vt:lpstr>Kirang Haerang</vt:lpstr>
      <vt:lpstr>Anton</vt:lpstr>
      <vt:lpstr>Arial</vt:lpstr>
      <vt:lpstr>Arvo</vt:lpstr>
      <vt:lpstr>Calibri</vt:lpstr>
      <vt:lpstr>Overpass Light</vt:lpstr>
      <vt:lpstr>Palanquin Dark</vt:lpstr>
      <vt:lpstr>Segoe UI</vt:lpstr>
      <vt:lpstr>Segoe UI Light</vt:lpstr>
      <vt:lpstr>Segoe UI Semibold</vt:lpstr>
      <vt:lpstr>Law Center by Slidesgo</vt:lpstr>
      <vt:lpstr>DAATE MVP Model Architecture</vt:lpstr>
      <vt:lpstr>DAATE MVP Predictive Modeling</vt:lpstr>
      <vt:lpstr>DAATE MVP DAATE Modeling</vt:lpstr>
      <vt:lpstr>DAATE MVP Causal Modeling</vt:lpstr>
      <vt:lpstr>DAATE MVP Predictive Model Architecture</vt:lpstr>
      <vt:lpstr>DAATE MVP Causal Model Architecture</vt:lpstr>
      <vt:lpstr>DAATE MVP Bias Detection Engine Model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DAATE MVP Model Architecture</dc:title>
  <dc:creator>Hao Wu</dc:creator>
  <cp:lastModifiedBy>Hao Wu</cp:lastModifiedBy>
  <cp:revision>6</cp:revision>
  <dcterms:created xsi:type="dcterms:W3CDTF">2022-03-18T19:19:31Z</dcterms:created>
  <dcterms:modified xsi:type="dcterms:W3CDTF">2022-03-25T20:01:36Z</dcterms:modified>
</cp:coreProperties>
</file>