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369" r:id="rId2"/>
    <p:sldId id="373" r:id="rId3"/>
    <p:sldId id="374" r:id="rId4"/>
    <p:sldId id="3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9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E1321-E1B5-44BC-BC54-8923ADAC392F}" v="312" dt="2022-03-26T19:32:09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ie N" userId="8b14f1697149b7ae" providerId="LiveId" clId="{A40D20E0-276C-458F-AB91-5416EF5DCD0C}"/>
    <pc:docChg chg="delSld">
      <pc:chgData name="Jackie N" userId="8b14f1697149b7ae" providerId="LiveId" clId="{A40D20E0-276C-458F-AB91-5416EF5DCD0C}" dt="2022-03-26T19:40:03.149" v="3" actId="47"/>
      <pc:docMkLst>
        <pc:docMk/>
      </pc:docMkLst>
      <pc:sldChg chg="del">
        <pc:chgData name="Jackie N" userId="8b14f1697149b7ae" providerId="LiveId" clId="{A40D20E0-276C-458F-AB91-5416EF5DCD0C}" dt="2022-03-26T19:39:50.712" v="2" actId="47"/>
        <pc:sldMkLst>
          <pc:docMk/>
          <pc:sldMk cId="3970752288" sldId="361"/>
        </pc:sldMkLst>
      </pc:sldChg>
      <pc:sldChg chg="del">
        <pc:chgData name="Jackie N" userId="8b14f1697149b7ae" providerId="LiveId" clId="{A40D20E0-276C-458F-AB91-5416EF5DCD0C}" dt="2022-03-26T19:39:39.852" v="0" actId="47"/>
        <pc:sldMkLst>
          <pc:docMk/>
          <pc:sldMk cId="4160911636" sldId="364"/>
        </pc:sldMkLst>
      </pc:sldChg>
      <pc:sldChg chg="del">
        <pc:chgData name="Jackie N" userId="8b14f1697149b7ae" providerId="LiveId" clId="{A40D20E0-276C-458F-AB91-5416EF5DCD0C}" dt="2022-03-26T19:39:44.653" v="1" actId="47"/>
        <pc:sldMkLst>
          <pc:docMk/>
          <pc:sldMk cId="1988895959" sldId="366"/>
        </pc:sldMkLst>
      </pc:sldChg>
      <pc:sldChg chg="del">
        <pc:chgData name="Jackie N" userId="8b14f1697149b7ae" providerId="LiveId" clId="{A40D20E0-276C-458F-AB91-5416EF5DCD0C}" dt="2022-03-26T19:40:03.149" v="3" actId="47"/>
        <pc:sldMkLst>
          <pc:docMk/>
          <pc:sldMk cId="2004495830" sldId="367"/>
        </pc:sldMkLst>
      </pc:sldChg>
      <pc:sldMasterChg chg="delSldLayout">
        <pc:chgData name="Jackie N" userId="8b14f1697149b7ae" providerId="LiveId" clId="{A40D20E0-276C-458F-AB91-5416EF5DCD0C}" dt="2022-03-26T19:40:03.149" v="3" actId="47"/>
        <pc:sldMasterMkLst>
          <pc:docMk/>
          <pc:sldMasterMk cId="799137622" sldId="2147483660"/>
        </pc:sldMasterMkLst>
        <pc:sldLayoutChg chg="del">
          <pc:chgData name="Jackie N" userId="8b14f1697149b7ae" providerId="LiveId" clId="{A40D20E0-276C-458F-AB91-5416EF5DCD0C}" dt="2022-03-26T19:40:03.149" v="3" actId="47"/>
          <pc:sldLayoutMkLst>
            <pc:docMk/>
            <pc:sldMasterMk cId="799137622" sldId="2147483660"/>
            <pc:sldLayoutMk cId="3424010658" sldId="2147483673"/>
          </pc:sldLayoutMkLst>
        </pc:sldLayoutChg>
      </pc:sldMasterChg>
    </pc:docChg>
  </pc:docChgLst>
  <pc:docChgLst>
    <pc:chgData name="Jackie N" userId="8b14f1697149b7ae" providerId="LiveId" clId="{07AE1321-E1B5-44BC-BC54-8923ADAC392F}"/>
    <pc:docChg chg="undo custSel addSld delSld modSld sldOrd">
      <pc:chgData name="Jackie N" userId="8b14f1697149b7ae" providerId="LiveId" clId="{07AE1321-E1B5-44BC-BC54-8923ADAC392F}" dt="2022-03-26T19:32:09.715" v="1240" actId="166"/>
      <pc:docMkLst>
        <pc:docMk/>
      </pc:docMkLst>
      <pc:sldChg chg="ord">
        <pc:chgData name="Jackie N" userId="8b14f1697149b7ae" providerId="LiveId" clId="{07AE1321-E1B5-44BC-BC54-8923ADAC392F}" dt="2022-03-25T17:39:27.319" v="953"/>
        <pc:sldMkLst>
          <pc:docMk/>
          <pc:sldMk cId="3970752288" sldId="361"/>
        </pc:sldMkLst>
      </pc:sldChg>
      <pc:sldChg chg="ord">
        <pc:chgData name="Jackie N" userId="8b14f1697149b7ae" providerId="LiveId" clId="{07AE1321-E1B5-44BC-BC54-8923ADAC392F}" dt="2022-03-25T17:39:27.319" v="953"/>
        <pc:sldMkLst>
          <pc:docMk/>
          <pc:sldMk cId="4160911636" sldId="364"/>
        </pc:sldMkLst>
      </pc:sldChg>
      <pc:sldChg chg="ord">
        <pc:chgData name="Jackie N" userId="8b14f1697149b7ae" providerId="LiveId" clId="{07AE1321-E1B5-44BC-BC54-8923ADAC392F}" dt="2022-03-25T17:39:27.319" v="953"/>
        <pc:sldMkLst>
          <pc:docMk/>
          <pc:sldMk cId="1988895959" sldId="366"/>
        </pc:sldMkLst>
      </pc:sldChg>
      <pc:sldChg chg="addSp modSp mod ord">
        <pc:chgData name="Jackie N" userId="8b14f1697149b7ae" providerId="LiveId" clId="{07AE1321-E1B5-44BC-BC54-8923ADAC392F}" dt="2022-03-25T17:39:27.319" v="953"/>
        <pc:sldMkLst>
          <pc:docMk/>
          <pc:sldMk cId="2004495830" sldId="367"/>
        </pc:sldMkLst>
        <pc:spChg chg="add mod">
          <ac:chgData name="Jackie N" userId="8b14f1697149b7ae" providerId="LiveId" clId="{07AE1321-E1B5-44BC-BC54-8923ADAC392F}" dt="2022-03-23T19:55:52.595" v="601" actId="20577"/>
          <ac:spMkLst>
            <pc:docMk/>
            <pc:sldMk cId="2004495830" sldId="367"/>
            <ac:spMk id="5" creationId="{387D8D78-8B7E-4122-84AF-18C6E0CCBDC4}"/>
          </ac:spMkLst>
        </pc:spChg>
        <pc:spChg chg="add mod">
          <ac:chgData name="Jackie N" userId="8b14f1697149b7ae" providerId="LiveId" clId="{07AE1321-E1B5-44BC-BC54-8923ADAC392F}" dt="2022-03-22T23:35:12.300" v="540" actId="1076"/>
          <ac:spMkLst>
            <pc:docMk/>
            <pc:sldMk cId="2004495830" sldId="367"/>
            <ac:spMk id="12" creationId="{4DB1916D-7FF6-4818-8FEE-A1B570EC346E}"/>
          </ac:spMkLst>
        </pc:spChg>
        <pc:spChg chg="add mod">
          <ac:chgData name="Jackie N" userId="8b14f1697149b7ae" providerId="LiveId" clId="{07AE1321-E1B5-44BC-BC54-8923ADAC392F}" dt="2022-03-23T19:56:01.460" v="609" actId="20577"/>
          <ac:spMkLst>
            <pc:docMk/>
            <pc:sldMk cId="2004495830" sldId="367"/>
            <ac:spMk id="18" creationId="{415243F2-6896-44F3-AAA4-BBB8C9465D91}"/>
          </ac:spMkLst>
        </pc:spChg>
        <pc:spChg chg="mod">
          <ac:chgData name="Jackie N" userId="8b14f1697149b7ae" providerId="LiveId" clId="{07AE1321-E1B5-44BC-BC54-8923ADAC392F}" dt="2022-03-22T23:36:17.735" v="554" actId="14100"/>
          <ac:spMkLst>
            <pc:docMk/>
            <pc:sldMk cId="2004495830" sldId="367"/>
            <ac:spMk id="33" creationId="{9FB27B7A-B9DD-4785-AF50-3FD9D45ABE33}"/>
          </ac:spMkLst>
        </pc:spChg>
        <pc:spChg chg="mod">
          <ac:chgData name="Jackie N" userId="8b14f1697149b7ae" providerId="LiveId" clId="{07AE1321-E1B5-44BC-BC54-8923ADAC392F}" dt="2022-03-22T23:35:38.263" v="549" actId="1076"/>
          <ac:spMkLst>
            <pc:docMk/>
            <pc:sldMk cId="2004495830" sldId="367"/>
            <ac:spMk id="42" creationId="{E195B8FB-D722-4DEA-BE3D-CA87BD8A2C54}"/>
          </ac:spMkLst>
        </pc:spChg>
        <pc:spChg chg="mod">
          <ac:chgData name="Jackie N" userId="8b14f1697149b7ae" providerId="LiveId" clId="{07AE1321-E1B5-44BC-BC54-8923ADAC392F}" dt="2022-03-21T19:19:49.229" v="501" actId="20577"/>
          <ac:spMkLst>
            <pc:docMk/>
            <pc:sldMk cId="2004495830" sldId="367"/>
            <ac:spMk id="45" creationId="{4336ED9A-1B37-445D-BADD-1D4771070170}"/>
          </ac:spMkLst>
        </pc:spChg>
        <pc:spChg chg="mod">
          <ac:chgData name="Jackie N" userId="8b14f1697149b7ae" providerId="LiveId" clId="{07AE1321-E1B5-44BC-BC54-8923ADAC392F}" dt="2022-03-21T19:19:55.573" v="507" actId="20577"/>
          <ac:spMkLst>
            <pc:docMk/>
            <pc:sldMk cId="2004495830" sldId="367"/>
            <ac:spMk id="658" creationId="{00000000-0000-0000-0000-000000000000}"/>
          </ac:spMkLst>
        </pc:spChg>
        <pc:picChg chg="add mod">
          <ac:chgData name="Jackie N" userId="8b14f1697149b7ae" providerId="LiveId" clId="{07AE1321-E1B5-44BC-BC54-8923ADAC392F}" dt="2022-03-22T23:35:12.300" v="540" actId="1076"/>
          <ac:picMkLst>
            <pc:docMk/>
            <pc:sldMk cId="2004495830" sldId="367"/>
            <ac:picMk id="13" creationId="{6E832ADD-9016-4013-B9F9-EE4ED4A0A610}"/>
          </ac:picMkLst>
        </pc:picChg>
        <pc:picChg chg="add mod">
          <ac:chgData name="Jackie N" userId="8b14f1697149b7ae" providerId="LiveId" clId="{07AE1321-E1B5-44BC-BC54-8923ADAC392F}" dt="2022-03-22T23:36:27.697" v="556" actId="1076"/>
          <ac:picMkLst>
            <pc:docMk/>
            <pc:sldMk cId="2004495830" sldId="367"/>
            <ac:picMk id="1026" creationId="{DDC9FF5D-A32B-4C0E-AC67-435B0C68B319}"/>
          </ac:picMkLst>
        </pc:picChg>
        <pc:cxnChg chg="mod">
          <ac:chgData name="Jackie N" userId="8b14f1697149b7ae" providerId="LiveId" clId="{07AE1321-E1B5-44BC-BC54-8923ADAC392F}" dt="2022-03-22T23:35:49.746" v="551" actId="14100"/>
          <ac:cxnSpMkLst>
            <pc:docMk/>
            <pc:sldMk cId="2004495830" sldId="367"/>
            <ac:cxnSpMk id="41" creationId="{8D10B0DD-2446-4DA8-8653-95FBBCF799B3}"/>
          </ac:cxnSpMkLst>
        </pc:cxnChg>
      </pc:sldChg>
      <pc:sldChg chg="addSp delSp modSp add mod">
        <pc:chgData name="Jackie N" userId="8b14f1697149b7ae" providerId="LiveId" clId="{07AE1321-E1B5-44BC-BC54-8923ADAC392F}" dt="2022-03-26T19:21:36.289" v="968" actId="20577"/>
        <pc:sldMkLst>
          <pc:docMk/>
          <pc:sldMk cId="3732819603" sldId="369"/>
        </pc:sldMkLst>
        <pc:spChg chg="del">
          <ac:chgData name="Jackie N" userId="8b14f1697149b7ae" providerId="LiveId" clId="{07AE1321-E1B5-44BC-BC54-8923ADAC392F}" dt="2022-03-21T19:05:31.442" v="4" actId="478"/>
          <ac:spMkLst>
            <pc:docMk/>
            <pc:sldMk cId="3732819603" sldId="369"/>
            <ac:spMk id="3" creationId="{D9CA006A-B985-4C15-84B2-EC43939AA6FE}"/>
          </ac:spMkLst>
        </pc:spChg>
        <pc:spChg chg="mod">
          <ac:chgData name="Jackie N" userId="8b14f1697149b7ae" providerId="LiveId" clId="{07AE1321-E1B5-44BC-BC54-8923ADAC392F}" dt="2022-03-21T19:09:50.671" v="370" actId="20577"/>
          <ac:spMkLst>
            <pc:docMk/>
            <pc:sldMk cId="3732819603" sldId="369"/>
            <ac:spMk id="11" creationId="{37E23F2F-855D-4E5D-AFB5-36CDAD70EC34}"/>
          </ac:spMkLst>
        </pc:spChg>
        <pc:spChg chg="add mod">
          <ac:chgData name="Jackie N" userId="8b14f1697149b7ae" providerId="LiveId" clId="{07AE1321-E1B5-44BC-BC54-8923ADAC392F}" dt="2022-03-26T19:21:36.289" v="968" actId="20577"/>
          <ac:spMkLst>
            <pc:docMk/>
            <pc:sldMk cId="3732819603" sldId="369"/>
            <ac:spMk id="31" creationId="{D4D8B0C8-B0ED-42BE-A498-BC640A90AE92}"/>
          </ac:spMkLst>
        </pc:spChg>
        <pc:spChg chg="add del mod">
          <ac:chgData name="Jackie N" userId="8b14f1697149b7ae" providerId="LiveId" clId="{07AE1321-E1B5-44BC-BC54-8923ADAC392F}" dt="2022-03-24T20:39:48.381" v="771" actId="478"/>
          <ac:spMkLst>
            <pc:docMk/>
            <pc:sldMk cId="3732819603" sldId="369"/>
            <ac:spMk id="32" creationId="{414646BB-C66E-40B0-9213-EC0EA17468E4}"/>
          </ac:spMkLst>
        </pc:spChg>
        <pc:spChg chg="add mod">
          <ac:chgData name="Jackie N" userId="8b14f1697149b7ae" providerId="LiveId" clId="{07AE1321-E1B5-44BC-BC54-8923ADAC392F}" dt="2022-03-24T20:39:55.301" v="772" actId="1076"/>
          <ac:spMkLst>
            <pc:docMk/>
            <pc:sldMk cId="3732819603" sldId="369"/>
            <ac:spMk id="33" creationId="{3D8AB278-EC65-4039-88A5-B924041DE5F8}"/>
          </ac:spMkLst>
        </pc:spChg>
        <pc:spChg chg="del">
          <ac:chgData name="Jackie N" userId="8b14f1697149b7ae" providerId="LiveId" clId="{07AE1321-E1B5-44BC-BC54-8923ADAC392F}" dt="2022-03-21T19:05:31.442" v="4" actId="478"/>
          <ac:spMkLst>
            <pc:docMk/>
            <pc:sldMk cId="3732819603" sldId="369"/>
            <ac:spMk id="35" creationId="{DAE5FFE2-4B42-4DF5-9353-CF5D1380D7E7}"/>
          </ac:spMkLst>
        </pc:spChg>
        <pc:spChg chg="del">
          <ac:chgData name="Jackie N" userId="8b14f1697149b7ae" providerId="LiveId" clId="{07AE1321-E1B5-44BC-BC54-8923ADAC392F}" dt="2022-03-21T19:05:31.442" v="4" actId="478"/>
          <ac:spMkLst>
            <pc:docMk/>
            <pc:sldMk cId="3732819603" sldId="369"/>
            <ac:spMk id="36" creationId="{DE178307-EAB7-459E-B415-317F23B594A3}"/>
          </ac:spMkLst>
        </pc:spChg>
        <pc:spChg chg="del">
          <ac:chgData name="Jackie N" userId="8b14f1697149b7ae" providerId="LiveId" clId="{07AE1321-E1B5-44BC-BC54-8923ADAC392F}" dt="2022-03-21T19:05:31.442" v="4" actId="478"/>
          <ac:spMkLst>
            <pc:docMk/>
            <pc:sldMk cId="3732819603" sldId="369"/>
            <ac:spMk id="43" creationId="{C63E3FF1-0B0F-4A1E-8948-7633B47D8563}"/>
          </ac:spMkLst>
        </pc:spChg>
        <pc:spChg chg="add del mod">
          <ac:chgData name="Jackie N" userId="8b14f1697149b7ae" providerId="LiveId" clId="{07AE1321-E1B5-44BC-BC54-8923ADAC392F}" dt="2022-03-21T19:05:35.312" v="6"/>
          <ac:spMkLst>
            <pc:docMk/>
            <pc:sldMk cId="3732819603" sldId="369"/>
            <ac:spMk id="45" creationId="{314E452F-91A7-4634-BDB4-7AC722EB895E}"/>
          </ac:spMkLst>
        </pc:spChg>
        <pc:spChg chg="del">
          <ac:chgData name="Jackie N" userId="8b14f1697149b7ae" providerId="LiveId" clId="{07AE1321-E1B5-44BC-BC54-8923ADAC392F}" dt="2022-03-21T19:05:31.442" v="4" actId="478"/>
          <ac:spMkLst>
            <pc:docMk/>
            <pc:sldMk cId="3732819603" sldId="369"/>
            <ac:spMk id="50" creationId="{95C013F2-43D3-46E9-95BC-810376FA5416}"/>
          </ac:spMkLst>
        </pc:spChg>
        <pc:spChg chg="del">
          <ac:chgData name="Jackie N" userId="8b14f1697149b7ae" providerId="LiveId" clId="{07AE1321-E1B5-44BC-BC54-8923ADAC392F}" dt="2022-03-21T19:05:31.442" v="4" actId="478"/>
          <ac:spMkLst>
            <pc:docMk/>
            <pc:sldMk cId="3732819603" sldId="369"/>
            <ac:spMk id="51" creationId="{00458AFB-1870-42DD-B7B1-1C89BE15E656}"/>
          </ac:spMkLst>
        </pc:spChg>
        <pc:spChg chg="del">
          <ac:chgData name="Jackie N" userId="8b14f1697149b7ae" providerId="LiveId" clId="{07AE1321-E1B5-44BC-BC54-8923ADAC392F}" dt="2022-03-21T19:05:31.442" v="4" actId="478"/>
          <ac:spMkLst>
            <pc:docMk/>
            <pc:sldMk cId="3732819603" sldId="369"/>
            <ac:spMk id="52" creationId="{F8C07DBB-03FB-4129-87D5-293441573335}"/>
          </ac:spMkLst>
        </pc:spChg>
        <pc:spChg chg="del">
          <ac:chgData name="Jackie N" userId="8b14f1697149b7ae" providerId="LiveId" clId="{07AE1321-E1B5-44BC-BC54-8923ADAC392F}" dt="2022-03-21T19:05:31.442" v="4" actId="478"/>
          <ac:spMkLst>
            <pc:docMk/>
            <pc:sldMk cId="3732819603" sldId="369"/>
            <ac:spMk id="53" creationId="{A7CC87C6-6CC2-4185-9DEA-9C5BF6C4B92F}"/>
          </ac:spMkLst>
        </pc:spChg>
        <pc:spChg chg="del">
          <ac:chgData name="Jackie N" userId="8b14f1697149b7ae" providerId="LiveId" clId="{07AE1321-E1B5-44BC-BC54-8923ADAC392F}" dt="2022-03-21T19:05:31.442" v="4" actId="478"/>
          <ac:spMkLst>
            <pc:docMk/>
            <pc:sldMk cId="3732819603" sldId="369"/>
            <ac:spMk id="54" creationId="{F418C671-699D-4F5D-98AF-7AD831E6FA24}"/>
          </ac:spMkLst>
        </pc:spChg>
        <pc:spChg chg="del">
          <ac:chgData name="Jackie N" userId="8b14f1697149b7ae" providerId="LiveId" clId="{07AE1321-E1B5-44BC-BC54-8923ADAC392F}" dt="2022-03-21T19:05:31.442" v="4" actId="478"/>
          <ac:spMkLst>
            <pc:docMk/>
            <pc:sldMk cId="3732819603" sldId="369"/>
            <ac:spMk id="55" creationId="{093C42FB-BE3F-4871-9F30-9E30676AF988}"/>
          </ac:spMkLst>
        </pc:spChg>
        <pc:spChg chg="del">
          <ac:chgData name="Jackie N" userId="8b14f1697149b7ae" providerId="LiveId" clId="{07AE1321-E1B5-44BC-BC54-8923ADAC392F}" dt="2022-03-21T19:05:31.442" v="4" actId="478"/>
          <ac:spMkLst>
            <pc:docMk/>
            <pc:sldMk cId="3732819603" sldId="369"/>
            <ac:spMk id="57" creationId="{9A352311-D06A-490D-BE53-BF4485D95814}"/>
          </ac:spMkLst>
        </pc:spChg>
        <pc:spChg chg="del">
          <ac:chgData name="Jackie N" userId="8b14f1697149b7ae" providerId="LiveId" clId="{07AE1321-E1B5-44BC-BC54-8923ADAC392F}" dt="2022-03-21T19:05:31.442" v="4" actId="478"/>
          <ac:spMkLst>
            <pc:docMk/>
            <pc:sldMk cId="3732819603" sldId="369"/>
            <ac:spMk id="62" creationId="{5CE50444-4556-4322-874C-065247A84641}"/>
          </ac:spMkLst>
        </pc:spChg>
        <pc:spChg chg="del">
          <ac:chgData name="Jackie N" userId="8b14f1697149b7ae" providerId="LiveId" clId="{07AE1321-E1B5-44BC-BC54-8923ADAC392F}" dt="2022-03-21T19:05:31.442" v="4" actId="478"/>
          <ac:spMkLst>
            <pc:docMk/>
            <pc:sldMk cId="3732819603" sldId="369"/>
            <ac:spMk id="67" creationId="{B2523535-FC5F-42BF-96AB-045362F4FEED}"/>
          </ac:spMkLst>
        </pc:spChg>
        <pc:spChg chg="del">
          <ac:chgData name="Jackie N" userId="8b14f1697149b7ae" providerId="LiveId" clId="{07AE1321-E1B5-44BC-BC54-8923ADAC392F}" dt="2022-03-21T19:05:31.442" v="4" actId="478"/>
          <ac:spMkLst>
            <pc:docMk/>
            <pc:sldMk cId="3732819603" sldId="369"/>
            <ac:spMk id="68" creationId="{7969981B-C328-4755-8730-BEB3E22EA447}"/>
          </ac:spMkLst>
        </pc:spChg>
        <pc:spChg chg="mod">
          <ac:chgData name="Jackie N" userId="8b14f1697149b7ae" providerId="LiveId" clId="{07AE1321-E1B5-44BC-BC54-8923ADAC392F}" dt="2022-03-21T19:05:33.732" v="5"/>
          <ac:spMkLst>
            <pc:docMk/>
            <pc:sldMk cId="3732819603" sldId="369"/>
            <ac:spMk id="71" creationId="{14895FE7-8979-4F08-9225-D1F198B63B85}"/>
          </ac:spMkLst>
        </pc:spChg>
        <pc:spChg chg="add del mod">
          <ac:chgData name="Jackie N" userId="8b14f1697149b7ae" providerId="LiveId" clId="{07AE1321-E1B5-44BC-BC54-8923ADAC392F}" dt="2022-03-21T19:05:35.312" v="6"/>
          <ac:spMkLst>
            <pc:docMk/>
            <pc:sldMk cId="3732819603" sldId="369"/>
            <ac:spMk id="74" creationId="{3481BD6F-1457-43AB-8487-101CB571971B}"/>
          </ac:spMkLst>
        </pc:spChg>
        <pc:spChg chg="mod">
          <ac:chgData name="Jackie N" userId="8b14f1697149b7ae" providerId="LiveId" clId="{07AE1321-E1B5-44BC-BC54-8923ADAC392F}" dt="2022-03-21T19:05:33.732" v="5"/>
          <ac:spMkLst>
            <pc:docMk/>
            <pc:sldMk cId="3732819603" sldId="369"/>
            <ac:spMk id="77" creationId="{D2974227-AD00-4DD6-8680-E2EDF5217FDB}"/>
          </ac:spMkLst>
        </pc:spChg>
        <pc:spChg chg="add del mod">
          <ac:chgData name="Jackie N" userId="8b14f1697149b7ae" providerId="LiveId" clId="{07AE1321-E1B5-44BC-BC54-8923ADAC392F}" dt="2022-03-21T19:05:35.312" v="6"/>
          <ac:spMkLst>
            <pc:docMk/>
            <pc:sldMk cId="3732819603" sldId="369"/>
            <ac:spMk id="78" creationId="{03E4F73E-F1D1-4ACC-8CFC-147F19947414}"/>
          </ac:spMkLst>
        </pc:spChg>
        <pc:spChg chg="add del mod">
          <ac:chgData name="Jackie N" userId="8b14f1697149b7ae" providerId="LiveId" clId="{07AE1321-E1B5-44BC-BC54-8923ADAC392F}" dt="2022-03-21T19:05:35.312" v="6"/>
          <ac:spMkLst>
            <pc:docMk/>
            <pc:sldMk cId="3732819603" sldId="369"/>
            <ac:spMk id="79" creationId="{7A95C4D6-EBE3-4812-AE7C-33B1E45E5A5B}"/>
          </ac:spMkLst>
        </pc:spChg>
        <pc:spChg chg="add del mod">
          <ac:chgData name="Jackie N" userId="8b14f1697149b7ae" providerId="LiveId" clId="{07AE1321-E1B5-44BC-BC54-8923ADAC392F}" dt="2022-03-21T19:05:35.312" v="6"/>
          <ac:spMkLst>
            <pc:docMk/>
            <pc:sldMk cId="3732819603" sldId="369"/>
            <ac:spMk id="80" creationId="{0F6D04F5-2027-4B07-AFA8-8E51729B7F87}"/>
          </ac:spMkLst>
        </pc:spChg>
        <pc:spChg chg="add del mod">
          <ac:chgData name="Jackie N" userId="8b14f1697149b7ae" providerId="LiveId" clId="{07AE1321-E1B5-44BC-BC54-8923ADAC392F}" dt="2022-03-21T19:05:35.312" v="6"/>
          <ac:spMkLst>
            <pc:docMk/>
            <pc:sldMk cId="3732819603" sldId="369"/>
            <ac:spMk id="81" creationId="{9FB211E5-70BC-433D-8AE2-31119186080A}"/>
          </ac:spMkLst>
        </pc:spChg>
        <pc:spChg chg="mod">
          <ac:chgData name="Jackie N" userId="8b14f1697149b7ae" providerId="LiveId" clId="{07AE1321-E1B5-44BC-BC54-8923ADAC392F}" dt="2022-03-21T19:05:33.732" v="5"/>
          <ac:spMkLst>
            <pc:docMk/>
            <pc:sldMk cId="3732819603" sldId="369"/>
            <ac:spMk id="88" creationId="{C690B03A-F75D-4F78-9F9C-91A609BE9C7C}"/>
          </ac:spMkLst>
        </pc:spChg>
        <pc:spChg chg="add del mod">
          <ac:chgData name="Jackie N" userId="8b14f1697149b7ae" providerId="LiveId" clId="{07AE1321-E1B5-44BC-BC54-8923ADAC392F}" dt="2022-03-21T19:05:35.312" v="6"/>
          <ac:spMkLst>
            <pc:docMk/>
            <pc:sldMk cId="3732819603" sldId="369"/>
            <ac:spMk id="90" creationId="{C51D49CD-868A-41F7-BA68-CCD5B703B30E}"/>
          </ac:spMkLst>
        </pc:spChg>
        <pc:spChg chg="add del mod">
          <ac:chgData name="Jackie N" userId="8b14f1697149b7ae" providerId="LiveId" clId="{07AE1321-E1B5-44BC-BC54-8923ADAC392F}" dt="2022-03-21T19:05:35.312" v="6"/>
          <ac:spMkLst>
            <pc:docMk/>
            <pc:sldMk cId="3732819603" sldId="369"/>
            <ac:spMk id="91" creationId="{B328AFFE-C4CB-41FB-BAAC-858447C75622}"/>
          </ac:spMkLst>
        </pc:spChg>
        <pc:spChg chg="add mod">
          <ac:chgData name="Jackie N" userId="8b14f1697149b7ae" providerId="LiveId" clId="{07AE1321-E1B5-44BC-BC54-8923ADAC392F}" dt="2022-03-21T19:05:44.320" v="7"/>
          <ac:spMkLst>
            <pc:docMk/>
            <pc:sldMk cId="3732819603" sldId="369"/>
            <ac:spMk id="92" creationId="{62E0DA5E-720F-479C-AF3A-9E634D5BBCB0}"/>
          </ac:spMkLst>
        </pc:spChg>
        <pc:spChg chg="add mod">
          <ac:chgData name="Jackie N" userId="8b14f1697149b7ae" providerId="LiveId" clId="{07AE1321-E1B5-44BC-BC54-8923ADAC392F}" dt="2022-03-21T19:06:33.137" v="108" actId="1076"/>
          <ac:spMkLst>
            <pc:docMk/>
            <pc:sldMk cId="3732819603" sldId="369"/>
            <ac:spMk id="93" creationId="{7999C9E9-E149-4E5F-907E-57BA989539A3}"/>
          </ac:spMkLst>
        </pc:spChg>
        <pc:spChg chg="mod">
          <ac:chgData name="Jackie N" userId="8b14f1697149b7ae" providerId="LiveId" clId="{07AE1321-E1B5-44BC-BC54-8923ADAC392F}" dt="2022-03-21T19:05:44.320" v="7"/>
          <ac:spMkLst>
            <pc:docMk/>
            <pc:sldMk cId="3732819603" sldId="369"/>
            <ac:spMk id="96" creationId="{34A24359-6A92-4311-B53B-0BE9DAB6053B}"/>
          </ac:spMkLst>
        </pc:spChg>
        <pc:spChg chg="add mod">
          <ac:chgData name="Jackie N" userId="8b14f1697149b7ae" providerId="LiveId" clId="{07AE1321-E1B5-44BC-BC54-8923ADAC392F}" dt="2022-03-21T19:05:50.568" v="8" actId="14100"/>
          <ac:spMkLst>
            <pc:docMk/>
            <pc:sldMk cId="3732819603" sldId="369"/>
            <ac:spMk id="99" creationId="{301F5C07-7FF1-4C90-8198-FC9C51216C7E}"/>
          </ac:spMkLst>
        </pc:spChg>
        <pc:spChg chg="mod">
          <ac:chgData name="Jackie N" userId="8b14f1697149b7ae" providerId="LiveId" clId="{07AE1321-E1B5-44BC-BC54-8923ADAC392F}" dt="2022-03-21T19:05:44.320" v="7"/>
          <ac:spMkLst>
            <pc:docMk/>
            <pc:sldMk cId="3732819603" sldId="369"/>
            <ac:spMk id="102" creationId="{1FD507AA-6950-4863-B20C-4A9044787D8B}"/>
          </ac:spMkLst>
        </pc:spChg>
        <pc:spChg chg="add mod">
          <ac:chgData name="Jackie N" userId="8b14f1697149b7ae" providerId="LiveId" clId="{07AE1321-E1B5-44BC-BC54-8923ADAC392F}" dt="2022-03-21T19:05:44.320" v="7"/>
          <ac:spMkLst>
            <pc:docMk/>
            <pc:sldMk cId="3732819603" sldId="369"/>
            <ac:spMk id="103" creationId="{81413883-6C1C-4C1A-B1BB-B42D007C8525}"/>
          </ac:spMkLst>
        </pc:spChg>
        <pc:spChg chg="add mod">
          <ac:chgData name="Jackie N" userId="8b14f1697149b7ae" providerId="LiveId" clId="{07AE1321-E1B5-44BC-BC54-8923ADAC392F}" dt="2022-03-25T17:28:41.253" v="811" actId="20577"/>
          <ac:spMkLst>
            <pc:docMk/>
            <pc:sldMk cId="3732819603" sldId="369"/>
            <ac:spMk id="104" creationId="{8F7524AC-68A6-453C-8749-2435CC547C76}"/>
          </ac:spMkLst>
        </pc:spChg>
        <pc:spChg chg="add mod">
          <ac:chgData name="Jackie N" userId="8b14f1697149b7ae" providerId="LiveId" clId="{07AE1321-E1B5-44BC-BC54-8923ADAC392F}" dt="2022-03-21T19:15:31.225" v="451" actId="20577"/>
          <ac:spMkLst>
            <pc:docMk/>
            <pc:sldMk cId="3732819603" sldId="369"/>
            <ac:spMk id="105" creationId="{43C8943A-66D6-435A-8904-1BEFF40068DE}"/>
          </ac:spMkLst>
        </pc:spChg>
        <pc:spChg chg="add del mod">
          <ac:chgData name="Jackie N" userId="8b14f1697149b7ae" providerId="LiveId" clId="{07AE1321-E1B5-44BC-BC54-8923ADAC392F}" dt="2022-03-21T19:07:00.964" v="137" actId="478"/>
          <ac:spMkLst>
            <pc:docMk/>
            <pc:sldMk cId="3732819603" sldId="369"/>
            <ac:spMk id="106" creationId="{9A27100E-7D5D-4C0A-8A0C-5CB75632C0FF}"/>
          </ac:spMkLst>
        </pc:spChg>
        <pc:spChg chg="mod">
          <ac:chgData name="Jackie N" userId="8b14f1697149b7ae" providerId="LiveId" clId="{07AE1321-E1B5-44BC-BC54-8923ADAC392F}" dt="2022-03-21T19:05:44.320" v="7"/>
          <ac:spMkLst>
            <pc:docMk/>
            <pc:sldMk cId="3732819603" sldId="369"/>
            <ac:spMk id="113" creationId="{6777CAFB-0518-4E10-8247-A61D9673B8C7}"/>
          </ac:spMkLst>
        </pc:spChg>
        <pc:spChg chg="mod">
          <ac:chgData name="Jackie N" userId="8b14f1697149b7ae" providerId="LiveId" clId="{07AE1321-E1B5-44BC-BC54-8923ADAC392F}" dt="2022-03-21T19:05:58.057" v="10" actId="1076"/>
          <ac:spMkLst>
            <pc:docMk/>
            <pc:sldMk cId="3732819603" sldId="369"/>
            <ac:spMk id="115" creationId="{685F49E4-53E7-41BA-ABAA-9153A7ED27D0}"/>
          </ac:spMkLst>
        </pc:spChg>
        <pc:spChg chg="add mod">
          <ac:chgData name="Jackie N" userId="8b14f1697149b7ae" providerId="LiveId" clId="{07AE1321-E1B5-44BC-BC54-8923ADAC392F}" dt="2022-03-21T19:05:44.320" v="7"/>
          <ac:spMkLst>
            <pc:docMk/>
            <pc:sldMk cId="3732819603" sldId="369"/>
            <ac:spMk id="116" creationId="{71DC2356-AF09-4D62-BC8E-66805B0B5F4C}"/>
          </ac:spMkLst>
        </pc:spChg>
        <pc:spChg chg="add mod">
          <ac:chgData name="Jackie N" userId="8b14f1697149b7ae" providerId="LiveId" clId="{07AE1321-E1B5-44BC-BC54-8923ADAC392F}" dt="2022-03-21T19:05:44.320" v="7"/>
          <ac:spMkLst>
            <pc:docMk/>
            <pc:sldMk cId="3732819603" sldId="369"/>
            <ac:spMk id="117" creationId="{35399D29-BBC9-4998-85F2-C7ED90600EF6}"/>
          </ac:spMkLst>
        </pc:spChg>
        <pc:spChg chg="add mod">
          <ac:chgData name="Jackie N" userId="8b14f1697149b7ae" providerId="LiveId" clId="{07AE1321-E1B5-44BC-BC54-8923ADAC392F}" dt="2022-03-21T19:07:11.635" v="138" actId="1076"/>
          <ac:spMkLst>
            <pc:docMk/>
            <pc:sldMk cId="3732819603" sldId="369"/>
            <ac:spMk id="118" creationId="{A86DC910-3D53-4415-B119-9F69C3CD6733}"/>
          </ac:spMkLst>
        </pc:spChg>
        <pc:spChg chg="add mod ord">
          <ac:chgData name="Jackie N" userId="8b14f1697149b7ae" providerId="LiveId" clId="{07AE1321-E1B5-44BC-BC54-8923ADAC392F}" dt="2022-03-21T19:08:17.403" v="177" actId="1076"/>
          <ac:spMkLst>
            <pc:docMk/>
            <pc:sldMk cId="3732819603" sldId="369"/>
            <ac:spMk id="119" creationId="{021114F5-194D-46DB-A300-4B8B395064F2}"/>
          </ac:spMkLst>
        </pc:spChg>
        <pc:grpChg chg="del">
          <ac:chgData name="Jackie N" userId="8b14f1697149b7ae" providerId="LiveId" clId="{07AE1321-E1B5-44BC-BC54-8923ADAC392F}" dt="2022-03-21T19:05:31.442" v="4" actId="478"/>
          <ac:grpSpMkLst>
            <pc:docMk/>
            <pc:sldMk cId="3732819603" sldId="369"/>
            <ac:grpSpMk id="37" creationId="{06D0EBD3-6F0C-47BD-85C8-C060BA28761B}"/>
          </ac:grpSpMkLst>
        </pc:grpChg>
        <pc:grpChg chg="del">
          <ac:chgData name="Jackie N" userId="8b14f1697149b7ae" providerId="LiveId" clId="{07AE1321-E1B5-44BC-BC54-8923ADAC392F}" dt="2022-03-21T19:05:31.442" v="4" actId="478"/>
          <ac:grpSpMkLst>
            <pc:docMk/>
            <pc:sldMk cId="3732819603" sldId="369"/>
            <ac:grpSpMk id="47" creationId="{A35FF689-D231-4400-AE95-D77D78E57AEA}"/>
          </ac:grpSpMkLst>
        </pc:grpChg>
        <pc:grpChg chg="del">
          <ac:chgData name="Jackie N" userId="8b14f1697149b7ae" providerId="LiveId" clId="{07AE1321-E1B5-44BC-BC54-8923ADAC392F}" dt="2022-03-21T19:05:31.442" v="4" actId="478"/>
          <ac:grpSpMkLst>
            <pc:docMk/>
            <pc:sldMk cId="3732819603" sldId="369"/>
            <ac:grpSpMk id="63" creationId="{6E9619A2-7C03-450E-BBDB-18FE96D134E2}"/>
          </ac:grpSpMkLst>
        </pc:grpChg>
        <pc:grpChg chg="add del mod">
          <ac:chgData name="Jackie N" userId="8b14f1697149b7ae" providerId="LiveId" clId="{07AE1321-E1B5-44BC-BC54-8923ADAC392F}" dt="2022-03-21T19:05:35.312" v="6"/>
          <ac:grpSpMkLst>
            <pc:docMk/>
            <pc:sldMk cId="3732819603" sldId="369"/>
            <ac:grpSpMk id="69" creationId="{CDE50DA7-971E-4B80-9AA0-3C9D8E9A3354}"/>
          </ac:grpSpMkLst>
        </pc:grpChg>
        <pc:grpChg chg="add del mod">
          <ac:chgData name="Jackie N" userId="8b14f1697149b7ae" providerId="LiveId" clId="{07AE1321-E1B5-44BC-BC54-8923ADAC392F}" dt="2022-03-21T19:05:35.312" v="6"/>
          <ac:grpSpMkLst>
            <pc:docMk/>
            <pc:sldMk cId="3732819603" sldId="369"/>
            <ac:grpSpMk id="75" creationId="{F15B5707-DCB0-4612-9EDC-8F5D48ABED5A}"/>
          </ac:grpSpMkLst>
        </pc:grpChg>
        <pc:grpChg chg="add del mod">
          <ac:chgData name="Jackie N" userId="8b14f1697149b7ae" providerId="LiveId" clId="{07AE1321-E1B5-44BC-BC54-8923ADAC392F}" dt="2022-03-21T19:05:35.312" v="6"/>
          <ac:grpSpMkLst>
            <pc:docMk/>
            <pc:sldMk cId="3732819603" sldId="369"/>
            <ac:grpSpMk id="86" creationId="{B8A44CF1-AE27-4FD1-BF72-B714BA624FB9}"/>
          </ac:grpSpMkLst>
        </pc:grpChg>
        <pc:grpChg chg="add mod">
          <ac:chgData name="Jackie N" userId="8b14f1697149b7ae" providerId="LiveId" clId="{07AE1321-E1B5-44BC-BC54-8923ADAC392F}" dt="2022-03-21T19:08:39.640" v="273" actId="1036"/>
          <ac:grpSpMkLst>
            <pc:docMk/>
            <pc:sldMk cId="3732819603" sldId="369"/>
            <ac:grpSpMk id="94" creationId="{01C0FB8C-2F2B-4170-8394-77AC09698548}"/>
          </ac:grpSpMkLst>
        </pc:grpChg>
        <pc:grpChg chg="add mod">
          <ac:chgData name="Jackie N" userId="8b14f1697149b7ae" providerId="LiveId" clId="{07AE1321-E1B5-44BC-BC54-8923ADAC392F}" dt="2022-03-21T19:08:39.640" v="273" actId="1036"/>
          <ac:grpSpMkLst>
            <pc:docMk/>
            <pc:sldMk cId="3732819603" sldId="369"/>
            <ac:grpSpMk id="100" creationId="{CF4BF398-DC29-4145-A44F-5929ABA01800}"/>
          </ac:grpSpMkLst>
        </pc:grpChg>
        <pc:grpChg chg="add mod">
          <ac:chgData name="Jackie N" userId="8b14f1697149b7ae" providerId="LiveId" clId="{07AE1321-E1B5-44BC-BC54-8923ADAC392F}" dt="2022-03-21T19:08:58.204" v="350" actId="1076"/>
          <ac:grpSpMkLst>
            <pc:docMk/>
            <pc:sldMk cId="3732819603" sldId="369"/>
            <ac:grpSpMk id="111" creationId="{2C373BCF-F5BC-4039-BA54-B78521D0C3A4}"/>
          </ac:grpSpMkLst>
        </pc:grpChg>
        <pc:picChg chg="del">
          <ac:chgData name="Jackie N" userId="8b14f1697149b7ae" providerId="LiveId" clId="{07AE1321-E1B5-44BC-BC54-8923ADAC392F}" dt="2022-03-21T19:05:31.442" v="4" actId="478"/>
          <ac:picMkLst>
            <pc:docMk/>
            <pc:sldMk cId="3732819603" sldId="369"/>
            <ac:picMk id="40" creationId="{BE70AD58-1FBE-49FE-B4DC-6F2965FAD6AE}"/>
          </ac:picMkLst>
        </pc:picChg>
        <pc:picChg chg="del">
          <ac:chgData name="Jackie N" userId="8b14f1697149b7ae" providerId="LiveId" clId="{07AE1321-E1B5-44BC-BC54-8923ADAC392F}" dt="2022-03-21T19:04:44.794" v="1" actId="478"/>
          <ac:picMkLst>
            <pc:docMk/>
            <pc:sldMk cId="3732819603" sldId="369"/>
            <ac:picMk id="41" creationId="{C4E8442D-8A3E-416A-AF1A-CEA1F45DB363}"/>
          </ac:picMkLst>
        </pc:picChg>
        <pc:picChg chg="mod">
          <ac:chgData name="Jackie N" userId="8b14f1697149b7ae" providerId="LiveId" clId="{07AE1321-E1B5-44BC-BC54-8923ADAC392F}" dt="2022-03-21T19:05:54.369" v="9" actId="1076"/>
          <ac:picMkLst>
            <pc:docMk/>
            <pc:sldMk cId="3732819603" sldId="369"/>
            <ac:picMk id="46" creationId="{AE548326-FB5F-4D36-B2A5-7BFF42ED2E7C}"/>
          </ac:picMkLst>
        </pc:picChg>
        <pc:picChg chg="del">
          <ac:chgData name="Jackie N" userId="8b14f1697149b7ae" providerId="LiveId" clId="{07AE1321-E1B5-44BC-BC54-8923ADAC392F}" dt="2022-03-21T19:05:31.442" v="4" actId="478"/>
          <ac:picMkLst>
            <pc:docMk/>
            <pc:sldMk cId="3732819603" sldId="369"/>
            <ac:picMk id="60" creationId="{0529C03D-A211-4707-A10A-E3F82B935652}"/>
          </ac:picMkLst>
        </pc:picChg>
        <pc:picChg chg="mod">
          <ac:chgData name="Jackie N" userId="8b14f1697149b7ae" providerId="LiveId" clId="{07AE1321-E1B5-44BC-BC54-8923ADAC392F}" dt="2022-03-21T19:05:33.732" v="5"/>
          <ac:picMkLst>
            <pc:docMk/>
            <pc:sldMk cId="3732819603" sldId="369"/>
            <ac:picMk id="70" creationId="{40E6184E-B149-42CA-B1EF-2E75A89B58C0}"/>
          </ac:picMkLst>
        </pc:picChg>
        <pc:picChg chg="add del mod">
          <ac:chgData name="Jackie N" userId="8b14f1697149b7ae" providerId="LiveId" clId="{07AE1321-E1B5-44BC-BC54-8923ADAC392F}" dt="2022-03-21T19:05:35.312" v="6"/>
          <ac:picMkLst>
            <pc:docMk/>
            <pc:sldMk cId="3732819603" sldId="369"/>
            <ac:picMk id="72" creationId="{A99812F5-B515-4830-8149-A5FAAD6AF644}"/>
          </ac:picMkLst>
        </pc:picChg>
        <pc:picChg chg="mod">
          <ac:chgData name="Jackie N" userId="8b14f1697149b7ae" providerId="LiveId" clId="{07AE1321-E1B5-44BC-BC54-8923ADAC392F}" dt="2022-03-21T19:05:33.732" v="5"/>
          <ac:picMkLst>
            <pc:docMk/>
            <pc:sldMk cId="3732819603" sldId="369"/>
            <ac:picMk id="76" creationId="{F530606D-09D2-4544-A414-D991B935F250}"/>
          </ac:picMkLst>
        </pc:picChg>
        <pc:picChg chg="add del mod">
          <ac:chgData name="Jackie N" userId="8b14f1697149b7ae" providerId="LiveId" clId="{07AE1321-E1B5-44BC-BC54-8923ADAC392F}" dt="2022-03-21T19:05:35.312" v="6"/>
          <ac:picMkLst>
            <pc:docMk/>
            <pc:sldMk cId="3732819603" sldId="369"/>
            <ac:picMk id="84" creationId="{91158682-0A5E-4431-9966-A11957E696C8}"/>
          </ac:picMkLst>
        </pc:picChg>
        <pc:picChg chg="mod">
          <ac:chgData name="Jackie N" userId="8b14f1697149b7ae" providerId="LiveId" clId="{07AE1321-E1B5-44BC-BC54-8923ADAC392F}" dt="2022-03-21T19:05:33.732" v="5"/>
          <ac:picMkLst>
            <pc:docMk/>
            <pc:sldMk cId="3732819603" sldId="369"/>
            <ac:picMk id="87" creationId="{6B136AA6-62E0-4144-B579-E98354EEDBB9}"/>
          </ac:picMkLst>
        </pc:picChg>
        <pc:picChg chg="mod">
          <ac:chgData name="Jackie N" userId="8b14f1697149b7ae" providerId="LiveId" clId="{07AE1321-E1B5-44BC-BC54-8923ADAC392F}" dt="2022-03-21T19:05:44.320" v="7"/>
          <ac:picMkLst>
            <pc:docMk/>
            <pc:sldMk cId="3732819603" sldId="369"/>
            <ac:picMk id="95" creationId="{720CBC3A-E74E-4FC7-B8E4-D26AE90673E2}"/>
          </ac:picMkLst>
        </pc:picChg>
        <pc:picChg chg="add mod">
          <ac:chgData name="Jackie N" userId="8b14f1697149b7ae" providerId="LiveId" clId="{07AE1321-E1B5-44BC-BC54-8923ADAC392F}" dt="2022-03-21T19:08:44.739" v="348" actId="1035"/>
          <ac:picMkLst>
            <pc:docMk/>
            <pc:sldMk cId="3732819603" sldId="369"/>
            <ac:picMk id="97" creationId="{CFD5134D-7AE3-4851-984E-FC7483353F51}"/>
          </ac:picMkLst>
        </pc:picChg>
        <pc:picChg chg="mod">
          <ac:chgData name="Jackie N" userId="8b14f1697149b7ae" providerId="LiveId" clId="{07AE1321-E1B5-44BC-BC54-8923ADAC392F}" dt="2022-03-21T19:05:44.320" v="7"/>
          <ac:picMkLst>
            <pc:docMk/>
            <pc:sldMk cId="3732819603" sldId="369"/>
            <ac:picMk id="101" creationId="{7B733F0F-7616-470F-946A-7DDBCB30A8D2}"/>
          </ac:picMkLst>
        </pc:picChg>
        <pc:picChg chg="add mod">
          <ac:chgData name="Jackie N" userId="8b14f1697149b7ae" providerId="LiveId" clId="{07AE1321-E1B5-44BC-BC54-8923ADAC392F}" dt="2022-03-21T19:08:55.348" v="349" actId="1076"/>
          <ac:picMkLst>
            <pc:docMk/>
            <pc:sldMk cId="3732819603" sldId="369"/>
            <ac:picMk id="109" creationId="{9A04F7FE-AB8B-47A4-AC5A-3F5BC2131B30}"/>
          </ac:picMkLst>
        </pc:picChg>
        <pc:picChg chg="mod">
          <ac:chgData name="Jackie N" userId="8b14f1697149b7ae" providerId="LiveId" clId="{07AE1321-E1B5-44BC-BC54-8923ADAC392F}" dt="2022-03-21T19:05:44.320" v="7"/>
          <ac:picMkLst>
            <pc:docMk/>
            <pc:sldMk cId="3732819603" sldId="369"/>
            <ac:picMk id="112" creationId="{BBAB7511-9162-4493-BC4F-EB8CCD37BD06}"/>
          </ac:picMkLst>
        </pc:picChg>
        <pc:cxnChg chg="del mod">
          <ac:chgData name="Jackie N" userId="8b14f1697149b7ae" providerId="LiveId" clId="{07AE1321-E1B5-44BC-BC54-8923ADAC392F}" dt="2022-03-21T19:05:31.442" v="4" actId="478"/>
          <ac:cxnSpMkLst>
            <pc:docMk/>
            <pc:sldMk cId="3732819603" sldId="369"/>
            <ac:cxnSpMk id="42" creationId="{517F6DB6-D9D2-4E0F-82A1-CAF50331C279}"/>
          </ac:cxnSpMkLst>
        </pc:cxnChg>
        <pc:cxnChg chg="del mod">
          <ac:chgData name="Jackie N" userId="8b14f1697149b7ae" providerId="LiveId" clId="{07AE1321-E1B5-44BC-BC54-8923ADAC392F}" dt="2022-03-21T19:04:46.449" v="2" actId="478"/>
          <ac:cxnSpMkLst>
            <pc:docMk/>
            <pc:sldMk cId="3732819603" sldId="369"/>
            <ac:cxnSpMk id="44" creationId="{A9920979-664F-4B5F-975B-8C9C5D053BC2}"/>
          </ac:cxnSpMkLst>
        </pc:cxnChg>
        <pc:cxnChg chg="del mod">
          <ac:chgData name="Jackie N" userId="8b14f1697149b7ae" providerId="LiveId" clId="{07AE1321-E1B5-44BC-BC54-8923ADAC392F}" dt="2022-03-21T19:05:31.442" v="4" actId="478"/>
          <ac:cxnSpMkLst>
            <pc:docMk/>
            <pc:sldMk cId="3732819603" sldId="369"/>
            <ac:cxnSpMk id="56" creationId="{E19B9B9E-0009-434A-86AF-3FFA43BB3881}"/>
          </ac:cxnSpMkLst>
        </pc:cxnChg>
        <pc:cxnChg chg="del mod">
          <ac:chgData name="Jackie N" userId="8b14f1697149b7ae" providerId="LiveId" clId="{07AE1321-E1B5-44BC-BC54-8923ADAC392F}" dt="2022-03-21T19:05:31.442" v="4" actId="478"/>
          <ac:cxnSpMkLst>
            <pc:docMk/>
            <pc:sldMk cId="3732819603" sldId="369"/>
            <ac:cxnSpMk id="58" creationId="{34C735D3-6F45-4C41-8D5B-F6D420C112E1}"/>
          </ac:cxnSpMkLst>
        </pc:cxnChg>
        <pc:cxnChg chg="del mod">
          <ac:chgData name="Jackie N" userId="8b14f1697149b7ae" providerId="LiveId" clId="{07AE1321-E1B5-44BC-BC54-8923ADAC392F}" dt="2022-03-21T19:05:31.442" v="4" actId="478"/>
          <ac:cxnSpMkLst>
            <pc:docMk/>
            <pc:sldMk cId="3732819603" sldId="369"/>
            <ac:cxnSpMk id="59" creationId="{A8686BF6-53B1-4E88-9312-BC72D4AA9CAA}"/>
          </ac:cxnSpMkLst>
        </pc:cxnChg>
        <pc:cxnChg chg="del mod">
          <ac:chgData name="Jackie N" userId="8b14f1697149b7ae" providerId="LiveId" clId="{07AE1321-E1B5-44BC-BC54-8923ADAC392F}" dt="2022-03-21T19:05:31.442" v="4" actId="478"/>
          <ac:cxnSpMkLst>
            <pc:docMk/>
            <pc:sldMk cId="3732819603" sldId="369"/>
            <ac:cxnSpMk id="61" creationId="{3874EE50-01F4-41E1-9E02-C78FD0B03903}"/>
          </ac:cxnSpMkLst>
        </pc:cxnChg>
        <pc:cxnChg chg="del mod">
          <ac:chgData name="Jackie N" userId="8b14f1697149b7ae" providerId="LiveId" clId="{07AE1321-E1B5-44BC-BC54-8923ADAC392F}" dt="2022-03-21T19:05:31.442" v="4" actId="478"/>
          <ac:cxnSpMkLst>
            <pc:docMk/>
            <pc:sldMk cId="3732819603" sldId="369"/>
            <ac:cxnSpMk id="66" creationId="{B6F21226-96AE-4489-8C03-5C9D740B6593}"/>
          </ac:cxnSpMkLst>
        </pc:cxnChg>
        <pc:cxnChg chg="add del mod">
          <ac:chgData name="Jackie N" userId="8b14f1697149b7ae" providerId="LiveId" clId="{07AE1321-E1B5-44BC-BC54-8923ADAC392F}" dt="2022-03-21T19:05:35.312" v="6"/>
          <ac:cxnSpMkLst>
            <pc:docMk/>
            <pc:sldMk cId="3732819603" sldId="369"/>
            <ac:cxnSpMk id="73" creationId="{8363DC24-2ECF-4A24-87C8-07C4BE4E9AA4}"/>
          </ac:cxnSpMkLst>
        </pc:cxnChg>
        <pc:cxnChg chg="add del mod">
          <ac:chgData name="Jackie N" userId="8b14f1697149b7ae" providerId="LiveId" clId="{07AE1321-E1B5-44BC-BC54-8923ADAC392F}" dt="2022-03-21T19:05:35.312" v="6"/>
          <ac:cxnSpMkLst>
            <pc:docMk/>
            <pc:sldMk cId="3732819603" sldId="369"/>
            <ac:cxnSpMk id="82" creationId="{B515F6B5-9FEF-4BEA-A298-2E4972CCD10C}"/>
          </ac:cxnSpMkLst>
        </pc:cxnChg>
        <pc:cxnChg chg="add del mod">
          <ac:chgData name="Jackie N" userId="8b14f1697149b7ae" providerId="LiveId" clId="{07AE1321-E1B5-44BC-BC54-8923ADAC392F}" dt="2022-03-21T19:05:35.312" v="6"/>
          <ac:cxnSpMkLst>
            <pc:docMk/>
            <pc:sldMk cId="3732819603" sldId="369"/>
            <ac:cxnSpMk id="83" creationId="{434BC9E0-8678-45EA-92EB-A2FA30B4FC26}"/>
          </ac:cxnSpMkLst>
        </pc:cxnChg>
        <pc:cxnChg chg="add del mod">
          <ac:chgData name="Jackie N" userId="8b14f1697149b7ae" providerId="LiveId" clId="{07AE1321-E1B5-44BC-BC54-8923ADAC392F}" dt="2022-03-21T19:05:35.312" v="6"/>
          <ac:cxnSpMkLst>
            <pc:docMk/>
            <pc:sldMk cId="3732819603" sldId="369"/>
            <ac:cxnSpMk id="85" creationId="{B13CECF7-3E7A-491D-99E4-3CADF31D2C6F}"/>
          </ac:cxnSpMkLst>
        </pc:cxnChg>
        <pc:cxnChg chg="add del mod">
          <ac:chgData name="Jackie N" userId="8b14f1697149b7ae" providerId="LiveId" clId="{07AE1321-E1B5-44BC-BC54-8923ADAC392F}" dt="2022-03-21T19:05:35.312" v="6"/>
          <ac:cxnSpMkLst>
            <pc:docMk/>
            <pc:sldMk cId="3732819603" sldId="369"/>
            <ac:cxnSpMk id="89" creationId="{B4BE8663-0299-4098-A50D-DAFF0100D2EF}"/>
          </ac:cxnSpMkLst>
        </pc:cxnChg>
        <pc:cxnChg chg="add mod">
          <ac:chgData name="Jackie N" userId="8b14f1697149b7ae" providerId="LiveId" clId="{07AE1321-E1B5-44BC-BC54-8923ADAC392F}" dt="2022-03-21T19:08:39.640" v="273" actId="1036"/>
          <ac:cxnSpMkLst>
            <pc:docMk/>
            <pc:sldMk cId="3732819603" sldId="369"/>
            <ac:cxnSpMk id="98" creationId="{9E1C9126-2517-4093-93EC-EEE17533B104}"/>
          </ac:cxnSpMkLst>
        </pc:cxnChg>
        <pc:cxnChg chg="add mod">
          <ac:chgData name="Jackie N" userId="8b14f1697149b7ae" providerId="LiveId" clId="{07AE1321-E1B5-44BC-BC54-8923ADAC392F}" dt="2022-03-21T19:08:07.413" v="174" actId="14100"/>
          <ac:cxnSpMkLst>
            <pc:docMk/>
            <pc:sldMk cId="3732819603" sldId="369"/>
            <ac:cxnSpMk id="107" creationId="{643464BB-3AC0-4A4D-A90E-DE71980EB5CA}"/>
          </ac:cxnSpMkLst>
        </pc:cxnChg>
        <pc:cxnChg chg="add mod">
          <ac:chgData name="Jackie N" userId="8b14f1697149b7ae" providerId="LiveId" clId="{07AE1321-E1B5-44BC-BC54-8923ADAC392F}" dt="2022-03-21T19:07:00.964" v="137" actId="478"/>
          <ac:cxnSpMkLst>
            <pc:docMk/>
            <pc:sldMk cId="3732819603" sldId="369"/>
            <ac:cxnSpMk id="108" creationId="{7F16F149-EA8E-4A08-8FAF-1AF2BFA53F27}"/>
          </ac:cxnSpMkLst>
        </pc:cxnChg>
        <pc:cxnChg chg="add mod">
          <ac:chgData name="Jackie N" userId="8b14f1697149b7ae" providerId="LiveId" clId="{07AE1321-E1B5-44BC-BC54-8923ADAC392F}" dt="2022-03-21T19:09:02.952" v="351" actId="14100"/>
          <ac:cxnSpMkLst>
            <pc:docMk/>
            <pc:sldMk cId="3732819603" sldId="369"/>
            <ac:cxnSpMk id="110" creationId="{56003883-F777-4273-94A2-FC485286CB35}"/>
          </ac:cxnSpMkLst>
        </pc:cxnChg>
        <pc:cxnChg chg="add mod">
          <ac:chgData name="Jackie N" userId="8b14f1697149b7ae" providerId="LiveId" clId="{07AE1321-E1B5-44BC-BC54-8923ADAC392F}" dt="2022-03-21T19:07:28.992" v="141" actId="14100"/>
          <ac:cxnSpMkLst>
            <pc:docMk/>
            <pc:sldMk cId="3732819603" sldId="369"/>
            <ac:cxnSpMk id="114" creationId="{363E993A-D929-474B-820B-70FD359C6043}"/>
          </ac:cxnSpMkLst>
        </pc:cxnChg>
      </pc:sldChg>
      <pc:sldChg chg="addSp delSp modSp add del mod">
        <pc:chgData name="Jackie N" userId="8b14f1697149b7ae" providerId="LiveId" clId="{07AE1321-E1B5-44BC-BC54-8923ADAC392F}" dt="2022-03-25T17:30:06.917" v="883" actId="47"/>
        <pc:sldMkLst>
          <pc:docMk/>
          <pc:sldMk cId="995646795" sldId="370"/>
        </pc:sldMkLst>
        <pc:spChg chg="mod">
          <ac:chgData name="Jackie N" userId="8b14f1697149b7ae" providerId="LiveId" clId="{07AE1321-E1B5-44BC-BC54-8923ADAC392F}" dt="2022-03-21T19:20:18.345" v="538" actId="20577"/>
          <ac:spMkLst>
            <pc:docMk/>
            <pc:sldMk cId="995646795" sldId="370"/>
            <ac:spMk id="11" creationId="{37E23F2F-855D-4E5D-AFB5-36CDAD70EC34}"/>
          </ac:spMkLst>
        </pc:spChg>
        <pc:spChg chg="add del">
          <ac:chgData name="Jackie N" userId="8b14f1697149b7ae" providerId="LiveId" clId="{07AE1321-E1B5-44BC-BC54-8923ADAC392F}" dt="2022-03-25T17:27:16.305" v="798" actId="478"/>
          <ac:spMkLst>
            <pc:docMk/>
            <pc:sldMk cId="995646795" sldId="370"/>
            <ac:spMk id="35" creationId="{DAE5FFE2-4B42-4DF5-9353-CF5D1380D7E7}"/>
          </ac:spMkLst>
        </pc:spChg>
        <pc:spChg chg="add del">
          <ac:chgData name="Jackie N" userId="8b14f1697149b7ae" providerId="LiveId" clId="{07AE1321-E1B5-44BC-BC54-8923ADAC392F}" dt="2022-03-25T17:27:16.305" v="798" actId="478"/>
          <ac:spMkLst>
            <pc:docMk/>
            <pc:sldMk cId="995646795" sldId="370"/>
            <ac:spMk id="36" creationId="{DE178307-EAB7-459E-B415-317F23B594A3}"/>
          </ac:spMkLst>
        </pc:spChg>
        <pc:spChg chg="add del mod">
          <ac:chgData name="Jackie N" userId="8b14f1697149b7ae" providerId="LiveId" clId="{07AE1321-E1B5-44BC-BC54-8923ADAC392F}" dt="2022-03-25T17:27:12.088" v="790"/>
          <ac:spMkLst>
            <pc:docMk/>
            <pc:sldMk cId="995646795" sldId="370"/>
            <ac:spMk id="41" creationId="{FA9C0E34-4B67-499F-9EE3-817F2898F88E}"/>
          </ac:spMkLst>
        </pc:spChg>
        <pc:spChg chg="add del">
          <ac:chgData name="Jackie N" userId="8b14f1697149b7ae" providerId="LiveId" clId="{07AE1321-E1B5-44BC-BC54-8923ADAC392F}" dt="2022-03-25T17:27:16.305" v="798" actId="478"/>
          <ac:spMkLst>
            <pc:docMk/>
            <pc:sldMk cId="995646795" sldId="370"/>
            <ac:spMk id="43" creationId="{C63E3FF1-0B0F-4A1E-8948-7633B47D8563}"/>
          </ac:spMkLst>
        </pc:spChg>
        <pc:spChg chg="add del mod">
          <ac:chgData name="Jackie N" userId="8b14f1697149b7ae" providerId="LiveId" clId="{07AE1321-E1B5-44BC-BC54-8923ADAC392F}" dt="2022-03-25T17:27:12.088" v="790"/>
          <ac:spMkLst>
            <pc:docMk/>
            <pc:sldMk cId="995646795" sldId="370"/>
            <ac:spMk id="45" creationId="{51F7991E-9E25-493E-9F32-1015ACB5E072}"/>
          </ac:spMkLst>
        </pc:spChg>
        <pc:spChg chg="add del">
          <ac:chgData name="Jackie N" userId="8b14f1697149b7ae" providerId="LiveId" clId="{07AE1321-E1B5-44BC-BC54-8923ADAC392F}" dt="2022-03-25T17:27:16.305" v="798" actId="478"/>
          <ac:spMkLst>
            <pc:docMk/>
            <pc:sldMk cId="995646795" sldId="370"/>
            <ac:spMk id="50" creationId="{95C013F2-43D3-46E9-95BC-810376FA5416}"/>
          </ac:spMkLst>
        </pc:spChg>
        <pc:spChg chg="add del">
          <ac:chgData name="Jackie N" userId="8b14f1697149b7ae" providerId="LiveId" clId="{07AE1321-E1B5-44BC-BC54-8923ADAC392F}" dt="2022-03-25T17:27:16.305" v="798" actId="478"/>
          <ac:spMkLst>
            <pc:docMk/>
            <pc:sldMk cId="995646795" sldId="370"/>
            <ac:spMk id="51" creationId="{00458AFB-1870-42DD-B7B1-1C89BE15E656}"/>
          </ac:spMkLst>
        </pc:spChg>
        <pc:spChg chg="add del">
          <ac:chgData name="Jackie N" userId="8b14f1697149b7ae" providerId="LiveId" clId="{07AE1321-E1B5-44BC-BC54-8923ADAC392F}" dt="2022-03-25T17:27:16.305" v="798" actId="478"/>
          <ac:spMkLst>
            <pc:docMk/>
            <pc:sldMk cId="995646795" sldId="370"/>
            <ac:spMk id="52" creationId="{F8C07DBB-03FB-4129-87D5-293441573335}"/>
          </ac:spMkLst>
        </pc:spChg>
        <pc:spChg chg="add del">
          <ac:chgData name="Jackie N" userId="8b14f1697149b7ae" providerId="LiveId" clId="{07AE1321-E1B5-44BC-BC54-8923ADAC392F}" dt="2022-03-25T17:27:16.305" v="798" actId="478"/>
          <ac:spMkLst>
            <pc:docMk/>
            <pc:sldMk cId="995646795" sldId="370"/>
            <ac:spMk id="53" creationId="{A7CC87C6-6CC2-4185-9DEA-9C5BF6C4B92F}"/>
          </ac:spMkLst>
        </pc:spChg>
        <pc:spChg chg="add del">
          <ac:chgData name="Jackie N" userId="8b14f1697149b7ae" providerId="LiveId" clId="{07AE1321-E1B5-44BC-BC54-8923ADAC392F}" dt="2022-03-25T17:27:16.305" v="798" actId="478"/>
          <ac:spMkLst>
            <pc:docMk/>
            <pc:sldMk cId="995646795" sldId="370"/>
            <ac:spMk id="54" creationId="{F418C671-699D-4F5D-98AF-7AD831E6FA24}"/>
          </ac:spMkLst>
        </pc:spChg>
        <pc:spChg chg="add del">
          <ac:chgData name="Jackie N" userId="8b14f1697149b7ae" providerId="LiveId" clId="{07AE1321-E1B5-44BC-BC54-8923ADAC392F}" dt="2022-03-25T17:27:16.305" v="798" actId="478"/>
          <ac:spMkLst>
            <pc:docMk/>
            <pc:sldMk cId="995646795" sldId="370"/>
            <ac:spMk id="55" creationId="{093C42FB-BE3F-4871-9F30-9E30676AF988}"/>
          </ac:spMkLst>
        </pc:spChg>
        <pc:spChg chg="add del">
          <ac:chgData name="Jackie N" userId="8b14f1697149b7ae" providerId="LiveId" clId="{07AE1321-E1B5-44BC-BC54-8923ADAC392F}" dt="2022-03-25T17:27:16.305" v="798" actId="478"/>
          <ac:spMkLst>
            <pc:docMk/>
            <pc:sldMk cId="995646795" sldId="370"/>
            <ac:spMk id="57" creationId="{9A352311-D06A-490D-BE53-BF4485D95814}"/>
          </ac:spMkLst>
        </pc:spChg>
        <pc:spChg chg="mod">
          <ac:chgData name="Jackie N" userId="8b14f1697149b7ae" providerId="LiveId" clId="{07AE1321-E1B5-44BC-BC54-8923ADAC392F}" dt="2022-03-25T17:27:13.691" v="791" actId="20577"/>
          <ac:spMkLst>
            <pc:docMk/>
            <pc:sldMk cId="995646795" sldId="370"/>
            <ac:spMk id="62" creationId="{5CE50444-4556-4322-874C-065247A84641}"/>
          </ac:spMkLst>
        </pc:spChg>
        <pc:spChg chg="add del">
          <ac:chgData name="Jackie N" userId="8b14f1697149b7ae" providerId="LiveId" clId="{07AE1321-E1B5-44BC-BC54-8923ADAC392F}" dt="2022-03-25T17:27:16.305" v="798" actId="478"/>
          <ac:spMkLst>
            <pc:docMk/>
            <pc:sldMk cId="995646795" sldId="370"/>
            <ac:spMk id="68" creationId="{7969981B-C328-4755-8730-BEB3E22EA447}"/>
          </ac:spMkLst>
        </pc:spChg>
        <pc:spChg chg="add del mod">
          <ac:chgData name="Jackie N" userId="8b14f1697149b7ae" providerId="LiveId" clId="{07AE1321-E1B5-44BC-BC54-8923ADAC392F}" dt="2022-03-25T17:27:12.088" v="790"/>
          <ac:spMkLst>
            <pc:docMk/>
            <pc:sldMk cId="995646795" sldId="370"/>
            <ac:spMk id="69" creationId="{CC5D5262-0C4E-4F43-8D22-9D28275A4DDC}"/>
          </ac:spMkLst>
        </pc:spChg>
        <pc:spChg chg="add del mod">
          <ac:chgData name="Jackie N" userId="8b14f1697149b7ae" providerId="LiveId" clId="{07AE1321-E1B5-44BC-BC54-8923ADAC392F}" dt="2022-03-25T17:27:12.088" v="790"/>
          <ac:spMkLst>
            <pc:docMk/>
            <pc:sldMk cId="995646795" sldId="370"/>
            <ac:spMk id="70" creationId="{5F631340-E9F2-4B7E-BBBC-38FFF4714FA8}"/>
          </ac:spMkLst>
        </pc:spChg>
        <pc:spChg chg="add del mod">
          <ac:chgData name="Jackie N" userId="8b14f1697149b7ae" providerId="LiveId" clId="{07AE1321-E1B5-44BC-BC54-8923ADAC392F}" dt="2022-03-25T17:27:12.088" v="790"/>
          <ac:spMkLst>
            <pc:docMk/>
            <pc:sldMk cId="995646795" sldId="370"/>
            <ac:spMk id="77" creationId="{18B57E03-1701-4F69-9D69-CC5120634B88}"/>
          </ac:spMkLst>
        </pc:spChg>
        <pc:spChg chg="add del mod">
          <ac:chgData name="Jackie N" userId="8b14f1697149b7ae" providerId="LiveId" clId="{07AE1321-E1B5-44BC-BC54-8923ADAC392F}" dt="2022-03-25T17:27:12.088" v="790"/>
          <ac:spMkLst>
            <pc:docMk/>
            <pc:sldMk cId="995646795" sldId="370"/>
            <ac:spMk id="78" creationId="{3CB049D6-D3E6-40B0-A866-AE109F818460}"/>
          </ac:spMkLst>
        </pc:spChg>
        <pc:spChg chg="add del">
          <ac:chgData name="Jackie N" userId="8b14f1697149b7ae" providerId="LiveId" clId="{07AE1321-E1B5-44BC-BC54-8923ADAC392F}" dt="2022-03-25T17:27:15.464" v="796" actId="478"/>
          <ac:spMkLst>
            <pc:docMk/>
            <pc:sldMk cId="995646795" sldId="370"/>
            <ac:spMk id="115" creationId="{685F49E4-53E7-41BA-ABAA-9153A7ED27D0}"/>
          </ac:spMkLst>
        </pc:spChg>
        <pc:picChg chg="add del">
          <ac:chgData name="Jackie N" userId="8b14f1697149b7ae" providerId="LiveId" clId="{07AE1321-E1B5-44BC-BC54-8923ADAC392F}" dt="2022-03-25T17:27:15.956" v="797" actId="478"/>
          <ac:picMkLst>
            <pc:docMk/>
            <pc:sldMk cId="995646795" sldId="370"/>
            <ac:picMk id="46" creationId="{AE548326-FB5F-4D36-B2A5-7BFF42ED2E7C}"/>
          </ac:picMkLst>
        </pc:picChg>
        <pc:picChg chg="add del mod">
          <ac:chgData name="Jackie N" userId="8b14f1697149b7ae" providerId="LiveId" clId="{07AE1321-E1B5-44BC-BC54-8923ADAC392F}" dt="2022-03-25T17:27:12.088" v="790"/>
          <ac:picMkLst>
            <pc:docMk/>
            <pc:sldMk cId="995646795" sldId="370"/>
            <ac:picMk id="72" creationId="{29C2B388-33D7-4089-BDC4-EB546DE517B7}"/>
          </ac:picMkLst>
        </pc:picChg>
        <pc:picChg chg="add del mod">
          <ac:chgData name="Jackie N" userId="8b14f1697149b7ae" providerId="LiveId" clId="{07AE1321-E1B5-44BC-BC54-8923ADAC392F}" dt="2022-03-25T17:27:12.088" v="790"/>
          <ac:picMkLst>
            <pc:docMk/>
            <pc:sldMk cId="995646795" sldId="370"/>
            <ac:picMk id="74" creationId="{CF969F12-E768-4127-A3A2-8CE950A69E14}"/>
          </ac:picMkLst>
        </pc:picChg>
        <pc:picChg chg="add del mod">
          <ac:chgData name="Jackie N" userId="8b14f1697149b7ae" providerId="LiveId" clId="{07AE1321-E1B5-44BC-BC54-8923ADAC392F}" dt="2022-03-25T17:27:12.088" v="790"/>
          <ac:picMkLst>
            <pc:docMk/>
            <pc:sldMk cId="995646795" sldId="370"/>
            <ac:picMk id="75" creationId="{689D4181-2A16-484C-8ED8-EE3A4B0A3E23}"/>
          </ac:picMkLst>
        </pc:picChg>
        <pc:picChg chg="add del mod">
          <ac:chgData name="Jackie N" userId="8b14f1697149b7ae" providerId="LiveId" clId="{07AE1321-E1B5-44BC-BC54-8923ADAC392F}" dt="2022-03-25T17:27:12.088" v="790"/>
          <ac:picMkLst>
            <pc:docMk/>
            <pc:sldMk cId="995646795" sldId="370"/>
            <ac:picMk id="76" creationId="{8A251BE1-0C08-4FEA-9B6E-268896117586}"/>
          </ac:picMkLst>
        </pc:picChg>
        <pc:cxnChg chg="add del mod">
          <ac:chgData name="Jackie N" userId="8b14f1697149b7ae" providerId="LiveId" clId="{07AE1321-E1B5-44BC-BC54-8923ADAC392F}" dt="2022-03-25T17:27:16.305" v="798" actId="478"/>
          <ac:cxnSpMkLst>
            <pc:docMk/>
            <pc:sldMk cId="995646795" sldId="370"/>
            <ac:cxnSpMk id="42" creationId="{517F6DB6-D9D2-4E0F-82A1-CAF50331C279}"/>
          </ac:cxnSpMkLst>
        </pc:cxnChg>
        <pc:cxnChg chg="add del mod">
          <ac:chgData name="Jackie N" userId="8b14f1697149b7ae" providerId="LiveId" clId="{07AE1321-E1B5-44BC-BC54-8923ADAC392F}" dt="2022-03-25T17:27:12.088" v="790"/>
          <ac:cxnSpMkLst>
            <pc:docMk/>
            <pc:sldMk cId="995646795" sldId="370"/>
            <ac:cxnSpMk id="44" creationId="{7B4D40BF-4513-44B7-BC7F-A93F68D09217}"/>
          </ac:cxnSpMkLst>
        </pc:cxnChg>
        <pc:cxnChg chg="add del mod">
          <ac:chgData name="Jackie N" userId="8b14f1697149b7ae" providerId="LiveId" clId="{07AE1321-E1B5-44BC-BC54-8923ADAC392F}" dt="2022-03-25T17:27:16.305" v="798" actId="478"/>
          <ac:cxnSpMkLst>
            <pc:docMk/>
            <pc:sldMk cId="995646795" sldId="370"/>
            <ac:cxnSpMk id="56" creationId="{E19B9B9E-0009-434A-86AF-3FFA43BB3881}"/>
          </ac:cxnSpMkLst>
        </pc:cxnChg>
        <pc:cxnChg chg="add del mod">
          <ac:chgData name="Jackie N" userId="8b14f1697149b7ae" providerId="LiveId" clId="{07AE1321-E1B5-44BC-BC54-8923ADAC392F}" dt="2022-03-25T17:27:16.305" v="798" actId="478"/>
          <ac:cxnSpMkLst>
            <pc:docMk/>
            <pc:sldMk cId="995646795" sldId="370"/>
            <ac:cxnSpMk id="58" creationId="{34C735D3-6F45-4C41-8D5B-F6D420C112E1}"/>
          </ac:cxnSpMkLst>
        </pc:cxnChg>
        <pc:cxnChg chg="add del mod">
          <ac:chgData name="Jackie N" userId="8b14f1697149b7ae" providerId="LiveId" clId="{07AE1321-E1B5-44BC-BC54-8923ADAC392F}" dt="2022-03-25T17:27:16.305" v="798" actId="478"/>
          <ac:cxnSpMkLst>
            <pc:docMk/>
            <pc:sldMk cId="995646795" sldId="370"/>
            <ac:cxnSpMk id="59" creationId="{A8686BF6-53B1-4E88-9312-BC72D4AA9CAA}"/>
          </ac:cxnSpMkLst>
        </pc:cxnChg>
        <pc:cxnChg chg="add del mod">
          <ac:chgData name="Jackie N" userId="8b14f1697149b7ae" providerId="LiveId" clId="{07AE1321-E1B5-44BC-BC54-8923ADAC392F}" dt="2022-03-25T17:27:16.305" v="798" actId="478"/>
          <ac:cxnSpMkLst>
            <pc:docMk/>
            <pc:sldMk cId="995646795" sldId="370"/>
            <ac:cxnSpMk id="61" creationId="{3874EE50-01F4-41E1-9E02-C78FD0B03903}"/>
          </ac:cxnSpMkLst>
        </pc:cxnChg>
        <pc:cxnChg chg="add del mod">
          <ac:chgData name="Jackie N" userId="8b14f1697149b7ae" providerId="LiveId" clId="{07AE1321-E1B5-44BC-BC54-8923ADAC392F}" dt="2022-03-25T17:27:16.305" v="798" actId="478"/>
          <ac:cxnSpMkLst>
            <pc:docMk/>
            <pc:sldMk cId="995646795" sldId="370"/>
            <ac:cxnSpMk id="66" creationId="{B6F21226-96AE-4489-8C03-5C9D740B6593}"/>
          </ac:cxnSpMkLst>
        </pc:cxnChg>
        <pc:cxnChg chg="add del mod">
          <ac:chgData name="Jackie N" userId="8b14f1697149b7ae" providerId="LiveId" clId="{07AE1321-E1B5-44BC-BC54-8923ADAC392F}" dt="2022-03-25T17:27:12.088" v="790"/>
          <ac:cxnSpMkLst>
            <pc:docMk/>
            <pc:sldMk cId="995646795" sldId="370"/>
            <ac:cxnSpMk id="71" creationId="{9CB9A4B1-2035-400B-B934-15DF125C1CE2}"/>
          </ac:cxnSpMkLst>
        </pc:cxnChg>
        <pc:cxnChg chg="add del mod">
          <ac:chgData name="Jackie N" userId="8b14f1697149b7ae" providerId="LiveId" clId="{07AE1321-E1B5-44BC-BC54-8923ADAC392F}" dt="2022-03-25T17:27:12.088" v="790"/>
          <ac:cxnSpMkLst>
            <pc:docMk/>
            <pc:sldMk cId="995646795" sldId="370"/>
            <ac:cxnSpMk id="73" creationId="{437476A3-FFE6-4FEF-BA01-0D196FA0276B}"/>
          </ac:cxnSpMkLst>
        </pc:cxnChg>
      </pc:sldChg>
      <pc:sldChg chg="addSp modSp add mod">
        <pc:chgData name="Jackie N" userId="8b14f1697149b7ae" providerId="LiveId" clId="{07AE1321-E1B5-44BC-BC54-8923ADAC392F}" dt="2022-03-25T17:36:01.807" v="951" actId="20577"/>
        <pc:sldMkLst>
          <pc:docMk/>
          <pc:sldMk cId="223997098" sldId="371"/>
        </pc:sldMkLst>
        <pc:spChg chg="mod">
          <ac:chgData name="Jackie N" userId="8b14f1697149b7ae" providerId="LiveId" clId="{07AE1321-E1B5-44BC-BC54-8923ADAC392F}" dt="2022-03-21T19:15:48.970" v="457" actId="20577"/>
          <ac:spMkLst>
            <pc:docMk/>
            <pc:sldMk cId="223997098" sldId="371"/>
            <ac:spMk id="11" creationId="{37E23F2F-855D-4E5D-AFB5-36CDAD70EC34}"/>
          </ac:spMkLst>
        </pc:spChg>
        <pc:spChg chg="add mod">
          <ac:chgData name="Jackie N" userId="8b14f1697149b7ae" providerId="LiveId" clId="{07AE1321-E1B5-44BC-BC54-8923ADAC392F}" dt="2022-03-25T17:35:45.317" v="943"/>
          <ac:spMkLst>
            <pc:docMk/>
            <pc:sldMk cId="223997098" sldId="371"/>
            <ac:spMk id="31" creationId="{90F6F963-9D3C-4DE8-A6B4-F51E435CDDB3}"/>
          </ac:spMkLst>
        </pc:spChg>
        <pc:spChg chg="add mod">
          <ac:chgData name="Jackie N" userId="8b14f1697149b7ae" providerId="LiveId" clId="{07AE1321-E1B5-44BC-BC54-8923ADAC392F}" dt="2022-03-25T17:36:01.807" v="951" actId="20577"/>
          <ac:spMkLst>
            <pc:docMk/>
            <pc:sldMk cId="223997098" sldId="371"/>
            <ac:spMk id="32" creationId="{45AE131A-6BA1-4BF3-BD93-0B3E73A0C7CE}"/>
          </ac:spMkLst>
        </pc:spChg>
        <pc:spChg chg="mod">
          <ac:chgData name="Jackie N" userId="8b14f1697149b7ae" providerId="LiveId" clId="{07AE1321-E1B5-44BC-BC54-8923ADAC392F}" dt="2022-03-21T19:16:28.566" v="465" actId="255"/>
          <ac:spMkLst>
            <pc:docMk/>
            <pc:sldMk cId="223997098" sldId="371"/>
            <ac:spMk id="104" creationId="{8F7524AC-68A6-453C-8749-2435CC547C76}"/>
          </ac:spMkLst>
        </pc:spChg>
        <pc:spChg chg="mod">
          <ac:chgData name="Jackie N" userId="8b14f1697149b7ae" providerId="LiveId" clId="{07AE1321-E1B5-44BC-BC54-8923ADAC392F}" dt="2022-03-21T19:15:14.157" v="446"/>
          <ac:spMkLst>
            <pc:docMk/>
            <pc:sldMk cId="223997098" sldId="371"/>
            <ac:spMk id="105" creationId="{43C8943A-66D6-435A-8904-1BEFF40068DE}"/>
          </ac:spMkLst>
        </pc:spChg>
        <pc:spChg chg="mod">
          <ac:chgData name="Jackie N" userId="8b14f1697149b7ae" providerId="LiveId" clId="{07AE1321-E1B5-44BC-BC54-8923ADAC392F}" dt="2022-03-21T19:14:11.721" v="440" actId="20577"/>
          <ac:spMkLst>
            <pc:docMk/>
            <pc:sldMk cId="223997098" sldId="371"/>
            <ac:spMk id="116" creationId="{71DC2356-AF09-4D62-BC8E-66805B0B5F4C}"/>
          </ac:spMkLst>
        </pc:spChg>
        <pc:spChg chg="mod">
          <ac:chgData name="Jackie N" userId="8b14f1697149b7ae" providerId="LiveId" clId="{07AE1321-E1B5-44BC-BC54-8923ADAC392F}" dt="2022-03-21T19:16:07.843" v="464" actId="14100"/>
          <ac:spMkLst>
            <pc:docMk/>
            <pc:sldMk cId="223997098" sldId="371"/>
            <ac:spMk id="117" creationId="{35399D29-BBC9-4998-85F2-C7ED90600EF6}"/>
          </ac:spMkLst>
        </pc:spChg>
        <pc:spChg chg="mod">
          <ac:chgData name="Jackie N" userId="8b14f1697149b7ae" providerId="LiveId" clId="{07AE1321-E1B5-44BC-BC54-8923ADAC392F}" dt="2022-03-21T19:16:43.003" v="466" actId="255"/>
          <ac:spMkLst>
            <pc:docMk/>
            <pc:sldMk cId="223997098" sldId="371"/>
            <ac:spMk id="118" creationId="{A86DC910-3D53-4415-B119-9F69C3CD6733}"/>
          </ac:spMkLst>
        </pc:spChg>
        <pc:cxnChg chg="mod">
          <ac:chgData name="Jackie N" userId="8b14f1697149b7ae" providerId="LiveId" clId="{07AE1321-E1B5-44BC-BC54-8923ADAC392F}" dt="2022-03-21T19:12:41.567" v="408" actId="14100"/>
          <ac:cxnSpMkLst>
            <pc:docMk/>
            <pc:sldMk cId="223997098" sldId="371"/>
            <ac:cxnSpMk id="107" creationId="{643464BB-3AC0-4A4D-A90E-DE71980EB5CA}"/>
          </ac:cxnSpMkLst>
        </pc:cxnChg>
        <pc:cxnChg chg="mod">
          <ac:chgData name="Jackie N" userId="8b14f1697149b7ae" providerId="LiveId" clId="{07AE1321-E1B5-44BC-BC54-8923ADAC392F}" dt="2022-03-21T19:12:49.307" v="410" actId="14100"/>
          <ac:cxnSpMkLst>
            <pc:docMk/>
            <pc:sldMk cId="223997098" sldId="371"/>
            <ac:cxnSpMk id="108" creationId="{7F16F149-EA8E-4A08-8FAF-1AF2BFA53F27}"/>
          </ac:cxnSpMkLst>
        </pc:cxnChg>
        <pc:cxnChg chg="mod">
          <ac:chgData name="Jackie N" userId="8b14f1697149b7ae" providerId="LiveId" clId="{07AE1321-E1B5-44BC-BC54-8923ADAC392F}" dt="2022-03-21T19:12:45.663" v="409" actId="14100"/>
          <ac:cxnSpMkLst>
            <pc:docMk/>
            <pc:sldMk cId="223997098" sldId="371"/>
            <ac:cxnSpMk id="110" creationId="{56003883-F777-4273-94A2-FC485286CB35}"/>
          </ac:cxnSpMkLst>
        </pc:cxnChg>
        <pc:cxnChg chg="mod">
          <ac:chgData name="Jackie N" userId="8b14f1697149b7ae" providerId="LiveId" clId="{07AE1321-E1B5-44BC-BC54-8923ADAC392F}" dt="2022-03-21T19:12:41.567" v="408" actId="14100"/>
          <ac:cxnSpMkLst>
            <pc:docMk/>
            <pc:sldMk cId="223997098" sldId="371"/>
            <ac:cxnSpMk id="114" creationId="{363E993A-D929-474B-820B-70FD359C6043}"/>
          </ac:cxnSpMkLst>
        </pc:cxnChg>
      </pc:sldChg>
      <pc:sldChg chg="modSp add del mod">
        <pc:chgData name="Jackie N" userId="8b14f1697149b7ae" providerId="LiveId" clId="{07AE1321-E1B5-44BC-BC54-8923ADAC392F}" dt="2022-03-25T17:30:02.147" v="882" actId="47"/>
        <pc:sldMkLst>
          <pc:docMk/>
          <pc:sldMk cId="3048486901" sldId="372"/>
        </pc:sldMkLst>
        <pc:spChg chg="mod">
          <ac:chgData name="Jackie N" userId="8b14f1697149b7ae" providerId="LiveId" clId="{07AE1321-E1B5-44BC-BC54-8923ADAC392F}" dt="2022-03-25T17:27:29.757" v="803" actId="20577"/>
          <ac:spMkLst>
            <pc:docMk/>
            <pc:sldMk cId="3048486901" sldId="372"/>
            <ac:spMk id="11" creationId="{37E23F2F-855D-4E5D-AFB5-36CDAD70EC34}"/>
          </ac:spMkLst>
        </pc:spChg>
      </pc:sldChg>
      <pc:sldChg chg="addSp delSp modSp add mod">
        <pc:chgData name="Jackie N" userId="8b14f1697149b7ae" providerId="LiveId" clId="{07AE1321-E1B5-44BC-BC54-8923ADAC392F}" dt="2022-03-26T19:32:09.715" v="1240" actId="166"/>
        <pc:sldMkLst>
          <pc:docMk/>
          <pc:sldMk cId="2833893545" sldId="373"/>
        </pc:sldMkLst>
        <pc:spChg chg="add del mod">
          <ac:chgData name="Jackie N" userId="8b14f1697149b7ae" providerId="LiveId" clId="{07AE1321-E1B5-44BC-BC54-8923ADAC392F}" dt="2022-03-26T19:29:00.697" v="1145" actId="478"/>
          <ac:spMkLst>
            <pc:docMk/>
            <pc:sldMk cId="2833893545" sldId="373"/>
            <ac:spMk id="3" creationId="{7A632013-AA7A-4B60-B9C2-4F5919356FD4}"/>
          </ac:spMkLst>
        </pc:spChg>
        <pc:spChg chg="mod">
          <ac:chgData name="Jackie N" userId="8b14f1697149b7ae" providerId="LiveId" clId="{07AE1321-E1B5-44BC-BC54-8923ADAC392F}" dt="2022-03-25T17:28:49.947" v="816" actId="20577"/>
          <ac:spMkLst>
            <pc:docMk/>
            <pc:sldMk cId="2833893545" sldId="373"/>
            <ac:spMk id="11" creationId="{37E23F2F-855D-4E5D-AFB5-36CDAD70EC34}"/>
          </ac:spMkLst>
        </pc:spChg>
        <pc:spChg chg="mod">
          <ac:chgData name="Jackie N" userId="8b14f1697149b7ae" providerId="LiveId" clId="{07AE1321-E1B5-44BC-BC54-8923ADAC392F}" dt="2022-03-26T19:28:46.617" v="1129" actId="1035"/>
          <ac:spMkLst>
            <pc:docMk/>
            <pc:sldMk cId="2833893545" sldId="373"/>
            <ac:spMk id="31" creationId="{D4D8B0C8-B0ED-42BE-A498-BC640A90AE92}"/>
          </ac:spMkLst>
        </pc:spChg>
        <pc:spChg chg="add del">
          <ac:chgData name="Jackie N" userId="8b14f1697149b7ae" providerId="LiveId" clId="{07AE1321-E1B5-44BC-BC54-8923ADAC392F}" dt="2022-03-26T19:21:59.995" v="970" actId="22"/>
          <ac:spMkLst>
            <pc:docMk/>
            <pc:sldMk cId="2833893545" sldId="373"/>
            <ac:spMk id="36" creationId="{0EF7F440-9D01-432E-B3D2-208CFB773BD7}"/>
          </ac:spMkLst>
        </pc:spChg>
        <pc:spChg chg="add mod">
          <ac:chgData name="Jackie N" userId="8b14f1697149b7ae" providerId="LiveId" clId="{07AE1321-E1B5-44BC-BC54-8923ADAC392F}" dt="2022-03-26T19:31:31.824" v="1232" actId="1038"/>
          <ac:spMkLst>
            <pc:docMk/>
            <pc:sldMk cId="2833893545" sldId="373"/>
            <ac:spMk id="44" creationId="{8A9DAE27-EB4E-47C4-8474-1C8111F6545F}"/>
          </ac:spMkLst>
        </pc:spChg>
        <pc:spChg chg="mod">
          <ac:chgData name="Jackie N" userId="8b14f1697149b7ae" providerId="LiveId" clId="{07AE1321-E1B5-44BC-BC54-8923ADAC392F}" dt="2022-03-26T19:29:51.415" v="1151"/>
          <ac:spMkLst>
            <pc:docMk/>
            <pc:sldMk cId="2833893545" sldId="373"/>
            <ac:spMk id="45" creationId="{1D255DA1-DF4F-4986-BE6A-CA60D934E7A9}"/>
          </ac:spMkLst>
        </pc:spChg>
        <pc:spChg chg="add mod ord">
          <ac:chgData name="Jackie N" userId="8b14f1697149b7ae" providerId="LiveId" clId="{07AE1321-E1B5-44BC-BC54-8923ADAC392F}" dt="2022-03-26T19:31:31.824" v="1232" actId="1038"/>
          <ac:spMkLst>
            <pc:docMk/>
            <pc:sldMk cId="2833893545" sldId="373"/>
            <ac:spMk id="47" creationId="{4045D4C8-84DF-4CB6-B58A-E58C48BE8536}"/>
          </ac:spMkLst>
        </pc:spChg>
        <pc:spChg chg="mod">
          <ac:chgData name="Jackie N" userId="8b14f1697149b7ae" providerId="LiveId" clId="{07AE1321-E1B5-44BC-BC54-8923ADAC392F}" dt="2022-03-26T19:29:51.415" v="1151"/>
          <ac:spMkLst>
            <pc:docMk/>
            <pc:sldMk cId="2833893545" sldId="373"/>
            <ac:spMk id="51" creationId="{77450C76-7458-473B-9B77-7D057EFD413B}"/>
          </ac:spMkLst>
        </pc:spChg>
        <pc:spChg chg="add del mod">
          <ac:chgData name="Jackie N" userId="8b14f1697149b7ae" providerId="LiveId" clId="{07AE1321-E1B5-44BC-BC54-8923ADAC392F}" dt="2022-03-26T19:30:21.572" v="1156" actId="478"/>
          <ac:spMkLst>
            <pc:docMk/>
            <pc:sldMk cId="2833893545" sldId="373"/>
            <ac:spMk id="52" creationId="{331EB54C-27BE-4E98-AC32-9E40306B3BB3}"/>
          </ac:spMkLst>
        </pc:spChg>
        <pc:spChg chg="add del mod">
          <ac:chgData name="Jackie N" userId="8b14f1697149b7ae" providerId="LiveId" clId="{07AE1321-E1B5-44BC-BC54-8923ADAC392F}" dt="2022-03-26T19:30:33.817" v="1160" actId="478"/>
          <ac:spMkLst>
            <pc:docMk/>
            <pc:sldMk cId="2833893545" sldId="373"/>
            <ac:spMk id="53" creationId="{4A929795-8D02-43D6-A5B4-3FAA7946F478}"/>
          </ac:spMkLst>
        </pc:spChg>
        <pc:spChg chg="mod">
          <ac:chgData name="Jackie N" userId="8b14f1697149b7ae" providerId="LiveId" clId="{07AE1321-E1B5-44BC-BC54-8923ADAC392F}" dt="2022-03-26T19:30:49.043" v="1165" actId="1076"/>
          <ac:spMkLst>
            <pc:docMk/>
            <pc:sldMk cId="2833893545" sldId="373"/>
            <ac:spMk id="55" creationId="{B8107BFB-DD79-4CD4-BDD9-253861459390}"/>
          </ac:spMkLst>
        </pc:spChg>
        <pc:spChg chg="mod">
          <ac:chgData name="Jackie N" userId="8b14f1697149b7ae" providerId="LiveId" clId="{07AE1321-E1B5-44BC-BC54-8923ADAC392F}" dt="2022-03-26T19:30:49.043" v="1165" actId="1076"/>
          <ac:spMkLst>
            <pc:docMk/>
            <pc:sldMk cId="2833893545" sldId="373"/>
            <ac:spMk id="56" creationId="{C9FA9BAB-FC8A-43C0-B258-9E3DE15AD596}"/>
          </ac:spMkLst>
        </pc:spChg>
        <pc:spChg chg="mod ord">
          <ac:chgData name="Jackie N" userId="8b14f1697149b7ae" providerId="LiveId" clId="{07AE1321-E1B5-44BC-BC54-8923ADAC392F}" dt="2022-03-26T19:31:56.312" v="1238" actId="14100"/>
          <ac:spMkLst>
            <pc:docMk/>
            <pc:sldMk cId="2833893545" sldId="373"/>
            <ac:spMk id="92" creationId="{62E0DA5E-720F-479C-AF3A-9E634D5BBCB0}"/>
          </ac:spMkLst>
        </pc:spChg>
        <pc:spChg chg="add del">
          <ac:chgData name="Jackie N" userId="8b14f1697149b7ae" providerId="LiveId" clId="{07AE1321-E1B5-44BC-BC54-8923ADAC392F}" dt="2022-03-26T19:29:23.493" v="1148" actId="478"/>
          <ac:spMkLst>
            <pc:docMk/>
            <pc:sldMk cId="2833893545" sldId="373"/>
            <ac:spMk id="93" creationId="{7999C9E9-E149-4E5F-907E-57BA989539A3}"/>
          </ac:spMkLst>
        </pc:spChg>
        <pc:spChg chg="add del mod ord">
          <ac:chgData name="Jackie N" userId="8b14f1697149b7ae" providerId="LiveId" clId="{07AE1321-E1B5-44BC-BC54-8923ADAC392F}" dt="2022-03-26T19:32:09.715" v="1240" actId="166"/>
          <ac:spMkLst>
            <pc:docMk/>
            <pc:sldMk cId="2833893545" sldId="373"/>
            <ac:spMk id="99" creationId="{301F5C07-7FF1-4C90-8198-FC9C51216C7E}"/>
          </ac:spMkLst>
        </pc:spChg>
        <pc:spChg chg="mod">
          <ac:chgData name="Jackie N" userId="8b14f1697149b7ae" providerId="LiveId" clId="{07AE1321-E1B5-44BC-BC54-8923ADAC392F}" dt="2022-03-26T19:31:31.824" v="1232" actId="1038"/>
          <ac:spMkLst>
            <pc:docMk/>
            <pc:sldMk cId="2833893545" sldId="373"/>
            <ac:spMk id="103" creationId="{81413883-6C1C-4C1A-B1BB-B42D007C8525}"/>
          </ac:spMkLst>
        </pc:spChg>
        <pc:spChg chg="mod">
          <ac:chgData name="Jackie N" userId="8b14f1697149b7ae" providerId="LiveId" clId="{07AE1321-E1B5-44BC-BC54-8923ADAC392F}" dt="2022-03-26T19:31:31.824" v="1232" actId="1038"/>
          <ac:spMkLst>
            <pc:docMk/>
            <pc:sldMk cId="2833893545" sldId="373"/>
            <ac:spMk id="104" creationId="{8F7524AC-68A6-453C-8749-2435CC547C76}"/>
          </ac:spMkLst>
        </pc:spChg>
        <pc:spChg chg="del">
          <ac:chgData name="Jackie N" userId="8b14f1697149b7ae" providerId="LiveId" clId="{07AE1321-E1B5-44BC-BC54-8923ADAC392F}" dt="2022-03-25T17:30:46.280" v="887" actId="478"/>
          <ac:spMkLst>
            <pc:docMk/>
            <pc:sldMk cId="2833893545" sldId="373"/>
            <ac:spMk id="105" creationId="{43C8943A-66D6-435A-8904-1BEFF40068DE}"/>
          </ac:spMkLst>
        </pc:spChg>
        <pc:spChg chg="add del">
          <ac:chgData name="Jackie N" userId="8b14f1697149b7ae" providerId="LiveId" clId="{07AE1321-E1B5-44BC-BC54-8923ADAC392F}" dt="2022-03-26T19:29:17.006" v="1147" actId="478"/>
          <ac:spMkLst>
            <pc:docMk/>
            <pc:sldMk cId="2833893545" sldId="373"/>
            <ac:spMk id="115" creationId="{685F49E4-53E7-41BA-ABAA-9153A7ED27D0}"/>
          </ac:spMkLst>
        </pc:spChg>
        <pc:spChg chg="del">
          <ac:chgData name="Jackie N" userId="8b14f1697149b7ae" providerId="LiveId" clId="{07AE1321-E1B5-44BC-BC54-8923ADAC392F}" dt="2022-03-25T17:30:38.565" v="886" actId="478"/>
          <ac:spMkLst>
            <pc:docMk/>
            <pc:sldMk cId="2833893545" sldId="373"/>
            <ac:spMk id="116" creationId="{71DC2356-AF09-4D62-BC8E-66805B0B5F4C}"/>
          </ac:spMkLst>
        </pc:spChg>
        <pc:spChg chg="del">
          <ac:chgData name="Jackie N" userId="8b14f1697149b7ae" providerId="LiveId" clId="{07AE1321-E1B5-44BC-BC54-8923ADAC392F}" dt="2022-03-25T17:30:59.610" v="889" actId="478"/>
          <ac:spMkLst>
            <pc:docMk/>
            <pc:sldMk cId="2833893545" sldId="373"/>
            <ac:spMk id="117" creationId="{35399D29-BBC9-4998-85F2-C7ED90600EF6}"/>
          </ac:spMkLst>
        </pc:spChg>
        <pc:spChg chg="mod">
          <ac:chgData name="Jackie N" userId="8b14f1697149b7ae" providerId="LiveId" clId="{07AE1321-E1B5-44BC-BC54-8923ADAC392F}" dt="2022-03-26T19:31:36.625" v="1233" actId="1076"/>
          <ac:spMkLst>
            <pc:docMk/>
            <pc:sldMk cId="2833893545" sldId="373"/>
            <ac:spMk id="118" creationId="{A86DC910-3D53-4415-B119-9F69C3CD6733}"/>
          </ac:spMkLst>
        </pc:spChg>
        <pc:grpChg chg="add mod">
          <ac:chgData name="Jackie N" userId="8b14f1697149b7ae" providerId="LiveId" clId="{07AE1321-E1B5-44BC-BC54-8923ADAC392F}" dt="2022-03-26T19:31:31.824" v="1232" actId="1038"/>
          <ac:grpSpMkLst>
            <pc:docMk/>
            <pc:sldMk cId="2833893545" sldId="373"/>
            <ac:grpSpMk id="8" creationId="{26276A59-1DA1-48D3-9E20-3521754ADF56}"/>
          </ac:grpSpMkLst>
        </pc:grpChg>
        <pc:grpChg chg="add mod">
          <ac:chgData name="Jackie N" userId="8b14f1697149b7ae" providerId="LiveId" clId="{07AE1321-E1B5-44BC-BC54-8923ADAC392F}" dt="2022-03-26T19:29:51.415" v="1151"/>
          <ac:grpSpMkLst>
            <pc:docMk/>
            <pc:sldMk cId="2833893545" sldId="373"/>
            <ac:grpSpMk id="42" creationId="{A814B973-FFD3-4979-8A2A-F360431F4157}"/>
          </ac:grpSpMkLst>
        </pc:grpChg>
        <pc:grpChg chg="add mod">
          <ac:chgData name="Jackie N" userId="8b14f1697149b7ae" providerId="LiveId" clId="{07AE1321-E1B5-44BC-BC54-8923ADAC392F}" dt="2022-03-26T19:29:51.415" v="1151"/>
          <ac:grpSpMkLst>
            <pc:docMk/>
            <pc:sldMk cId="2833893545" sldId="373"/>
            <ac:grpSpMk id="49" creationId="{F87FE32D-CD6B-4DCF-91E3-87014998FDC7}"/>
          </ac:grpSpMkLst>
        </pc:grpChg>
        <pc:grpChg chg="add mod">
          <ac:chgData name="Jackie N" userId="8b14f1697149b7ae" providerId="LiveId" clId="{07AE1321-E1B5-44BC-BC54-8923ADAC392F}" dt="2022-03-26T19:30:49.043" v="1165" actId="1076"/>
          <ac:grpSpMkLst>
            <pc:docMk/>
            <pc:sldMk cId="2833893545" sldId="373"/>
            <ac:grpSpMk id="54" creationId="{14CE3AE3-881B-45C6-AC49-62B48FEB640B}"/>
          </ac:grpSpMkLst>
        </pc:grpChg>
        <pc:grpChg chg="del">
          <ac:chgData name="Jackie N" userId="8b14f1697149b7ae" providerId="LiveId" clId="{07AE1321-E1B5-44BC-BC54-8923ADAC392F}" dt="2022-03-26T19:26:52.954" v="991" actId="478"/>
          <ac:grpSpMkLst>
            <pc:docMk/>
            <pc:sldMk cId="2833893545" sldId="373"/>
            <ac:grpSpMk id="94" creationId="{01C0FB8C-2F2B-4170-8394-77AC09698548}"/>
          </ac:grpSpMkLst>
        </pc:grpChg>
        <pc:grpChg chg="del">
          <ac:chgData name="Jackie N" userId="8b14f1697149b7ae" providerId="LiveId" clId="{07AE1321-E1B5-44BC-BC54-8923ADAC392F}" dt="2022-03-26T19:26:53.740" v="992" actId="478"/>
          <ac:grpSpMkLst>
            <pc:docMk/>
            <pc:sldMk cId="2833893545" sldId="373"/>
            <ac:grpSpMk id="100" creationId="{CF4BF398-DC29-4145-A44F-5929ABA01800}"/>
          </ac:grpSpMkLst>
        </pc:grpChg>
        <pc:picChg chg="add mod">
          <ac:chgData name="Jackie N" userId="8b14f1697149b7ae" providerId="LiveId" clId="{07AE1321-E1B5-44BC-BC54-8923ADAC392F}" dt="2022-03-26T19:31:31.824" v="1232" actId="1038"/>
          <ac:picMkLst>
            <pc:docMk/>
            <pc:sldMk cId="2833893545" sldId="373"/>
            <ac:picMk id="41" creationId="{69CCF810-B3C3-46FE-A7F2-F31790E5D22E}"/>
          </ac:picMkLst>
        </pc:picChg>
        <pc:picChg chg="mod">
          <ac:chgData name="Jackie N" userId="8b14f1697149b7ae" providerId="LiveId" clId="{07AE1321-E1B5-44BC-BC54-8923ADAC392F}" dt="2022-03-26T19:29:51.415" v="1151"/>
          <ac:picMkLst>
            <pc:docMk/>
            <pc:sldMk cId="2833893545" sldId="373"/>
            <ac:picMk id="43" creationId="{CB8E6C6A-0DF3-4DD8-A0EF-CDEC8949B5D3}"/>
          </ac:picMkLst>
        </pc:picChg>
        <pc:picChg chg="add del mod">
          <ac:chgData name="Jackie N" userId="8b14f1697149b7ae" providerId="LiveId" clId="{07AE1321-E1B5-44BC-BC54-8923ADAC392F}" dt="2022-03-25T17:32:44.222" v="903" actId="478"/>
          <ac:picMkLst>
            <pc:docMk/>
            <pc:sldMk cId="2833893545" sldId="373"/>
            <ac:picMk id="45" creationId="{C6B7FEA5-A641-4B19-8EF7-50A08B18D699}"/>
          </ac:picMkLst>
        </pc:picChg>
        <pc:picChg chg="add del">
          <ac:chgData name="Jackie N" userId="8b14f1697149b7ae" providerId="LiveId" clId="{07AE1321-E1B5-44BC-BC54-8923ADAC392F}" dt="2022-03-26T19:29:15.106" v="1146" actId="478"/>
          <ac:picMkLst>
            <pc:docMk/>
            <pc:sldMk cId="2833893545" sldId="373"/>
            <ac:picMk id="46" creationId="{AE548326-FB5F-4D36-B2A5-7BFF42ED2E7C}"/>
          </ac:picMkLst>
        </pc:picChg>
        <pc:picChg chg="mod">
          <ac:chgData name="Jackie N" userId="8b14f1697149b7ae" providerId="LiveId" clId="{07AE1321-E1B5-44BC-BC54-8923ADAC392F}" dt="2022-03-26T19:29:51.415" v="1151"/>
          <ac:picMkLst>
            <pc:docMk/>
            <pc:sldMk cId="2833893545" sldId="373"/>
            <ac:picMk id="50" creationId="{0FF2B951-7119-4020-BF50-723D10E6901B}"/>
          </ac:picMkLst>
        </pc:picChg>
        <pc:picChg chg="mod">
          <ac:chgData name="Jackie N" userId="8b14f1697149b7ae" providerId="LiveId" clId="{07AE1321-E1B5-44BC-BC54-8923ADAC392F}" dt="2022-03-26T19:30:49.043" v="1165" actId="1076"/>
          <ac:picMkLst>
            <pc:docMk/>
            <pc:sldMk cId="2833893545" sldId="373"/>
            <ac:picMk id="57" creationId="{D531644B-4CC7-41D7-A361-DC466375E61B}"/>
          </ac:picMkLst>
        </pc:picChg>
        <pc:picChg chg="mod">
          <ac:chgData name="Jackie N" userId="8b14f1697149b7ae" providerId="LiveId" clId="{07AE1321-E1B5-44BC-BC54-8923ADAC392F}" dt="2022-03-26T19:28:47.802" v="1132" actId="1035"/>
          <ac:picMkLst>
            <pc:docMk/>
            <pc:sldMk cId="2833893545" sldId="373"/>
            <ac:picMk id="97" creationId="{CFD5134D-7AE3-4851-984E-FC7483353F51}"/>
          </ac:picMkLst>
        </pc:picChg>
        <pc:picChg chg="add mod">
          <ac:chgData name="Jackie N" userId="8b14f1697149b7ae" providerId="LiveId" clId="{07AE1321-E1B5-44BC-BC54-8923ADAC392F}" dt="2022-03-26T19:31:31.824" v="1232" actId="1038"/>
          <ac:picMkLst>
            <pc:docMk/>
            <pc:sldMk cId="2833893545" sldId="373"/>
            <ac:picMk id="1026" creationId="{9CC22851-B628-472B-92C4-4E36BB64BF16}"/>
          </ac:picMkLst>
        </pc:picChg>
        <pc:cxnChg chg="add mod">
          <ac:chgData name="Jackie N" userId="8b14f1697149b7ae" providerId="LiveId" clId="{07AE1321-E1B5-44BC-BC54-8923ADAC392F}" dt="2022-03-26T19:31:31.824" v="1232" actId="1038"/>
          <ac:cxnSpMkLst>
            <pc:docMk/>
            <pc:sldMk cId="2833893545" sldId="373"/>
            <ac:cxnSpMk id="48" creationId="{BA077138-4AFC-4844-ABD3-B66C880900FA}"/>
          </ac:cxnSpMkLst>
        </pc:cxnChg>
        <pc:cxnChg chg="add del mod">
          <ac:chgData name="Jackie N" userId="8b14f1697149b7ae" providerId="LiveId" clId="{07AE1321-E1B5-44BC-BC54-8923ADAC392F}" dt="2022-03-26T19:29:23.493" v="1148" actId="478"/>
          <ac:cxnSpMkLst>
            <pc:docMk/>
            <pc:sldMk cId="2833893545" sldId="373"/>
            <ac:cxnSpMk id="98" creationId="{9E1C9126-2517-4093-93EC-EEE17533B104}"/>
          </ac:cxnSpMkLst>
        </pc:cxnChg>
        <pc:cxnChg chg="del mod">
          <ac:chgData name="Jackie N" userId="8b14f1697149b7ae" providerId="LiveId" clId="{07AE1321-E1B5-44BC-BC54-8923ADAC392F}" dt="2022-03-26T19:29:33.025" v="1150" actId="478"/>
          <ac:cxnSpMkLst>
            <pc:docMk/>
            <pc:sldMk cId="2833893545" sldId="373"/>
            <ac:cxnSpMk id="107" creationId="{643464BB-3AC0-4A4D-A90E-DE71980EB5CA}"/>
          </ac:cxnSpMkLst>
        </pc:cxnChg>
        <pc:cxnChg chg="mod">
          <ac:chgData name="Jackie N" userId="8b14f1697149b7ae" providerId="LiveId" clId="{07AE1321-E1B5-44BC-BC54-8923ADAC392F}" dt="2022-03-26T19:31:50.059" v="1237" actId="14100"/>
          <ac:cxnSpMkLst>
            <pc:docMk/>
            <pc:sldMk cId="2833893545" sldId="373"/>
            <ac:cxnSpMk id="108" creationId="{7F16F149-EA8E-4A08-8FAF-1AF2BFA53F27}"/>
          </ac:cxnSpMkLst>
        </pc:cxnChg>
        <pc:cxnChg chg="mod">
          <ac:chgData name="Jackie N" userId="8b14f1697149b7ae" providerId="LiveId" clId="{07AE1321-E1B5-44BC-BC54-8923ADAC392F}" dt="2022-03-26T19:31:36.625" v="1233" actId="1076"/>
          <ac:cxnSpMkLst>
            <pc:docMk/>
            <pc:sldMk cId="2833893545" sldId="373"/>
            <ac:cxnSpMk id="110" creationId="{56003883-F777-4273-94A2-FC485286CB35}"/>
          </ac:cxnSpMkLst>
        </pc:cxnChg>
        <pc:cxnChg chg="mod">
          <ac:chgData name="Jackie N" userId="8b14f1697149b7ae" providerId="LiveId" clId="{07AE1321-E1B5-44BC-BC54-8923ADAC392F}" dt="2022-03-26T19:31:31.824" v="1232" actId="1038"/>
          <ac:cxnSpMkLst>
            <pc:docMk/>
            <pc:sldMk cId="2833893545" sldId="373"/>
            <ac:cxnSpMk id="114" creationId="{363E993A-D929-474B-820B-70FD359C6043}"/>
          </ac:cxnSpMkLst>
        </pc:cxnChg>
      </pc:sldChg>
      <pc:sldChg chg="modSp add mod">
        <pc:chgData name="Jackie N" userId="8b14f1697149b7ae" providerId="LiveId" clId="{07AE1321-E1B5-44BC-BC54-8923ADAC392F}" dt="2022-03-25T22:16:05.046" v="960" actId="20577"/>
        <pc:sldMkLst>
          <pc:docMk/>
          <pc:sldMk cId="1285128099" sldId="374"/>
        </pc:sldMkLst>
        <pc:spChg chg="mod">
          <ac:chgData name="Jackie N" userId="8b14f1697149b7ae" providerId="LiveId" clId="{07AE1321-E1B5-44BC-BC54-8923ADAC392F}" dt="2022-03-25T22:16:05.046" v="960" actId="20577"/>
          <ac:spMkLst>
            <pc:docMk/>
            <pc:sldMk cId="1285128099" sldId="374"/>
            <ac:spMk id="31" creationId="{83303F25-04CE-4148-AE22-552B5BF809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97AF1-868B-5A42-A764-B7DD04806930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25E33-3B4B-1D43-96EE-ED80FF77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AU"/>
          </a:p>
          <a:p>
            <a:pPr marL="158750" indent="0">
              <a:buNone/>
            </a:pPr>
            <a:r>
              <a:rPr lang="en-AU"/>
              <a:t>Jackie created for website use because of the blue. </a:t>
            </a:r>
          </a:p>
          <a:p>
            <a:endParaRPr lang="en-AU"/>
          </a:p>
          <a:p>
            <a:endParaRPr lang="en-AU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153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25D1A-9CA5-4E94-B922-48D4C7E4CB4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015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02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AU"/>
          </a:p>
          <a:p>
            <a:pPr marL="158750" indent="0">
              <a:buNone/>
            </a:pPr>
            <a:r>
              <a:rPr lang="en-AU"/>
              <a:t>Jackie created for website use because of the blue. </a:t>
            </a:r>
          </a:p>
          <a:p>
            <a:endParaRPr lang="en-AU"/>
          </a:p>
          <a:p>
            <a:endParaRPr lang="en-AU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153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25D1A-9CA5-4E94-B922-48D4C7E4CB4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015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91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AU"/>
          </a:p>
          <a:p>
            <a:pPr marL="158750" indent="0">
              <a:buNone/>
            </a:pPr>
            <a:r>
              <a:rPr lang="en-AU"/>
              <a:t>Jackie created for website use because of the blue. </a:t>
            </a:r>
          </a:p>
          <a:p>
            <a:endParaRPr lang="en-AU"/>
          </a:p>
          <a:p>
            <a:endParaRPr lang="en-AU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153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25D1A-9CA5-4E94-B922-48D4C7E4CB4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015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918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AU"/>
          </a:p>
          <a:p>
            <a:pPr marL="158750" indent="0">
              <a:buNone/>
            </a:pPr>
            <a:r>
              <a:rPr lang="en-AU"/>
              <a:t>Jackie created for website use because of the blue. </a:t>
            </a:r>
          </a:p>
          <a:p>
            <a:endParaRPr lang="en-AU"/>
          </a:p>
          <a:p>
            <a:endParaRPr lang="en-AU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153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525D1A-9CA5-4E94-B922-48D4C7E4CB4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015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918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3765400" y="-3765400"/>
            <a:ext cx="7530800" cy="7530800"/>
          </a:xfrm>
          <a:prstGeom prst="pie">
            <a:avLst>
              <a:gd name="adj1" fmla="val 10799952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967" y="446997"/>
            <a:ext cx="5305200" cy="44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50967" y="5209632"/>
            <a:ext cx="4417200" cy="9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267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88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solidFill>
          <a:schemeClr val="accent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966084" y="2486668"/>
            <a:ext cx="2635600" cy="12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867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2"/>
          </p:nvPr>
        </p:nvSpPr>
        <p:spPr>
          <a:xfrm>
            <a:off x="4778135" y="2489895"/>
            <a:ext cx="2635600" cy="12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867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3"/>
          </p:nvPr>
        </p:nvSpPr>
        <p:spPr>
          <a:xfrm>
            <a:off x="8590187" y="2486668"/>
            <a:ext cx="2635600" cy="12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867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4"/>
          </p:nvPr>
        </p:nvSpPr>
        <p:spPr>
          <a:xfrm>
            <a:off x="966084" y="4918367"/>
            <a:ext cx="2635600" cy="1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867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5"/>
          </p:nvPr>
        </p:nvSpPr>
        <p:spPr>
          <a:xfrm>
            <a:off x="4778135" y="4921601"/>
            <a:ext cx="2635600" cy="1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867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6"/>
          </p:nvPr>
        </p:nvSpPr>
        <p:spPr>
          <a:xfrm>
            <a:off x="8590187" y="4918367"/>
            <a:ext cx="2635600" cy="1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867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  <a:defRPr sz="14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1583400" y="553667"/>
            <a:ext cx="9025200" cy="8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333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7"/>
          </p:nvPr>
        </p:nvSpPr>
        <p:spPr>
          <a:xfrm>
            <a:off x="966100" y="1829532"/>
            <a:ext cx="2635600" cy="4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8"/>
          </p:nvPr>
        </p:nvSpPr>
        <p:spPr>
          <a:xfrm>
            <a:off x="4778151" y="1830573"/>
            <a:ext cx="2635600" cy="4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9"/>
          </p:nvPr>
        </p:nvSpPr>
        <p:spPr>
          <a:xfrm>
            <a:off x="8590201" y="1829532"/>
            <a:ext cx="2635600" cy="4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3"/>
          </p:nvPr>
        </p:nvSpPr>
        <p:spPr>
          <a:xfrm>
            <a:off x="966100" y="4255635"/>
            <a:ext cx="2635600" cy="4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4"/>
          </p:nvPr>
        </p:nvSpPr>
        <p:spPr>
          <a:xfrm>
            <a:off x="4778151" y="4256679"/>
            <a:ext cx="2635600" cy="4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5"/>
          </p:nvPr>
        </p:nvSpPr>
        <p:spPr>
          <a:xfrm>
            <a:off x="8590201" y="4255635"/>
            <a:ext cx="2635600" cy="4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nton"/>
              <a:buNone/>
              <a:defRPr sz="14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117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5315200" y="-24900"/>
            <a:ext cx="13753600" cy="13753600"/>
          </a:xfrm>
          <a:prstGeom prst="pie">
            <a:avLst>
              <a:gd name="adj1" fmla="val 10799952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 flipH="1">
            <a:off x="950967" y="1553300"/>
            <a:ext cx="4145600" cy="6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 flipH="1">
            <a:off x="950967" y="2115100"/>
            <a:ext cx="414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ctrTitle" idx="2"/>
          </p:nvPr>
        </p:nvSpPr>
        <p:spPr>
          <a:xfrm flipH="1">
            <a:off x="7080933" y="2980900"/>
            <a:ext cx="4145600" cy="6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 flipH="1">
            <a:off x="7080933" y="3542533"/>
            <a:ext cx="414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 idx="4"/>
          </p:nvPr>
        </p:nvSpPr>
        <p:spPr>
          <a:xfrm flipH="1">
            <a:off x="950967" y="4408367"/>
            <a:ext cx="4145600" cy="6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5"/>
          </p:nvPr>
        </p:nvSpPr>
        <p:spPr>
          <a:xfrm flipH="1">
            <a:off x="950967" y="4970000"/>
            <a:ext cx="4145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867"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 idx="6"/>
          </p:nvPr>
        </p:nvSpPr>
        <p:spPr>
          <a:xfrm>
            <a:off x="1583400" y="553667"/>
            <a:ext cx="9025200" cy="8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33"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261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dk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965467" y="2992399"/>
            <a:ext cx="3880000" cy="8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867">
                <a:solidFill>
                  <a:schemeClr val="accent6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hasCustomPrompt="1"/>
          </p:nvPr>
        </p:nvSpPr>
        <p:spPr>
          <a:xfrm>
            <a:off x="951169" y="2222000"/>
            <a:ext cx="454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2"/>
          </p:nvPr>
        </p:nvSpPr>
        <p:spPr>
          <a:xfrm>
            <a:off x="965467" y="4916365"/>
            <a:ext cx="3880000" cy="8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867">
                <a:solidFill>
                  <a:schemeClr val="accent6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3" hasCustomPrompt="1"/>
          </p:nvPr>
        </p:nvSpPr>
        <p:spPr>
          <a:xfrm>
            <a:off x="951169" y="4145965"/>
            <a:ext cx="454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ctrTitle" idx="4"/>
          </p:nvPr>
        </p:nvSpPr>
        <p:spPr>
          <a:xfrm>
            <a:off x="1583400" y="553667"/>
            <a:ext cx="9025200" cy="8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33"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7389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Title design 2">
    <p:bg>
      <p:bgPr>
        <a:solidFill>
          <a:schemeClr val="accent5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ctrTitle"/>
          </p:nvPr>
        </p:nvSpPr>
        <p:spPr>
          <a:xfrm>
            <a:off x="1583400" y="553667"/>
            <a:ext cx="9025200" cy="8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333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4079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 flipH="1">
            <a:off x="-6876800" y="-24900"/>
            <a:ext cx="13753600" cy="13753600"/>
          </a:xfrm>
          <a:prstGeom prst="pie">
            <a:avLst>
              <a:gd name="adj1" fmla="val 10799952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20"/>
          <p:cNvSpPr txBox="1">
            <a:spLocks noGrp="1"/>
          </p:cNvSpPr>
          <p:nvPr>
            <p:ph type="ctrTitle"/>
          </p:nvPr>
        </p:nvSpPr>
        <p:spPr>
          <a:xfrm>
            <a:off x="2138393" y="2014833"/>
            <a:ext cx="3306800" cy="7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4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2138367" y="2624600"/>
            <a:ext cx="33068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867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ctrTitle" idx="2"/>
          </p:nvPr>
        </p:nvSpPr>
        <p:spPr>
          <a:xfrm>
            <a:off x="7934227" y="2014833"/>
            <a:ext cx="3306800" cy="7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4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7934200" y="2624600"/>
            <a:ext cx="3306800" cy="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867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ctrTitle" idx="4"/>
          </p:nvPr>
        </p:nvSpPr>
        <p:spPr>
          <a:xfrm>
            <a:off x="2138393" y="4355265"/>
            <a:ext cx="3306800" cy="7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4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2138367" y="4965033"/>
            <a:ext cx="3306800" cy="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867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ctrTitle" idx="6"/>
          </p:nvPr>
        </p:nvSpPr>
        <p:spPr>
          <a:xfrm>
            <a:off x="7934227" y="4355265"/>
            <a:ext cx="3306800" cy="7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4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7"/>
          </p:nvPr>
        </p:nvSpPr>
        <p:spPr>
          <a:xfrm>
            <a:off x="7934200" y="4965033"/>
            <a:ext cx="3306800" cy="7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867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ctrTitle" idx="8"/>
          </p:nvPr>
        </p:nvSpPr>
        <p:spPr>
          <a:xfrm>
            <a:off x="1583400" y="553667"/>
            <a:ext cx="9025200" cy="8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951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1306567" y="1557400"/>
            <a:ext cx="1871600" cy="187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21"/>
          <p:cNvSpPr/>
          <p:nvPr/>
        </p:nvSpPr>
        <p:spPr>
          <a:xfrm>
            <a:off x="8278000" y="2953667"/>
            <a:ext cx="7828000" cy="7828000"/>
          </a:xfrm>
          <a:prstGeom prst="pie">
            <a:avLst>
              <a:gd name="adj1" fmla="val 10799952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21"/>
          <p:cNvSpPr txBox="1">
            <a:spLocks noGrp="1"/>
          </p:cNvSpPr>
          <p:nvPr>
            <p:ph type="ctrTitle"/>
          </p:nvPr>
        </p:nvSpPr>
        <p:spPr>
          <a:xfrm>
            <a:off x="2262800" y="719333"/>
            <a:ext cx="7666400" cy="16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133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1"/>
          </p:nvPr>
        </p:nvSpPr>
        <p:spPr>
          <a:xfrm>
            <a:off x="2262800" y="2953667"/>
            <a:ext cx="7666400" cy="17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2133"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verpass Light"/>
              <a:buNone/>
              <a:defRPr sz="3733">
                <a:solidFill>
                  <a:schemeClr val="dk1"/>
                </a:solidFill>
                <a:latin typeface="Overpass Light"/>
                <a:ea typeface="Overpass Light"/>
                <a:cs typeface="Overpass Light"/>
                <a:sym typeface="Overpass Light"/>
              </a:defRPr>
            </a:lvl9pPr>
          </a:lstStyle>
          <a:p>
            <a:endParaRPr/>
          </a:p>
        </p:txBody>
      </p:sp>
      <p:sp>
        <p:nvSpPr>
          <p:cNvPr id="121" name="Google Shape;121;p21"/>
          <p:cNvSpPr/>
          <p:nvPr/>
        </p:nvSpPr>
        <p:spPr>
          <a:xfrm flipH="1">
            <a:off x="1525244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22" name="Google Shape;122;p21"/>
          <p:cNvSpPr/>
          <p:nvPr/>
        </p:nvSpPr>
        <p:spPr>
          <a:xfrm flipH="1">
            <a:off x="1525244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10665743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10665743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 flipH="1">
            <a:off x="1525244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2582200" y="5003800"/>
            <a:ext cx="70276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5"/>
                </a:solidFill>
                <a:latin typeface="Arvo"/>
                <a:ea typeface="Arvo"/>
                <a:cs typeface="Arvo"/>
                <a:sym typeface="Arvo"/>
              </a:rPr>
              <a:t>CREDITS: This presentation template was created by </a:t>
            </a:r>
            <a:r>
              <a:rPr lang="en" sz="1333" b="1">
                <a:solidFill>
                  <a:schemeClr val="accent5"/>
                </a:solidFill>
                <a:latin typeface="Arvo"/>
                <a:ea typeface="Arvo"/>
                <a:cs typeface="Arvo"/>
                <a:sym typeface="Arvo"/>
              </a:rPr>
              <a:t>Slidesgo</a:t>
            </a:r>
            <a:r>
              <a:rPr lang="en" sz="1333">
                <a:solidFill>
                  <a:schemeClr val="accent5"/>
                </a:solidFill>
                <a:latin typeface="Arvo"/>
                <a:ea typeface="Arvo"/>
                <a:cs typeface="Arvo"/>
                <a:sym typeface="Arvo"/>
              </a:rPr>
              <a:t>, including icons by </a:t>
            </a:r>
            <a:r>
              <a:rPr lang="en" sz="1333" b="1">
                <a:solidFill>
                  <a:schemeClr val="accent5"/>
                </a:solidFill>
                <a:latin typeface="Arvo"/>
                <a:ea typeface="Arvo"/>
                <a:cs typeface="Arvo"/>
                <a:sym typeface="Arvo"/>
              </a:rPr>
              <a:t>Flaticon</a:t>
            </a:r>
            <a:r>
              <a:rPr lang="en" sz="1333">
                <a:solidFill>
                  <a:schemeClr val="accent5"/>
                </a:solidFill>
                <a:latin typeface="Arvo"/>
                <a:ea typeface="Arvo"/>
                <a:cs typeface="Arvo"/>
                <a:sym typeface="Arvo"/>
              </a:rPr>
              <a:t>, and infographics &amp; images by </a:t>
            </a:r>
            <a:r>
              <a:rPr lang="en" sz="1333" b="1">
                <a:solidFill>
                  <a:schemeClr val="accent5"/>
                </a:solidFill>
                <a:latin typeface="Arvo"/>
                <a:ea typeface="Arvo"/>
                <a:cs typeface="Arvo"/>
                <a:sym typeface="Arvo"/>
              </a:rPr>
              <a:t>Freepik</a:t>
            </a:r>
            <a:endParaRPr sz="1333" b="1">
              <a:solidFill>
                <a:schemeClr val="accent5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258049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/>
          <p:nvPr/>
        </p:nvSpPr>
        <p:spPr>
          <a:xfrm flipH="1">
            <a:off x="-6876800" y="-24900"/>
            <a:ext cx="13753600" cy="13753600"/>
          </a:xfrm>
          <a:prstGeom prst="pie">
            <a:avLst>
              <a:gd name="adj1" fmla="val 10799952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96081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5315200" y="-24900"/>
            <a:ext cx="13753600" cy="13753600"/>
          </a:xfrm>
          <a:prstGeom prst="pie">
            <a:avLst>
              <a:gd name="adj1" fmla="val 10799952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82854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37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solidFill>
          <a:schemeClr val="dk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25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5315200" y="-24900"/>
            <a:ext cx="13753600" cy="13753600"/>
          </a:xfrm>
          <a:prstGeom prst="pie">
            <a:avLst>
              <a:gd name="adj1" fmla="val 10799952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ctrTitle"/>
          </p:nvPr>
        </p:nvSpPr>
        <p:spPr>
          <a:xfrm>
            <a:off x="1065236" y="3761900"/>
            <a:ext cx="44644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nton"/>
              <a:buNone/>
              <a:defRPr sz="32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ton"/>
              <a:buNone/>
              <a:defRPr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ton"/>
              <a:buNone/>
              <a:defRPr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ton"/>
              <a:buNone/>
              <a:defRPr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ton"/>
              <a:buNone/>
              <a:defRPr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ton"/>
              <a:buNone/>
              <a:defRPr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ton"/>
              <a:buNone/>
              <a:defRPr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ton"/>
              <a:buNone/>
              <a:defRPr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ton"/>
              <a:buNone/>
              <a:defRPr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065200" y="4736433"/>
            <a:ext cx="4464400" cy="12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vo"/>
              <a:buNone/>
              <a:defRPr sz="2133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vo"/>
              <a:buNone/>
              <a:defRPr sz="1333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vo"/>
              <a:buNone/>
              <a:defRPr sz="1333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vo"/>
              <a:buNone/>
              <a:defRPr sz="1333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vo"/>
              <a:buNone/>
              <a:defRPr sz="1333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vo"/>
              <a:buNone/>
              <a:defRPr sz="1333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vo"/>
              <a:buNone/>
              <a:defRPr sz="1333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vo"/>
              <a:buNone/>
              <a:defRPr sz="1333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vo"/>
              <a:buNone/>
              <a:defRPr sz="1333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ctrTitle" idx="2"/>
          </p:nvPr>
        </p:nvSpPr>
        <p:spPr>
          <a:xfrm>
            <a:off x="6662335" y="3761900"/>
            <a:ext cx="4464400" cy="97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nton"/>
              <a:buNone/>
              <a:defRPr sz="32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ton"/>
              <a:buNone/>
              <a:defRPr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ton"/>
              <a:buNone/>
              <a:defRPr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ton"/>
              <a:buNone/>
              <a:defRPr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ton"/>
              <a:buNone/>
              <a:defRPr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ton"/>
              <a:buNone/>
              <a:defRPr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ton"/>
              <a:buNone/>
              <a:defRPr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ton"/>
              <a:buNone/>
              <a:defRPr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ton"/>
              <a:buNone/>
              <a:defRPr sz="1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6662295" y="4736433"/>
            <a:ext cx="4464400" cy="12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Arvo"/>
              <a:buNone/>
              <a:defRPr sz="2133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vo"/>
              <a:buNone/>
              <a:defRPr sz="1333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vo"/>
              <a:buNone/>
              <a:defRPr sz="1333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vo"/>
              <a:buNone/>
              <a:defRPr sz="1333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vo"/>
              <a:buNone/>
              <a:defRPr sz="1333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vo"/>
              <a:buNone/>
              <a:defRPr sz="1333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vo"/>
              <a:buNone/>
              <a:defRPr sz="1333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vo"/>
              <a:buNone/>
              <a:defRPr sz="1333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vo"/>
              <a:buNone/>
              <a:defRPr sz="1333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ctrTitle" idx="4"/>
          </p:nvPr>
        </p:nvSpPr>
        <p:spPr>
          <a:xfrm>
            <a:off x="1583400" y="553667"/>
            <a:ext cx="9025200" cy="8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33"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6471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527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186358"/>
            <a:ext cx="9859116" cy="2697988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7058" spc="-9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4"/>
            <a:ext cx="9860675" cy="1793881"/>
          </a:xfrm>
          <a:prstGeom prst="rect">
            <a:avLst/>
          </a:prstGeo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5803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rot="10800000">
            <a:off x="-6876800" y="-6876800"/>
            <a:ext cx="13753600" cy="13753600"/>
          </a:xfrm>
          <a:prstGeom prst="pie">
            <a:avLst>
              <a:gd name="adj1" fmla="val 10799952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1583400" y="553667"/>
            <a:ext cx="9025200" cy="8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33"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947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9999267" y="1303536"/>
            <a:ext cx="1734773" cy="1734789"/>
          </a:xfrm>
          <a:custGeom>
            <a:avLst/>
            <a:gdLst/>
            <a:ahLst/>
            <a:cxnLst/>
            <a:rect l="l" t="t" r="r" b="b"/>
            <a:pathLst>
              <a:path w="107173" h="107174" extrusionOk="0">
                <a:moveTo>
                  <a:pt x="53587" y="1"/>
                </a:moveTo>
                <a:cubicBezTo>
                  <a:pt x="23992" y="1"/>
                  <a:pt x="1" y="23992"/>
                  <a:pt x="1" y="53587"/>
                </a:cubicBezTo>
                <a:cubicBezTo>
                  <a:pt x="1" y="83182"/>
                  <a:pt x="23992" y="107174"/>
                  <a:pt x="53587" y="107174"/>
                </a:cubicBezTo>
                <a:cubicBezTo>
                  <a:pt x="83181" y="107174"/>
                  <a:pt x="107173" y="83182"/>
                  <a:pt x="107173" y="53587"/>
                </a:cubicBezTo>
                <a:cubicBezTo>
                  <a:pt x="107173" y="23992"/>
                  <a:pt x="83181" y="1"/>
                  <a:pt x="5358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6699033" y="3988200"/>
            <a:ext cx="4542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vo"/>
              <a:buChar char="●"/>
              <a:defRPr sz="2133">
                <a:solidFill>
                  <a:srgbClr val="333644"/>
                </a:solidFill>
                <a:latin typeface="Arvo"/>
                <a:ea typeface="Arvo"/>
                <a:cs typeface="Arvo"/>
                <a:sym typeface="Arvo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vo"/>
              <a:buChar char="○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vo"/>
              <a:buChar char="■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vo"/>
              <a:buChar char="●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vo"/>
              <a:buChar char="○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vo"/>
              <a:buChar char="■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vo"/>
              <a:buChar char="●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vo"/>
              <a:buChar char="○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400"/>
              <a:buFont typeface="Arvo"/>
              <a:buChar char="■"/>
              <a:defRPr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4781833" y="1685033"/>
            <a:ext cx="6459200" cy="12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nton"/>
              <a:buNone/>
              <a:defRPr sz="64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248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50967" y="2680800"/>
            <a:ext cx="51452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6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358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ctrTitle"/>
          </p:nvPr>
        </p:nvSpPr>
        <p:spPr>
          <a:xfrm>
            <a:off x="5660567" y="2376800"/>
            <a:ext cx="5580800" cy="27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nton"/>
              <a:buNone/>
              <a:defRPr sz="6400"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nton"/>
              <a:buNone/>
              <a:defRPr sz="16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nton"/>
              <a:buNone/>
              <a:defRPr sz="16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nton"/>
              <a:buNone/>
              <a:defRPr sz="16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nton"/>
              <a:buNone/>
              <a:defRPr sz="16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nton"/>
              <a:buNone/>
              <a:defRPr sz="16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nton"/>
              <a:buNone/>
              <a:defRPr sz="16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nton"/>
              <a:buNone/>
              <a:defRPr sz="16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nton"/>
              <a:buNone/>
              <a:defRPr sz="16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7328400" y="5514476"/>
            <a:ext cx="3912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vo"/>
              <a:buNone/>
              <a:defRPr sz="1867">
                <a:latin typeface="Arvo"/>
                <a:ea typeface="Arvo"/>
                <a:cs typeface="Arvo"/>
                <a:sym typeface="Arv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vo"/>
              <a:buNone/>
              <a:defRPr sz="1333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vo"/>
              <a:buNone/>
              <a:defRPr sz="1333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vo"/>
              <a:buNone/>
              <a:defRPr sz="1333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vo"/>
              <a:buNone/>
              <a:defRPr sz="1333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vo"/>
              <a:buNone/>
              <a:defRPr sz="1333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vo"/>
              <a:buNone/>
              <a:defRPr sz="1333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vo"/>
              <a:buNone/>
              <a:defRPr sz="1333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vo"/>
              <a:buNone/>
              <a:defRPr sz="1333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 idx="2" hasCustomPrompt="1"/>
          </p:nvPr>
        </p:nvSpPr>
        <p:spPr>
          <a:xfrm>
            <a:off x="8346000" y="719337"/>
            <a:ext cx="2895200" cy="9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nton"/>
              <a:buNone/>
              <a:defRPr sz="6267"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nton"/>
              <a:buNone/>
              <a:defRPr sz="64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nton"/>
              <a:buNone/>
              <a:defRPr sz="64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nton"/>
              <a:buNone/>
              <a:defRPr sz="64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nton"/>
              <a:buNone/>
              <a:defRPr sz="64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nton"/>
              <a:buNone/>
              <a:defRPr sz="64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nton"/>
              <a:buNone/>
              <a:defRPr sz="64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nton"/>
              <a:buNone/>
              <a:defRPr sz="64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nton"/>
              <a:buNone/>
              <a:defRPr sz="64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8442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ctrTitle"/>
          </p:nvPr>
        </p:nvSpPr>
        <p:spPr>
          <a:xfrm>
            <a:off x="1583400" y="553667"/>
            <a:ext cx="9025200" cy="8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33"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57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4754400" y="-292733"/>
            <a:ext cx="14875200" cy="14875200"/>
          </a:xfrm>
          <a:prstGeom prst="pie">
            <a:avLst>
              <a:gd name="adj1" fmla="val 10799952"/>
              <a:gd name="adj2" fmla="val 162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12"/>
          <p:cNvSpPr txBox="1">
            <a:spLocks noGrp="1"/>
          </p:cNvSpPr>
          <p:nvPr>
            <p:ph type="ctrTitle"/>
          </p:nvPr>
        </p:nvSpPr>
        <p:spPr>
          <a:xfrm>
            <a:off x="965639" y="4313540"/>
            <a:ext cx="3880000" cy="11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4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ubTitle" idx="1"/>
          </p:nvPr>
        </p:nvSpPr>
        <p:spPr>
          <a:xfrm>
            <a:off x="965467" y="5314365"/>
            <a:ext cx="3880000" cy="8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867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 idx="2" hasCustomPrompt="1"/>
          </p:nvPr>
        </p:nvSpPr>
        <p:spPr>
          <a:xfrm>
            <a:off x="965639" y="3801696"/>
            <a:ext cx="3880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8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ctrTitle" idx="3"/>
          </p:nvPr>
        </p:nvSpPr>
        <p:spPr>
          <a:xfrm>
            <a:off x="7361200" y="4313533"/>
            <a:ext cx="3880000" cy="11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4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4"/>
          </p:nvPr>
        </p:nvSpPr>
        <p:spPr>
          <a:xfrm>
            <a:off x="7361200" y="5314365"/>
            <a:ext cx="3880000" cy="8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867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 idx="5" hasCustomPrompt="1"/>
          </p:nvPr>
        </p:nvSpPr>
        <p:spPr>
          <a:xfrm>
            <a:off x="7361200" y="3801696"/>
            <a:ext cx="3880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8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2"/>
          <p:cNvSpPr txBox="1">
            <a:spLocks noGrp="1"/>
          </p:cNvSpPr>
          <p:nvPr>
            <p:ph type="ctrTitle" idx="6"/>
          </p:nvPr>
        </p:nvSpPr>
        <p:spPr>
          <a:xfrm>
            <a:off x="965633" y="1228233"/>
            <a:ext cx="3880000" cy="11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4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7"/>
          </p:nvPr>
        </p:nvSpPr>
        <p:spPr>
          <a:xfrm>
            <a:off x="965635" y="2229025"/>
            <a:ext cx="3880000" cy="8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867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title" idx="8" hasCustomPrompt="1"/>
          </p:nvPr>
        </p:nvSpPr>
        <p:spPr>
          <a:xfrm>
            <a:off x="965635" y="716367"/>
            <a:ext cx="3880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8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ctrTitle" idx="9"/>
          </p:nvPr>
        </p:nvSpPr>
        <p:spPr>
          <a:xfrm>
            <a:off x="7361200" y="1228209"/>
            <a:ext cx="3880000" cy="11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400">
                <a:solidFill>
                  <a:schemeClr val="accent4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13"/>
          </p:nvPr>
        </p:nvSpPr>
        <p:spPr>
          <a:xfrm>
            <a:off x="7361204" y="2229025"/>
            <a:ext cx="3880000" cy="8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None/>
              <a:defRPr sz="1867">
                <a:solidFill>
                  <a:schemeClr val="accent4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 idx="14" hasCustomPrompt="1"/>
          </p:nvPr>
        </p:nvSpPr>
        <p:spPr>
          <a:xfrm>
            <a:off x="7361200" y="716367"/>
            <a:ext cx="3880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867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91075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w Center by Slidesgo">
  <p:cSld name="Law Center by Slidesgo">
    <p:bg>
      <p:bgPr>
        <a:solidFill>
          <a:schemeClr val="accent5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 rot="10800000" flipH="1">
            <a:off x="6455800" y="-5736200"/>
            <a:ext cx="11472400" cy="11472400"/>
          </a:xfrm>
          <a:prstGeom prst="pie">
            <a:avLst>
              <a:gd name="adj1" fmla="val 10799952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3"/>
          <p:cNvSpPr/>
          <p:nvPr/>
        </p:nvSpPr>
        <p:spPr>
          <a:xfrm>
            <a:off x="744501" y="3090032"/>
            <a:ext cx="3011919" cy="3011947"/>
          </a:xfrm>
          <a:custGeom>
            <a:avLst/>
            <a:gdLst/>
            <a:ahLst/>
            <a:cxnLst/>
            <a:rect l="l" t="t" r="r" b="b"/>
            <a:pathLst>
              <a:path w="107173" h="107174" extrusionOk="0">
                <a:moveTo>
                  <a:pt x="53587" y="1"/>
                </a:moveTo>
                <a:cubicBezTo>
                  <a:pt x="23992" y="1"/>
                  <a:pt x="1" y="23992"/>
                  <a:pt x="1" y="53587"/>
                </a:cubicBezTo>
                <a:cubicBezTo>
                  <a:pt x="1" y="83182"/>
                  <a:pt x="23992" y="107174"/>
                  <a:pt x="53587" y="107174"/>
                </a:cubicBezTo>
                <a:cubicBezTo>
                  <a:pt x="83181" y="107174"/>
                  <a:pt x="107173" y="83182"/>
                  <a:pt x="107173" y="53587"/>
                </a:cubicBezTo>
                <a:cubicBezTo>
                  <a:pt x="107173" y="23992"/>
                  <a:pt x="83181" y="1"/>
                  <a:pt x="535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2694800" y="5444116"/>
            <a:ext cx="68024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3067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 flipH="1">
            <a:off x="2694800" y="2931767"/>
            <a:ext cx="6802400" cy="1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613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Palanquin Dark"/>
              <a:buNone/>
              <a:defRPr sz="2800">
                <a:solidFill>
                  <a:schemeClr val="accent5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Kirang Haerang"/>
              <a:buNone/>
              <a:defRPr sz="2800">
                <a:solidFill>
                  <a:schemeClr val="accent5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Kirang Haerang"/>
              <a:buNone/>
              <a:defRPr sz="2800">
                <a:solidFill>
                  <a:schemeClr val="accent5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Kirang Haerang"/>
              <a:buNone/>
              <a:defRPr sz="2800">
                <a:solidFill>
                  <a:schemeClr val="accent5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Kirang Haerang"/>
              <a:buNone/>
              <a:defRPr sz="2800">
                <a:solidFill>
                  <a:schemeClr val="accent5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Kirang Haerang"/>
              <a:buNone/>
              <a:defRPr sz="2800">
                <a:solidFill>
                  <a:schemeClr val="accent5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Kirang Haerang"/>
              <a:buNone/>
              <a:defRPr sz="2800">
                <a:solidFill>
                  <a:schemeClr val="accent5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Kirang Haerang"/>
              <a:buNone/>
              <a:defRPr sz="2800">
                <a:solidFill>
                  <a:schemeClr val="accent5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Kirang Haerang"/>
              <a:buNone/>
              <a:defRPr sz="2800">
                <a:solidFill>
                  <a:schemeClr val="accent5"/>
                </a:solidFill>
                <a:latin typeface="Kirang Haerang"/>
                <a:ea typeface="Kirang Haerang"/>
                <a:cs typeface="Kirang Haerang"/>
                <a:sym typeface="Kirang Haera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vo"/>
              <a:buChar char="●"/>
              <a:defRPr sz="1800">
                <a:solidFill>
                  <a:schemeClr val="accent5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vo"/>
              <a:buChar char="○"/>
              <a:defRPr>
                <a:solidFill>
                  <a:schemeClr val="accent5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vo"/>
              <a:buChar char="■"/>
              <a:defRPr>
                <a:solidFill>
                  <a:schemeClr val="accent5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vo"/>
              <a:buChar char="●"/>
              <a:defRPr>
                <a:solidFill>
                  <a:schemeClr val="accent5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vo"/>
              <a:buChar char="○"/>
              <a:defRPr>
                <a:solidFill>
                  <a:schemeClr val="accent5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vo"/>
              <a:buChar char="■"/>
              <a:defRPr>
                <a:solidFill>
                  <a:schemeClr val="accent5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vo"/>
              <a:buChar char="●"/>
              <a:defRPr>
                <a:solidFill>
                  <a:schemeClr val="accent5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vo"/>
              <a:buChar char="○"/>
              <a:defRPr>
                <a:solidFill>
                  <a:schemeClr val="accent5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Arvo"/>
              <a:buChar char="■"/>
              <a:defRPr>
                <a:solidFill>
                  <a:schemeClr val="accent5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91376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021114F5-194D-46DB-A300-4B8B395064F2}"/>
              </a:ext>
            </a:extLst>
          </p:cNvPr>
          <p:cNvSpPr/>
          <p:nvPr/>
        </p:nvSpPr>
        <p:spPr>
          <a:xfrm>
            <a:off x="9064917" y="1213630"/>
            <a:ext cx="2438400" cy="55644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7E23F2F-855D-4E5D-AFB5-36CDAD70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59" y="50875"/>
            <a:ext cx="10972800" cy="7727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>
                <a:latin typeface="Segoe UI" panose="020B0502040204020203" pitchFamily="34" charset="0"/>
                <a:cs typeface="Segoe UI" panose="020B0502040204020203" pitchFamily="34" charset="0"/>
              </a:rPr>
              <a:t>DAATE MVP Predictive Model Architecture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F49E4-53E7-41BA-ABAA-9153A7ED27D0}"/>
              </a:ext>
            </a:extLst>
          </p:cNvPr>
          <p:cNvSpPr/>
          <p:nvPr/>
        </p:nvSpPr>
        <p:spPr>
          <a:xfrm>
            <a:off x="61968" y="2949385"/>
            <a:ext cx="1543120" cy="415498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388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spc="49">
                <a:solidFill>
                  <a:srgbClr val="F7F2E2"/>
                </a:solidFill>
                <a:latin typeface="Segoe UI Semibold"/>
                <a:cs typeface="Segoe UI Semibold"/>
              </a:rPr>
              <a:t>Florida Department Of Corrections</a:t>
            </a:r>
            <a:endParaRPr lang="en-US" sz="2400">
              <a:solidFill>
                <a:srgbClr val="F7F2E2"/>
              </a:solidFill>
            </a:endParaRPr>
          </a:p>
        </p:txBody>
      </p:sp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AE548326-FB5F-4D36-B2A5-7BFF42ED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0" y="1862288"/>
            <a:ext cx="1014849" cy="1014849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62E0DA5E-720F-479C-AF3A-9E634D5BBCB0}"/>
              </a:ext>
            </a:extLst>
          </p:cNvPr>
          <p:cNvSpPr/>
          <p:nvPr/>
        </p:nvSpPr>
        <p:spPr bwMode="auto">
          <a:xfrm>
            <a:off x="1895583" y="1198521"/>
            <a:ext cx="6789404" cy="55795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t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Segoe UI"/>
              <a:cs typeface="Arial"/>
              <a:sym typeface="Arial"/>
            </a:endParaRPr>
          </a:p>
        </p:txBody>
      </p:sp>
      <p:sp>
        <p:nvSpPr>
          <p:cNvPr id="93" name="Rounded Rectangle 11">
            <a:extLst>
              <a:ext uri="{FF2B5EF4-FFF2-40B4-BE49-F238E27FC236}">
                <a16:creationId xmlns:a16="http://schemas.microsoft.com/office/drawing/2014/main" id="{7999C9E9-E149-4E5F-907E-57BA989539A3}"/>
              </a:ext>
            </a:extLst>
          </p:cNvPr>
          <p:cNvSpPr/>
          <p:nvPr/>
        </p:nvSpPr>
        <p:spPr bwMode="auto">
          <a:xfrm>
            <a:off x="4651222" y="1913650"/>
            <a:ext cx="2497073" cy="912123"/>
          </a:xfrm>
          <a:prstGeom prst="roundRect">
            <a:avLst/>
          </a:prstGeom>
          <a:gradFill rotWithShape="1">
            <a:gsLst>
              <a:gs pos="0">
                <a:srgbClr val="3A94D2">
                  <a:tint val="65000"/>
                  <a:satMod val="270000"/>
                </a:srgbClr>
              </a:gs>
              <a:gs pos="25000">
                <a:srgbClr val="3A94D2">
                  <a:tint val="60000"/>
                  <a:satMod val="300000"/>
                </a:srgbClr>
              </a:gs>
              <a:gs pos="100000">
                <a:srgbClr val="3A94D2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7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EDA, Cleansing etc.</a:t>
            </a:r>
          </a:p>
        </p:txBody>
      </p:sp>
      <p:grpSp>
        <p:nvGrpSpPr>
          <p:cNvPr id="94" name="Group 116">
            <a:extLst>
              <a:ext uri="{FF2B5EF4-FFF2-40B4-BE49-F238E27FC236}">
                <a16:creationId xmlns:a16="http://schemas.microsoft.com/office/drawing/2014/main" id="{01C0FB8C-2F2B-4170-8394-77AC09698548}"/>
              </a:ext>
            </a:extLst>
          </p:cNvPr>
          <p:cNvGrpSpPr/>
          <p:nvPr/>
        </p:nvGrpSpPr>
        <p:grpSpPr>
          <a:xfrm>
            <a:off x="9554657" y="2758884"/>
            <a:ext cx="986755" cy="1016000"/>
            <a:chOff x="555334" y="4191000"/>
            <a:chExt cx="587666" cy="609600"/>
          </a:xfrm>
        </p:grpSpPr>
        <p:pic>
          <p:nvPicPr>
            <p:cNvPr id="95" name="Picture 3" descr="C:\Documents and Settings\antonk\Local Settings\Temporary Internet Files\Content.IE5\AV78XKCM\MCj04348450000[1].png">
              <a:extLst>
                <a:ext uri="{FF2B5EF4-FFF2-40B4-BE49-F238E27FC236}">
                  <a16:creationId xmlns:a16="http://schemas.microsoft.com/office/drawing/2014/main" id="{720CBC3A-E74E-4FC7-B8E4-D26AE9067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5334" y="4191000"/>
              <a:ext cx="587666" cy="527538"/>
            </a:xfrm>
            <a:prstGeom prst="rect">
              <a:avLst/>
            </a:prstGeom>
            <a:noFill/>
          </p:spPr>
        </p:pic>
        <p:sp>
          <p:nvSpPr>
            <p:cNvPr id="96" name="Can 21">
              <a:extLst>
                <a:ext uri="{FF2B5EF4-FFF2-40B4-BE49-F238E27FC236}">
                  <a16:creationId xmlns:a16="http://schemas.microsoft.com/office/drawing/2014/main" id="{34A24359-6A92-4311-B53B-0BE9DAB6053B}"/>
                </a:ext>
              </a:extLst>
            </p:cNvPr>
            <p:cNvSpPr/>
            <p:nvPr/>
          </p:nvSpPr>
          <p:spPr>
            <a:xfrm>
              <a:off x="860133" y="4419600"/>
              <a:ext cx="228600" cy="381000"/>
            </a:xfrm>
            <a:prstGeom prst="can">
              <a:avLst/>
            </a:prstGeom>
            <a:gradFill rotWithShape="1">
              <a:gsLst>
                <a:gs pos="0">
                  <a:srgbClr val="3A94D2">
                    <a:shade val="45000"/>
                    <a:satMod val="155000"/>
                  </a:srgbClr>
                </a:gs>
                <a:gs pos="60000">
                  <a:srgbClr val="3A94D2">
                    <a:shade val="95000"/>
                    <a:satMod val="150000"/>
                  </a:srgbClr>
                </a:gs>
                <a:gs pos="100000">
                  <a:srgbClr val="3A94D2">
                    <a:tint val="87000"/>
                    <a:satMod val="2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contrasting" dir="t">
                <a:rot lat="0" lon="0" rev="12000000"/>
              </a:lightRig>
            </a:scene3d>
            <a:sp3d prstMaterial="powder">
              <a:bevelT h="50800"/>
            </a:sp3d>
          </p:spPr>
          <p:txBody>
            <a:bodyPr rtlCol="0" anchor="ctr"/>
            <a:lstStyle/>
            <a:p>
              <a:pPr algn="ctr" defTabSz="1219120">
                <a:defRPr/>
              </a:pPr>
              <a:endParaRPr lang="en-US" sz="1600">
                <a:solidFill>
                  <a:srgbClr val="8557C9">
                    <a:lumMod val="25000"/>
                  </a:srgbClr>
                </a:solidFill>
                <a:latin typeface="Segoe UI"/>
                <a:cs typeface="Arial" pitchFamily="34" charset="0"/>
                <a:sym typeface="Arial"/>
              </a:endParaRPr>
            </a:p>
          </p:txBody>
        </p:sp>
      </p:grpSp>
      <p:pic>
        <p:nvPicPr>
          <p:cNvPr id="97" name="Picture 2" descr="Bloomberg Professional Service">
            <a:extLst>
              <a:ext uri="{FF2B5EF4-FFF2-40B4-BE49-F238E27FC236}">
                <a16:creationId xmlns:a16="http://schemas.microsoft.com/office/drawing/2014/main" id="{CFD5134D-7AE3-4851-984E-FC7483353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2614" t="12749" r="3268" b="39442"/>
          <a:stretch>
            <a:fillRect/>
          </a:stretch>
        </p:blipFill>
        <p:spPr bwMode="auto">
          <a:xfrm>
            <a:off x="9413369" y="1887939"/>
            <a:ext cx="1930400" cy="804333"/>
          </a:xfrm>
          <a:prstGeom prst="rect">
            <a:avLst/>
          </a:prstGeom>
          <a:noFill/>
        </p:spPr>
      </p:pic>
      <p:cxnSp>
        <p:nvCxnSpPr>
          <p:cNvPr id="98" name="Curved Connector 24">
            <a:extLst>
              <a:ext uri="{FF2B5EF4-FFF2-40B4-BE49-F238E27FC236}">
                <a16:creationId xmlns:a16="http://schemas.microsoft.com/office/drawing/2014/main" id="{9E1C9126-2517-4093-93EC-EEE17533B10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7148295" y="2369712"/>
            <a:ext cx="2406362" cy="828787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38C37"/>
            </a:solidFill>
            <a:prstDash val="solid"/>
            <a:tailEnd type="arrow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99" name="Right Arrow 4">
            <a:extLst>
              <a:ext uri="{FF2B5EF4-FFF2-40B4-BE49-F238E27FC236}">
                <a16:creationId xmlns:a16="http://schemas.microsoft.com/office/drawing/2014/main" id="{301F5C07-7FF1-4C90-8198-FC9C51216C7E}"/>
              </a:ext>
            </a:extLst>
          </p:cNvPr>
          <p:cNvSpPr/>
          <p:nvPr/>
        </p:nvSpPr>
        <p:spPr bwMode="auto">
          <a:xfrm>
            <a:off x="1408238" y="1718424"/>
            <a:ext cx="2837804" cy="1302579"/>
          </a:xfrm>
          <a:prstGeom prst="rightArrow">
            <a:avLst/>
          </a:prstGeom>
          <a:gradFill rotWithShape="1">
            <a:gsLst>
              <a:gs pos="0">
                <a:srgbClr val="F38C37">
                  <a:shade val="45000"/>
                  <a:satMod val="155000"/>
                </a:srgbClr>
              </a:gs>
              <a:gs pos="60000">
                <a:srgbClr val="F38C37">
                  <a:shade val="95000"/>
                  <a:satMod val="150000"/>
                </a:srgbClr>
              </a:gs>
              <a:gs pos="100000">
                <a:srgbClr val="F38C37">
                  <a:tint val="87000"/>
                  <a:satMod val="250000"/>
                </a:srgbClr>
              </a:gs>
            </a:gsLst>
            <a:lin ang="16200000" scaled="0"/>
          </a:gradFill>
          <a:ln w="9525" cap="flat" cmpd="sng" algn="ctr">
            <a:solidFill>
              <a:srgbClr val="F38C37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67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Data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F4BF398-DC29-4145-A44F-5929ABA01800}"/>
              </a:ext>
            </a:extLst>
          </p:cNvPr>
          <p:cNvGrpSpPr/>
          <p:nvPr/>
        </p:nvGrpSpPr>
        <p:grpSpPr>
          <a:xfrm>
            <a:off x="10682655" y="3102941"/>
            <a:ext cx="712054" cy="626116"/>
            <a:chOff x="3434328" y="3336433"/>
            <a:chExt cx="1059543" cy="925108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7B733F0F-7616-470F-946A-7DDBCB30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4959" y="3336433"/>
              <a:ext cx="635521" cy="635521"/>
            </a:xfrm>
            <a:prstGeom prst="rect">
              <a:avLst/>
            </a:prstGeom>
          </p:spPr>
        </p:pic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FD507AA-6950-4863-B20C-4A9044787D8B}"/>
                </a:ext>
              </a:extLst>
            </p:cNvPr>
            <p:cNvSpPr/>
            <p:nvPr/>
          </p:nvSpPr>
          <p:spPr>
            <a:xfrm>
              <a:off x="3434328" y="3965953"/>
              <a:ext cx="1059543" cy="295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215"/>
              <a:r>
                <a:rPr lang="en-US" sz="700" kern="0">
                  <a:solidFill>
                    <a:prstClr val="white">
                      <a:lumMod val="50000"/>
                    </a:prst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  <a:sym typeface="Arial"/>
                </a:rPr>
                <a:t>AZURE SQL DB</a:t>
              </a:r>
            </a:p>
          </p:txBody>
        </p:sp>
      </p:grpSp>
      <p:sp>
        <p:nvSpPr>
          <p:cNvPr id="103" name="Rounded Rectangle 9">
            <a:extLst>
              <a:ext uri="{FF2B5EF4-FFF2-40B4-BE49-F238E27FC236}">
                <a16:creationId xmlns:a16="http://schemas.microsoft.com/office/drawing/2014/main" id="{81413883-6C1C-4C1A-B1BB-B42D007C8525}"/>
              </a:ext>
            </a:extLst>
          </p:cNvPr>
          <p:cNvSpPr/>
          <p:nvPr/>
        </p:nvSpPr>
        <p:spPr bwMode="auto">
          <a:xfrm>
            <a:off x="2234722" y="3130115"/>
            <a:ext cx="3532798" cy="3380809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667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Arial"/>
              <a:sym typeface="Arial"/>
            </a:endParaRPr>
          </a:p>
        </p:txBody>
      </p:sp>
      <p:sp>
        <p:nvSpPr>
          <p:cNvPr id="104" name="Rounded Rectangle 9">
            <a:extLst>
              <a:ext uri="{FF2B5EF4-FFF2-40B4-BE49-F238E27FC236}">
                <a16:creationId xmlns:a16="http://schemas.microsoft.com/office/drawing/2014/main" id="{8F7524AC-68A6-453C-8749-2435CC547C76}"/>
              </a:ext>
            </a:extLst>
          </p:cNvPr>
          <p:cNvSpPr/>
          <p:nvPr/>
        </p:nvSpPr>
        <p:spPr bwMode="auto">
          <a:xfrm>
            <a:off x="6639547" y="3436331"/>
            <a:ext cx="1819621" cy="899236"/>
          </a:xfrm>
          <a:prstGeom prst="roundRect">
            <a:avLst/>
          </a:prstGeom>
          <a:gradFill rotWithShape="1">
            <a:gsLst>
              <a:gs pos="0">
                <a:srgbClr val="3A94D2">
                  <a:tint val="65000"/>
                  <a:satMod val="270000"/>
                </a:srgbClr>
              </a:gs>
              <a:gs pos="25000">
                <a:srgbClr val="3A94D2">
                  <a:tint val="60000"/>
                  <a:satMod val="300000"/>
                </a:srgbClr>
              </a:gs>
              <a:gs pos="100000">
                <a:srgbClr val="3A94D2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3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Baseline Model</a:t>
            </a:r>
          </a:p>
        </p:txBody>
      </p:sp>
      <p:sp>
        <p:nvSpPr>
          <p:cNvPr id="105" name="Rounded Rectangle 9">
            <a:extLst>
              <a:ext uri="{FF2B5EF4-FFF2-40B4-BE49-F238E27FC236}">
                <a16:creationId xmlns:a16="http://schemas.microsoft.com/office/drawing/2014/main" id="{43C8943A-66D6-435A-8904-1BEFF40068DE}"/>
              </a:ext>
            </a:extLst>
          </p:cNvPr>
          <p:cNvSpPr/>
          <p:nvPr/>
        </p:nvSpPr>
        <p:spPr bwMode="auto">
          <a:xfrm>
            <a:off x="2532183" y="4218826"/>
            <a:ext cx="2932109" cy="1143046"/>
          </a:xfrm>
          <a:prstGeom prst="roundRect">
            <a:avLst/>
          </a:prstGeom>
          <a:gradFill rotWithShape="1">
            <a:gsLst>
              <a:gs pos="0">
                <a:srgbClr val="3A94D2">
                  <a:tint val="65000"/>
                  <a:satMod val="270000"/>
                </a:srgbClr>
              </a:gs>
              <a:gs pos="25000">
                <a:srgbClr val="3A94D2">
                  <a:tint val="60000"/>
                  <a:satMod val="300000"/>
                </a:srgbClr>
              </a:gs>
              <a:gs pos="100000">
                <a:srgbClr val="3A94D2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Data transformation</a:t>
            </a: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+</a:t>
            </a: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 Normalization and Regularization</a:t>
            </a:r>
          </a:p>
        </p:txBody>
      </p:sp>
      <p:cxnSp>
        <p:nvCxnSpPr>
          <p:cNvPr id="107" name="Curved Connector 24">
            <a:extLst>
              <a:ext uri="{FF2B5EF4-FFF2-40B4-BE49-F238E27FC236}">
                <a16:creationId xmlns:a16="http://schemas.microsoft.com/office/drawing/2014/main" id="{643464BB-3AC0-4A4D-A90E-DE71980EB5CA}"/>
              </a:ext>
            </a:extLst>
          </p:cNvPr>
          <p:cNvCxnSpPr>
            <a:cxnSpLocks/>
            <a:endCxn id="104" idx="3"/>
          </p:cNvCxnSpPr>
          <p:nvPr/>
        </p:nvCxnSpPr>
        <p:spPr>
          <a:xfrm rot="10800000" flipV="1">
            <a:off x="8459169" y="3491653"/>
            <a:ext cx="1095489" cy="394296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38C37"/>
            </a:solidFill>
            <a:prstDash val="solid"/>
            <a:tailEnd type="arrow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108" name="Curved Connector 24">
            <a:extLst>
              <a:ext uri="{FF2B5EF4-FFF2-40B4-BE49-F238E27FC236}">
                <a16:creationId xmlns:a16="http://schemas.microsoft.com/office/drawing/2014/main" id="{7F16F149-EA8E-4A08-8FAF-1AF2BFA53F27}"/>
              </a:ext>
            </a:extLst>
          </p:cNvPr>
          <p:cNvCxnSpPr>
            <a:cxnSpLocks/>
          </p:cNvCxnSpPr>
          <p:nvPr/>
        </p:nvCxnSpPr>
        <p:spPr>
          <a:xfrm flipV="1">
            <a:off x="5681462" y="5779967"/>
            <a:ext cx="958085" cy="474408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38C37"/>
            </a:solidFill>
            <a:prstDash val="solid"/>
            <a:tailEnd type="arrow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</p:cxnSp>
      <p:pic>
        <p:nvPicPr>
          <p:cNvPr id="109" name="Picture 5" descr="C:\Users\torsteng\AppData\Local\Microsoft\Windows\Temporary Internet Files\Content.IE5\AP5NZ56T\MM900043784[1].gif">
            <a:extLst>
              <a:ext uri="{FF2B5EF4-FFF2-40B4-BE49-F238E27FC236}">
                <a16:creationId xmlns:a16="http://schemas.microsoft.com/office/drawing/2014/main" id="{9A04F7FE-AB8B-47A4-AC5A-3F5BC2131B3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8414" y="4661960"/>
            <a:ext cx="699912" cy="699912"/>
          </a:xfrm>
          <a:prstGeom prst="rect">
            <a:avLst/>
          </a:prstGeom>
          <a:noFill/>
        </p:spPr>
      </p:pic>
      <p:cxnSp>
        <p:nvCxnSpPr>
          <p:cNvPr id="110" name="Curved Connector 24">
            <a:extLst>
              <a:ext uri="{FF2B5EF4-FFF2-40B4-BE49-F238E27FC236}">
                <a16:creationId xmlns:a16="http://schemas.microsoft.com/office/drawing/2014/main" id="{56003883-F777-4273-94A2-FC485286CB35}"/>
              </a:ext>
            </a:extLst>
          </p:cNvPr>
          <p:cNvCxnSpPr>
            <a:cxnSpLocks/>
            <a:stCxn id="118" idx="3"/>
          </p:cNvCxnSpPr>
          <p:nvPr/>
        </p:nvCxnSpPr>
        <p:spPr>
          <a:xfrm flipV="1">
            <a:off x="8456701" y="5659479"/>
            <a:ext cx="1455337" cy="9278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38C37"/>
            </a:solidFill>
            <a:prstDash val="solid"/>
            <a:tailEnd type="arrow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C373BCF-F5BC-4039-BA54-B78521D0C3A4}"/>
              </a:ext>
            </a:extLst>
          </p:cNvPr>
          <p:cNvGrpSpPr/>
          <p:nvPr/>
        </p:nvGrpSpPr>
        <p:grpSpPr>
          <a:xfrm>
            <a:off x="9912038" y="5466909"/>
            <a:ext cx="712054" cy="626116"/>
            <a:chOff x="3434328" y="3336433"/>
            <a:chExt cx="1059543" cy="925108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BBAB7511-9162-4493-BC4F-EB8CCD37B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4959" y="3336433"/>
              <a:ext cx="635521" cy="635521"/>
            </a:xfrm>
            <a:prstGeom prst="rect">
              <a:avLst/>
            </a:prstGeom>
          </p:spPr>
        </p:pic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777CAFB-0518-4E10-8247-A61D9673B8C7}"/>
                </a:ext>
              </a:extLst>
            </p:cNvPr>
            <p:cNvSpPr/>
            <p:nvPr/>
          </p:nvSpPr>
          <p:spPr>
            <a:xfrm>
              <a:off x="3434328" y="3965953"/>
              <a:ext cx="1059543" cy="295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215"/>
              <a:r>
                <a:rPr lang="en-US" sz="700" kern="0">
                  <a:solidFill>
                    <a:prstClr val="white">
                      <a:lumMod val="50000"/>
                    </a:prst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  <a:sym typeface="Arial"/>
                </a:rPr>
                <a:t>AZURE SQL DB</a:t>
              </a:r>
            </a:p>
          </p:txBody>
        </p:sp>
      </p:grpSp>
      <p:cxnSp>
        <p:nvCxnSpPr>
          <p:cNvPr id="114" name="Curved Connector 24">
            <a:extLst>
              <a:ext uri="{FF2B5EF4-FFF2-40B4-BE49-F238E27FC236}">
                <a16:creationId xmlns:a16="http://schemas.microsoft.com/office/drawing/2014/main" id="{363E993A-D929-474B-820B-70FD359C6043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 flipV="1">
            <a:off x="5674495" y="3885949"/>
            <a:ext cx="965052" cy="611544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38C37"/>
            </a:solidFill>
            <a:prstDash val="solid"/>
            <a:tailEnd type="arrow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116" name="Rounded Rectangle 9">
            <a:extLst>
              <a:ext uri="{FF2B5EF4-FFF2-40B4-BE49-F238E27FC236}">
                <a16:creationId xmlns:a16="http://schemas.microsoft.com/office/drawing/2014/main" id="{71DC2356-AF09-4D62-BC8E-66805B0B5F4C}"/>
              </a:ext>
            </a:extLst>
          </p:cNvPr>
          <p:cNvSpPr/>
          <p:nvPr/>
        </p:nvSpPr>
        <p:spPr bwMode="auto">
          <a:xfrm>
            <a:off x="2556887" y="3328781"/>
            <a:ext cx="2880433" cy="769858"/>
          </a:xfrm>
          <a:prstGeom prst="roundRect">
            <a:avLst/>
          </a:prstGeom>
          <a:gradFill rotWithShape="1">
            <a:gsLst>
              <a:gs pos="0">
                <a:srgbClr val="3A94D2">
                  <a:tint val="65000"/>
                  <a:satMod val="270000"/>
                </a:srgbClr>
              </a:gs>
              <a:gs pos="25000">
                <a:srgbClr val="3A94D2">
                  <a:tint val="60000"/>
                  <a:satMod val="300000"/>
                </a:srgbClr>
              </a:gs>
              <a:gs pos="100000">
                <a:srgbClr val="3A94D2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Feature Selection</a:t>
            </a: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+</a:t>
            </a:r>
            <a:endParaRPr lang="en-US" sz="1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/>
              <a:sym typeface="Arial"/>
            </a:endParaRP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Feature Engineering</a:t>
            </a:r>
            <a:endParaRPr lang="en-US" sz="1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/>
              <a:sym typeface="Arial"/>
            </a:endParaRPr>
          </a:p>
        </p:txBody>
      </p:sp>
      <p:sp>
        <p:nvSpPr>
          <p:cNvPr id="117" name="Rounded Rectangle 9">
            <a:extLst>
              <a:ext uri="{FF2B5EF4-FFF2-40B4-BE49-F238E27FC236}">
                <a16:creationId xmlns:a16="http://schemas.microsoft.com/office/drawing/2014/main" id="{35399D29-BBC9-4998-85F2-C7ED90600EF6}"/>
              </a:ext>
            </a:extLst>
          </p:cNvPr>
          <p:cNvSpPr/>
          <p:nvPr/>
        </p:nvSpPr>
        <p:spPr bwMode="auto">
          <a:xfrm>
            <a:off x="2556887" y="5435337"/>
            <a:ext cx="2907405" cy="819038"/>
          </a:xfrm>
          <a:prstGeom prst="roundRect">
            <a:avLst/>
          </a:prstGeom>
          <a:gradFill rotWithShape="1">
            <a:gsLst>
              <a:gs pos="0">
                <a:srgbClr val="3A94D2">
                  <a:tint val="65000"/>
                  <a:satMod val="270000"/>
                </a:srgbClr>
              </a:gs>
              <a:gs pos="25000">
                <a:srgbClr val="3A94D2">
                  <a:tint val="60000"/>
                  <a:satMod val="300000"/>
                </a:srgbClr>
              </a:gs>
              <a:gs pos="100000">
                <a:srgbClr val="3A94D2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Model Configuration</a:t>
            </a: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+</a:t>
            </a: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Hyper-Parameter Tuning</a:t>
            </a:r>
          </a:p>
        </p:txBody>
      </p:sp>
      <p:sp>
        <p:nvSpPr>
          <p:cNvPr id="118" name="Rounded Rectangle 9">
            <a:extLst>
              <a:ext uri="{FF2B5EF4-FFF2-40B4-BE49-F238E27FC236}">
                <a16:creationId xmlns:a16="http://schemas.microsoft.com/office/drawing/2014/main" id="{A86DC910-3D53-4415-B119-9F69C3CD6733}"/>
              </a:ext>
            </a:extLst>
          </p:cNvPr>
          <p:cNvSpPr/>
          <p:nvPr/>
        </p:nvSpPr>
        <p:spPr bwMode="auto">
          <a:xfrm>
            <a:off x="6637080" y="5302642"/>
            <a:ext cx="1819621" cy="899236"/>
          </a:xfrm>
          <a:prstGeom prst="roundRect">
            <a:avLst/>
          </a:prstGeom>
          <a:gradFill rotWithShape="1">
            <a:gsLst>
              <a:gs pos="0">
                <a:srgbClr val="3A94D2">
                  <a:tint val="65000"/>
                  <a:satMod val="270000"/>
                </a:srgbClr>
              </a:gs>
              <a:gs pos="25000">
                <a:srgbClr val="3A94D2">
                  <a:tint val="60000"/>
                  <a:satMod val="300000"/>
                </a:srgbClr>
              </a:gs>
              <a:gs pos="100000">
                <a:srgbClr val="3A94D2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3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Predictive Results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8B0C8-B0ED-42BE-A498-BC640A90AE92}"/>
              </a:ext>
            </a:extLst>
          </p:cNvPr>
          <p:cNvSpPr txBox="1"/>
          <p:nvPr/>
        </p:nvSpPr>
        <p:spPr>
          <a:xfrm>
            <a:off x="9024126" y="3837412"/>
            <a:ext cx="2404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accent5"/>
                </a:solidFill>
              </a:rPr>
              <a:t>Model Inputs</a:t>
            </a:r>
            <a:r>
              <a:rPr lang="en-US" sz="1100">
                <a:solidFill>
                  <a:schemeClr val="accent5"/>
                </a:solidFill>
              </a:rPr>
              <a:t>: Age, Gender, Race</a:t>
            </a:r>
          </a:p>
          <a:p>
            <a:endParaRPr lang="en-US" sz="1100" b="1">
              <a:solidFill>
                <a:schemeClr val="accent5"/>
              </a:solidFill>
            </a:endParaRPr>
          </a:p>
          <a:p>
            <a:r>
              <a:rPr lang="en-US" sz="1100" b="1">
                <a:solidFill>
                  <a:schemeClr val="accent5"/>
                </a:solidFill>
              </a:rPr>
              <a:t>Segmented by</a:t>
            </a:r>
            <a:r>
              <a:rPr lang="en-US" sz="1100">
                <a:solidFill>
                  <a:schemeClr val="accent5"/>
                </a:solidFill>
              </a:rPr>
              <a:t> Crime Type, geo-locations,</a:t>
            </a:r>
            <a:r>
              <a:rPr lang="en-US" sz="1100" b="1">
                <a:solidFill>
                  <a:schemeClr val="accent5"/>
                </a:solidFill>
              </a:rPr>
              <a:t> </a:t>
            </a:r>
            <a:r>
              <a:rPr lang="en-US" sz="1100">
                <a:solidFill>
                  <a:schemeClr val="accent5"/>
                </a:solidFill>
              </a:rPr>
              <a:t>*Judge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8AB278-EC65-4039-88A5-B924041DE5F8}"/>
              </a:ext>
            </a:extLst>
          </p:cNvPr>
          <p:cNvSpPr txBox="1"/>
          <p:nvPr/>
        </p:nvSpPr>
        <p:spPr>
          <a:xfrm>
            <a:off x="9081746" y="6206793"/>
            <a:ext cx="2404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accent5"/>
                </a:solidFill>
              </a:rPr>
              <a:t>Model Output</a:t>
            </a:r>
            <a:r>
              <a:rPr lang="en-US" sz="1100">
                <a:solidFill>
                  <a:schemeClr val="accent5"/>
                </a:solidFill>
              </a:rPr>
              <a:t>: Sentence in Days</a:t>
            </a:r>
          </a:p>
        </p:txBody>
      </p:sp>
    </p:spTree>
    <p:extLst>
      <p:ext uri="{BB962C8B-B14F-4D97-AF65-F5344CB8AC3E}">
        <p14:creationId xmlns:p14="http://schemas.microsoft.com/office/powerpoint/2010/main" val="373281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62E0DA5E-720F-479C-AF3A-9E634D5BBCB0}"/>
              </a:ext>
            </a:extLst>
          </p:cNvPr>
          <p:cNvSpPr/>
          <p:nvPr/>
        </p:nvSpPr>
        <p:spPr bwMode="auto">
          <a:xfrm>
            <a:off x="2318660" y="1198521"/>
            <a:ext cx="6366326" cy="55795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t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Segoe UI"/>
              <a:cs typeface="Arial"/>
              <a:sym typeface="Arial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21114F5-194D-46DB-A300-4B8B395064F2}"/>
              </a:ext>
            </a:extLst>
          </p:cNvPr>
          <p:cNvSpPr/>
          <p:nvPr/>
        </p:nvSpPr>
        <p:spPr>
          <a:xfrm>
            <a:off x="9064917" y="1213630"/>
            <a:ext cx="2438400" cy="55644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7E23F2F-855D-4E5D-AFB5-36CDAD70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59" y="50875"/>
            <a:ext cx="10972800" cy="7727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>
                <a:latin typeface="Segoe UI" panose="020B0502040204020203" pitchFamily="34" charset="0"/>
                <a:cs typeface="Segoe UI" panose="020B0502040204020203" pitchFamily="34" charset="0"/>
              </a:rPr>
              <a:t>DAATE MVP BDDE Model Architecture</a:t>
            </a:r>
          </a:p>
        </p:txBody>
      </p:sp>
      <p:pic>
        <p:nvPicPr>
          <p:cNvPr id="97" name="Picture 2" descr="Bloomberg Professional Service">
            <a:extLst>
              <a:ext uri="{FF2B5EF4-FFF2-40B4-BE49-F238E27FC236}">
                <a16:creationId xmlns:a16="http://schemas.microsoft.com/office/drawing/2014/main" id="{CFD5134D-7AE3-4851-984E-FC7483353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2614" t="12749" r="3268" b="39442"/>
          <a:stretch>
            <a:fillRect/>
          </a:stretch>
        </p:blipFill>
        <p:spPr bwMode="auto">
          <a:xfrm>
            <a:off x="9413369" y="1887939"/>
            <a:ext cx="1930400" cy="804333"/>
          </a:xfrm>
          <a:prstGeom prst="rect">
            <a:avLst/>
          </a:prstGeom>
          <a:noFill/>
        </p:spPr>
      </p:pic>
      <p:cxnSp>
        <p:nvCxnSpPr>
          <p:cNvPr id="98" name="Curved Connector 24">
            <a:extLst>
              <a:ext uri="{FF2B5EF4-FFF2-40B4-BE49-F238E27FC236}">
                <a16:creationId xmlns:a16="http://schemas.microsoft.com/office/drawing/2014/main" id="{9E1C9126-2517-4093-93EC-EEE17533B104}"/>
              </a:ext>
            </a:extLst>
          </p:cNvPr>
          <p:cNvCxnSpPr>
            <a:cxnSpLocks/>
          </p:cNvCxnSpPr>
          <p:nvPr/>
        </p:nvCxnSpPr>
        <p:spPr>
          <a:xfrm>
            <a:off x="7148295" y="2369712"/>
            <a:ext cx="2406362" cy="828787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38C37"/>
            </a:solidFill>
            <a:prstDash val="solid"/>
            <a:tailEnd type="arrow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103" name="Rounded Rectangle 9">
            <a:extLst>
              <a:ext uri="{FF2B5EF4-FFF2-40B4-BE49-F238E27FC236}">
                <a16:creationId xmlns:a16="http://schemas.microsoft.com/office/drawing/2014/main" id="{81413883-6C1C-4C1A-B1BB-B42D007C8525}"/>
              </a:ext>
            </a:extLst>
          </p:cNvPr>
          <p:cNvSpPr/>
          <p:nvPr/>
        </p:nvSpPr>
        <p:spPr bwMode="auto">
          <a:xfrm>
            <a:off x="2769646" y="3130115"/>
            <a:ext cx="3372291" cy="1478461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667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Arial"/>
              <a:sym typeface="Arial"/>
            </a:endParaRPr>
          </a:p>
        </p:txBody>
      </p:sp>
      <p:sp>
        <p:nvSpPr>
          <p:cNvPr id="104" name="Rounded Rectangle 9">
            <a:extLst>
              <a:ext uri="{FF2B5EF4-FFF2-40B4-BE49-F238E27FC236}">
                <a16:creationId xmlns:a16="http://schemas.microsoft.com/office/drawing/2014/main" id="{8F7524AC-68A6-453C-8749-2435CC547C76}"/>
              </a:ext>
            </a:extLst>
          </p:cNvPr>
          <p:cNvSpPr/>
          <p:nvPr/>
        </p:nvSpPr>
        <p:spPr bwMode="auto">
          <a:xfrm>
            <a:off x="4983517" y="1618994"/>
            <a:ext cx="2616669" cy="1332157"/>
          </a:xfrm>
          <a:prstGeom prst="roundRect">
            <a:avLst/>
          </a:prstGeom>
          <a:gradFill rotWithShape="1">
            <a:gsLst>
              <a:gs pos="0">
                <a:srgbClr val="3A94D2">
                  <a:tint val="65000"/>
                  <a:satMod val="270000"/>
                </a:srgbClr>
              </a:gs>
              <a:gs pos="25000">
                <a:srgbClr val="3A94D2">
                  <a:tint val="60000"/>
                  <a:satMod val="300000"/>
                </a:srgbClr>
              </a:gs>
              <a:gs pos="100000">
                <a:srgbClr val="3A94D2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3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Generate Combinations of Independent Variables</a:t>
            </a:r>
          </a:p>
        </p:txBody>
      </p:sp>
      <p:cxnSp>
        <p:nvCxnSpPr>
          <p:cNvPr id="108" name="Curved Connector 24">
            <a:extLst>
              <a:ext uri="{FF2B5EF4-FFF2-40B4-BE49-F238E27FC236}">
                <a16:creationId xmlns:a16="http://schemas.microsoft.com/office/drawing/2014/main" id="{7F16F149-EA8E-4A08-8FAF-1AF2BFA53F27}"/>
              </a:ext>
            </a:extLst>
          </p:cNvPr>
          <p:cNvCxnSpPr>
            <a:cxnSpLocks/>
            <a:endCxn id="118" idx="1"/>
          </p:cNvCxnSpPr>
          <p:nvPr/>
        </p:nvCxnSpPr>
        <p:spPr>
          <a:xfrm flipV="1">
            <a:off x="6092917" y="5746300"/>
            <a:ext cx="636394" cy="370993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38C37"/>
            </a:solidFill>
            <a:prstDash val="solid"/>
            <a:tailEnd type="arrow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</p:cxnSp>
      <p:pic>
        <p:nvPicPr>
          <p:cNvPr id="109" name="Picture 5" descr="C:\Users\torsteng\AppData\Local\Microsoft\Windows\Temporary Internet Files\Content.IE5\AP5NZ56T\MM900043784[1].gif">
            <a:extLst>
              <a:ext uri="{FF2B5EF4-FFF2-40B4-BE49-F238E27FC236}">
                <a16:creationId xmlns:a16="http://schemas.microsoft.com/office/drawing/2014/main" id="{9A04F7FE-AB8B-47A4-AC5A-3F5BC2131B3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8414" y="4661960"/>
            <a:ext cx="699912" cy="699912"/>
          </a:xfrm>
          <a:prstGeom prst="rect">
            <a:avLst/>
          </a:prstGeom>
          <a:noFill/>
        </p:spPr>
      </p:pic>
      <p:cxnSp>
        <p:nvCxnSpPr>
          <p:cNvPr id="110" name="Curved Connector 24">
            <a:extLst>
              <a:ext uri="{FF2B5EF4-FFF2-40B4-BE49-F238E27FC236}">
                <a16:creationId xmlns:a16="http://schemas.microsoft.com/office/drawing/2014/main" id="{56003883-F777-4273-94A2-FC485286CB35}"/>
              </a:ext>
            </a:extLst>
          </p:cNvPr>
          <p:cNvCxnSpPr>
            <a:cxnSpLocks/>
            <a:stCxn id="118" idx="3"/>
          </p:cNvCxnSpPr>
          <p:nvPr/>
        </p:nvCxnSpPr>
        <p:spPr>
          <a:xfrm flipV="1">
            <a:off x="8548932" y="5653519"/>
            <a:ext cx="1455337" cy="9278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38C37"/>
            </a:solidFill>
            <a:prstDash val="solid"/>
            <a:tailEnd type="arrow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C373BCF-F5BC-4039-BA54-B78521D0C3A4}"/>
              </a:ext>
            </a:extLst>
          </p:cNvPr>
          <p:cNvGrpSpPr/>
          <p:nvPr/>
        </p:nvGrpSpPr>
        <p:grpSpPr>
          <a:xfrm>
            <a:off x="9912038" y="5466909"/>
            <a:ext cx="712054" cy="626116"/>
            <a:chOff x="3434328" y="3336433"/>
            <a:chExt cx="1059543" cy="925108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BBAB7511-9162-4493-BC4F-EB8CCD37B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4959" y="3336433"/>
              <a:ext cx="635521" cy="635521"/>
            </a:xfrm>
            <a:prstGeom prst="rect">
              <a:avLst/>
            </a:prstGeom>
          </p:spPr>
        </p:pic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777CAFB-0518-4E10-8247-A61D9673B8C7}"/>
                </a:ext>
              </a:extLst>
            </p:cNvPr>
            <p:cNvSpPr/>
            <p:nvPr/>
          </p:nvSpPr>
          <p:spPr>
            <a:xfrm>
              <a:off x="3434328" y="3965953"/>
              <a:ext cx="1059543" cy="295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215"/>
              <a:r>
                <a:rPr lang="en-US" sz="700" kern="0">
                  <a:solidFill>
                    <a:prstClr val="white">
                      <a:lumMod val="50000"/>
                    </a:prst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  <a:sym typeface="Arial"/>
                </a:rPr>
                <a:t>AZURE SQL DB</a:t>
              </a:r>
            </a:p>
          </p:txBody>
        </p:sp>
      </p:grpSp>
      <p:cxnSp>
        <p:nvCxnSpPr>
          <p:cNvPr id="114" name="Curved Connector 24">
            <a:extLst>
              <a:ext uri="{FF2B5EF4-FFF2-40B4-BE49-F238E27FC236}">
                <a16:creationId xmlns:a16="http://schemas.microsoft.com/office/drawing/2014/main" id="{363E993A-D929-474B-820B-70FD359C6043}"/>
              </a:ext>
            </a:extLst>
          </p:cNvPr>
          <p:cNvCxnSpPr>
            <a:cxnSpLocks/>
            <a:endCxn id="103" idx="3"/>
          </p:cNvCxnSpPr>
          <p:nvPr/>
        </p:nvCxnSpPr>
        <p:spPr>
          <a:xfrm rot="10800000" flipV="1">
            <a:off x="6141937" y="3493008"/>
            <a:ext cx="3806356" cy="376338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38C37"/>
            </a:solidFill>
            <a:prstDash val="solid"/>
            <a:tailEnd type="arrow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118" name="Rounded Rectangle 9">
            <a:extLst>
              <a:ext uri="{FF2B5EF4-FFF2-40B4-BE49-F238E27FC236}">
                <a16:creationId xmlns:a16="http://schemas.microsoft.com/office/drawing/2014/main" id="{A86DC910-3D53-4415-B119-9F69C3CD6733}"/>
              </a:ext>
            </a:extLst>
          </p:cNvPr>
          <p:cNvSpPr/>
          <p:nvPr/>
        </p:nvSpPr>
        <p:spPr bwMode="auto">
          <a:xfrm>
            <a:off x="6729311" y="5296682"/>
            <a:ext cx="1819621" cy="899236"/>
          </a:xfrm>
          <a:prstGeom prst="roundRect">
            <a:avLst/>
          </a:prstGeom>
          <a:gradFill rotWithShape="1">
            <a:gsLst>
              <a:gs pos="0">
                <a:srgbClr val="3A94D2">
                  <a:tint val="65000"/>
                  <a:satMod val="270000"/>
                </a:srgbClr>
              </a:gs>
              <a:gs pos="25000">
                <a:srgbClr val="3A94D2">
                  <a:tint val="60000"/>
                  <a:satMod val="300000"/>
                </a:srgbClr>
              </a:gs>
              <a:gs pos="100000">
                <a:srgbClr val="3A94D2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13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Predictive Results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8B0C8-B0ED-42BE-A498-BC640A90AE92}"/>
              </a:ext>
            </a:extLst>
          </p:cNvPr>
          <p:cNvSpPr txBox="1"/>
          <p:nvPr/>
        </p:nvSpPr>
        <p:spPr>
          <a:xfrm>
            <a:off x="9024126" y="3837412"/>
            <a:ext cx="256132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accent5"/>
                </a:solidFill>
              </a:rPr>
              <a:t>Model Inputs</a:t>
            </a:r>
            <a:r>
              <a:rPr lang="en-US" sz="1100">
                <a:solidFill>
                  <a:schemeClr val="accent5"/>
                </a:solidFill>
              </a:rPr>
              <a:t>: Gender, Race, Amount</a:t>
            </a:r>
          </a:p>
          <a:p>
            <a:endParaRPr lang="en-US" sz="1100">
              <a:solidFill>
                <a:schemeClr val="accent5"/>
              </a:solidFill>
            </a:endParaRPr>
          </a:p>
          <a:p>
            <a:r>
              <a:rPr lang="en-US" sz="1100" b="1">
                <a:solidFill>
                  <a:schemeClr val="accent5"/>
                </a:solidFill>
              </a:rPr>
              <a:t>Segmented by</a:t>
            </a:r>
            <a:r>
              <a:rPr lang="en-US" sz="1100">
                <a:solidFill>
                  <a:schemeClr val="accent5"/>
                </a:solidFill>
              </a:rPr>
              <a:t> Crime Type, geo-location</a:t>
            </a:r>
          </a:p>
          <a:p>
            <a:endParaRPr lang="en-US" sz="1100">
              <a:solidFill>
                <a:schemeClr val="accent5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8AB278-EC65-4039-88A5-B924041DE5F8}"/>
              </a:ext>
            </a:extLst>
          </p:cNvPr>
          <p:cNvSpPr txBox="1"/>
          <p:nvPr/>
        </p:nvSpPr>
        <p:spPr>
          <a:xfrm>
            <a:off x="9081746" y="6206793"/>
            <a:ext cx="2404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accent5"/>
                </a:solidFill>
              </a:rPr>
              <a:t>Model Output</a:t>
            </a:r>
            <a:r>
              <a:rPr lang="en-US" sz="1100">
                <a:solidFill>
                  <a:schemeClr val="accent5"/>
                </a:solidFill>
              </a:rPr>
              <a:t>: Sentence in Days</a:t>
            </a:r>
          </a:p>
        </p:txBody>
      </p:sp>
      <p:pic>
        <p:nvPicPr>
          <p:cNvPr id="41" name="Picture 2" descr="See the source image">
            <a:extLst>
              <a:ext uri="{FF2B5EF4-FFF2-40B4-BE49-F238E27FC236}">
                <a16:creationId xmlns:a16="http://schemas.microsoft.com/office/drawing/2014/main" id="{69CCF810-B3C3-46FE-A7F2-F31790E5D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42" y="3277272"/>
            <a:ext cx="1037844" cy="103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6276A59-1DA1-48D3-9E20-3521754ADF56}"/>
              </a:ext>
            </a:extLst>
          </p:cNvPr>
          <p:cNvGrpSpPr/>
          <p:nvPr/>
        </p:nvGrpSpPr>
        <p:grpSpPr>
          <a:xfrm>
            <a:off x="2795655" y="5120669"/>
            <a:ext cx="3372291" cy="1478461"/>
            <a:chOff x="2260731" y="5120669"/>
            <a:chExt cx="3372291" cy="1478461"/>
          </a:xfrm>
        </p:grpSpPr>
        <p:sp>
          <p:nvSpPr>
            <p:cNvPr id="47" name="Rounded Rectangle 9">
              <a:extLst>
                <a:ext uri="{FF2B5EF4-FFF2-40B4-BE49-F238E27FC236}">
                  <a16:creationId xmlns:a16="http://schemas.microsoft.com/office/drawing/2014/main" id="{4045D4C8-84DF-4CB6-B58A-E58C48BE8536}"/>
                </a:ext>
              </a:extLst>
            </p:cNvPr>
            <p:cNvSpPr/>
            <p:nvPr/>
          </p:nvSpPr>
          <p:spPr bwMode="auto">
            <a:xfrm>
              <a:off x="2260731" y="5120669"/>
              <a:ext cx="3372291" cy="1478461"/>
            </a:xfrm>
            <a:prstGeom prst="roundRect">
              <a:avLst/>
            </a:prstGeom>
            <a:solidFill>
              <a:srgbClr val="2396ED"/>
            </a:solidFill>
            <a:ln w="9525" cap="flat" cmpd="sng" algn="ctr">
              <a:solidFill>
                <a:srgbClr val="3A94D2">
                  <a:satMod val="15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76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667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A9DAE27-EB4E-47C4-8474-1C8111F6545F}"/>
                </a:ext>
              </a:extLst>
            </p:cNvPr>
            <p:cNvSpPr/>
            <p:nvPr/>
          </p:nvSpPr>
          <p:spPr>
            <a:xfrm>
              <a:off x="2458530" y="5193720"/>
              <a:ext cx="3046158" cy="415498"/>
            </a:xfrm>
            <a:prstGeom prst="rect">
              <a:avLst/>
            </a:prstGeom>
          </p:spPr>
          <p:txBody>
            <a:bodyPr wrap="square" lIns="121920" tIns="60960" rIns="121920" bIns="60960" anchor="t">
              <a:spAutoFit/>
            </a:bodyPr>
            <a:lstStyle/>
            <a:p>
              <a:pPr defTabSz="913904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b="1" kern="0" spc="49">
                  <a:latin typeface="Segoe UI Semibold"/>
                  <a:cs typeface="Segoe UI Semibold"/>
                  <a:sym typeface="Arial"/>
                </a:rPr>
                <a:t>Bias &amp; Disparity Detection Engine (BDDE) Inference Container</a:t>
              </a:r>
              <a:endParaRPr lang="en-US" sz="2400" kern="0">
                <a:latin typeface="Arial"/>
                <a:cs typeface="Arial"/>
                <a:sym typeface="Arial"/>
              </a:endParaRPr>
            </a:p>
          </p:txBody>
        </p:sp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9CC22851-B628-472B-92C4-4E36BB64B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396" y="5659479"/>
              <a:ext cx="1624477" cy="848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Curved Connector 24">
            <a:extLst>
              <a:ext uri="{FF2B5EF4-FFF2-40B4-BE49-F238E27FC236}">
                <a16:creationId xmlns:a16="http://schemas.microsoft.com/office/drawing/2014/main" id="{BA077138-4AFC-4844-ABD3-B66C880900FA}"/>
              </a:ext>
            </a:extLst>
          </p:cNvPr>
          <p:cNvCxnSpPr>
            <a:cxnSpLocks/>
            <a:endCxn id="47" idx="0"/>
          </p:cNvCxnSpPr>
          <p:nvPr/>
        </p:nvCxnSpPr>
        <p:spPr>
          <a:xfrm rot="16200000" flipH="1">
            <a:off x="4220030" y="4858898"/>
            <a:ext cx="523540" cy="2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38C37"/>
            </a:solidFill>
            <a:prstDash val="solid"/>
            <a:tailEnd type="arrow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</p:cxnSp>
      <p:grpSp>
        <p:nvGrpSpPr>
          <p:cNvPr id="42" name="Group 116">
            <a:extLst>
              <a:ext uri="{FF2B5EF4-FFF2-40B4-BE49-F238E27FC236}">
                <a16:creationId xmlns:a16="http://schemas.microsoft.com/office/drawing/2014/main" id="{A814B973-FFD3-4979-8A2A-F360431F4157}"/>
              </a:ext>
            </a:extLst>
          </p:cNvPr>
          <p:cNvGrpSpPr/>
          <p:nvPr/>
        </p:nvGrpSpPr>
        <p:grpSpPr>
          <a:xfrm>
            <a:off x="9554657" y="2758884"/>
            <a:ext cx="986755" cy="1016000"/>
            <a:chOff x="555334" y="4191000"/>
            <a:chExt cx="587666" cy="609600"/>
          </a:xfrm>
        </p:grpSpPr>
        <p:pic>
          <p:nvPicPr>
            <p:cNvPr id="43" name="Picture 3" descr="C:\Documents and Settings\antonk\Local Settings\Temporary Internet Files\Content.IE5\AV78XKCM\MCj04348450000[1].png">
              <a:extLst>
                <a:ext uri="{FF2B5EF4-FFF2-40B4-BE49-F238E27FC236}">
                  <a16:creationId xmlns:a16="http://schemas.microsoft.com/office/drawing/2014/main" id="{CB8E6C6A-0DF3-4DD8-A0EF-CDEC8949B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55334" y="4191000"/>
              <a:ext cx="587666" cy="527538"/>
            </a:xfrm>
            <a:prstGeom prst="rect">
              <a:avLst/>
            </a:prstGeom>
            <a:noFill/>
          </p:spPr>
        </p:pic>
        <p:sp>
          <p:nvSpPr>
            <p:cNvPr id="45" name="Can 21">
              <a:extLst>
                <a:ext uri="{FF2B5EF4-FFF2-40B4-BE49-F238E27FC236}">
                  <a16:creationId xmlns:a16="http://schemas.microsoft.com/office/drawing/2014/main" id="{1D255DA1-DF4F-4986-BE6A-CA60D934E7A9}"/>
                </a:ext>
              </a:extLst>
            </p:cNvPr>
            <p:cNvSpPr/>
            <p:nvPr/>
          </p:nvSpPr>
          <p:spPr>
            <a:xfrm>
              <a:off x="860133" y="4419600"/>
              <a:ext cx="228600" cy="381000"/>
            </a:xfrm>
            <a:prstGeom prst="can">
              <a:avLst/>
            </a:prstGeom>
            <a:gradFill rotWithShape="1">
              <a:gsLst>
                <a:gs pos="0">
                  <a:srgbClr val="3A94D2">
                    <a:shade val="45000"/>
                    <a:satMod val="155000"/>
                  </a:srgbClr>
                </a:gs>
                <a:gs pos="60000">
                  <a:srgbClr val="3A94D2">
                    <a:shade val="95000"/>
                    <a:satMod val="150000"/>
                  </a:srgbClr>
                </a:gs>
                <a:gs pos="100000">
                  <a:srgbClr val="3A94D2">
                    <a:tint val="87000"/>
                    <a:satMod val="2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contrasting" dir="t">
                <a:rot lat="0" lon="0" rev="12000000"/>
              </a:lightRig>
            </a:scene3d>
            <a:sp3d prstMaterial="powder">
              <a:bevelT h="50800"/>
            </a:sp3d>
          </p:spPr>
          <p:txBody>
            <a:bodyPr rtlCol="0" anchor="ctr"/>
            <a:lstStyle/>
            <a:p>
              <a:pPr algn="ctr" defTabSz="1219120">
                <a:defRPr/>
              </a:pPr>
              <a:endParaRPr lang="en-US" sz="1600">
                <a:solidFill>
                  <a:srgbClr val="8557C9">
                    <a:lumMod val="25000"/>
                  </a:srgbClr>
                </a:solidFill>
                <a:latin typeface="Segoe UI"/>
                <a:cs typeface="Arial" pitchFamily="34" charset="0"/>
                <a:sym typeface="Arial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7FE32D-CD6B-4DCF-91E3-87014998FDC7}"/>
              </a:ext>
            </a:extLst>
          </p:cNvPr>
          <p:cNvGrpSpPr/>
          <p:nvPr/>
        </p:nvGrpSpPr>
        <p:grpSpPr>
          <a:xfrm>
            <a:off x="10682655" y="3102941"/>
            <a:ext cx="712054" cy="626116"/>
            <a:chOff x="3434328" y="3336433"/>
            <a:chExt cx="1059543" cy="925108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FF2B951-7119-4020-BF50-723D10E69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4959" y="3336433"/>
              <a:ext cx="635521" cy="635521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7450C76-7458-473B-9B77-7D057EFD413B}"/>
                </a:ext>
              </a:extLst>
            </p:cNvPr>
            <p:cNvSpPr/>
            <p:nvPr/>
          </p:nvSpPr>
          <p:spPr>
            <a:xfrm>
              <a:off x="3434328" y="3965953"/>
              <a:ext cx="1059543" cy="295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215"/>
              <a:r>
                <a:rPr lang="en-US" sz="700" kern="0">
                  <a:solidFill>
                    <a:prstClr val="white">
                      <a:lumMod val="50000"/>
                    </a:prst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  <a:sym typeface="Arial"/>
                </a:rPr>
                <a:t>AZURE SQL DB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CE3AE3-881B-45C6-AC49-62B48FEB640B}"/>
              </a:ext>
            </a:extLst>
          </p:cNvPr>
          <p:cNvGrpSpPr/>
          <p:nvPr/>
        </p:nvGrpSpPr>
        <p:grpSpPr>
          <a:xfrm>
            <a:off x="71431" y="1615891"/>
            <a:ext cx="2189300" cy="1507641"/>
            <a:chOff x="2260731" y="5120669"/>
            <a:chExt cx="3372291" cy="1478461"/>
          </a:xfrm>
        </p:grpSpPr>
        <p:sp>
          <p:nvSpPr>
            <p:cNvPr id="55" name="Rounded Rectangle 9">
              <a:extLst>
                <a:ext uri="{FF2B5EF4-FFF2-40B4-BE49-F238E27FC236}">
                  <a16:creationId xmlns:a16="http://schemas.microsoft.com/office/drawing/2014/main" id="{B8107BFB-DD79-4CD4-BDD9-253861459390}"/>
                </a:ext>
              </a:extLst>
            </p:cNvPr>
            <p:cNvSpPr/>
            <p:nvPr/>
          </p:nvSpPr>
          <p:spPr bwMode="auto">
            <a:xfrm>
              <a:off x="2260731" y="5120669"/>
              <a:ext cx="3372291" cy="1478461"/>
            </a:xfrm>
            <a:prstGeom prst="roundRect">
              <a:avLst/>
            </a:prstGeom>
            <a:solidFill>
              <a:srgbClr val="2396ED"/>
            </a:solidFill>
            <a:ln w="9525" cap="flat" cmpd="sng" algn="ctr">
              <a:solidFill>
                <a:srgbClr val="3A94D2">
                  <a:satMod val="150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</p:spPr>
          <p:txBody>
            <a:bodyPr vert="horz" wrap="square" lIns="121915" tIns="60957" rIns="121915" bIns="6095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768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667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9FA9BAB-FC8A-43C0-B258-9E3DE15AD596}"/>
                </a:ext>
              </a:extLst>
            </p:cNvPr>
            <p:cNvSpPr/>
            <p:nvPr/>
          </p:nvSpPr>
          <p:spPr>
            <a:xfrm>
              <a:off x="2458530" y="5193720"/>
              <a:ext cx="3046158" cy="415498"/>
            </a:xfrm>
            <a:prstGeom prst="rect">
              <a:avLst/>
            </a:prstGeom>
          </p:spPr>
          <p:txBody>
            <a:bodyPr wrap="square" lIns="121920" tIns="60960" rIns="121920" bIns="60960" anchor="t">
              <a:spAutoFit/>
            </a:bodyPr>
            <a:lstStyle/>
            <a:p>
              <a:pPr defTabSz="913904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b="1" kern="0" spc="49">
                  <a:latin typeface="Segoe UI Semibold"/>
                  <a:cs typeface="Segoe UI Semibold"/>
                  <a:sym typeface="Arial"/>
                </a:rPr>
                <a:t>Bias &amp; Disparity Detection Engine (BDDE) Inference Container</a:t>
              </a:r>
              <a:endParaRPr lang="en-US" sz="2400" kern="0">
                <a:latin typeface="Arial"/>
                <a:cs typeface="Arial"/>
                <a:sym typeface="Arial"/>
              </a:endParaRPr>
            </a:p>
          </p:txBody>
        </p:sp>
        <p:pic>
          <p:nvPicPr>
            <p:cNvPr id="57" name="Picture 2" descr="See the source image">
              <a:extLst>
                <a:ext uri="{FF2B5EF4-FFF2-40B4-BE49-F238E27FC236}">
                  <a16:creationId xmlns:a16="http://schemas.microsoft.com/office/drawing/2014/main" id="{D531644B-4CC7-41D7-A361-DC466375E6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396" y="5659479"/>
              <a:ext cx="1624477" cy="848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9" name="Right Arrow 4">
            <a:extLst>
              <a:ext uri="{FF2B5EF4-FFF2-40B4-BE49-F238E27FC236}">
                <a16:creationId xmlns:a16="http://schemas.microsoft.com/office/drawing/2014/main" id="{301F5C07-7FF1-4C90-8198-FC9C51216C7E}"/>
              </a:ext>
            </a:extLst>
          </p:cNvPr>
          <p:cNvSpPr/>
          <p:nvPr/>
        </p:nvSpPr>
        <p:spPr bwMode="auto">
          <a:xfrm>
            <a:off x="2159112" y="1718424"/>
            <a:ext cx="2804010" cy="1302579"/>
          </a:xfrm>
          <a:prstGeom prst="rightArrow">
            <a:avLst/>
          </a:prstGeom>
          <a:gradFill rotWithShape="1">
            <a:gsLst>
              <a:gs pos="0">
                <a:srgbClr val="F38C37">
                  <a:shade val="45000"/>
                  <a:satMod val="155000"/>
                </a:srgbClr>
              </a:gs>
              <a:gs pos="60000">
                <a:srgbClr val="F38C37">
                  <a:shade val="95000"/>
                  <a:satMod val="150000"/>
                </a:srgbClr>
              </a:gs>
              <a:gs pos="100000">
                <a:srgbClr val="F38C37">
                  <a:tint val="87000"/>
                  <a:satMod val="250000"/>
                </a:srgbClr>
              </a:gs>
            </a:gsLst>
            <a:lin ang="16200000" scaled="0"/>
          </a:gradFill>
          <a:ln w="9525" cap="flat" cmpd="sng" algn="ctr">
            <a:solidFill>
              <a:srgbClr val="F38C37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BDDE Data</a:t>
            </a:r>
          </a:p>
        </p:txBody>
      </p:sp>
    </p:spTree>
    <p:extLst>
      <p:ext uri="{BB962C8B-B14F-4D97-AF65-F5344CB8AC3E}">
        <p14:creationId xmlns:p14="http://schemas.microsoft.com/office/powerpoint/2010/main" val="283389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021114F5-194D-46DB-A300-4B8B395064F2}"/>
              </a:ext>
            </a:extLst>
          </p:cNvPr>
          <p:cNvSpPr/>
          <p:nvPr/>
        </p:nvSpPr>
        <p:spPr>
          <a:xfrm>
            <a:off x="9064917" y="1213630"/>
            <a:ext cx="2438400" cy="55644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7E23F2F-855D-4E5D-AFB5-36CDAD70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59" y="50875"/>
            <a:ext cx="10972800" cy="7727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>
                <a:latin typeface="Segoe UI" panose="020B0502040204020203" pitchFamily="34" charset="0"/>
                <a:cs typeface="Segoe UI" panose="020B0502040204020203" pitchFamily="34" charset="0"/>
              </a:rPr>
              <a:t>DAATE MVP Causal Model Architecture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F49E4-53E7-41BA-ABAA-9153A7ED27D0}"/>
              </a:ext>
            </a:extLst>
          </p:cNvPr>
          <p:cNvSpPr/>
          <p:nvPr/>
        </p:nvSpPr>
        <p:spPr>
          <a:xfrm>
            <a:off x="61968" y="2949385"/>
            <a:ext cx="1543120" cy="415498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388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spc="49">
                <a:solidFill>
                  <a:srgbClr val="F7F2E2"/>
                </a:solidFill>
                <a:latin typeface="Segoe UI Semibold"/>
                <a:cs typeface="Segoe UI Semibold"/>
              </a:rPr>
              <a:t>Florida Department Of Corrections</a:t>
            </a:r>
            <a:endParaRPr lang="en-US" sz="2400">
              <a:solidFill>
                <a:srgbClr val="F7F2E2"/>
              </a:solidFill>
            </a:endParaRPr>
          </a:p>
        </p:txBody>
      </p:sp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AE548326-FB5F-4D36-B2A5-7BFF42ED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0" y="1862288"/>
            <a:ext cx="1014849" cy="1014849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62E0DA5E-720F-479C-AF3A-9E634D5BBCB0}"/>
              </a:ext>
            </a:extLst>
          </p:cNvPr>
          <p:cNvSpPr/>
          <p:nvPr/>
        </p:nvSpPr>
        <p:spPr bwMode="auto">
          <a:xfrm>
            <a:off x="1895583" y="1198521"/>
            <a:ext cx="6789404" cy="55795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t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Segoe UI"/>
              <a:cs typeface="Arial"/>
              <a:sym typeface="Arial"/>
            </a:endParaRPr>
          </a:p>
        </p:txBody>
      </p:sp>
      <p:sp>
        <p:nvSpPr>
          <p:cNvPr id="93" name="Rounded Rectangle 11">
            <a:extLst>
              <a:ext uri="{FF2B5EF4-FFF2-40B4-BE49-F238E27FC236}">
                <a16:creationId xmlns:a16="http://schemas.microsoft.com/office/drawing/2014/main" id="{7999C9E9-E149-4E5F-907E-57BA989539A3}"/>
              </a:ext>
            </a:extLst>
          </p:cNvPr>
          <p:cNvSpPr/>
          <p:nvPr/>
        </p:nvSpPr>
        <p:spPr bwMode="auto">
          <a:xfrm>
            <a:off x="4651222" y="1913650"/>
            <a:ext cx="2497073" cy="912123"/>
          </a:xfrm>
          <a:prstGeom prst="roundRect">
            <a:avLst/>
          </a:prstGeom>
          <a:gradFill rotWithShape="1">
            <a:gsLst>
              <a:gs pos="0">
                <a:srgbClr val="3A94D2">
                  <a:tint val="65000"/>
                  <a:satMod val="270000"/>
                </a:srgbClr>
              </a:gs>
              <a:gs pos="25000">
                <a:srgbClr val="3A94D2">
                  <a:tint val="60000"/>
                  <a:satMod val="300000"/>
                </a:srgbClr>
              </a:gs>
              <a:gs pos="100000">
                <a:srgbClr val="3A94D2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7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EDA, Cleansing etc.</a:t>
            </a:r>
          </a:p>
        </p:txBody>
      </p:sp>
      <p:grpSp>
        <p:nvGrpSpPr>
          <p:cNvPr id="94" name="Group 116">
            <a:extLst>
              <a:ext uri="{FF2B5EF4-FFF2-40B4-BE49-F238E27FC236}">
                <a16:creationId xmlns:a16="http://schemas.microsoft.com/office/drawing/2014/main" id="{01C0FB8C-2F2B-4170-8394-77AC09698548}"/>
              </a:ext>
            </a:extLst>
          </p:cNvPr>
          <p:cNvGrpSpPr/>
          <p:nvPr/>
        </p:nvGrpSpPr>
        <p:grpSpPr>
          <a:xfrm>
            <a:off x="9554657" y="2758884"/>
            <a:ext cx="986755" cy="1016000"/>
            <a:chOff x="555334" y="4191000"/>
            <a:chExt cx="587666" cy="609600"/>
          </a:xfrm>
        </p:grpSpPr>
        <p:pic>
          <p:nvPicPr>
            <p:cNvPr id="95" name="Picture 3" descr="C:\Documents and Settings\antonk\Local Settings\Temporary Internet Files\Content.IE5\AV78XKCM\MCj04348450000[1].png">
              <a:extLst>
                <a:ext uri="{FF2B5EF4-FFF2-40B4-BE49-F238E27FC236}">
                  <a16:creationId xmlns:a16="http://schemas.microsoft.com/office/drawing/2014/main" id="{720CBC3A-E74E-4FC7-B8E4-D26AE9067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5334" y="4191000"/>
              <a:ext cx="587666" cy="527538"/>
            </a:xfrm>
            <a:prstGeom prst="rect">
              <a:avLst/>
            </a:prstGeom>
            <a:noFill/>
          </p:spPr>
        </p:pic>
        <p:sp>
          <p:nvSpPr>
            <p:cNvPr id="96" name="Can 21">
              <a:extLst>
                <a:ext uri="{FF2B5EF4-FFF2-40B4-BE49-F238E27FC236}">
                  <a16:creationId xmlns:a16="http://schemas.microsoft.com/office/drawing/2014/main" id="{34A24359-6A92-4311-B53B-0BE9DAB6053B}"/>
                </a:ext>
              </a:extLst>
            </p:cNvPr>
            <p:cNvSpPr/>
            <p:nvPr/>
          </p:nvSpPr>
          <p:spPr>
            <a:xfrm>
              <a:off x="860133" y="4419600"/>
              <a:ext cx="228600" cy="381000"/>
            </a:xfrm>
            <a:prstGeom prst="can">
              <a:avLst/>
            </a:prstGeom>
            <a:gradFill rotWithShape="1">
              <a:gsLst>
                <a:gs pos="0">
                  <a:srgbClr val="3A94D2">
                    <a:shade val="45000"/>
                    <a:satMod val="155000"/>
                  </a:srgbClr>
                </a:gs>
                <a:gs pos="60000">
                  <a:srgbClr val="3A94D2">
                    <a:shade val="95000"/>
                    <a:satMod val="150000"/>
                  </a:srgbClr>
                </a:gs>
                <a:gs pos="100000">
                  <a:srgbClr val="3A94D2">
                    <a:tint val="87000"/>
                    <a:satMod val="2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contrasting" dir="t">
                <a:rot lat="0" lon="0" rev="12000000"/>
              </a:lightRig>
            </a:scene3d>
            <a:sp3d prstMaterial="powder">
              <a:bevelT h="50800"/>
            </a:sp3d>
          </p:spPr>
          <p:txBody>
            <a:bodyPr rtlCol="0" anchor="ctr"/>
            <a:lstStyle/>
            <a:p>
              <a:pPr algn="ctr" defTabSz="1219120">
                <a:defRPr/>
              </a:pPr>
              <a:endParaRPr lang="en-US" sz="1600">
                <a:solidFill>
                  <a:srgbClr val="8557C9">
                    <a:lumMod val="25000"/>
                  </a:srgbClr>
                </a:solidFill>
                <a:latin typeface="Segoe UI"/>
                <a:cs typeface="Arial" pitchFamily="34" charset="0"/>
                <a:sym typeface="Arial"/>
              </a:endParaRPr>
            </a:p>
          </p:txBody>
        </p:sp>
      </p:grpSp>
      <p:pic>
        <p:nvPicPr>
          <p:cNvPr id="97" name="Picture 2" descr="Bloomberg Professional Service">
            <a:extLst>
              <a:ext uri="{FF2B5EF4-FFF2-40B4-BE49-F238E27FC236}">
                <a16:creationId xmlns:a16="http://schemas.microsoft.com/office/drawing/2014/main" id="{CFD5134D-7AE3-4851-984E-FC7483353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2614" t="12749" r="3268" b="39442"/>
          <a:stretch>
            <a:fillRect/>
          </a:stretch>
        </p:blipFill>
        <p:spPr bwMode="auto">
          <a:xfrm>
            <a:off x="9413369" y="1887939"/>
            <a:ext cx="1930400" cy="804333"/>
          </a:xfrm>
          <a:prstGeom prst="rect">
            <a:avLst/>
          </a:prstGeom>
          <a:noFill/>
        </p:spPr>
      </p:pic>
      <p:cxnSp>
        <p:nvCxnSpPr>
          <p:cNvPr id="98" name="Curved Connector 24">
            <a:extLst>
              <a:ext uri="{FF2B5EF4-FFF2-40B4-BE49-F238E27FC236}">
                <a16:creationId xmlns:a16="http://schemas.microsoft.com/office/drawing/2014/main" id="{9E1C9126-2517-4093-93EC-EEE17533B10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7148295" y="2369712"/>
            <a:ext cx="2406362" cy="828787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38C37"/>
            </a:solidFill>
            <a:prstDash val="solid"/>
            <a:tailEnd type="arrow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99" name="Right Arrow 4">
            <a:extLst>
              <a:ext uri="{FF2B5EF4-FFF2-40B4-BE49-F238E27FC236}">
                <a16:creationId xmlns:a16="http://schemas.microsoft.com/office/drawing/2014/main" id="{301F5C07-7FF1-4C90-8198-FC9C51216C7E}"/>
              </a:ext>
            </a:extLst>
          </p:cNvPr>
          <p:cNvSpPr/>
          <p:nvPr/>
        </p:nvSpPr>
        <p:spPr bwMode="auto">
          <a:xfrm>
            <a:off x="1408238" y="1718424"/>
            <a:ext cx="2837804" cy="1302579"/>
          </a:xfrm>
          <a:prstGeom prst="rightArrow">
            <a:avLst/>
          </a:prstGeom>
          <a:gradFill rotWithShape="1">
            <a:gsLst>
              <a:gs pos="0">
                <a:srgbClr val="F38C37">
                  <a:shade val="45000"/>
                  <a:satMod val="155000"/>
                </a:srgbClr>
              </a:gs>
              <a:gs pos="60000">
                <a:srgbClr val="F38C37">
                  <a:shade val="95000"/>
                  <a:satMod val="150000"/>
                </a:srgbClr>
              </a:gs>
              <a:gs pos="100000">
                <a:srgbClr val="F38C37">
                  <a:tint val="87000"/>
                  <a:satMod val="250000"/>
                </a:srgbClr>
              </a:gs>
            </a:gsLst>
            <a:lin ang="16200000" scaled="0"/>
          </a:gradFill>
          <a:ln w="9525" cap="flat" cmpd="sng" algn="ctr">
            <a:solidFill>
              <a:srgbClr val="F38C37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67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Data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F4BF398-DC29-4145-A44F-5929ABA01800}"/>
              </a:ext>
            </a:extLst>
          </p:cNvPr>
          <p:cNvGrpSpPr/>
          <p:nvPr/>
        </p:nvGrpSpPr>
        <p:grpSpPr>
          <a:xfrm>
            <a:off x="10682655" y="3102941"/>
            <a:ext cx="712054" cy="626116"/>
            <a:chOff x="3434328" y="3336433"/>
            <a:chExt cx="1059543" cy="925108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7B733F0F-7616-470F-946A-7DDBCB30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4959" y="3336433"/>
              <a:ext cx="635521" cy="635521"/>
            </a:xfrm>
            <a:prstGeom prst="rect">
              <a:avLst/>
            </a:prstGeom>
          </p:spPr>
        </p:pic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FD507AA-6950-4863-B20C-4A9044787D8B}"/>
                </a:ext>
              </a:extLst>
            </p:cNvPr>
            <p:cNvSpPr/>
            <p:nvPr/>
          </p:nvSpPr>
          <p:spPr>
            <a:xfrm>
              <a:off x="3434328" y="3965953"/>
              <a:ext cx="1059543" cy="295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215"/>
              <a:r>
                <a:rPr lang="en-US" sz="700" kern="0">
                  <a:solidFill>
                    <a:prstClr val="white">
                      <a:lumMod val="50000"/>
                    </a:prst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  <a:sym typeface="Arial"/>
                </a:rPr>
                <a:t>AZURE SQL DB</a:t>
              </a:r>
            </a:p>
          </p:txBody>
        </p:sp>
      </p:grpSp>
      <p:sp>
        <p:nvSpPr>
          <p:cNvPr id="103" name="Rounded Rectangle 9">
            <a:extLst>
              <a:ext uri="{FF2B5EF4-FFF2-40B4-BE49-F238E27FC236}">
                <a16:creationId xmlns:a16="http://schemas.microsoft.com/office/drawing/2014/main" id="{81413883-6C1C-4C1A-B1BB-B42D007C8525}"/>
              </a:ext>
            </a:extLst>
          </p:cNvPr>
          <p:cNvSpPr/>
          <p:nvPr/>
        </p:nvSpPr>
        <p:spPr bwMode="auto">
          <a:xfrm>
            <a:off x="2234722" y="3130115"/>
            <a:ext cx="3532798" cy="3380809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667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Arial"/>
              <a:sym typeface="Arial"/>
            </a:endParaRPr>
          </a:p>
        </p:txBody>
      </p:sp>
      <p:sp>
        <p:nvSpPr>
          <p:cNvPr id="104" name="Rounded Rectangle 9">
            <a:extLst>
              <a:ext uri="{FF2B5EF4-FFF2-40B4-BE49-F238E27FC236}">
                <a16:creationId xmlns:a16="http://schemas.microsoft.com/office/drawing/2014/main" id="{8F7524AC-68A6-453C-8749-2435CC547C76}"/>
              </a:ext>
            </a:extLst>
          </p:cNvPr>
          <p:cNvSpPr/>
          <p:nvPr/>
        </p:nvSpPr>
        <p:spPr bwMode="auto">
          <a:xfrm>
            <a:off x="6465823" y="3436331"/>
            <a:ext cx="1993345" cy="899236"/>
          </a:xfrm>
          <a:prstGeom prst="roundRect">
            <a:avLst/>
          </a:prstGeom>
          <a:gradFill rotWithShape="1">
            <a:gsLst>
              <a:gs pos="0">
                <a:srgbClr val="3A94D2">
                  <a:tint val="65000"/>
                  <a:satMod val="270000"/>
                </a:srgbClr>
              </a:gs>
              <a:gs pos="25000">
                <a:srgbClr val="3A94D2">
                  <a:tint val="60000"/>
                  <a:satMod val="300000"/>
                </a:srgbClr>
              </a:gs>
              <a:gs pos="100000">
                <a:srgbClr val="3A94D2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Feature Space Identification</a:t>
            </a:r>
          </a:p>
        </p:txBody>
      </p:sp>
      <p:sp>
        <p:nvSpPr>
          <p:cNvPr id="105" name="Rounded Rectangle 9">
            <a:extLst>
              <a:ext uri="{FF2B5EF4-FFF2-40B4-BE49-F238E27FC236}">
                <a16:creationId xmlns:a16="http://schemas.microsoft.com/office/drawing/2014/main" id="{43C8943A-66D6-435A-8904-1BEFF40068DE}"/>
              </a:ext>
            </a:extLst>
          </p:cNvPr>
          <p:cNvSpPr/>
          <p:nvPr/>
        </p:nvSpPr>
        <p:spPr bwMode="auto">
          <a:xfrm>
            <a:off x="2532183" y="4218826"/>
            <a:ext cx="2932109" cy="949342"/>
          </a:xfrm>
          <a:prstGeom prst="roundRect">
            <a:avLst/>
          </a:prstGeom>
          <a:gradFill rotWithShape="1">
            <a:gsLst>
              <a:gs pos="0">
                <a:srgbClr val="3A94D2">
                  <a:tint val="65000"/>
                  <a:satMod val="270000"/>
                </a:srgbClr>
              </a:gs>
              <a:gs pos="25000">
                <a:srgbClr val="3A94D2">
                  <a:tint val="60000"/>
                  <a:satMod val="300000"/>
                </a:srgbClr>
              </a:gs>
              <a:gs pos="100000">
                <a:srgbClr val="3A94D2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Distance-Based Clustering</a:t>
            </a: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+</a:t>
            </a: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Cluster Method Optimization</a:t>
            </a:r>
          </a:p>
        </p:txBody>
      </p:sp>
      <p:cxnSp>
        <p:nvCxnSpPr>
          <p:cNvPr id="107" name="Curved Connector 24">
            <a:extLst>
              <a:ext uri="{FF2B5EF4-FFF2-40B4-BE49-F238E27FC236}">
                <a16:creationId xmlns:a16="http://schemas.microsoft.com/office/drawing/2014/main" id="{643464BB-3AC0-4A4D-A90E-DE71980EB5CA}"/>
              </a:ext>
            </a:extLst>
          </p:cNvPr>
          <p:cNvCxnSpPr>
            <a:cxnSpLocks/>
            <a:endCxn id="104" idx="3"/>
          </p:cNvCxnSpPr>
          <p:nvPr/>
        </p:nvCxnSpPr>
        <p:spPr>
          <a:xfrm rot="10800000" flipV="1">
            <a:off x="8459169" y="3491653"/>
            <a:ext cx="1095493" cy="394296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38C37"/>
            </a:solidFill>
            <a:prstDash val="solid"/>
            <a:tailEnd type="arrow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108" name="Curved Connector 24">
            <a:extLst>
              <a:ext uri="{FF2B5EF4-FFF2-40B4-BE49-F238E27FC236}">
                <a16:creationId xmlns:a16="http://schemas.microsoft.com/office/drawing/2014/main" id="{7F16F149-EA8E-4A08-8FAF-1AF2BFA53F27}"/>
              </a:ext>
            </a:extLst>
          </p:cNvPr>
          <p:cNvCxnSpPr>
            <a:cxnSpLocks/>
            <a:endCxn id="118" idx="1"/>
          </p:cNvCxnSpPr>
          <p:nvPr/>
        </p:nvCxnSpPr>
        <p:spPr>
          <a:xfrm flipV="1">
            <a:off x="5681462" y="5752260"/>
            <a:ext cx="784362" cy="502115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38C37"/>
            </a:solidFill>
            <a:prstDash val="solid"/>
            <a:tailEnd type="arrow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</p:cxnSp>
      <p:pic>
        <p:nvPicPr>
          <p:cNvPr id="109" name="Picture 5" descr="C:\Users\torsteng\AppData\Local\Microsoft\Windows\Temporary Internet Files\Content.IE5\AP5NZ56T\MM900043784[1].gif">
            <a:extLst>
              <a:ext uri="{FF2B5EF4-FFF2-40B4-BE49-F238E27FC236}">
                <a16:creationId xmlns:a16="http://schemas.microsoft.com/office/drawing/2014/main" id="{9A04F7FE-AB8B-47A4-AC5A-3F5BC2131B3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8414" y="4661960"/>
            <a:ext cx="699912" cy="699912"/>
          </a:xfrm>
          <a:prstGeom prst="rect">
            <a:avLst/>
          </a:prstGeom>
          <a:noFill/>
        </p:spPr>
      </p:pic>
      <p:cxnSp>
        <p:nvCxnSpPr>
          <p:cNvPr id="110" name="Curved Connector 24">
            <a:extLst>
              <a:ext uri="{FF2B5EF4-FFF2-40B4-BE49-F238E27FC236}">
                <a16:creationId xmlns:a16="http://schemas.microsoft.com/office/drawing/2014/main" id="{56003883-F777-4273-94A2-FC485286CB35}"/>
              </a:ext>
            </a:extLst>
          </p:cNvPr>
          <p:cNvCxnSpPr>
            <a:cxnSpLocks/>
            <a:stCxn id="118" idx="3"/>
          </p:cNvCxnSpPr>
          <p:nvPr/>
        </p:nvCxnSpPr>
        <p:spPr>
          <a:xfrm flipV="1">
            <a:off x="8456702" y="5659479"/>
            <a:ext cx="1455336" cy="9278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38C37"/>
            </a:solidFill>
            <a:prstDash val="solid"/>
            <a:tailEnd type="arrow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C373BCF-F5BC-4039-BA54-B78521D0C3A4}"/>
              </a:ext>
            </a:extLst>
          </p:cNvPr>
          <p:cNvGrpSpPr/>
          <p:nvPr/>
        </p:nvGrpSpPr>
        <p:grpSpPr>
          <a:xfrm>
            <a:off x="9912038" y="5466909"/>
            <a:ext cx="712054" cy="626116"/>
            <a:chOff x="3434328" y="3336433"/>
            <a:chExt cx="1059543" cy="925108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BBAB7511-9162-4493-BC4F-EB8CCD37B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4959" y="3336433"/>
              <a:ext cx="635521" cy="635521"/>
            </a:xfrm>
            <a:prstGeom prst="rect">
              <a:avLst/>
            </a:prstGeom>
          </p:spPr>
        </p:pic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777CAFB-0518-4E10-8247-A61D9673B8C7}"/>
                </a:ext>
              </a:extLst>
            </p:cNvPr>
            <p:cNvSpPr/>
            <p:nvPr/>
          </p:nvSpPr>
          <p:spPr>
            <a:xfrm>
              <a:off x="3434328" y="3965953"/>
              <a:ext cx="1059543" cy="295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215"/>
              <a:r>
                <a:rPr lang="en-US" sz="700" kern="0">
                  <a:solidFill>
                    <a:prstClr val="white">
                      <a:lumMod val="50000"/>
                    </a:prst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  <a:sym typeface="Arial"/>
                </a:rPr>
                <a:t>AZURE SQL DB</a:t>
              </a:r>
            </a:p>
          </p:txBody>
        </p:sp>
      </p:grpSp>
      <p:cxnSp>
        <p:nvCxnSpPr>
          <p:cNvPr id="114" name="Curved Connector 24">
            <a:extLst>
              <a:ext uri="{FF2B5EF4-FFF2-40B4-BE49-F238E27FC236}">
                <a16:creationId xmlns:a16="http://schemas.microsoft.com/office/drawing/2014/main" id="{363E993A-D929-474B-820B-70FD359C6043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 flipV="1">
            <a:off x="5674495" y="3885949"/>
            <a:ext cx="791328" cy="611544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38C37"/>
            </a:solidFill>
            <a:prstDash val="solid"/>
            <a:tailEnd type="arrow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116" name="Rounded Rectangle 9">
            <a:extLst>
              <a:ext uri="{FF2B5EF4-FFF2-40B4-BE49-F238E27FC236}">
                <a16:creationId xmlns:a16="http://schemas.microsoft.com/office/drawing/2014/main" id="{71DC2356-AF09-4D62-BC8E-66805B0B5F4C}"/>
              </a:ext>
            </a:extLst>
          </p:cNvPr>
          <p:cNvSpPr/>
          <p:nvPr/>
        </p:nvSpPr>
        <p:spPr bwMode="auto">
          <a:xfrm>
            <a:off x="2556887" y="3328781"/>
            <a:ext cx="2880433" cy="769858"/>
          </a:xfrm>
          <a:prstGeom prst="roundRect">
            <a:avLst/>
          </a:prstGeom>
          <a:gradFill rotWithShape="1">
            <a:gsLst>
              <a:gs pos="0">
                <a:srgbClr val="3A94D2">
                  <a:tint val="65000"/>
                  <a:satMod val="270000"/>
                </a:srgbClr>
              </a:gs>
              <a:gs pos="25000">
                <a:srgbClr val="3A94D2">
                  <a:tint val="60000"/>
                  <a:satMod val="300000"/>
                </a:srgbClr>
              </a:gs>
              <a:gs pos="100000">
                <a:srgbClr val="3A94D2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Data transformation</a:t>
            </a: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+</a:t>
            </a: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 Normalization</a:t>
            </a:r>
          </a:p>
        </p:txBody>
      </p:sp>
      <p:sp>
        <p:nvSpPr>
          <p:cNvPr id="117" name="Rounded Rectangle 9">
            <a:extLst>
              <a:ext uri="{FF2B5EF4-FFF2-40B4-BE49-F238E27FC236}">
                <a16:creationId xmlns:a16="http://schemas.microsoft.com/office/drawing/2014/main" id="{35399D29-BBC9-4998-85F2-C7ED90600EF6}"/>
              </a:ext>
            </a:extLst>
          </p:cNvPr>
          <p:cNvSpPr/>
          <p:nvPr/>
        </p:nvSpPr>
        <p:spPr bwMode="auto">
          <a:xfrm>
            <a:off x="2556887" y="5252720"/>
            <a:ext cx="2907405" cy="1158240"/>
          </a:xfrm>
          <a:prstGeom prst="roundRect">
            <a:avLst/>
          </a:prstGeom>
          <a:gradFill rotWithShape="1">
            <a:gsLst>
              <a:gs pos="0">
                <a:srgbClr val="3A94D2">
                  <a:tint val="65000"/>
                  <a:satMod val="270000"/>
                </a:srgbClr>
              </a:gs>
              <a:gs pos="25000">
                <a:srgbClr val="3A94D2">
                  <a:tint val="60000"/>
                  <a:satMod val="300000"/>
                </a:srgbClr>
              </a:gs>
              <a:gs pos="100000">
                <a:srgbClr val="3A94D2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Subgroup Matching</a:t>
            </a: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+</a:t>
            </a: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Stratified Sampling</a:t>
            </a: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+</a:t>
            </a: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Contrast Group Creation</a:t>
            </a:r>
          </a:p>
        </p:txBody>
      </p:sp>
      <p:sp>
        <p:nvSpPr>
          <p:cNvPr id="118" name="Rounded Rectangle 9">
            <a:extLst>
              <a:ext uri="{FF2B5EF4-FFF2-40B4-BE49-F238E27FC236}">
                <a16:creationId xmlns:a16="http://schemas.microsoft.com/office/drawing/2014/main" id="{A86DC910-3D53-4415-B119-9F69C3CD6733}"/>
              </a:ext>
            </a:extLst>
          </p:cNvPr>
          <p:cNvSpPr/>
          <p:nvPr/>
        </p:nvSpPr>
        <p:spPr bwMode="auto">
          <a:xfrm>
            <a:off x="6465824" y="5302642"/>
            <a:ext cx="1990878" cy="899236"/>
          </a:xfrm>
          <a:prstGeom prst="roundRect">
            <a:avLst/>
          </a:prstGeom>
          <a:gradFill rotWithShape="1">
            <a:gsLst>
              <a:gs pos="0">
                <a:srgbClr val="3A94D2">
                  <a:tint val="65000"/>
                  <a:satMod val="270000"/>
                </a:srgbClr>
              </a:gs>
              <a:gs pos="25000">
                <a:srgbClr val="3A94D2">
                  <a:tint val="60000"/>
                  <a:satMod val="300000"/>
                </a:srgbClr>
              </a:gs>
              <a:gs pos="100000">
                <a:srgbClr val="3A94D2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Significance Testing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303F25-04CE-4148-AE22-552B5BF809ED}"/>
              </a:ext>
            </a:extLst>
          </p:cNvPr>
          <p:cNvSpPr txBox="1"/>
          <p:nvPr/>
        </p:nvSpPr>
        <p:spPr>
          <a:xfrm>
            <a:off x="9024126" y="3837412"/>
            <a:ext cx="2404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accent5"/>
                </a:solidFill>
              </a:rPr>
              <a:t>Model Inputs</a:t>
            </a:r>
            <a:r>
              <a:rPr lang="en-US" sz="1100">
                <a:solidFill>
                  <a:schemeClr val="accent5"/>
                </a:solidFill>
              </a:rPr>
              <a:t>: Age, Gender, </a:t>
            </a:r>
            <a:r>
              <a:rPr lang="en-US" sz="1100" err="1">
                <a:solidFill>
                  <a:schemeClr val="accent5"/>
                </a:solidFill>
              </a:rPr>
              <a:t>Totpts</a:t>
            </a:r>
            <a:r>
              <a:rPr lang="en-US" sz="1100">
                <a:solidFill>
                  <a:schemeClr val="accent5"/>
                </a:solidFill>
              </a:rPr>
              <a:t>. </a:t>
            </a:r>
          </a:p>
          <a:p>
            <a:r>
              <a:rPr lang="en-US" sz="1100" b="1">
                <a:solidFill>
                  <a:schemeClr val="accent5"/>
                </a:solidFill>
              </a:rPr>
              <a:t>Segmented by</a:t>
            </a:r>
            <a:r>
              <a:rPr lang="en-US" sz="1100">
                <a:solidFill>
                  <a:schemeClr val="accent5"/>
                </a:solidFill>
              </a:rPr>
              <a:t> Crime Type, geo-locations,</a:t>
            </a:r>
            <a:r>
              <a:rPr lang="en-US" sz="1100" b="1">
                <a:solidFill>
                  <a:schemeClr val="accent5"/>
                </a:solidFill>
              </a:rPr>
              <a:t> </a:t>
            </a:r>
            <a:r>
              <a:rPr lang="en-US" sz="1100">
                <a:solidFill>
                  <a:schemeClr val="accent5"/>
                </a:solidFill>
              </a:rPr>
              <a:t>*Judge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408A4D-7598-5E4A-A2FD-3375A50ACE5F}"/>
              </a:ext>
            </a:extLst>
          </p:cNvPr>
          <p:cNvSpPr txBox="1"/>
          <p:nvPr/>
        </p:nvSpPr>
        <p:spPr>
          <a:xfrm>
            <a:off x="9081746" y="6026239"/>
            <a:ext cx="2404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accent5"/>
                </a:solidFill>
              </a:rPr>
              <a:t>Model Output</a:t>
            </a:r>
            <a:r>
              <a:rPr lang="en-US" sz="1100">
                <a:solidFill>
                  <a:schemeClr val="accent5"/>
                </a:solidFill>
              </a:rPr>
              <a:t>: Sentence Difference in Days, confidence interval and p-value for the Difference</a:t>
            </a:r>
          </a:p>
        </p:txBody>
      </p:sp>
    </p:spTree>
    <p:extLst>
      <p:ext uri="{BB962C8B-B14F-4D97-AF65-F5344CB8AC3E}">
        <p14:creationId xmlns:p14="http://schemas.microsoft.com/office/powerpoint/2010/main" val="12851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>
            <a:extLst>
              <a:ext uri="{FF2B5EF4-FFF2-40B4-BE49-F238E27FC236}">
                <a16:creationId xmlns:a16="http://schemas.microsoft.com/office/drawing/2014/main" id="{021114F5-194D-46DB-A300-4B8B395064F2}"/>
              </a:ext>
            </a:extLst>
          </p:cNvPr>
          <p:cNvSpPr/>
          <p:nvPr/>
        </p:nvSpPr>
        <p:spPr>
          <a:xfrm>
            <a:off x="9064917" y="1213630"/>
            <a:ext cx="2438400" cy="55644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7E23F2F-855D-4E5D-AFB5-36CDAD70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59" y="50875"/>
            <a:ext cx="10972800" cy="7727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>
                <a:latin typeface="Segoe UI" panose="020B0502040204020203" pitchFamily="34" charset="0"/>
                <a:cs typeface="Segoe UI" panose="020B0502040204020203" pitchFamily="34" charset="0"/>
              </a:rPr>
              <a:t>DAATE MVP Causal Model Architecture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5F49E4-53E7-41BA-ABAA-9153A7ED27D0}"/>
              </a:ext>
            </a:extLst>
          </p:cNvPr>
          <p:cNvSpPr/>
          <p:nvPr/>
        </p:nvSpPr>
        <p:spPr>
          <a:xfrm>
            <a:off x="61968" y="2949385"/>
            <a:ext cx="1543120" cy="415498"/>
          </a:xfrm>
          <a:prstGeom prst="rect">
            <a:avLst/>
          </a:prstGeom>
        </p:spPr>
        <p:txBody>
          <a:bodyPr wrap="square" lIns="121920" tIns="60960" rIns="121920" bIns="60960" anchor="t">
            <a:spAutoFit/>
          </a:bodyPr>
          <a:lstStyle/>
          <a:p>
            <a:pPr defTabSz="91388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spc="49">
                <a:solidFill>
                  <a:srgbClr val="F7F2E2"/>
                </a:solidFill>
                <a:latin typeface="Segoe UI Semibold"/>
                <a:cs typeface="Segoe UI Semibold"/>
              </a:rPr>
              <a:t>Florida Department Of Corrections</a:t>
            </a:r>
            <a:endParaRPr lang="en-US" sz="2400">
              <a:solidFill>
                <a:srgbClr val="F7F2E2"/>
              </a:solidFill>
            </a:endParaRPr>
          </a:p>
        </p:txBody>
      </p:sp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AE548326-FB5F-4D36-B2A5-7BFF42ED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0" y="1862288"/>
            <a:ext cx="1014849" cy="1014849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62E0DA5E-720F-479C-AF3A-9E634D5BBCB0}"/>
              </a:ext>
            </a:extLst>
          </p:cNvPr>
          <p:cNvSpPr/>
          <p:nvPr/>
        </p:nvSpPr>
        <p:spPr bwMode="auto">
          <a:xfrm>
            <a:off x="1895583" y="1198521"/>
            <a:ext cx="6789404" cy="557957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t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Segoe UI"/>
              <a:cs typeface="Arial"/>
              <a:sym typeface="Arial"/>
            </a:endParaRPr>
          </a:p>
        </p:txBody>
      </p:sp>
      <p:sp>
        <p:nvSpPr>
          <p:cNvPr id="93" name="Rounded Rectangle 11">
            <a:extLst>
              <a:ext uri="{FF2B5EF4-FFF2-40B4-BE49-F238E27FC236}">
                <a16:creationId xmlns:a16="http://schemas.microsoft.com/office/drawing/2014/main" id="{7999C9E9-E149-4E5F-907E-57BA989539A3}"/>
              </a:ext>
            </a:extLst>
          </p:cNvPr>
          <p:cNvSpPr/>
          <p:nvPr/>
        </p:nvSpPr>
        <p:spPr bwMode="auto">
          <a:xfrm>
            <a:off x="4651222" y="1913650"/>
            <a:ext cx="2497073" cy="912123"/>
          </a:xfrm>
          <a:prstGeom prst="roundRect">
            <a:avLst/>
          </a:prstGeom>
          <a:gradFill rotWithShape="1">
            <a:gsLst>
              <a:gs pos="0">
                <a:srgbClr val="3A94D2">
                  <a:tint val="65000"/>
                  <a:satMod val="270000"/>
                </a:srgbClr>
              </a:gs>
              <a:gs pos="25000">
                <a:srgbClr val="3A94D2">
                  <a:tint val="60000"/>
                  <a:satMod val="300000"/>
                </a:srgbClr>
              </a:gs>
              <a:gs pos="100000">
                <a:srgbClr val="3A94D2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7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EDA, Cleansing etc.</a:t>
            </a:r>
          </a:p>
        </p:txBody>
      </p:sp>
      <p:grpSp>
        <p:nvGrpSpPr>
          <p:cNvPr id="94" name="Group 116">
            <a:extLst>
              <a:ext uri="{FF2B5EF4-FFF2-40B4-BE49-F238E27FC236}">
                <a16:creationId xmlns:a16="http://schemas.microsoft.com/office/drawing/2014/main" id="{01C0FB8C-2F2B-4170-8394-77AC09698548}"/>
              </a:ext>
            </a:extLst>
          </p:cNvPr>
          <p:cNvGrpSpPr/>
          <p:nvPr/>
        </p:nvGrpSpPr>
        <p:grpSpPr>
          <a:xfrm>
            <a:off x="9554657" y="2758884"/>
            <a:ext cx="986755" cy="1016000"/>
            <a:chOff x="555334" y="4191000"/>
            <a:chExt cx="587666" cy="609600"/>
          </a:xfrm>
        </p:grpSpPr>
        <p:pic>
          <p:nvPicPr>
            <p:cNvPr id="95" name="Picture 3" descr="C:\Documents and Settings\antonk\Local Settings\Temporary Internet Files\Content.IE5\AV78XKCM\MCj04348450000[1].png">
              <a:extLst>
                <a:ext uri="{FF2B5EF4-FFF2-40B4-BE49-F238E27FC236}">
                  <a16:creationId xmlns:a16="http://schemas.microsoft.com/office/drawing/2014/main" id="{720CBC3A-E74E-4FC7-B8E4-D26AE9067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5334" y="4191000"/>
              <a:ext cx="587666" cy="527538"/>
            </a:xfrm>
            <a:prstGeom prst="rect">
              <a:avLst/>
            </a:prstGeom>
            <a:noFill/>
          </p:spPr>
        </p:pic>
        <p:sp>
          <p:nvSpPr>
            <p:cNvPr id="96" name="Can 21">
              <a:extLst>
                <a:ext uri="{FF2B5EF4-FFF2-40B4-BE49-F238E27FC236}">
                  <a16:creationId xmlns:a16="http://schemas.microsoft.com/office/drawing/2014/main" id="{34A24359-6A92-4311-B53B-0BE9DAB6053B}"/>
                </a:ext>
              </a:extLst>
            </p:cNvPr>
            <p:cNvSpPr/>
            <p:nvPr/>
          </p:nvSpPr>
          <p:spPr>
            <a:xfrm>
              <a:off x="860133" y="4419600"/>
              <a:ext cx="228600" cy="381000"/>
            </a:xfrm>
            <a:prstGeom prst="can">
              <a:avLst/>
            </a:prstGeom>
            <a:gradFill rotWithShape="1">
              <a:gsLst>
                <a:gs pos="0">
                  <a:srgbClr val="3A94D2">
                    <a:shade val="45000"/>
                    <a:satMod val="155000"/>
                  </a:srgbClr>
                </a:gs>
                <a:gs pos="60000">
                  <a:srgbClr val="3A94D2">
                    <a:shade val="95000"/>
                    <a:satMod val="150000"/>
                  </a:srgbClr>
                </a:gs>
                <a:gs pos="100000">
                  <a:srgbClr val="3A94D2">
                    <a:tint val="87000"/>
                    <a:satMod val="2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5500" dist="38100" dir="5400000" rotWithShape="0">
                <a:srgbClr val="000000">
                  <a:alpha val="4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contrasting" dir="t">
                <a:rot lat="0" lon="0" rev="12000000"/>
              </a:lightRig>
            </a:scene3d>
            <a:sp3d prstMaterial="powder">
              <a:bevelT h="50800"/>
            </a:sp3d>
          </p:spPr>
          <p:txBody>
            <a:bodyPr rtlCol="0" anchor="ctr"/>
            <a:lstStyle/>
            <a:p>
              <a:pPr algn="ctr" defTabSz="1219120">
                <a:defRPr/>
              </a:pPr>
              <a:endParaRPr lang="en-US" sz="1600">
                <a:solidFill>
                  <a:srgbClr val="8557C9">
                    <a:lumMod val="25000"/>
                  </a:srgbClr>
                </a:solidFill>
                <a:latin typeface="Segoe UI"/>
                <a:cs typeface="Arial" pitchFamily="34" charset="0"/>
                <a:sym typeface="Arial"/>
              </a:endParaRPr>
            </a:p>
          </p:txBody>
        </p:sp>
      </p:grpSp>
      <p:pic>
        <p:nvPicPr>
          <p:cNvPr id="97" name="Picture 2" descr="Bloomberg Professional Service">
            <a:extLst>
              <a:ext uri="{FF2B5EF4-FFF2-40B4-BE49-F238E27FC236}">
                <a16:creationId xmlns:a16="http://schemas.microsoft.com/office/drawing/2014/main" id="{CFD5134D-7AE3-4851-984E-FC7483353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2614" t="12749" r="3268" b="39442"/>
          <a:stretch>
            <a:fillRect/>
          </a:stretch>
        </p:blipFill>
        <p:spPr bwMode="auto">
          <a:xfrm>
            <a:off x="9413369" y="1887939"/>
            <a:ext cx="1930400" cy="804333"/>
          </a:xfrm>
          <a:prstGeom prst="rect">
            <a:avLst/>
          </a:prstGeom>
          <a:noFill/>
        </p:spPr>
      </p:pic>
      <p:cxnSp>
        <p:nvCxnSpPr>
          <p:cNvPr id="98" name="Curved Connector 24">
            <a:extLst>
              <a:ext uri="{FF2B5EF4-FFF2-40B4-BE49-F238E27FC236}">
                <a16:creationId xmlns:a16="http://schemas.microsoft.com/office/drawing/2014/main" id="{9E1C9126-2517-4093-93EC-EEE17533B10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7148295" y="2369712"/>
            <a:ext cx="2406362" cy="828787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38C37"/>
            </a:solidFill>
            <a:prstDash val="solid"/>
            <a:tailEnd type="arrow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99" name="Right Arrow 4">
            <a:extLst>
              <a:ext uri="{FF2B5EF4-FFF2-40B4-BE49-F238E27FC236}">
                <a16:creationId xmlns:a16="http://schemas.microsoft.com/office/drawing/2014/main" id="{301F5C07-7FF1-4C90-8198-FC9C51216C7E}"/>
              </a:ext>
            </a:extLst>
          </p:cNvPr>
          <p:cNvSpPr/>
          <p:nvPr/>
        </p:nvSpPr>
        <p:spPr bwMode="auto">
          <a:xfrm>
            <a:off x="1408238" y="1718424"/>
            <a:ext cx="2837804" cy="1302579"/>
          </a:xfrm>
          <a:prstGeom prst="rightArrow">
            <a:avLst/>
          </a:prstGeom>
          <a:gradFill rotWithShape="1">
            <a:gsLst>
              <a:gs pos="0">
                <a:srgbClr val="F38C37">
                  <a:shade val="45000"/>
                  <a:satMod val="155000"/>
                </a:srgbClr>
              </a:gs>
              <a:gs pos="60000">
                <a:srgbClr val="F38C37">
                  <a:shade val="95000"/>
                  <a:satMod val="150000"/>
                </a:srgbClr>
              </a:gs>
              <a:gs pos="100000">
                <a:srgbClr val="F38C37">
                  <a:tint val="87000"/>
                  <a:satMod val="250000"/>
                </a:srgbClr>
              </a:gs>
            </a:gsLst>
            <a:lin ang="16200000" scaled="0"/>
          </a:gradFill>
          <a:ln w="9525" cap="flat" cmpd="sng" algn="ctr">
            <a:solidFill>
              <a:srgbClr val="F38C37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67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Data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F4BF398-DC29-4145-A44F-5929ABA01800}"/>
              </a:ext>
            </a:extLst>
          </p:cNvPr>
          <p:cNvGrpSpPr/>
          <p:nvPr/>
        </p:nvGrpSpPr>
        <p:grpSpPr>
          <a:xfrm>
            <a:off x="10682655" y="3102941"/>
            <a:ext cx="712054" cy="626116"/>
            <a:chOff x="3434328" y="3336433"/>
            <a:chExt cx="1059543" cy="925108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7B733F0F-7616-470F-946A-7DDBCB30A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4959" y="3336433"/>
              <a:ext cx="635521" cy="635521"/>
            </a:xfrm>
            <a:prstGeom prst="rect">
              <a:avLst/>
            </a:prstGeom>
          </p:spPr>
        </p:pic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FD507AA-6950-4863-B20C-4A9044787D8B}"/>
                </a:ext>
              </a:extLst>
            </p:cNvPr>
            <p:cNvSpPr/>
            <p:nvPr/>
          </p:nvSpPr>
          <p:spPr>
            <a:xfrm>
              <a:off x="3434328" y="3965953"/>
              <a:ext cx="1059543" cy="295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215"/>
              <a:r>
                <a:rPr lang="en-US" sz="700" kern="0">
                  <a:solidFill>
                    <a:prstClr val="white">
                      <a:lumMod val="50000"/>
                    </a:prst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  <a:sym typeface="Arial"/>
                </a:rPr>
                <a:t>AZURE SQL DB</a:t>
              </a:r>
            </a:p>
          </p:txBody>
        </p:sp>
      </p:grpSp>
      <p:sp>
        <p:nvSpPr>
          <p:cNvPr id="103" name="Rounded Rectangle 9">
            <a:extLst>
              <a:ext uri="{FF2B5EF4-FFF2-40B4-BE49-F238E27FC236}">
                <a16:creationId xmlns:a16="http://schemas.microsoft.com/office/drawing/2014/main" id="{81413883-6C1C-4C1A-B1BB-B42D007C8525}"/>
              </a:ext>
            </a:extLst>
          </p:cNvPr>
          <p:cNvSpPr/>
          <p:nvPr/>
        </p:nvSpPr>
        <p:spPr bwMode="auto">
          <a:xfrm>
            <a:off x="2234722" y="3130115"/>
            <a:ext cx="3532798" cy="3380809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667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Arial"/>
              <a:sym typeface="Arial"/>
            </a:endParaRPr>
          </a:p>
        </p:txBody>
      </p:sp>
      <p:sp>
        <p:nvSpPr>
          <p:cNvPr id="104" name="Rounded Rectangle 9">
            <a:extLst>
              <a:ext uri="{FF2B5EF4-FFF2-40B4-BE49-F238E27FC236}">
                <a16:creationId xmlns:a16="http://schemas.microsoft.com/office/drawing/2014/main" id="{8F7524AC-68A6-453C-8749-2435CC547C76}"/>
              </a:ext>
            </a:extLst>
          </p:cNvPr>
          <p:cNvSpPr/>
          <p:nvPr/>
        </p:nvSpPr>
        <p:spPr bwMode="auto">
          <a:xfrm>
            <a:off x="6465823" y="3436331"/>
            <a:ext cx="1993345" cy="899236"/>
          </a:xfrm>
          <a:prstGeom prst="roundRect">
            <a:avLst/>
          </a:prstGeom>
          <a:gradFill rotWithShape="1">
            <a:gsLst>
              <a:gs pos="0">
                <a:srgbClr val="3A94D2">
                  <a:tint val="65000"/>
                  <a:satMod val="270000"/>
                </a:srgbClr>
              </a:gs>
              <a:gs pos="25000">
                <a:srgbClr val="3A94D2">
                  <a:tint val="60000"/>
                  <a:satMod val="300000"/>
                </a:srgbClr>
              </a:gs>
              <a:gs pos="100000">
                <a:srgbClr val="3A94D2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Feature Space Identification</a:t>
            </a:r>
          </a:p>
        </p:txBody>
      </p:sp>
      <p:sp>
        <p:nvSpPr>
          <p:cNvPr id="105" name="Rounded Rectangle 9">
            <a:extLst>
              <a:ext uri="{FF2B5EF4-FFF2-40B4-BE49-F238E27FC236}">
                <a16:creationId xmlns:a16="http://schemas.microsoft.com/office/drawing/2014/main" id="{43C8943A-66D6-435A-8904-1BEFF40068DE}"/>
              </a:ext>
            </a:extLst>
          </p:cNvPr>
          <p:cNvSpPr/>
          <p:nvPr/>
        </p:nvSpPr>
        <p:spPr bwMode="auto">
          <a:xfrm>
            <a:off x="2532183" y="4218826"/>
            <a:ext cx="2932109" cy="949342"/>
          </a:xfrm>
          <a:prstGeom prst="roundRect">
            <a:avLst/>
          </a:prstGeom>
          <a:gradFill rotWithShape="1">
            <a:gsLst>
              <a:gs pos="0">
                <a:srgbClr val="3A94D2">
                  <a:tint val="65000"/>
                  <a:satMod val="270000"/>
                </a:srgbClr>
              </a:gs>
              <a:gs pos="25000">
                <a:srgbClr val="3A94D2">
                  <a:tint val="60000"/>
                  <a:satMod val="300000"/>
                </a:srgbClr>
              </a:gs>
              <a:gs pos="100000">
                <a:srgbClr val="3A94D2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Distance-Based Clustering</a:t>
            </a: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+</a:t>
            </a: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Cluster Method Optimization</a:t>
            </a:r>
          </a:p>
        </p:txBody>
      </p:sp>
      <p:cxnSp>
        <p:nvCxnSpPr>
          <p:cNvPr id="107" name="Curved Connector 24">
            <a:extLst>
              <a:ext uri="{FF2B5EF4-FFF2-40B4-BE49-F238E27FC236}">
                <a16:creationId xmlns:a16="http://schemas.microsoft.com/office/drawing/2014/main" id="{643464BB-3AC0-4A4D-A90E-DE71980EB5CA}"/>
              </a:ext>
            </a:extLst>
          </p:cNvPr>
          <p:cNvCxnSpPr>
            <a:cxnSpLocks/>
            <a:endCxn id="104" idx="3"/>
          </p:cNvCxnSpPr>
          <p:nvPr/>
        </p:nvCxnSpPr>
        <p:spPr>
          <a:xfrm rot="10800000" flipV="1">
            <a:off x="8459169" y="3491653"/>
            <a:ext cx="1095493" cy="394296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38C37"/>
            </a:solidFill>
            <a:prstDash val="solid"/>
            <a:tailEnd type="arrow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108" name="Curved Connector 24">
            <a:extLst>
              <a:ext uri="{FF2B5EF4-FFF2-40B4-BE49-F238E27FC236}">
                <a16:creationId xmlns:a16="http://schemas.microsoft.com/office/drawing/2014/main" id="{7F16F149-EA8E-4A08-8FAF-1AF2BFA53F27}"/>
              </a:ext>
            </a:extLst>
          </p:cNvPr>
          <p:cNvCxnSpPr>
            <a:cxnSpLocks/>
            <a:endCxn id="118" idx="1"/>
          </p:cNvCxnSpPr>
          <p:nvPr/>
        </p:nvCxnSpPr>
        <p:spPr>
          <a:xfrm flipV="1">
            <a:off x="5681462" y="5752260"/>
            <a:ext cx="784362" cy="502115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38C37"/>
            </a:solidFill>
            <a:prstDash val="solid"/>
            <a:tailEnd type="arrow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</p:cxnSp>
      <p:pic>
        <p:nvPicPr>
          <p:cNvPr id="109" name="Picture 5" descr="C:\Users\torsteng\AppData\Local\Microsoft\Windows\Temporary Internet Files\Content.IE5\AP5NZ56T\MM900043784[1].gif">
            <a:extLst>
              <a:ext uri="{FF2B5EF4-FFF2-40B4-BE49-F238E27FC236}">
                <a16:creationId xmlns:a16="http://schemas.microsoft.com/office/drawing/2014/main" id="{9A04F7FE-AB8B-47A4-AC5A-3F5BC2131B3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08414" y="4661960"/>
            <a:ext cx="699912" cy="699912"/>
          </a:xfrm>
          <a:prstGeom prst="rect">
            <a:avLst/>
          </a:prstGeom>
          <a:noFill/>
        </p:spPr>
      </p:pic>
      <p:cxnSp>
        <p:nvCxnSpPr>
          <p:cNvPr id="110" name="Curved Connector 24">
            <a:extLst>
              <a:ext uri="{FF2B5EF4-FFF2-40B4-BE49-F238E27FC236}">
                <a16:creationId xmlns:a16="http://schemas.microsoft.com/office/drawing/2014/main" id="{56003883-F777-4273-94A2-FC485286CB35}"/>
              </a:ext>
            </a:extLst>
          </p:cNvPr>
          <p:cNvCxnSpPr>
            <a:cxnSpLocks/>
            <a:stCxn id="118" idx="3"/>
          </p:cNvCxnSpPr>
          <p:nvPr/>
        </p:nvCxnSpPr>
        <p:spPr>
          <a:xfrm flipV="1">
            <a:off x="8456702" y="5659479"/>
            <a:ext cx="1455336" cy="9278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38C37"/>
            </a:solidFill>
            <a:prstDash val="solid"/>
            <a:tailEnd type="arrow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C373BCF-F5BC-4039-BA54-B78521D0C3A4}"/>
              </a:ext>
            </a:extLst>
          </p:cNvPr>
          <p:cNvGrpSpPr/>
          <p:nvPr/>
        </p:nvGrpSpPr>
        <p:grpSpPr>
          <a:xfrm>
            <a:off x="9912038" y="5466909"/>
            <a:ext cx="712054" cy="626116"/>
            <a:chOff x="3434328" y="3336433"/>
            <a:chExt cx="1059543" cy="925108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BBAB7511-9162-4493-BC4F-EB8CCD37B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4959" y="3336433"/>
              <a:ext cx="635521" cy="635521"/>
            </a:xfrm>
            <a:prstGeom prst="rect">
              <a:avLst/>
            </a:prstGeom>
          </p:spPr>
        </p:pic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777CAFB-0518-4E10-8247-A61D9673B8C7}"/>
                </a:ext>
              </a:extLst>
            </p:cNvPr>
            <p:cNvSpPr/>
            <p:nvPr/>
          </p:nvSpPr>
          <p:spPr>
            <a:xfrm>
              <a:off x="3434328" y="3965953"/>
              <a:ext cx="1059543" cy="2955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215"/>
              <a:r>
                <a:rPr lang="en-US" sz="700" kern="0">
                  <a:solidFill>
                    <a:prstClr val="white">
                      <a:lumMod val="50000"/>
                    </a:prstClr>
                  </a:solidFill>
                  <a:latin typeface="Segoe UI Semibold" panose="020B0702040204020203" pitchFamily="34" charset="0"/>
                  <a:ea typeface="MS PGothic" panose="020B0600070205080204" pitchFamily="34" charset="-128"/>
                  <a:cs typeface="Segoe UI Semibold" panose="020B0702040204020203" pitchFamily="34" charset="0"/>
                  <a:sym typeface="Arial"/>
                </a:rPr>
                <a:t>AZURE SQL DB</a:t>
              </a:r>
            </a:p>
          </p:txBody>
        </p:sp>
      </p:grpSp>
      <p:cxnSp>
        <p:nvCxnSpPr>
          <p:cNvPr id="114" name="Curved Connector 24">
            <a:extLst>
              <a:ext uri="{FF2B5EF4-FFF2-40B4-BE49-F238E27FC236}">
                <a16:creationId xmlns:a16="http://schemas.microsoft.com/office/drawing/2014/main" id="{363E993A-D929-474B-820B-70FD359C6043}"/>
              </a:ext>
            </a:extLst>
          </p:cNvPr>
          <p:cNvCxnSpPr>
            <a:cxnSpLocks/>
            <a:stCxn id="104" idx="1"/>
          </p:cNvCxnSpPr>
          <p:nvPr/>
        </p:nvCxnSpPr>
        <p:spPr>
          <a:xfrm rot="10800000" flipV="1">
            <a:off x="5674495" y="3885949"/>
            <a:ext cx="791328" cy="611544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F38C37"/>
            </a:solidFill>
            <a:prstDash val="solid"/>
            <a:tailEnd type="arrow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116" name="Rounded Rectangle 9">
            <a:extLst>
              <a:ext uri="{FF2B5EF4-FFF2-40B4-BE49-F238E27FC236}">
                <a16:creationId xmlns:a16="http://schemas.microsoft.com/office/drawing/2014/main" id="{71DC2356-AF09-4D62-BC8E-66805B0B5F4C}"/>
              </a:ext>
            </a:extLst>
          </p:cNvPr>
          <p:cNvSpPr/>
          <p:nvPr/>
        </p:nvSpPr>
        <p:spPr bwMode="auto">
          <a:xfrm>
            <a:off x="2556887" y="3328781"/>
            <a:ext cx="2880433" cy="769858"/>
          </a:xfrm>
          <a:prstGeom prst="roundRect">
            <a:avLst/>
          </a:prstGeom>
          <a:gradFill rotWithShape="1">
            <a:gsLst>
              <a:gs pos="0">
                <a:srgbClr val="3A94D2">
                  <a:tint val="65000"/>
                  <a:satMod val="270000"/>
                </a:srgbClr>
              </a:gs>
              <a:gs pos="25000">
                <a:srgbClr val="3A94D2">
                  <a:tint val="60000"/>
                  <a:satMod val="300000"/>
                </a:srgbClr>
              </a:gs>
              <a:gs pos="100000">
                <a:srgbClr val="3A94D2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Data transformation</a:t>
            </a: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+</a:t>
            </a: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 Normalization</a:t>
            </a:r>
          </a:p>
        </p:txBody>
      </p:sp>
      <p:sp>
        <p:nvSpPr>
          <p:cNvPr id="117" name="Rounded Rectangle 9">
            <a:extLst>
              <a:ext uri="{FF2B5EF4-FFF2-40B4-BE49-F238E27FC236}">
                <a16:creationId xmlns:a16="http://schemas.microsoft.com/office/drawing/2014/main" id="{35399D29-BBC9-4998-85F2-C7ED90600EF6}"/>
              </a:ext>
            </a:extLst>
          </p:cNvPr>
          <p:cNvSpPr/>
          <p:nvPr/>
        </p:nvSpPr>
        <p:spPr bwMode="auto">
          <a:xfrm>
            <a:off x="2556887" y="5252720"/>
            <a:ext cx="2907405" cy="1158240"/>
          </a:xfrm>
          <a:prstGeom prst="roundRect">
            <a:avLst/>
          </a:prstGeom>
          <a:gradFill rotWithShape="1">
            <a:gsLst>
              <a:gs pos="0">
                <a:srgbClr val="3A94D2">
                  <a:tint val="65000"/>
                  <a:satMod val="270000"/>
                </a:srgbClr>
              </a:gs>
              <a:gs pos="25000">
                <a:srgbClr val="3A94D2">
                  <a:tint val="60000"/>
                  <a:satMod val="300000"/>
                </a:srgbClr>
              </a:gs>
              <a:gs pos="100000">
                <a:srgbClr val="3A94D2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Subgroup Matching</a:t>
            </a: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+</a:t>
            </a: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Stratified Sampling</a:t>
            </a: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+</a:t>
            </a:r>
          </a:p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Contrast Group Creation</a:t>
            </a:r>
          </a:p>
        </p:txBody>
      </p:sp>
      <p:sp>
        <p:nvSpPr>
          <p:cNvPr id="118" name="Rounded Rectangle 9">
            <a:extLst>
              <a:ext uri="{FF2B5EF4-FFF2-40B4-BE49-F238E27FC236}">
                <a16:creationId xmlns:a16="http://schemas.microsoft.com/office/drawing/2014/main" id="{A86DC910-3D53-4415-B119-9F69C3CD6733}"/>
              </a:ext>
            </a:extLst>
          </p:cNvPr>
          <p:cNvSpPr/>
          <p:nvPr/>
        </p:nvSpPr>
        <p:spPr bwMode="auto">
          <a:xfrm>
            <a:off x="6465824" y="5302642"/>
            <a:ext cx="1990878" cy="899236"/>
          </a:xfrm>
          <a:prstGeom prst="roundRect">
            <a:avLst/>
          </a:prstGeom>
          <a:gradFill rotWithShape="1">
            <a:gsLst>
              <a:gs pos="0">
                <a:srgbClr val="3A94D2">
                  <a:tint val="65000"/>
                  <a:satMod val="270000"/>
                </a:srgbClr>
              </a:gs>
              <a:gs pos="25000">
                <a:srgbClr val="3A94D2">
                  <a:tint val="60000"/>
                  <a:satMod val="300000"/>
                </a:srgbClr>
              </a:gs>
              <a:gs pos="100000">
                <a:srgbClr val="3A94D2">
                  <a:tint val="29000"/>
                  <a:satMod val="400000"/>
                </a:srgbClr>
              </a:gs>
            </a:gsLst>
            <a:lin ang="16200000" scaled="1"/>
          </a:gradFill>
          <a:ln w="9525" cap="flat" cmpd="sng" algn="ctr">
            <a:solidFill>
              <a:srgbClr val="3A94D2">
                <a:satMod val="150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Arial"/>
                <a:sym typeface="Arial"/>
              </a:rPr>
              <a:t>Significance Testing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F6F963-9D3C-4DE8-A6B4-F51E435CDDB3}"/>
              </a:ext>
            </a:extLst>
          </p:cNvPr>
          <p:cNvSpPr txBox="1"/>
          <p:nvPr/>
        </p:nvSpPr>
        <p:spPr>
          <a:xfrm>
            <a:off x="9024126" y="3837412"/>
            <a:ext cx="2404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accent5"/>
                </a:solidFill>
              </a:rPr>
              <a:t>Model Inputs</a:t>
            </a:r>
            <a:r>
              <a:rPr lang="en-US" sz="1100">
                <a:solidFill>
                  <a:schemeClr val="accent5"/>
                </a:solidFill>
              </a:rPr>
              <a:t>: Age, Gender, Race, Crime Type, *Judge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AE131A-6BA1-4BF3-BD93-0B3E73A0C7CE}"/>
              </a:ext>
            </a:extLst>
          </p:cNvPr>
          <p:cNvSpPr txBox="1"/>
          <p:nvPr/>
        </p:nvSpPr>
        <p:spPr>
          <a:xfrm>
            <a:off x="9081746" y="6206793"/>
            <a:ext cx="2404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accent5"/>
                </a:solidFill>
              </a:rPr>
              <a:t>Model Output</a:t>
            </a:r>
            <a:r>
              <a:rPr lang="en-US" sz="1100">
                <a:solidFill>
                  <a:schemeClr val="accent5"/>
                </a:solidFill>
              </a:rPr>
              <a:t>: p-value</a:t>
            </a:r>
          </a:p>
        </p:txBody>
      </p:sp>
    </p:spTree>
    <p:extLst>
      <p:ext uri="{BB962C8B-B14F-4D97-AF65-F5344CB8AC3E}">
        <p14:creationId xmlns:p14="http://schemas.microsoft.com/office/powerpoint/2010/main" val="22399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w Center by Slidesgo">
  <a:themeElements>
    <a:clrScheme name="Simple Light">
      <a:dk1>
        <a:srgbClr val="F3F3F3"/>
      </a:dk1>
      <a:lt1>
        <a:srgbClr val="F7F2E2"/>
      </a:lt1>
      <a:dk2>
        <a:srgbClr val="E2D9C3"/>
      </a:dk2>
      <a:lt2>
        <a:srgbClr val="FFC200"/>
      </a:lt2>
      <a:accent1>
        <a:srgbClr val="F09800"/>
      </a:accent1>
      <a:accent2>
        <a:srgbClr val="953F2C"/>
      </a:accent2>
      <a:accent3>
        <a:srgbClr val="65251A"/>
      </a:accent3>
      <a:accent4>
        <a:srgbClr val="3C3F4E"/>
      </a:accent4>
      <a:accent5>
        <a:srgbClr val="333644"/>
      </a:accent5>
      <a:accent6>
        <a:srgbClr val="201F2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Widescreen</PresentationFormat>
  <Paragraphs>92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Anton</vt:lpstr>
      <vt:lpstr>Arial</vt:lpstr>
      <vt:lpstr>Arvo</vt:lpstr>
      <vt:lpstr>Calibri</vt:lpstr>
      <vt:lpstr>Fira Sans Extra Condensed Medium</vt:lpstr>
      <vt:lpstr>Kirang Haerang</vt:lpstr>
      <vt:lpstr>Overpass Light</vt:lpstr>
      <vt:lpstr>Palanquin Dark</vt:lpstr>
      <vt:lpstr>Segoe UI</vt:lpstr>
      <vt:lpstr>Segoe UI Light</vt:lpstr>
      <vt:lpstr>Segoe UI Semibold</vt:lpstr>
      <vt:lpstr>Law Center by Slidesgo</vt:lpstr>
      <vt:lpstr>DAATE MVP Predictive Model Architecture</vt:lpstr>
      <vt:lpstr>DAATE MVP BDDE Model Architecture</vt:lpstr>
      <vt:lpstr>DAATE MVP Causal Model Architecture</vt:lpstr>
      <vt:lpstr>DAATE MVP Causal Model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DAATE MVP Model Architecture</dc:title>
  <dc:creator>Hao Wu</dc:creator>
  <cp:lastModifiedBy>Jackie Nichols</cp:lastModifiedBy>
  <cp:revision>1</cp:revision>
  <dcterms:created xsi:type="dcterms:W3CDTF">2022-03-18T19:19:31Z</dcterms:created>
  <dcterms:modified xsi:type="dcterms:W3CDTF">2022-03-26T19:40:04Z</dcterms:modified>
</cp:coreProperties>
</file>