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369" r:id="rId2"/>
    <p:sldId id="373" r:id="rId3"/>
    <p:sldId id="374" r:id="rId4"/>
    <p:sldId id="371" r:id="rId5"/>
    <p:sldId id="361" r:id="rId6"/>
    <p:sldId id="364" r:id="rId7"/>
    <p:sldId id="367" r:id="rId8"/>
    <p:sldId id="3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E1321-E1B5-44BC-BC54-8923ADAC392F}" v="32" dt="2022-03-25T22:15:41.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83214" autoAdjust="0"/>
  </p:normalViewPr>
  <p:slideViewPr>
    <p:cSldViewPr snapToGrid="0" snapToObjects="1">
      <p:cViewPr varScale="1">
        <p:scale>
          <a:sx n="139" d="100"/>
          <a:sy n="139" d="100"/>
        </p:scale>
        <p:origin x="8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ie N" userId="8b14f1697149b7ae" providerId="LiveId" clId="{07AE1321-E1B5-44BC-BC54-8923ADAC392F}"/>
    <pc:docChg chg="undo custSel addSld delSld modSld sldOrd">
      <pc:chgData name="Jackie N" userId="8b14f1697149b7ae" providerId="LiveId" clId="{07AE1321-E1B5-44BC-BC54-8923ADAC392F}" dt="2022-03-25T22:16:05.046" v="960" actId="20577"/>
      <pc:docMkLst>
        <pc:docMk/>
      </pc:docMkLst>
      <pc:sldChg chg="ord">
        <pc:chgData name="Jackie N" userId="8b14f1697149b7ae" providerId="LiveId" clId="{07AE1321-E1B5-44BC-BC54-8923ADAC392F}" dt="2022-03-25T17:39:27.319" v="953"/>
        <pc:sldMkLst>
          <pc:docMk/>
          <pc:sldMk cId="3970752288" sldId="361"/>
        </pc:sldMkLst>
      </pc:sldChg>
      <pc:sldChg chg="ord">
        <pc:chgData name="Jackie N" userId="8b14f1697149b7ae" providerId="LiveId" clId="{07AE1321-E1B5-44BC-BC54-8923ADAC392F}" dt="2022-03-25T17:39:27.319" v="953"/>
        <pc:sldMkLst>
          <pc:docMk/>
          <pc:sldMk cId="4160911636" sldId="364"/>
        </pc:sldMkLst>
      </pc:sldChg>
      <pc:sldChg chg="ord">
        <pc:chgData name="Jackie N" userId="8b14f1697149b7ae" providerId="LiveId" clId="{07AE1321-E1B5-44BC-BC54-8923ADAC392F}" dt="2022-03-25T17:39:27.319" v="953"/>
        <pc:sldMkLst>
          <pc:docMk/>
          <pc:sldMk cId="1988895959" sldId="366"/>
        </pc:sldMkLst>
      </pc:sldChg>
      <pc:sldChg chg="addSp modSp mod ord">
        <pc:chgData name="Jackie N" userId="8b14f1697149b7ae" providerId="LiveId" clId="{07AE1321-E1B5-44BC-BC54-8923ADAC392F}" dt="2022-03-25T17:39:27.319" v="953"/>
        <pc:sldMkLst>
          <pc:docMk/>
          <pc:sldMk cId="2004495830" sldId="367"/>
        </pc:sldMkLst>
        <pc:spChg chg="add mod">
          <ac:chgData name="Jackie N" userId="8b14f1697149b7ae" providerId="LiveId" clId="{07AE1321-E1B5-44BC-BC54-8923ADAC392F}" dt="2022-03-23T19:55:52.595" v="601" actId="20577"/>
          <ac:spMkLst>
            <pc:docMk/>
            <pc:sldMk cId="2004495830" sldId="367"/>
            <ac:spMk id="5" creationId="{387D8D78-8B7E-4122-84AF-18C6E0CCBDC4}"/>
          </ac:spMkLst>
        </pc:spChg>
        <pc:spChg chg="add mod">
          <ac:chgData name="Jackie N" userId="8b14f1697149b7ae" providerId="LiveId" clId="{07AE1321-E1B5-44BC-BC54-8923ADAC392F}" dt="2022-03-22T23:35:12.300" v="540" actId="1076"/>
          <ac:spMkLst>
            <pc:docMk/>
            <pc:sldMk cId="2004495830" sldId="367"/>
            <ac:spMk id="12" creationId="{4DB1916D-7FF6-4818-8FEE-A1B570EC346E}"/>
          </ac:spMkLst>
        </pc:spChg>
        <pc:spChg chg="add mod">
          <ac:chgData name="Jackie N" userId="8b14f1697149b7ae" providerId="LiveId" clId="{07AE1321-E1B5-44BC-BC54-8923ADAC392F}" dt="2022-03-23T19:56:01.460" v="609" actId="20577"/>
          <ac:spMkLst>
            <pc:docMk/>
            <pc:sldMk cId="2004495830" sldId="367"/>
            <ac:spMk id="18" creationId="{415243F2-6896-44F3-AAA4-BBB8C9465D91}"/>
          </ac:spMkLst>
        </pc:spChg>
        <pc:spChg chg="mod">
          <ac:chgData name="Jackie N" userId="8b14f1697149b7ae" providerId="LiveId" clId="{07AE1321-E1B5-44BC-BC54-8923ADAC392F}" dt="2022-03-22T23:36:17.735" v="554" actId="14100"/>
          <ac:spMkLst>
            <pc:docMk/>
            <pc:sldMk cId="2004495830" sldId="367"/>
            <ac:spMk id="33" creationId="{9FB27B7A-B9DD-4785-AF50-3FD9D45ABE33}"/>
          </ac:spMkLst>
        </pc:spChg>
        <pc:spChg chg="mod">
          <ac:chgData name="Jackie N" userId="8b14f1697149b7ae" providerId="LiveId" clId="{07AE1321-E1B5-44BC-BC54-8923ADAC392F}" dt="2022-03-22T23:35:38.263" v="549" actId="1076"/>
          <ac:spMkLst>
            <pc:docMk/>
            <pc:sldMk cId="2004495830" sldId="367"/>
            <ac:spMk id="42" creationId="{E195B8FB-D722-4DEA-BE3D-CA87BD8A2C54}"/>
          </ac:spMkLst>
        </pc:spChg>
        <pc:spChg chg="mod">
          <ac:chgData name="Jackie N" userId="8b14f1697149b7ae" providerId="LiveId" clId="{07AE1321-E1B5-44BC-BC54-8923ADAC392F}" dt="2022-03-21T19:19:49.229" v="501" actId="20577"/>
          <ac:spMkLst>
            <pc:docMk/>
            <pc:sldMk cId="2004495830" sldId="367"/>
            <ac:spMk id="45" creationId="{4336ED9A-1B37-445D-BADD-1D4771070170}"/>
          </ac:spMkLst>
        </pc:spChg>
        <pc:spChg chg="mod">
          <ac:chgData name="Jackie N" userId="8b14f1697149b7ae" providerId="LiveId" clId="{07AE1321-E1B5-44BC-BC54-8923ADAC392F}" dt="2022-03-21T19:19:55.573" v="507" actId="20577"/>
          <ac:spMkLst>
            <pc:docMk/>
            <pc:sldMk cId="2004495830" sldId="367"/>
            <ac:spMk id="658" creationId="{00000000-0000-0000-0000-000000000000}"/>
          </ac:spMkLst>
        </pc:spChg>
        <pc:picChg chg="add mod">
          <ac:chgData name="Jackie N" userId="8b14f1697149b7ae" providerId="LiveId" clId="{07AE1321-E1B5-44BC-BC54-8923ADAC392F}" dt="2022-03-22T23:35:12.300" v="540" actId="1076"/>
          <ac:picMkLst>
            <pc:docMk/>
            <pc:sldMk cId="2004495830" sldId="367"/>
            <ac:picMk id="13" creationId="{6E832ADD-9016-4013-B9F9-EE4ED4A0A610}"/>
          </ac:picMkLst>
        </pc:picChg>
        <pc:picChg chg="add mod">
          <ac:chgData name="Jackie N" userId="8b14f1697149b7ae" providerId="LiveId" clId="{07AE1321-E1B5-44BC-BC54-8923ADAC392F}" dt="2022-03-22T23:36:27.697" v="556" actId="1076"/>
          <ac:picMkLst>
            <pc:docMk/>
            <pc:sldMk cId="2004495830" sldId="367"/>
            <ac:picMk id="1026" creationId="{DDC9FF5D-A32B-4C0E-AC67-435B0C68B319}"/>
          </ac:picMkLst>
        </pc:picChg>
        <pc:cxnChg chg="mod">
          <ac:chgData name="Jackie N" userId="8b14f1697149b7ae" providerId="LiveId" clId="{07AE1321-E1B5-44BC-BC54-8923ADAC392F}" dt="2022-03-22T23:35:49.746" v="551" actId="14100"/>
          <ac:cxnSpMkLst>
            <pc:docMk/>
            <pc:sldMk cId="2004495830" sldId="367"/>
            <ac:cxnSpMk id="41" creationId="{8D10B0DD-2446-4DA8-8653-95FBBCF799B3}"/>
          </ac:cxnSpMkLst>
        </pc:cxnChg>
      </pc:sldChg>
      <pc:sldChg chg="addSp delSp modSp add mod">
        <pc:chgData name="Jackie N" userId="8b14f1697149b7ae" providerId="LiveId" clId="{07AE1321-E1B5-44BC-BC54-8923ADAC392F}" dt="2022-03-25T17:28:41.253" v="811" actId="20577"/>
        <pc:sldMkLst>
          <pc:docMk/>
          <pc:sldMk cId="3732819603" sldId="369"/>
        </pc:sldMkLst>
        <pc:spChg chg="del">
          <ac:chgData name="Jackie N" userId="8b14f1697149b7ae" providerId="LiveId" clId="{07AE1321-E1B5-44BC-BC54-8923ADAC392F}" dt="2022-03-21T19:05:31.442" v="4" actId="478"/>
          <ac:spMkLst>
            <pc:docMk/>
            <pc:sldMk cId="3732819603" sldId="369"/>
            <ac:spMk id="3" creationId="{D9CA006A-B985-4C15-84B2-EC43939AA6FE}"/>
          </ac:spMkLst>
        </pc:spChg>
        <pc:spChg chg="mod">
          <ac:chgData name="Jackie N" userId="8b14f1697149b7ae" providerId="LiveId" clId="{07AE1321-E1B5-44BC-BC54-8923ADAC392F}" dt="2022-03-21T19:09:50.671" v="370" actId="20577"/>
          <ac:spMkLst>
            <pc:docMk/>
            <pc:sldMk cId="3732819603" sldId="369"/>
            <ac:spMk id="11" creationId="{37E23F2F-855D-4E5D-AFB5-36CDAD70EC34}"/>
          </ac:spMkLst>
        </pc:spChg>
        <pc:spChg chg="add mod">
          <ac:chgData name="Jackie N" userId="8b14f1697149b7ae" providerId="LiveId" clId="{07AE1321-E1B5-44BC-BC54-8923ADAC392F}" dt="2022-03-25T14:37:13.818" v="778" actId="20577"/>
          <ac:spMkLst>
            <pc:docMk/>
            <pc:sldMk cId="3732819603" sldId="369"/>
            <ac:spMk id="31" creationId="{D4D8B0C8-B0ED-42BE-A498-BC640A90AE92}"/>
          </ac:spMkLst>
        </pc:spChg>
        <pc:spChg chg="add del mod">
          <ac:chgData name="Jackie N" userId="8b14f1697149b7ae" providerId="LiveId" clId="{07AE1321-E1B5-44BC-BC54-8923ADAC392F}" dt="2022-03-24T20:39:48.381" v="771" actId="478"/>
          <ac:spMkLst>
            <pc:docMk/>
            <pc:sldMk cId="3732819603" sldId="369"/>
            <ac:spMk id="32" creationId="{414646BB-C66E-40B0-9213-EC0EA17468E4}"/>
          </ac:spMkLst>
        </pc:spChg>
        <pc:spChg chg="add mod">
          <ac:chgData name="Jackie N" userId="8b14f1697149b7ae" providerId="LiveId" clId="{07AE1321-E1B5-44BC-BC54-8923ADAC392F}" dt="2022-03-24T20:39:55.301" v="772" actId="1076"/>
          <ac:spMkLst>
            <pc:docMk/>
            <pc:sldMk cId="3732819603" sldId="369"/>
            <ac:spMk id="33" creationId="{3D8AB278-EC65-4039-88A5-B924041DE5F8}"/>
          </ac:spMkLst>
        </pc:spChg>
        <pc:spChg chg="del">
          <ac:chgData name="Jackie N" userId="8b14f1697149b7ae" providerId="LiveId" clId="{07AE1321-E1B5-44BC-BC54-8923ADAC392F}" dt="2022-03-21T19:05:31.442" v="4" actId="478"/>
          <ac:spMkLst>
            <pc:docMk/>
            <pc:sldMk cId="3732819603" sldId="369"/>
            <ac:spMk id="35" creationId="{DAE5FFE2-4B42-4DF5-9353-CF5D1380D7E7}"/>
          </ac:spMkLst>
        </pc:spChg>
        <pc:spChg chg="del">
          <ac:chgData name="Jackie N" userId="8b14f1697149b7ae" providerId="LiveId" clId="{07AE1321-E1B5-44BC-BC54-8923ADAC392F}" dt="2022-03-21T19:05:31.442" v="4" actId="478"/>
          <ac:spMkLst>
            <pc:docMk/>
            <pc:sldMk cId="3732819603" sldId="369"/>
            <ac:spMk id="36" creationId="{DE178307-EAB7-459E-B415-317F23B594A3}"/>
          </ac:spMkLst>
        </pc:spChg>
        <pc:spChg chg="del">
          <ac:chgData name="Jackie N" userId="8b14f1697149b7ae" providerId="LiveId" clId="{07AE1321-E1B5-44BC-BC54-8923ADAC392F}" dt="2022-03-21T19:05:31.442" v="4" actId="478"/>
          <ac:spMkLst>
            <pc:docMk/>
            <pc:sldMk cId="3732819603" sldId="369"/>
            <ac:spMk id="43" creationId="{C63E3FF1-0B0F-4A1E-8948-7633B47D8563}"/>
          </ac:spMkLst>
        </pc:spChg>
        <pc:spChg chg="add del mod">
          <ac:chgData name="Jackie N" userId="8b14f1697149b7ae" providerId="LiveId" clId="{07AE1321-E1B5-44BC-BC54-8923ADAC392F}" dt="2022-03-21T19:05:35.312" v="6"/>
          <ac:spMkLst>
            <pc:docMk/>
            <pc:sldMk cId="3732819603" sldId="369"/>
            <ac:spMk id="45" creationId="{314E452F-91A7-4634-BDB4-7AC722EB895E}"/>
          </ac:spMkLst>
        </pc:spChg>
        <pc:spChg chg="del">
          <ac:chgData name="Jackie N" userId="8b14f1697149b7ae" providerId="LiveId" clId="{07AE1321-E1B5-44BC-BC54-8923ADAC392F}" dt="2022-03-21T19:05:31.442" v="4" actId="478"/>
          <ac:spMkLst>
            <pc:docMk/>
            <pc:sldMk cId="3732819603" sldId="369"/>
            <ac:spMk id="50" creationId="{95C013F2-43D3-46E9-95BC-810376FA5416}"/>
          </ac:spMkLst>
        </pc:spChg>
        <pc:spChg chg="del">
          <ac:chgData name="Jackie N" userId="8b14f1697149b7ae" providerId="LiveId" clId="{07AE1321-E1B5-44BC-BC54-8923ADAC392F}" dt="2022-03-21T19:05:31.442" v="4" actId="478"/>
          <ac:spMkLst>
            <pc:docMk/>
            <pc:sldMk cId="3732819603" sldId="369"/>
            <ac:spMk id="51" creationId="{00458AFB-1870-42DD-B7B1-1C89BE15E656}"/>
          </ac:spMkLst>
        </pc:spChg>
        <pc:spChg chg="del">
          <ac:chgData name="Jackie N" userId="8b14f1697149b7ae" providerId="LiveId" clId="{07AE1321-E1B5-44BC-BC54-8923ADAC392F}" dt="2022-03-21T19:05:31.442" v="4" actId="478"/>
          <ac:spMkLst>
            <pc:docMk/>
            <pc:sldMk cId="3732819603" sldId="369"/>
            <ac:spMk id="52" creationId="{F8C07DBB-03FB-4129-87D5-293441573335}"/>
          </ac:spMkLst>
        </pc:spChg>
        <pc:spChg chg="del">
          <ac:chgData name="Jackie N" userId="8b14f1697149b7ae" providerId="LiveId" clId="{07AE1321-E1B5-44BC-BC54-8923ADAC392F}" dt="2022-03-21T19:05:31.442" v="4" actId="478"/>
          <ac:spMkLst>
            <pc:docMk/>
            <pc:sldMk cId="3732819603" sldId="369"/>
            <ac:spMk id="53" creationId="{A7CC87C6-6CC2-4185-9DEA-9C5BF6C4B92F}"/>
          </ac:spMkLst>
        </pc:spChg>
        <pc:spChg chg="del">
          <ac:chgData name="Jackie N" userId="8b14f1697149b7ae" providerId="LiveId" clId="{07AE1321-E1B5-44BC-BC54-8923ADAC392F}" dt="2022-03-21T19:05:31.442" v="4" actId="478"/>
          <ac:spMkLst>
            <pc:docMk/>
            <pc:sldMk cId="3732819603" sldId="369"/>
            <ac:spMk id="54" creationId="{F418C671-699D-4F5D-98AF-7AD831E6FA24}"/>
          </ac:spMkLst>
        </pc:spChg>
        <pc:spChg chg="del">
          <ac:chgData name="Jackie N" userId="8b14f1697149b7ae" providerId="LiveId" clId="{07AE1321-E1B5-44BC-BC54-8923ADAC392F}" dt="2022-03-21T19:05:31.442" v="4" actId="478"/>
          <ac:spMkLst>
            <pc:docMk/>
            <pc:sldMk cId="3732819603" sldId="369"/>
            <ac:spMk id="55" creationId="{093C42FB-BE3F-4871-9F30-9E30676AF988}"/>
          </ac:spMkLst>
        </pc:spChg>
        <pc:spChg chg="del">
          <ac:chgData name="Jackie N" userId="8b14f1697149b7ae" providerId="LiveId" clId="{07AE1321-E1B5-44BC-BC54-8923ADAC392F}" dt="2022-03-21T19:05:31.442" v="4" actId="478"/>
          <ac:spMkLst>
            <pc:docMk/>
            <pc:sldMk cId="3732819603" sldId="369"/>
            <ac:spMk id="57" creationId="{9A352311-D06A-490D-BE53-BF4485D95814}"/>
          </ac:spMkLst>
        </pc:spChg>
        <pc:spChg chg="del">
          <ac:chgData name="Jackie N" userId="8b14f1697149b7ae" providerId="LiveId" clId="{07AE1321-E1B5-44BC-BC54-8923ADAC392F}" dt="2022-03-21T19:05:31.442" v="4" actId="478"/>
          <ac:spMkLst>
            <pc:docMk/>
            <pc:sldMk cId="3732819603" sldId="369"/>
            <ac:spMk id="62" creationId="{5CE50444-4556-4322-874C-065247A84641}"/>
          </ac:spMkLst>
        </pc:spChg>
        <pc:spChg chg="del">
          <ac:chgData name="Jackie N" userId="8b14f1697149b7ae" providerId="LiveId" clId="{07AE1321-E1B5-44BC-BC54-8923ADAC392F}" dt="2022-03-21T19:05:31.442" v="4" actId="478"/>
          <ac:spMkLst>
            <pc:docMk/>
            <pc:sldMk cId="3732819603" sldId="369"/>
            <ac:spMk id="67" creationId="{B2523535-FC5F-42BF-96AB-045362F4FEED}"/>
          </ac:spMkLst>
        </pc:spChg>
        <pc:spChg chg="del">
          <ac:chgData name="Jackie N" userId="8b14f1697149b7ae" providerId="LiveId" clId="{07AE1321-E1B5-44BC-BC54-8923ADAC392F}" dt="2022-03-21T19:05:31.442" v="4" actId="478"/>
          <ac:spMkLst>
            <pc:docMk/>
            <pc:sldMk cId="3732819603" sldId="369"/>
            <ac:spMk id="68" creationId="{7969981B-C328-4755-8730-BEB3E22EA447}"/>
          </ac:spMkLst>
        </pc:spChg>
        <pc:spChg chg="mod">
          <ac:chgData name="Jackie N" userId="8b14f1697149b7ae" providerId="LiveId" clId="{07AE1321-E1B5-44BC-BC54-8923ADAC392F}" dt="2022-03-21T19:05:33.732" v="5"/>
          <ac:spMkLst>
            <pc:docMk/>
            <pc:sldMk cId="3732819603" sldId="369"/>
            <ac:spMk id="71" creationId="{14895FE7-8979-4F08-9225-D1F198B63B85}"/>
          </ac:spMkLst>
        </pc:spChg>
        <pc:spChg chg="add del mod">
          <ac:chgData name="Jackie N" userId="8b14f1697149b7ae" providerId="LiveId" clId="{07AE1321-E1B5-44BC-BC54-8923ADAC392F}" dt="2022-03-21T19:05:35.312" v="6"/>
          <ac:spMkLst>
            <pc:docMk/>
            <pc:sldMk cId="3732819603" sldId="369"/>
            <ac:spMk id="74" creationId="{3481BD6F-1457-43AB-8487-101CB571971B}"/>
          </ac:spMkLst>
        </pc:spChg>
        <pc:spChg chg="mod">
          <ac:chgData name="Jackie N" userId="8b14f1697149b7ae" providerId="LiveId" clId="{07AE1321-E1B5-44BC-BC54-8923ADAC392F}" dt="2022-03-21T19:05:33.732" v="5"/>
          <ac:spMkLst>
            <pc:docMk/>
            <pc:sldMk cId="3732819603" sldId="369"/>
            <ac:spMk id="77" creationId="{D2974227-AD00-4DD6-8680-E2EDF5217FDB}"/>
          </ac:spMkLst>
        </pc:spChg>
        <pc:spChg chg="add del mod">
          <ac:chgData name="Jackie N" userId="8b14f1697149b7ae" providerId="LiveId" clId="{07AE1321-E1B5-44BC-BC54-8923ADAC392F}" dt="2022-03-21T19:05:35.312" v="6"/>
          <ac:spMkLst>
            <pc:docMk/>
            <pc:sldMk cId="3732819603" sldId="369"/>
            <ac:spMk id="78" creationId="{03E4F73E-F1D1-4ACC-8CFC-147F19947414}"/>
          </ac:spMkLst>
        </pc:spChg>
        <pc:spChg chg="add del mod">
          <ac:chgData name="Jackie N" userId="8b14f1697149b7ae" providerId="LiveId" clId="{07AE1321-E1B5-44BC-BC54-8923ADAC392F}" dt="2022-03-21T19:05:35.312" v="6"/>
          <ac:spMkLst>
            <pc:docMk/>
            <pc:sldMk cId="3732819603" sldId="369"/>
            <ac:spMk id="79" creationId="{7A95C4D6-EBE3-4812-AE7C-33B1E45E5A5B}"/>
          </ac:spMkLst>
        </pc:spChg>
        <pc:spChg chg="add del mod">
          <ac:chgData name="Jackie N" userId="8b14f1697149b7ae" providerId="LiveId" clId="{07AE1321-E1B5-44BC-BC54-8923ADAC392F}" dt="2022-03-21T19:05:35.312" v="6"/>
          <ac:spMkLst>
            <pc:docMk/>
            <pc:sldMk cId="3732819603" sldId="369"/>
            <ac:spMk id="80" creationId="{0F6D04F5-2027-4B07-AFA8-8E51729B7F87}"/>
          </ac:spMkLst>
        </pc:spChg>
        <pc:spChg chg="add del mod">
          <ac:chgData name="Jackie N" userId="8b14f1697149b7ae" providerId="LiveId" clId="{07AE1321-E1B5-44BC-BC54-8923ADAC392F}" dt="2022-03-21T19:05:35.312" v="6"/>
          <ac:spMkLst>
            <pc:docMk/>
            <pc:sldMk cId="3732819603" sldId="369"/>
            <ac:spMk id="81" creationId="{9FB211E5-70BC-433D-8AE2-31119186080A}"/>
          </ac:spMkLst>
        </pc:spChg>
        <pc:spChg chg="mod">
          <ac:chgData name="Jackie N" userId="8b14f1697149b7ae" providerId="LiveId" clId="{07AE1321-E1B5-44BC-BC54-8923ADAC392F}" dt="2022-03-21T19:05:33.732" v="5"/>
          <ac:spMkLst>
            <pc:docMk/>
            <pc:sldMk cId="3732819603" sldId="369"/>
            <ac:spMk id="88" creationId="{C690B03A-F75D-4F78-9F9C-91A609BE9C7C}"/>
          </ac:spMkLst>
        </pc:spChg>
        <pc:spChg chg="add del mod">
          <ac:chgData name="Jackie N" userId="8b14f1697149b7ae" providerId="LiveId" clId="{07AE1321-E1B5-44BC-BC54-8923ADAC392F}" dt="2022-03-21T19:05:35.312" v="6"/>
          <ac:spMkLst>
            <pc:docMk/>
            <pc:sldMk cId="3732819603" sldId="369"/>
            <ac:spMk id="90" creationId="{C51D49CD-868A-41F7-BA68-CCD5B703B30E}"/>
          </ac:spMkLst>
        </pc:spChg>
        <pc:spChg chg="add del mod">
          <ac:chgData name="Jackie N" userId="8b14f1697149b7ae" providerId="LiveId" clId="{07AE1321-E1B5-44BC-BC54-8923ADAC392F}" dt="2022-03-21T19:05:35.312" v="6"/>
          <ac:spMkLst>
            <pc:docMk/>
            <pc:sldMk cId="3732819603" sldId="369"/>
            <ac:spMk id="91" creationId="{B328AFFE-C4CB-41FB-BAAC-858447C75622}"/>
          </ac:spMkLst>
        </pc:spChg>
        <pc:spChg chg="add mod">
          <ac:chgData name="Jackie N" userId="8b14f1697149b7ae" providerId="LiveId" clId="{07AE1321-E1B5-44BC-BC54-8923ADAC392F}" dt="2022-03-21T19:05:44.320" v="7"/>
          <ac:spMkLst>
            <pc:docMk/>
            <pc:sldMk cId="3732819603" sldId="369"/>
            <ac:spMk id="92" creationId="{62E0DA5E-720F-479C-AF3A-9E634D5BBCB0}"/>
          </ac:spMkLst>
        </pc:spChg>
        <pc:spChg chg="add mod">
          <ac:chgData name="Jackie N" userId="8b14f1697149b7ae" providerId="LiveId" clId="{07AE1321-E1B5-44BC-BC54-8923ADAC392F}" dt="2022-03-21T19:06:33.137" v="108" actId="1076"/>
          <ac:spMkLst>
            <pc:docMk/>
            <pc:sldMk cId="3732819603" sldId="369"/>
            <ac:spMk id="93" creationId="{7999C9E9-E149-4E5F-907E-57BA989539A3}"/>
          </ac:spMkLst>
        </pc:spChg>
        <pc:spChg chg="mod">
          <ac:chgData name="Jackie N" userId="8b14f1697149b7ae" providerId="LiveId" clId="{07AE1321-E1B5-44BC-BC54-8923ADAC392F}" dt="2022-03-21T19:05:44.320" v="7"/>
          <ac:spMkLst>
            <pc:docMk/>
            <pc:sldMk cId="3732819603" sldId="369"/>
            <ac:spMk id="96" creationId="{34A24359-6A92-4311-B53B-0BE9DAB6053B}"/>
          </ac:spMkLst>
        </pc:spChg>
        <pc:spChg chg="add mod">
          <ac:chgData name="Jackie N" userId="8b14f1697149b7ae" providerId="LiveId" clId="{07AE1321-E1B5-44BC-BC54-8923ADAC392F}" dt="2022-03-21T19:05:50.568" v="8" actId="14100"/>
          <ac:spMkLst>
            <pc:docMk/>
            <pc:sldMk cId="3732819603" sldId="369"/>
            <ac:spMk id="99" creationId="{301F5C07-7FF1-4C90-8198-FC9C51216C7E}"/>
          </ac:spMkLst>
        </pc:spChg>
        <pc:spChg chg="mod">
          <ac:chgData name="Jackie N" userId="8b14f1697149b7ae" providerId="LiveId" clId="{07AE1321-E1B5-44BC-BC54-8923ADAC392F}" dt="2022-03-21T19:05:44.320" v="7"/>
          <ac:spMkLst>
            <pc:docMk/>
            <pc:sldMk cId="3732819603" sldId="369"/>
            <ac:spMk id="102" creationId="{1FD507AA-6950-4863-B20C-4A9044787D8B}"/>
          </ac:spMkLst>
        </pc:spChg>
        <pc:spChg chg="add mod">
          <ac:chgData name="Jackie N" userId="8b14f1697149b7ae" providerId="LiveId" clId="{07AE1321-E1B5-44BC-BC54-8923ADAC392F}" dt="2022-03-21T19:05:44.320" v="7"/>
          <ac:spMkLst>
            <pc:docMk/>
            <pc:sldMk cId="3732819603" sldId="369"/>
            <ac:spMk id="103" creationId="{81413883-6C1C-4C1A-B1BB-B42D007C8525}"/>
          </ac:spMkLst>
        </pc:spChg>
        <pc:spChg chg="add mod">
          <ac:chgData name="Jackie N" userId="8b14f1697149b7ae" providerId="LiveId" clId="{07AE1321-E1B5-44BC-BC54-8923ADAC392F}" dt="2022-03-25T17:28:41.253" v="811" actId="20577"/>
          <ac:spMkLst>
            <pc:docMk/>
            <pc:sldMk cId="3732819603" sldId="369"/>
            <ac:spMk id="104" creationId="{8F7524AC-68A6-453C-8749-2435CC547C76}"/>
          </ac:spMkLst>
        </pc:spChg>
        <pc:spChg chg="add mod">
          <ac:chgData name="Jackie N" userId="8b14f1697149b7ae" providerId="LiveId" clId="{07AE1321-E1B5-44BC-BC54-8923ADAC392F}" dt="2022-03-21T19:15:31.225" v="451" actId="20577"/>
          <ac:spMkLst>
            <pc:docMk/>
            <pc:sldMk cId="3732819603" sldId="369"/>
            <ac:spMk id="105" creationId="{43C8943A-66D6-435A-8904-1BEFF40068DE}"/>
          </ac:spMkLst>
        </pc:spChg>
        <pc:spChg chg="add del mod">
          <ac:chgData name="Jackie N" userId="8b14f1697149b7ae" providerId="LiveId" clId="{07AE1321-E1B5-44BC-BC54-8923ADAC392F}" dt="2022-03-21T19:07:00.964" v="137" actId="478"/>
          <ac:spMkLst>
            <pc:docMk/>
            <pc:sldMk cId="3732819603" sldId="369"/>
            <ac:spMk id="106" creationId="{9A27100E-7D5D-4C0A-8A0C-5CB75632C0FF}"/>
          </ac:spMkLst>
        </pc:spChg>
        <pc:spChg chg="mod">
          <ac:chgData name="Jackie N" userId="8b14f1697149b7ae" providerId="LiveId" clId="{07AE1321-E1B5-44BC-BC54-8923ADAC392F}" dt="2022-03-21T19:05:44.320" v="7"/>
          <ac:spMkLst>
            <pc:docMk/>
            <pc:sldMk cId="3732819603" sldId="369"/>
            <ac:spMk id="113" creationId="{6777CAFB-0518-4E10-8247-A61D9673B8C7}"/>
          </ac:spMkLst>
        </pc:spChg>
        <pc:spChg chg="mod">
          <ac:chgData name="Jackie N" userId="8b14f1697149b7ae" providerId="LiveId" clId="{07AE1321-E1B5-44BC-BC54-8923ADAC392F}" dt="2022-03-21T19:05:58.057" v="10" actId="1076"/>
          <ac:spMkLst>
            <pc:docMk/>
            <pc:sldMk cId="3732819603" sldId="369"/>
            <ac:spMk id="115" creationId="{685F49E4-53E7-41BA-ABAA-9153A7ED27D0}"/>
          </ac:spMkLst>
        </pc:spChg>
        <pc:spChg chg="add mod">
          <ac:chgData name="Jackie N" userId="8b14f1697149b7ae" providerId="LiveId" clId="{07AE1321-E1B5-44BC-BC54-8923ADAC392F}" dt="2022-03-21T19:05:44.320" v="7"/>
          <ac:spMkLst>
            <pc:docMk/>
            <pc:sldMk cId="3732819603" sldId="369"/>
            <ac:spMk id="116" creationId="{71DC2356-AF09-4D62-BC8E-66805B0B5F4C}"/>
          </ac:spMkLst>
        </pc:spChg>
        <pc:spChg chg="add mod">
          <ac:chgData name="Jackie N" userId="8b14f1697149b7ae" providerId="LiveId" clId="{07AE1321-E1B5-44BC-BC54-8923ADAC392F}" dt="2022-03-21T19:05:44.320" v="7"/>
          <ac:spMkLst>
            <pc:docMk/>
            <pc:sldMk cId="3732819603" sldId="369"/>
            <ac:spMk id="117" creationId="{35399D29-BBC9-4998-85F2-C7ED90600EF6}"/>
          </ac:spMkLst>
        </pc:spChg>
        <pc:spChg chg="add mod">
          <ac:chgData name="Jackie N" userId="8b14f1697149b7ae" providerId="LiveId" clId="{07AE1321-E1B5-44BC-BC54-8923ADAC392F}" dt="2022-03-21T19:07:11.635" v="138" actId="1076"/>
          <ac:spMkLst>
            <pc:docMk/>
            <pc:sldMk cId="3732819603" sldId="369"/>
            <ac:spMk id="118" creationId="{A86DC910-3D53-4415-B119-9F69C3CD6733}"/>
          </ac:spMkLst>
        </pc:spChg>
        <pc:spChg chg="add mod ord">
          <ac:chgData name="Jackie N" userId="8b14f1697149b7ae" providerId="LiveId" clId="{07AE1321-E1B5-44BC-BC54-8923ADAC392F}" dt="2022-03-21T19:08:17.403" v="177" actId="1076"/>
          <ac:spMkLst>
            <pc:docMk/>
            <pc:sldMk cId="3732819603" sldId="369"/>
            <ac:spMk id="119" creationId="{021114F5-194D-46DB-A300-4B8B395064F2}"/>
          </ac:spMkLst>
        </pc:spChg>
        <pc:grpChg chg="del">
          <ac:chgData name="Jackie N" userId="8b14f1697149b7ae" providerId="LiveId" clId="{07AE1321-E1B5-44BC-BC54-8923ADAC392F}" dt="2022-03-21T19:05:31.442" v="4" actId="478"/>
          <ac:grpSpMkLst>
            <pc:docMk/>
            <pc:sldMk cId="3732819603" sldId="369"/>
            <ac:grpSpMk id="37" creationId="{06D0EBD3-6F0C-47BD-85C8-C060BA28761B}"/>
          </ac:grpSpMkLst>
        </pc:grpChg>
        <pc:grpChg chg="del">
          <ac:chgData name="Jackie N" userId="8b14f1697149b7ae" providerId="LiveId" clId="{07AE1321-E1B5-44BC-BC54-8923ADAC392F}" dt="2022-03-21T19:05:31.442" v="4" actId="478"/>
          <ac:grpSpMkLst>
            <pc:docMk/>
            <pc:sldMk cId="3732819603" sldId="369"/>
            <ac:grpSpMk id="47" creationId="{A35FF689-D231-4400-AE95-D77D78E57AEA}"/>
          </ac:grpSpMkLst>
        </pc:grpChg>
        <pc:grpChg chg="del">
          <ac:chgData name="Jackie N" userId="8b14f1697149b7ae" providerId="LiveId" clId="{07AE1321-E1B5-44BC-BC54-8923ADAC392F}" dt="2022-03-21T19:05:31.442" v="4" actId="478"/>
          <ac:grpSpMkLst>
            <pc:docMk/>
            <pc:sldMk cId="3732819603" sldId="369"/>
            <ac:grpSpMk id="63" creationId="{6E9619A2-7C03-450E-BBDB-18FE96D134E2}"/>
          </ac:grpSpMkLst>
        </pc:grpChg>
        <pc:grpChg chg="add del mod">
          <ac:chgData name="Jackie N" userId="8b14f1697149b7ae" providerId="LiveId" clId="{07AE1321-E1B5-44BC-BC54-8923ADAC392F}" dt="2022-03-21T19:05:35.312" v="6"/>
          <ac:grpSpMkLst>
            <pc:docMk/>
            <pc:sldMk cId="3732819603" sldId="369"/>
            <ac:grpSpMk id="69" creationId="{CDE50DA7-971E-4B80-9AA0-3C9D8E9A3354}"/>
          </ac:grpSpMkLst>
        </pc:grpChg>
        <pc:grpChg chg="add del mod">
          <ac:chgData name="Jackie N" userId="8b14f1697149b7ae" providerId="LiveId" clId="{07AE1321-E1B5-44BC-BC54-8923ADAC392F}" dt="2022-03-21T19:05:35.312" v="6"/>
          <ac:grpSpMkLst>
            <pc:docMk/>
            <pc:sldMk cId="3732819603" sldId="369"/>
            <ac:grpSpMk id="75" creationId="{F15B5707-DCB0-4612-9EDC-8F5D48ABED5A}"/>
          </ac:grpSpMkLst>
        </pc:grpChg>
        <pc:grpChg chg="add del mod">
          <ac:chgData name="Jackie N" userId="8b14f1697149b7ae" providerId="LiveId" clId="{07AE1321-E1B5-44BC-BC54-8923ADAC392F}" dt="2022-03-21T19:05:35.312" v="6"/>
          <ac:grpSpMkLst>
            <pc:docMk/>
            <pc:sldMk cId="3732819603" sldId="369"/>
            <ac:grpSpMk id="86" creationId="{B8A44CF1-AE27-4FD1-BF72-B714BA624FB9}"/>
          </ac:grpSpMkLst>
        </pc:grpChg>
        <pc:grpChg chg="add mod">
          <ac:chgData name="Jackie N" userId="8b14f1697149b7ae" providerId="LiveId" clId="{07AE1321-E1B5-44BC-BC54-8923ADAC392F}" dt="2022-03-21T19:08:39.640" v="273" actId="1036"/>
          <ac:grpSpMkLst>
            <pc:docMk/>
            <pc:sldMk cId="3732819603" sldId="369"/>
            <ac:grpSpMk id="94" creationId="{01C0FB8C-2F2B-4170-8394-77AC09698548}"/>
          </ac:grpSpMkLst>
        </pc:grpChg>
        <pc:grpChg chg="add mod">
          <ac:chgData name="Jackie N" userId="8b14f1697149b7ae" providerId="LiveId" clId="{07AE1321-E1B5-44BC-BC54-8923ADAC392F}" dt="2022-03-21T19:08:39.640" v="273" actId="1036"/>
          <ac:grpSpMkLst>
            <pc:docMk/>
            <pc:sldMk cId="3732819603" sldId="369"/>
            <ac:grpSpMk id="100" creationId="{CF4BF398-DC29-4145-A44F-5929ABA01800}"/>
          </ac:grpSpMkLst>
        </pc:grpChg>
        <pc:grpChg chg="add mod">
          <ac:chgData name="Jackie N" userId="8b14f1697149b7ae" providerId="LiveId" clId="{07AE1321-E1B5-44BC-BC54-8923ADAC392F}" dt="2022-03-21T19:08:58.204" v="350" actId="1076"/>
          <ac:grpSpMkLst>
            <pc:docMk/>
            <pc:sldMk cId="3732819603" sldId="369"/>
            <ac:grpSpMk id="111" creationId="{2C373BCF-F5BC-4039-BA54-B78521D0C3A4}"/>
          </ac:grpSpMkLst>
        </pc:grpChg>
        <pc:picChg chg="del">
          <ac:chgData name="Jackie N" userId="8b14f1697149b7ae" providerId="LiveId" clId="{07AE1321-E1B5-44BC-BC54-8923ADAC392F}" dt="2022-03-21T19:05:31.442" v="4" actId="478"/>
          <ac:picMkLst>
            <pc:docMk/>
            <pc:sldMk cId="3732819603" sldId="369"/>
            <ac:picMk id="40" creationId="{BE70AD58-1FBE-49FE-B4DC-6F2965FAD6AE}"/>
          </ac:picMkLst>
        </pc:picChg>
        <pc:picChg chg="del">
          <ac:chgData name="Jackie N" userId="8b14f1697149b7ae" providerId="LiveId" clId="{07AE1321-E1B5-44BC-BC54-8923ADAC392F}" dt="2022-03-21T19:04:44.794" v="1" actId="478"/>
          <ac:picMkLst>
            <pc:docMk/>
            <pc:sldMk cId="3732819603" sldId="369"/>
            <ac:picMk id="41" creationId="{C4E8442D-8A3E-416A-AF1A-CEA1F45DB363}"/>
          </ac:picMkLst>
        </pc:picChg>
        <pc:picChg chg="mod">
          <ac:chgData name="Jackie N" userId="8b14f1697149b7ae" providerId="LiveId" clId="{07AE1321-E1B5-44BC-BC54-8923ADAC392F}" dt="2022-03-21T19:05:54.369" v="9" actId="1076"/>
          <ac:picMkLst>
            <pc:docMk/>
            <pc:sldMk cId="3732819603" sldId="369"/>
            <ac:picMk id="46" creationId="{AE548326-FB5F-4D36-B2A5-7BFF42ED2E7C}"/>
          </ac:picMkLst>
        </pc:picChg>
        <pc:picChg chg="del">
          <ac:chgData name="Jackie N" userId="8b14f1697149b7ae" providerId="LiveId" clId="{07AE1321-E1B5-44BC-BC54-8923ADAC392F}" dt="2022-03-21T19:05:31.442" v="4" actId="478"/>
          <ac:picMkLst>
            <pc:docMk/>
            <pc:sldMk cId="3732819603" sldId="369"/>
            <ac:picMk id="60" creationId="{0529C03D-A211-4707-A10A-E3F82B935652}"/>
          </ac:picMkLst>
        </pc:picChg>
        <pc:picChg chg="mod">
          <ac:chgData name="Jackie N" userId="8b14f1697149b7ae" providerId="LiveId" clId="{07AE1321-E1B5-44BC-BC54-8923ADAC392F}" dt="2022-03-21T19:05:33.732" v="5"/>
          <ac:picMkLst>
            <pc:docMk/>
            <pc:sldMk cId="3732819603" sldId="369"/>
            <ac:picMk id="70" creationId="{40E6184E-B149-42CA-B1EF-2E75A89B58C0}"/>
          </ac:picMkLst>
        </pc:picChg>
        <pc:picChg chg="add del mod">
          <ac:chgData name="Jackie N" userId="8b14f1697149b7ae" providerId="LiveId" clId="{07AE1321-E1B5-44BC-BC54-8923ADAC392F}" dt="2022-03-21T19:05:35.312" v="6"/>
          <ac:picMkLst>
            <pc:docMk/>
            <pc:sldMk cId="3732819603" sldId="369"/>
            <ac:picMk id="72" creationId="{A99812F5-B515-4830-8149-A5FAAD6AF644}"/>
          </ac:picMkLst>
        </pc:picChg>
        <pc:picChg chg="mod">
          <ac:chgData name="Jackie N" userId="8b14f1697149b7ae" providerId="LiveId" clId="{07AE1321-E1B5-44BC-BC54-8923ADAC392F}" dt="2022-03-21T19:05:33.732" v="5"/>
          <ac:picMkLst>
            <pc:docMk/>
            <pc:sldMk cId="3732819603" sldId="369"/>
            <ac:picMk id="76" creationId="{F530606D-09D2-4544-A414-D991B935F250}"/>
          </ac:picMkLst>
        </pc:picChg>
        <pc:picChg chg="add del mod">
          <ac:chgData name="Jackie N" userId="8b14f1697149b7ae" providerId="LiveId" clId="{07AE1321-E1B5-44BC-BC54-8923ADAC392F}" dt="2022-03-21T19:05:35.312" v="6"/>
          <ac:picMkLst>
            <pc:docMk/>
            <pc:sldMk cId="3732819603" sldId="369"/>
            <ac:picMk id="84" creationId="{91158682-0A5E-4431-9966-A11957E696C8}"/>
          </ac:picMkLst>
        </pc:picChg>
        <pc:picChg chg="mod">
          <ac:chgData name="Jackie N" userId="8b14f1697149b7ae" providerId="LiveId" clId="{07AE1321-E1B5-44BC-BC54-8923ADAC392F}" dt="2022-03-21T19:05:33.732" v="5"/>
          <ac:picMkLst>
            <pc:docMk/>
            <pc:sldMk cId="3732819603" sldId="369"/>
            <ac:picMk id="87" creationId="{6B136AA6-62E0-4144-B579-E98354EEDBB9}"/>
          </ac:picMkLst>
        </pc:picChg>
        <pc:picChg chg="mod">
          <ac:chgData name="Jackie N" userId="8b14f1697149b7ae" providerId="LiveId" clId="{07AE1321-E1B5-44BC-BC54-8923ADAC392F}" dt="2022-03-21T19:05:44.320" v="7"/>
          <ac:picMkLst>
            <pc:docMk/>
            <pc:sldMk cId="3732819603" sldId="369"/>
            <ac:picMk id="95" creationId="{720CBC3A-E74E-4FC7-B8E4-D26AE90673E2}"/>
          </ac:picMkLst>
        </pc:picChg>
        <pc:picChg chg="add mod">
          <ac:chgData name="Jackie N" userId="8b14f1697149b7ae" providerId="LiveId" clId="{07AE1321-E1B5-44BC-BC54-8923ADAC392F}" dt="2022-03-21T19:08:44.739" v="348" actId="1035"/>
          <ac:picMkLst>
            <pc:docMk/>
            <pc:sldMk cId="3732819603" sldId="369"/>
            <ac:picMk id="97" creationId="{CFD5134D-7AE3-4851-984E-FC7483353F51}"/>
          </ac:picMkLst>
        </pc:picChg>
        <pc:picChg chg="mod">
          <ac:chgData name="Jackie N" userId="8b14f1697149b7ae" providerId="LiveId" clId="{07AE1321-E1B5-44BC-BC54-8923ADAC392F}" dt="2022-03-21T19:05:44.320" v="7"/>
          <ac:picMkLst>
            <pc:docMk/>
            <pc:sldMk cId="3732819603" sldId="369"/>
            <ac:picMk id="101" creationId="{7B733F0F-7616-470F-946A-7DDBCB30A8D2}"/>
          </ac:picMkLst>
        </pc:picChg>
        <pc:picChg chg="add mod">
          <ac:chgData name="Jackie N" userId="8b14f1697149b7ae" providerId="LiveId" clId="{07AE1321-E1B5-44BC-BC54-8923ADAC392F}" dt="2022-03-21T19:08:55.348" v="349" actId="1076"/>
          <ac:picMkLst>
            <pc:docMk/>
            <pc:sldMk cId="3732819603" sldId="369"/>
            <ac:picMk id="109" creationId="{9A04F7FE-AB8B-47A4-AC5A-3F5BC2131B30}"/>
          </ac:picMkLst>
        </pc:picChg>
        <pc:picChg chg="mod">
          <ac:chgData name="Jackie N" userId="8b14f1697149b7ae" providerId="LiveId" clId="{07AE1321-E1B5-44BC-BC54-8923ADAC392F}" dt="2022-03-21T19:05:44.320" v="7"/>
          <ac:picMkLst>
            <pc:docMk/>
            <pc:sldMk cId="3732819603" sldId="369"/>
            <ac:picMk id="112" creationId="{BBAB7511-9162-4493-BC4F-EB8CCD37BD06}"/>
          </ac:picMkLst>
        </pc:picChg>
        <pc:cxnChg chg="del mod">
          <ac:chgData name="Jackie N" userId="8b14f1697149b7ae" providerId="LiveId" clId="{07AE1321-E1B5-44BC-BC54-8923ADAC392F}" dt="2022-03-21T19:05:31.442" v="4" actId="478"/>
          <ac:cxnSpMkLst>
            <pc:docMk/>
            <pc:sldMk cId="3732819603" sldId="369"/>
            <ac:cxnSpMk id="42" creationId="{517F6DB6-D9D2-4E0F-82A1-CAF50331C279}"/>
          </ac:cxnSpMkLst>
        </pc:cxnChg>
        <pc:cxnChg chg="del mod">
          <ac:chgData name="Jackie N" userId="8b14f1697149b7ae" providerId="LiveId" clId="{07AE1321-E1B5-44BC-BC54-8923ADAC392F}" dt="2022-03-21T19:04:46.449" v="2" actId="478"/>
          <ac:cxnSpMkLst>
            <pc:docMk/>
            <pc:sldMk cId="3732819603" sldId="369"/>
            <ac:cxnSpMk id="44" creationId="{A9920979-664F-4B5F-975B-8C9C5D053BC2}"/>
          </ac:cxnSpMkLst>
        </pc:cxnChg>
        <pc:cxnChg chg="del mod">
          <ac:chgData name="Jackie N" userId="8b14f1697149b7ae" providerId="LiveId" clId="{07AE1321-E1B5-44BC-BC54-8923ADAC392F}" dt="2022-03-21T19:05:31.442" v="4" actId="478"/>
          <ac:cxnSpMkLst>
            <pc:docMk/>
            <pc:sldMk cId="3732819603" sldId="369"/>
            <ac:cxnSpMk id="56" creationId="{E19B9B9E-0009-434A-86AF-3FFA43BB3881}"/>
          </ac:cxnSpMkLst>
        </pc:cxnChg>
        <pc:cxnChg chg="del mod">
          <ac:chgData name="Jackie N" userId="8b14f1697149b7ae" providerId="LiveId" clId="{07AE1321-E1B5-44BC-BC54-8923ADAC392F}" dt="2022-03-21T19:05:31.442" v="4" actId="478"/>
          <ac:cxnSpMkLst>
            <pc:docMk/>
            <pc:sldMk cId="3732819603" sldId="369"/>
            <ac:cxnSpMk id="58" creationId="{34C735D3-6F45-4C41-8D5B-F6D420C112E1}"/>
          </ac:cxnSpMkLst>
        </pc:cxnChg>
        <pc:cxnChg chg="del mod">
          <ac:chgData name="Jackie N" userId="8b14f1697149b7ae" providerId="LiveId" clId="{07AE1321-E1B5-44BC-BC54-8923ADAC392F}" dt="2022-03-21T19:05:31.442" v="4" actId="478"/>
          <ac:cxnSpMkLst>
            <pc:docMk/>
            <pc:sldMk cId="3732819603" sldId="369"/>
            <ac:cxnSpMk id="59" creationId="{A8686BF6-53B1-4E88-9312-BC72D4AA9CAA}"/>
          </ac:cxnSpMkLst>
        </pc:cxnChg>
        <pc:cxnChg chg="del mod">
          <ac:chgData name="Jackie N" userId="8b14f1697149b7ae" providerId="LiveId" clId="{07AE1321-E1B5-44BC-BC54-8923ADAC392F}" dt="2022-03-21T19:05:31.442" v="4" actId="478"/>
          <ac:cxnSpMkLst>
            <pc:docMk/>
            <pc:sldMk cId="3732819603" sldId="369"/>
            <ac:cxnSpMk id="61" creationId="{3874EE50-01F4-41E1-9E02-C78FD0B03903}"/>
          </ac:cxnSpMkLst>
        </pc:cxnChg>
        <pc:cxnChg chg="del mod">
          <ac:chgData name="Jackie N" userId="8b14f1697149b7ae" providerId="LiveId" clId="{07AE1321-E1B5-44BC-BC54-8923ADAC392F}" dt="2022-03-21T19:05:31.442" v="4" actId="478"/>
          <ac:cxnSpMkLst>
            <pc:docMk/>
            <pc:sldMk cId="3732819603" sldId="369"/>
            <ac:cxnSpMk id="66" creationId="{B6F21226-96AE-4489-8C03-5C9D740B6593}"/>
          </ac:cxnSpMkLst>
        </pc:cxnChg>
        <pc:cxnChg chg="add del mod">
          <ac:chgData name="Jackie N" userId="8b14f1697149b7ae" providerId="LiveId" clId="{07AE1321-E1B5-44BC-BC54-8923ADAC392F}" dt="2022-03-21T19:05:35.312" v="6"/>
          <ac:cxnSpMkLst>
            <pc:docMk/>
            <pc:sldMk cId="3732819603" sldId="369"/>
            <ac:cxnSpMk id="73" creationId="{8363DC24-2ECF-4A24-87C8-07C4BE4E9AA4}"/>
          </ac:cxnSpMkLst>
        </pc:cxnChg>
        <pc:cxnChg chg="add del mod">
          <ac:chgData name="Jackie N" userId="8b14f1697149b7ae" providerId="LiveId" clId="{07AE1321-E1B5-44BC-BC54-8923ADAC392F}" dt="2022-03-21T19:05:35.312" v="6"/>
          <ac:cxnSpMkLst>
            <pc:docMk/>
            <pc:sldMk cId="3732819603" sldId="369"/>
            <ac:cxnSpMk id="82" creationId="{B515F6B5-9FEF-4BEA-A298-2E4972CCD10C}"/>
          </ac:cxnSpMkLst>
        </pc:cxnChg>
        <pc:cxnChg chg="add del mod">
          <ac:chgData name="Jackie N" userId="8b14f1697149b7ae" providerId="LiveId" clId="{07AE1321-E1B5-44BC-BC54-8923ADAC392F}" dt="2022-03-21T19:05:35.312" v="6"/>
          <ac:cxnSpMkLst>
            <pc:docMk/>
            <pc:sldMk cId="3732819603" sldId="369"/>
            <ac:cxnSpMk id="83" creationId="{434BC9E0-8678-45EA-92EB-A2FA30B4FC26}"/>
          </ac:cxnSpMkLst>
        </pc:cxnChg>
        <pc:cxnChg chg="add del mod">
          <ac:chgData name="Jackie N" userId="8b14f1697149b7ae" providerId="LiveId" clId="{07AE1321-E1B5-44BC-BC54-8923ADAC392F}" dt="2022-03-21T19:05:35.312" v="6"/>
          <ac:cxnSpMkLst>
            <pc:docMk/>
            <pc:sldMk cId="3732819603" sldId="369"/>
            <ac:cxnSpMk id="85" creationId="{B13CECF7-3E7A-491D-99E4-3CADF31D2C6F}"/>
          </ac:cxnSpMkLst>
        </pc:cxnChg>
        <pc:cxnChg chg="add del mod">
          <ac:chgData name="Jackie N" userId="8b14f1697149b7ae" providerId="LiveId" clId="{07AE1321-E1B5-44BC-BC54-8923ADAC392F}" dt="2022-03-21T19:05:35.312" v="6"/>
          <ac:cxnSpMkLst>
            <pc:docMk/>
            <pc:sldMk cId="3732819603" sldId="369"/>
            <ac:cxnSpMk id="89" creationId="{B4BE8663-0299-4098-A50D-DAFF0100D2EF}"/>
          </ac:cxnSpMkLst>
        </pc:cxnChg>
        <pc:cxnChg chg="add mod">
          <ac:chgData name="Jackie N" userId="8b14f1697149b7ae" providerId="LiveId" clId="{07AE1321-E1B5-44BC-BC54-8923ADAC392F}" dt="2022-03-21T19:08:39.640" v="273" actId="1036"/>
          <ac:cxnSpMkLst>
            <pc:docMk/>
            <pc:sldMk cId="3732819603" sldId="369"/>
            <ac:cxnSpMk id="98" creationId="{9E1C9126-2517-4093-93EC-EEE17533B104}"/>
          </ac:cxnSpMkLst>
        </pc:cxnChg>
        <pc:cxnChg chg="add mod">
          <ac:chgData name="Jackie N" userId="8b14f1697149b7ae" providerId="LiveId" clId="{07AE1321-E1B5-44BC-BC54-8923ADAC392F}" dt="2022-03-21T19:08:07.413" v="174" actId="14100"/>
          <ac:cxnSpMkLst>
            <pc:docMk/>
            <pc:sldMk cId="3732819603" sldId="369"/>
            <ac:cxnSpMk id="107" creationId="{643464BB-3AC0-4A4D-A90E-DE71980EB5CA}"/>
          </ac:cxnSpMkLst>
        </pc:cxnChg>
        <pc:cxnChg chg="add mod">
          <ac:chgData name="Jackie N" userId="8b14f1697149b7ae" providerId="LiveId" clId="{07AE1321-E1B5-44BC-BC54-8923ADAC392F}" dt="2022-03-21T19:07:00.964" v="137" actId="478"/>
          <ac:cxnSpMkLst>
            <pc:docMk/>
            <pc:sldMk cId="3732819603" sldId="369"/>
            <ac:cxnSpMk id="108" creationId="{7F16F149-EA8E-4A08-8FAF-1AF2BFA53F27}"/>
          </ac:cxnSpMkLst>
        </pc:cxnChg>
        <pc:cxnChg chg="add mod">
          <ac:chgData name="Jackie N" userId="8b14f1697149b7ae" providerId="LiveId" clId="{07AE1321-E1B5-44BC-BC54-8923ADAC392F}" dt="2022-03-21T19:09:02.952" v="351" actId="14100"/>
          <ac:cxnSpMkLst>
            <pc:docMk/>
            <pc:sldMk cId="3732819603" sldId="369"/>
            <ac:cxnSpMk id="110" creationId="{56003883-F777-4273-94A2-FC485286CB35}"/>
          </ac:cxnSpMkLst>
        </pc:cxnChg>
        <pc:cxnChg chg="add mod">
          <ac:chgData name="Jackie N" userId="8b14f1697149b7ae" providerId="LiveId" clId="{07AE1321-E1B5-44BC-BC54-8923ADAC392F}" dt="2022-03-21T19:07:28.992" v="141" actId="14100"/>
          <ac:cxnSpMkLst>
            <pc:docMk/>
            <pc:sldMk cId="3732819603" sldId="369"/>
            <ac:cxnSpMk id="114" creationId="{363E993A-D929-474B-820B-70FD359C6043}"/>
          </ac:cxnSpMkLst>
        </pc:cxnChg>
      </pc:sldChg>
      <pc:sldChg chg="addSp delSp modSp add del mod">
        <pc:chgData name="Jackie N" userId="8b14f1697149b7ae" providerId="LiveId" clId="{07AE1321-E1B5-44BC-BC54-8923ADAC392F}" dt="2022-03-25T17:30:06.917" v="883" actId="47"/>
        <pc:sldMkLst>
          <pc:docMk/>
          <pc:sldMk cId="995646795" sldId="370"/>
        </pc:sldMkLst>
        <pc:spChg chg="mod">
          <ac:chgData name="Jackie N" userId="8b14f1697149b7ae" providerId="LiveId" clId="{07AE1321-E1B5-44BC-BC54-8923ADAC392F}" dt="2022-03-21T19:20:18.345" v="538" actId="20577"/>
          <ac:spMkLst>
            <pc:docMk/>
            <pc:sldMk cId="995646795" sldId="370"/>
            <ac:spMk id="11" creationId="{37E23F2F-855D-4E5D-AFB5-36CDAD70EC34}"/>
          </ac:spMkLst>
        </pc:spChg>
        <pc:spChg chg="add del">
          <ac:chgData name="Jackie N" userId="8b14f1697149b7ae" providerId="LiveId" clId="{07AE1321-E1B5-44BC-BC54-8923ADAC392F}" dt="2022-03-25T17:27:16.305" v="798" actId="478"/>
          <ac:spMkLst>
            <pc:docMk/>
            <pc:sldMk cId="995646795" sldId="370"/>
            <ac:spMk id="35" creationId="{DAE5FFE2-4B42-4DF5-9353-CF5D1380D7E7}"/>
          </ac:spMkLst>
        </pc:spChg>
        <pc:spChg chg="add del">
          <ac:chgData name="Jackie N" userId="8b14f1697149b7ae" providerId="LiveId" clId="{07AE1321-E1B5-44BC-BC54-8923ADAC392F}" dt="2022-03-25T17:27:16.305" v="798" actId="478"/>
          <ac:spMkLst>
            <pc:docMk/>
            <pc:sldMk cId="995646795" sldId="370"/>
            <ac:spMk id="36" creationId="{DE178307-EAB7-459E-B415-317F23B594A3}"/>
          </ac:spMkLst>
        </pc:spChg>
        <pc:spChg chg="add del mod">
          <ac:chgData name="Jackie N" userId="8b14f1697149b7ae" providerId="LiveId" clId="{07AE1321-E1B5-44BC-BC54-8923ADAC392F}" dt="2022-03-25T17:27:12.088" v="790"/>
          <ac:spMkLst>
            <pc:docMk/>
            <pc:sldMk cId="995646795" sldId="370"/>
            <ac:spMk id="41" creationId="{FA9C0E34-4B67-499F-9EE3-817F2898F88E}"/>
          </ac:spMkLst>
        </pc:spChg>
        <pc:spChg chg="add del">
          <ac:chgData name="Jackie N" userId="8b14f1697149b7ae" providerId="LiveId" clId="{07AE1321-E1B5-44BC-BC54-8923ADAC392F}" dt="2022-03-25T17:27:16.305" v="798" actId="478"/>
          <ac:spMkLst>
            <pc:docMk/>
            <pc:sldMk cId="995646795" sldId="370"/>
            <ac:spMk id="43" creationId="{C63E3FF1-0B0F-4A1E-8948-7633B47D8563}"/>
          </ac:spMkLst>
        </pc:spChg>
        <pc:spChg chg="add del mod">
          <ac:chgData name="Jackie N" userId="8b14f1697149b7ae" providerId="LiveId" clId="{07AE1321-E1B5-44BC-BC54-8923ADAC392F}" dt="2022-03-25T17:27:12.088" v="790"/>
          <ac:spMkLst>
            <pc:docMk/>
            <pc:sldMk cId="995646795" sldId="370"/>
            <ac:spMk id="45" creationId="{51F7991E-9E25-493E-9F32-1015ACB5E072}"/>
          </ac:spMkLst>
        </pc:spChg>
        <pc:spChg chg="add del">
          <ac:chgData name="Jackie N" userId="8b14f1697149b7ae" providerId="LiveId" clId="{07AE1321-E1B5-44BC-BC54-8923ADAC392F}" dt="2022-03-25T17:27:16.305" v="798" actId="478"/>
          <ac:spMkLst>
            <pc:docMk/>
            <pc:sldMk cId="995646795" sldId="370"/>
            <ac:spMk id="50" creationId="{95C013F2-43D3-46E9-95BC-810376FA5416}"/>
          </ac:spMkLst>
        </pc:spChg>
        <pc:spChg chg="add del">
          <ac:chgData name="Jackie N" userId="8b14f1697149b7ae" providerId="LiveId" clId="{07AE1321-E1B5-44BC-BC54-8923ADAC392F}" dt="2022-03-25T17:27:16.305" v="798" actId="478"/>
          <ac:spMkLst>
            <pc:docMk/>
            <pc:sldMk cId="995646795" sldId="370"/>
            <ac:spMk id="51" creationId="{00458AFB-1870-42DD-B7B1-1C89BE15E656}"/>
          </ac:spMkLst>
        </pc:spChg>
        <pc:spChg chg="add del">
          <ac:chgData name="Jackie N" userId="8b14f1697149b7ae" providerId="LiveId" clId="{07AE1321-E1B5-44BC-BC54-8923ADAC392F}" dt="2022-03-25T17:27:16.305" v="798" actId="478"/>
          <ac:spMkLst>
            <pc:docMk/>
            <pc:sldMk cId="995646795" sldId="370"/>
            <ac:spMk id="52" creationId="{F8C07DBB-03FB-4129-87D5-293441573335}"/>
          </ac:spMkLst>
        </pc:spChg>
        <pc:spChg chg="add del">
          <ac:chgData name="Jackie N" userId="8b14f1697149b7ae" providerId="LiveId" clId="{07AE1321-E1B5-44BC-BC54-8923ADAC392F}" dt="2022-03-25T17:27:16.305" v="798" actId="478"/>
          <ac:spMkLst>
            <pc:docMk/>
            <pc:sldMk cId="995646795" sldId="370"/>
            <ac:spMk id="53" creationId="{A7CC87C6-6CC2-4185-9DEA-9C5BF6C4B92F}"/>
          </ac:spMkLst>
        </pc:spChg>
        <pc:spChg chg="add del">
          <ac:chgData name="Jackie N" userId="8b14f1697149b7ae" providerId="LiveId" clId="{07AE1321-E1B5-44BC-BC54-8923ADAC392F}" dt="2022-03-25T17:27:16.305" v="798" actId="478"/>
          <ac:spMkLst>
            <pc:docMk/>
            <pc:sldMk cId="995646795" sldId="370"/>
            <ac:spMk id="54" creationId="{F418C671-699D-4F5D-98AF-7AD831E6FA24}"/>
          </ac:spMkLst>
        </pc:spChg>
        <pc:spChg chg="add del">
          <ac:chgData name="Jackie N" userId="8b14f1697149b7ae" providerId="LiveId" clId="{07AE1321-E1B5-44BC-BC54-8923ADAC392F}" dt="2022-03-25T17:27:16.305" v="798" actId="478"/>
          <ac:spMkLst>
            <pc:docMk/>
            <pc:sldMk cId="995646795" sldId="370"/>
            <ac:spMk id="55" creationId="{093C42FB-BE3F-4871-9F30-9E30676AF988}"/>
          </ac:spMkLst>
        </pc:spChg>
        <pc:spChg chg="add del">
          <ac:chgData name="Jackie N" userId="8b14f1697149b7ae" providerId="LiveId" clId="{07AE1321-E1B5-44BC-BC54-8923ADAC392F}" dt="2022-03-25T17:27:16.305" v="798" actId="478"/>
          <ac:spMkLst>
            <pc:docMk/>
            <pc:sldMk cId="995646795" sldId="370"/>
            <ac:spMk id="57" creationId="{9A352311-D06A-490D-BE53-BF4485D95814}"/>
          </ac:spMkLst>
        </pc:spChg>
        <pc:spChg chg="mod">
          <ac:chgData name="Jackie N" userId="8b14f1697149b7ae" providerId="LiveId" clId="{07AE1321-E1B5-44BC-BC54-8923ADAC392F}" dt="2022-03-25T17:27:13.691" v="791" actId="20577"/>
          <ac:spMkLst>
            <pc:docMk/>
            <pc:sldMk cId="995646795" sldId="370"/>
            <ac:spMk id="62" creationId="{5CE50444-4556-4322-874C-065247A84641}"/>
          </ac:spMkLst>
        </pc:spChg>
        <pc:spChg chg="add del">
          <ac:chgData name="Jackie N" userId="8b14f1697149b7ae" providerId="LiveId" clId="{07AE1321-E1B5-44BC-BC54-8923ADAC392F}" dt="2022-03-25T17:27:16.305" v="798" actId="478"/>
          <ac:spMkLst>
            <pc:docMk/>
            <pc:sldMk cId="995646795" sldId="370"/>
            <ac:spMk id="68" creationId="{7969981B-C328-4755-8730-BEB3E22EA447}"/>
          </ac:spMkLst>
        </pc:spChg>
        <pc:spChg chg="add del mod">
          <ac:chgData name="Jackie N" userId="8b14f1697149b7ae" providerId="LiveId" clId="{07AE1321-E1B5-44BC-BC54-8923ADAC392F}" dt="2022-03-25T17:27:12.088" v="790"/>
          <ac:spMkLst>
            <pc:docMk/>
            <pc:sldMk cId="995646795" sldId="370"/>
            <ac:spMk id="69" creationId="{CC5D5262-0C4E-4F43-8D22-9D28275A4DDC}"/>
          </ac:spMkLst>
        </pc:spChg>
        <pc:spChg chg="add del mod">
          <ac:chgData name="Jackie N" userId="8b14f1697149b7ae" providerId="LiveId" clId="{07AE1321-E1B5-44BC-BC54-8923ADAC392F}" dt="2022-03-25T17:27:12.088" v="790"/>
          <ac:spMkLst>
            <pc:docMk/>
            <pc:sldMk cId="995646795" sldId="370"/>
            <ac:spMk id="70" creationId="{5F631340-E9F2-4B7E-BBBC-38FFF4714FA8}"/>
          </ac:spMkLst>
        </pc:spChg>
        <pc:spChg chg="add del mod">
          <ac:chgData name="Jackie N" userId="8b14f1697149b7ae" providerId="LiveId" clId="{07AE1321-E1B5-44BC-BC54-8923ADAC392F}" dt="2022-03-25T17:27:12.088" v="790"/>
          <ac:spMkLst>
            <pc:docMk/>
            <pc:sldMk cId="995646795" sldId="370"/>
            <ac:spMk id="77" creationId="{18B57E03-1701-4F69-9D69-CC5120634B88}"/>
          </ac:spMkLst>
        </pc:spChg>
        <pc:spChg chg="add del mod">
          <ac:chgData name="Jackie N" userId="8b14f1697149b7ae" providerId="LiveId" clId="{07AE1321-E1B5-44BC-BC54-8923ADAC392F}" dt="2022-03-25T17:27:12.088" v="790"/>
          <ac:spMkLst>
            <pc:docMk/>
            <pc:sldMk cId="995646795" sldId="370"/>
            <ac:spMk id="78" creationId="{3CB049D6-D3E6-40B0-A866-AE109F818460}"/>
          </ac:spMkLst>
        </pc:spChg>
        <pc:spChg chg="add del">
          <ac:chgData name="Jackie N" userId="8b14f1697149b7ae" providerId="LiveId" clId="{07AE1321-E1B5-44BC-BC54-8923ADAC392F}" dt="2022-03-25T17:27:15.464" v="796" actId="478"/>
          <ac:spMkLst>
            <pc:docMk/>
            <pc:sldMk cId="995646795" sldId="370"/>
            <ac:spMk id="115" creationId="{685F49E4-53E7-41BA-ABAA-9153A7ED27D0}"/>
          </ac:spMkLst>
        </pc:spChg>
        <pc:picChg chg="add del">
          <ac:chgData name="Jackie N" userId="8b14f1697149b7ae" providerId="LiveId" clId="{07AE1321-E1B5-44BC-BC54-8923ADAC392F}" dt="2022-03-25T17:27:15.956" v="797" actId="478"/>
          <ac:picMkLst>
            <pc:docMk/>
            <pc:sldMk cId="995646795" sldId="370"/>
            <ac:picMk id="46" creationId="{AE548326-FB5F-4D36-B2A5-7BFF42ED2E7C}"/>
          </ac:picMkLst>
        </pc:picChg>
        <pc:picChg chg="add del mod">
          <ac:chgData name="Jackie N" userId="8b14f1697149b7ae" providerId="LiveId" clId="{07AE1321-E1B5-44BC-BC54-8923ADAC392F}" dt="2022-03-25T17:27:12.088" v="790"/>
          <ac:picMkLst>
            <pc:docMk/>
            <pc:sldMk cId="995646795" sldId="370"/>
            <ac:picMk id="72" creationId="{29C2B388-33D7-4089-BDC4-EB546DE517B7}"/>
          </ac:picMkLst>
        </pc:picChg>
        <pc:picChg chg="add del mod">
          <ac:chgData name="Jackie N" userId="8b14f1697149b7ae" providerId="LiveId" clId="{07AE1321-E1B5-44BC-BC54-8923ADAC392F}" dt="2022-03-25T17:27:12.088" v="790"/>
          <ac:picMkLst>
            <pc:docMk/>
            <pc:sldMk cId="995646795" sldId="370"/>
            <ac:picMk id="74" creationId="{CF969F12-E768-4127-A3A2-8CE950A69E14}"/>
          </ac:picMkLst>
        </pc:picChg>
        <pc:picChg chg="add del mod">
          <ac:chgData name="Jackie N" userId="8b14f1697149b7ae" providerId="LiveId" clId="{07AE1321-E1B5-44BC-BC54-8923ADAC392F}" dt="2022-03-25T17:27:12.088" v="790"/>
          <ac:picMkLst>
            <pc:docMk/>
            <pc:sldMk cId="995646795" sldId="370"/>
            <ac:picMk id="75" creationId="{689D4181-2A16-484C-8ED8-EE3A4B0A3E23}"/>
          </ac:picMkLst>
        </pc:picChg>
        <pc:picChg chg="add del mod">
          <ac:chgData name="Jackie N" userId="8b14f1697149b7ae" providerId="LiveId" clId="{07AE1321-E1B5-44BC-BC54-8923ADAC392F}" dt="2022-03-25T17:27:12.088" v="790"/>
          <ac:picMkLst>
            <pc:docMk/>
            <pc:sldMk cId="995646795" sldId="370"/>
            <ac:picMk id="76" creationId="{8A251BE1-0C08-4FEA-9B6E-268896117586}"/>
          </ac:picMkLst>
        </pc:picChg>
        <pc:cxnChg chg="add del mod">
          <ac:chgData name="Jackie N" userId="8b14f1697149b7ae" providerId="LiveId" clId="{07AE1321-E1B5-44BC-BC54-8923ADAC392F}" dt="2022-03-25T17:27:16.305" v="798" actId="478"/>
          <ac:cxnSpMkLst>
            <pc:docMk/>
            <pc:sldMk cId="995646795" sldId="370"/>
            <ac:cxnSpMk id="42" creationId="{517F6DB6-D9D2-4E0F-82A1-CAF50331C279}"/>
          </ac:cxnSpMkLst>
        </pc:cxnChg>
        <pc:cxnChg chg="add del mod">
          <ac:chgData name="Jackie N" userId="8b14f1697149b7ae" providerId="LiveId" clId="{07AE1321-E1B5-44BC-BC54-8923ADAC392F}" dt="2022-03-25T17:27:12.088" v="790"/>
          <ac:cxnSpMkLst>
            <pc:docMk/>
            <pc:sldMk cId="995646795" sldId="370"/>
            <ac:cxnSpMk id="44" creationId="{7B4D40BF-4513-44B7-BC7F-A93F68D09217}"/>
          </ac:cxnSpMkLst>
        </pc:cxnChg>
        <pc:cxnChg chg="add del mod">
          <ac:chgData name="Jackie N" userId="8b14f1697149b7ae" providerId="LiveId" clId="{07AE1321-E1B5-44BC-BC54-8923ADAC392F}" dt="2022-03-25T17:27:16.305" v="798" actId="478"/>
          <ac:cxnSpMkLst>
            <pc:docMk/>
            <pc:sldMk cId="995646795" sldId="370"/>
            <ac:cxnSpMk id="56" creationId="{E19B9B9E-0009-434A-86AF-3FFA43BB3881}"/>
          </ac:cxnSpMkLst>
        </pc:cxnChg>
        <pc:cxnChg chg="add del mod">
          <ac:chgData name="Jackie N" userId="8b14f1697149b7ae" providerId="LiveId" clId="{07AE1321-E1B5-44BC-BC54-8923ADAC392F}" dt="2022-03-25T17:27:16.305" v="798" actId="478"/>
          <ac:cxnSpMkLst>
            <pc:docMk/>
            <pc:sldMk cId="995646795" sldId="370"/>
            <ac:cxnSpMk id="58" creationId="{34C735D3-6F45-4C41-8D5B-F6D420C112E1}"/>
          </ac:cxnSpMkLst>
        </pc:cxnChg>
        <pc:cxnChg chg="add del mod">
          <ac:chgData name="Jackie N" userId="8b14f1697149b7ae" providerId="LiveId" clId="{07AE1321-E1B5-44BC-BC54-8923ADAC392F}" dt="2022-03-25T17:27:16.305" v="798" actId="478"/>
          <ac:cxnSpMkLst>
            <pc:docMk/>
            <pc:sldMk cId="995646795" sldId="370"/>
            <ac:cxnSpMk id="59" creationId="{A8686BF6-53B1-4E88-9312-BC72D4AA9CAA}"/>
          </ac:cxnSpMkLst>
        </pc:cxnChg>
        <pc:cxnChg chg="add del mod">
          <ac:chgData name="Jackie N" userId="8b14f1697149b7ae" providerId="LiveId" clId="{07AE1321-E1B5-44BC-BC54-8923ADAC392F}" dt="2022-03-25T17:27:16.305" v="798" actId="478"/>
          <ac:cxnSpMkLst>
            <pc:docMk/>
            <pc:sldMk cId="995646795" sldId="370"/>
            <ac:cxnSpMk id="61" creationId="{3874EE50-01F4-41E1-9E02-C78FD0B03903}"/>
          </ac:cxnSpMkLst>
        </pc:cxnChg>
        <pc:cxnChg chg="add del mod">
          <ac:chgData name="Jackie N" userId="8b14f1697149b7ae" providerId="LiveId" clId="{07AE1321-E1B5-44BC-BC54-8923ADAC392F}" dt="2022-03-25T17:27:16.305" v="798" actId="478"/>
          <ac:cxnSpMkLst>
            <pc:docMk/>
            <pc:sldMk cId="995646795" sldId="370"/>
            <ac:cxnSpMk id="66" creationId="{B6F21226-96AE-4489-8C03-5C9D740B6593}"/>
          </ac:cxnSpMkLst>
        </pc:cxnChg>
        <pc:cxnChg chg="add del mod">
          <ac:chgData name="Jackie N" userId="8b14f1697149b7ae" providerId="LiveId" clId="{07AE1321-E1B5-44BC-BC54-8923ADAC392F}" dt="2022-03-25T17:27:12.088" v="790"/>
          <ac:cxnSpMkLst>
            <pc:docMk/>
            <pc:sldMk cId="995646795" sldId="370"/>
            <ac:cxnSpMk id="71" creationId="{9CB9A4B1-2035-400B-B934-15DF125C1CE2}"/>
          </ac:cxnSpMkLst>
        </pc:cxnChg>
        <pc:cxnChg chg="add del mod">
          <ac:chgData name="Jackie N" userId="8b14f1697149b7ae" providerId="LiveId" clId="{07AE1321-E1B5-44BC-BC54-8923ADAC392F}" dt="2022-03-25T17:27:12.088" v="790"/>
          <ac:cxnSpMkLst>
            <pc:docMk/>
            <pc:sldMk cId="995646795" sldId="370"/>
            <ac:cxnSpMk id="73" creationId="{437476A3-FFE6-4FEF-BA01-0D196FA0276B}"/>
          </ac:cxnSpMkLst>
        </pc:cxnChg>
      </pc:sldChg>
      <pc:sldChg chg="addSp modSp add mod">
        <pc:chgData name="Jackie N" userId="8b14f1697149b7ae" providerId="LiveId" clId="{07AE1321-E1B5-44BC-BC54-8923ADAC392F}" dt="2022-03-25T17:36:01.807" v="951" actId="20577"/>
        <pc:sldMkLst>
          <pc:docMk/>
          <pc:sldMk cId="223997098" sldId="371"/>
        </pc:sldMkLst>
        <pc:spChg chg="mod">
          <ac:chgData name="Jackie N" userId="8b14f1697149b7ae" providerId="LiveId" clId="{07AE1321-E1B5-44BC-BC54-8923ADAC392F}" dt="2022-03-21T19:15:48.970" v="457" actId="20577"/>
          <ac:spMkLst>
            <pc:docMk/>
            <pc:sldMk cId="223997098" sldId="371"/>
            <ac:spMk id="11" creationId="{37E23F2F-855D-4E5D-AFB5-36CDAD70EC34}"/>
          </ac:spMkLst>
        </pc:spChg>
        <pc:spChg chg="add mod">
          <ac:chgData name="Jackie N" userId="8b14f1697149b7ae" providerId="LiveId" clId="{07AE1321-E1B5-44BC-BC54-8923ADAC392F}" dt="2022-03-25T17:35:45.317" v="943"/>
          <ac:spMkLst>
            <pc:docMk/>
            <pc:sldMk cId="223997098" sldId="371"/>
            <ac:spMk id="31" creationId="{90F6F963-9D3C-4DE8-A6B4-F51E435CDDB3}"/>
          </ac:spMkLst>
        </pc:spChg>
        <pc:spChg chg="add mod">
          <ac:chgData name="Jackie N" userId="8b14f1697149b7ae" providerId="LiveId" clId="{07AE1321-E1B5-44BC-BC54-8923ADAC392F}" dt="2022-03-25T17:36:01.807" v="951" actId="20577"/>
          <ac:spMkLst>
            <pc:docMk/>
            <pc:sldMk cId="223997098" sldId="371"/>
            <ac:spMk id="32" creationId="{45AE131A-6BA1-4BF3-BD93-0B3E73A0C7CE}"/>
          </ac:spMkLst>
        </pc:spChg>
        <pc:spChg chg="mod">
          <ac:chgData name="Jackie N" userId="8b14f1697149b7ae" providerId="LiveId" clId="{07AE1321-E1B5-44BC-BC54-8923ADAC392F}" dt="2022-03-21T19:16:28.566" v="465" actId="255"/>
          <ac:spMkLst>
            <pc:docMk/>
            <pc:sldMk cId="223997098" sldId="371"/>
            <ac:spMk id="104" creationId="{8F7524AC-68A6-453C-8749-2435CC547C76}"/>
          </ac:spMkLst>
        </pc:spChg>
        <pc:spChg chg="mod">
          <ac:chgData name="Jackie N" userId="8b14f1697149b7ae" providerId="LiveId" clId="{07AE1321-E1B5-44BC-BC54-8923ADAC392F}" dt="2022-03-21T19:15:14.157" v="446"/>
          <ac:spMkLst>
            <pc:docMk/>
            <pc:sldMk cId="223997098" sldId="371"/>
            <ac:spMk id="105" creationId="{43C8943A-66D6-435A-8904-1BEFF40068DE}"/>
          </ac:spMkLst>
        </pc:spChg>
        <pc:spChg chg="mod">
          <ac:chgData name="Jackie N" userId="8b14f1697149b7ae" providerId="LiveId" clId="{07AE1321-E1B5-44BC-BC54-8923ADAC392F}" dt="2022-03-21T19:14:11.721" v="440" actId="20577"/>
          <ac:spMkLst>
            <pc:docMk/>
            <pc:sldMk cId="223997098" sldId="371"/>
            <ac:spMk id="116" creationId="{71DC2356-AF09-4D62-BC8E-66805B0B5F4C}"/>
          </ac:spMkLst>
        </pc:spChg>
        <pc:spChg chg="mod">
          <ac:chgData name="Jackie N" userId="8b14f1697149b7ae" providerId="LiveId" clId="{07AE1321-E1B5-44BC-BC54-8923ADAC392F}" dt="2022-03-21T19:16:07.843" v="464" actId="14100"/>
          <ac:spMkLst>
            <pc:docMk/>
            <pc:sldMk cId="223997098" sldId="371"/>
            <ac:spMk id="117" creationId="{35399D29-BBC9-4998-85F2-C7ED90600EF6}"/>
          </ac:spMkLst>
        </pc:spChg>
        <pc:spChg chg="mod">
          <ac:chgData name="Jackie N" userId="8b14f1697149b7ae" providerId="LiveId" clId="{07AE1321-E1B5-44BC-BC54-8923ADAC392F}" dt="2022-03-21T19:16:43.003" v="466" actId="255"/>
          <ac:spMkLst>
            <pc:docMk/>
            <pc:sldMk cId="223997098" sldId="371"/>
            <ac:spMk id="118" creationId="{A86DC910-3D53-4415-B119-9F69C3CD6733}"/>
          </ac:spMkLst>
        </pc:spChg>
        <pc:cxnChg chg="mod">
          <ac:chgData name="Jackie N" userId="8b14f1697149b7ae" providerId="LiveId" clId="{07AE1321-E1B5-44BC-BC54-8923ADAC392F}" dt="2022-03-21T19:12:41.567" v="408" actId="14100"/>
          <ac:cxnSpMkLst>
            <pc:docMk/>
            <pc:sldMk cId="223997098" sldId="371"/>
            <ac:cxnSpMk id="107" creationId="{643464BB-3AC0-4A4D-A90E-DE71980EB5CA}"/>
          </ac:cxnSpMkLst>
        </pc:cxnChg>
        <pc:cxnChg chg="mod">
          <ac:chgData name="Jackie N" userId="8b14f1697149b7ae" providerId="LiveId" clId="{07AE1321-E1B5-44BC-BC54-8923ADAC392F}" dt="2022-03-21T19:12:49.307" v="410" actId="14100"/>
          <ac:cxnSpMkLst>
            <pc:docMk/>
            <pc:sldMk cId="223997098" sldId="371"/>
            <ac:cxnSpMk id="108" creationId="{7F16F149-EA8E-4A08-8FAF-1AF2BFA53F27}"/>
          </ac:cxnSpMkLst>
        </pc:cxnChg>
        <pc:cxnChg chg="mod">
          <ac:chgData name="Jackie N" userId="8b14f1697149b7ae" providerId="LiveId" clId="{07AE1321-E1B5-44BC-BC54-8923ADAC392F}" dt="2022-03-21T19:12:45.663" v="409" actId="14100"/>
          <ac:cxnSpMkLst>
            <pc:docMk/>
            <pc:sldMk cId="223997098" sldId="371"/>
            <ac:cxnSpMk id="110" creationId="{56003883-F777-4273-94A2-FC485286CB35}"/>
          </ac:cxnSpMkLst>
        </pc:cxnChg>
        <pc:cxnChg chg="mod">
          <ac:chgData name="Jackie N" userId="8b14f1697149b7ae" providerId="LiveId" clId="{07AE1321-E1B5-44BC-BC54-8923ADAC392F}" dt="2022-03-21T19:12:41.567" v="408" actId="14100"/>
          <ac:cxnSpMkLst>
            <pc:docMk/>
            <pc:sldMk cId="223997098" sldId="371"/>
            <ac:cxnSpMk id="114" creationId="{363E993A-D929-474B-820B-70FD359C6043}"/>
          </ac:cxnSpMkLst>
        </pc:cxnChg>
      </pc:sldChg>
      <pc:sldChg chg="modSp add del mod">
        <pc:chgData name="Jackie N" userId="8b14f1697149b7ae" providerId="LiveId" clId="{07AE1321-E1B5-44BC-BC54-8923ADAC392F}" dt="2022-03-25T17:30:02.147" v="882" actId="47"/>
        <pc:sldMkLst>
          <pc:docMk/>
          <pc:sldMk cId="3048486901" sldId="372"/>
        </pc:sldMkLst>
        <pc:spChg chg="mod">
          <ac:chgData name="Jackie N" userId="8b14f1697149b7ae" providerId="LiveId" clId="{07AE1321-E1B5-44BC-BC54-8923ADAC392F}" dt="2022-03-25T17:27:29.757" v="803" actId="20577"/>
          <ac:spMkLst>
            <pc:docMk/>
            <pc:sldMk cId="3048486901" sldId="372"/>
            <ac:spMk id="11" creationId="{37E23F2F-855D-4E5D-AFB5-36CDAD70EC34}"/>
          </ac:spMkLst>
        </pc:spChg>
      </pc:sldChg>
      <pc:sldChg chg="addSp delSp modSp add mod">
        <pc:chgData name="Jackie N" userId="8b14f1697149b7ae" providerId="LiveId" clId="{07AE1321-E1B5-44BC-BC54-8923ADAC392F}" dt="2022-03-25T17:34:57.049" v="942" actId="20577"/>
        <pc:sldMkLst>
          <pc:docMk/>
          <pc:sldMk cId="2833893545" sldId="373"/>
        </pc:sldMkLst>
        <pc:spChg chg="mod">
          <ac:chgData name="Jackie N" userId="8b14f1697149b7ae" providerId="LiveId" clId="{07AE1321-E1B5-44BC-BC54-8923ADAC392F}" dt="2022-03-25T17:28:49.947" v="816" actId="20577"/>
          <ac:spMkLst>
            <pc:docMk/>
            <pc:sldMk cId="2833893545" sldId="373"/>
            <ac:spMk id="11" creationId="{37E23F2F-855D-4E5D-AFB5-36CDAD70EC34}"/>
          </ac:spMkLst>
        </pc:spChg>
        <pc:spChg chg="mod">
          <ac:chgData name="Jackie N" userId="8b14f1697149b7ae" providerId="LiveId" clId="{07AE1321-E1B5-44BC-BC54-8923ADAC392F}" dt="2022-03-25T17:34:57.049" v="942" actId="20577"/>
          <ac:spMkLst>
            <pc:docMk/>
            <pc:sldMk cId="2833893545" sldId="373"/>
            <ac:spMk id="31" creationId="{D4D8B0C8-B0ED-42BE-A498-BC640A90AE92}"/>
          </ac:spMkLst>
        </pc:spChg>
        <pc:spChg chg="add mod">
          <ac:chgData name="Jackie N" userId="8b14f1697149b7ae" providerId="LiveId" clId="{07AE1321-E1B5-44BC-BC54-8923ADAC392F}" dt="2022-03-25T17:33:40.405" v="928"/>
          <ac:spMkLst>
            <pc:docMk/>
            <pc:sldMk cId="2833893545" sldId="373"/>
            <ac:spMk id="44" creationId="{8A9DAE27-EB4E-47C4-8474-1C8111F6545F}"/>
          </ac:spMkLst>
        </pc:spChg>
        <pc:spChg chg="add mod ord">
          <ac:chgData name="Jackie N" userId="8b14f1697149b7ae" providerId="LiveId" clId="{07AE1321-E1B5-44BC-BC54-8923ADAC392F}" dt="2022-03-25T17:33:49.016" v="929" actId="207"/>
          <ac:spMkLst>
            <pc:docMk/>
            <pc:sldMk cId="2833893545" sldId="373"/>
            <ac:spMk id="47" creationId="{4045D4C8-84DF-4CB6-B58A-E58C48BE8536}"/>
          </ac:spMkLst>
        </pc:spChg>
        <pc:spChg chg="mod ord">
          <ac:chgData name="Jackie N" userId="8b14f1697149b7ae" providerId="LiveId" clId="{07AE1321-E1B5-44BC-BC54-8923ADAC392F}" dt="2022-03-25T17:34:04.826" v="933" actId="1076"/>
          <ac:spMkLst>
            <pc:docMk/>
            <pc:sldMk cId="2833893545" sldId="373"/>
            <ac:spMk id="92" creationId="{62E0DA5E-720F-479C-AF3A-9E634D5BBCB0}"/>
          </ac:spMkLst>
        </pc:spChg>
        <pc:spChg chg="mod">
          <ac:chgData name="Jackie N" userId="8b14f1697149b7ae" providerId="LiveId" clId="{07AE1321-E1B5-44BC-BC54-8923ADAC392F}" dt="2022-03-25T17:31:03.267" v="890" actId="14100"/>
          <ac:spMkLst>
            <pc:docMk/>
            <pc:sldMk cId="2833893545" sldId="373"/>
            <ac:spMk id="103" creationId="{81413883-6C1C-4C1A-B1BB-B42D007C8525}"/>
          </ac:spMkLst>
        </pc:spChg>
        <pc:spChg chg="mod">
          <ac:chgData name="Jackie N" userId="8b14f1697149b7ae" providerId="LiveId" clId="{07AE1321-E1B5-44BC-BC54-8923ADAC392F}" dt="2022-03-25T17:29:41.973" v="881" actId="14100"/>
          <ac:spMkLst>
            <pc:docMk/>
            <pc:sldMk cId="2833893545" sldId="373"/>
            <ac:spMk id="104" creationId="{8F7524AC-68A6-453C-8749-2435CC547C76}"/>
          </ac:spMkLst>
        </pc:spChg>
        <pc:spChg chg="del">
          <ac:chgData name="Jackie N" userId="8b14f1697149b7ae" providerId="LiveId" clId="{07AE1321-E1B5-44BC-BC54-8923ADAC392F}" dt="2022-03-25T17:30:46.280" v="887" actId="478"/>
          <ac:spMkLst>
            <pc:docMk/>
            <pc:sldMk cId="2833893545" sldId="373"/>
            <ac:spMk id="105" creationId="{43C8943A-66D6-435A-8904-1BEFF40068DE}"/>
          </ac:spMkLst>
        </pc:spChg>
        <pc:spChg chg="del">
          <ac:chgData name="Jackie N" userId="8b14f1697149b7ae" providerId="LiveId" clId="{07AE1321-E1B5-44BC-BC54-8923ADAC392F}" dt="2022-03-25T17:30:38.565" v="886" actId="478"/>
          <ac:spMkLst>
            <pc:docMk/>
            <pc:sldMk cId="2833893545" sldId="373"/>
            <ac:spMk id="116" creationId="{71DC2356-AF09-4D62-BC8E-66805B0B5F4C}"/>
          </ac:spMkLst>
        </pc:spChg>
        <pc:spChg chg="del">
          <ac:chgData name="Jackie N" userId="8b14f1697149b7ae" providerId="LiveId" clId="{07AE1321-E1B5-44BC-BC54-8923ADAC392F}" dt="2022-03-25T17:30:59.610" v="889" actId="478"/>
          <ac:spMkLst>
            <pc:docMk/>
            <pc:sldMk cId="2833893545" sldId="373"/>
            <ac:spMk id="117" creationId="{35399D29-BBC9-4998-85F2-C7ED90600EF6}"/>
          </ac:spMkLst>
        </pc:spChg>
        <pc:picChg chg="add mod">
          <ac:chgData name="Jackie N" userId="8b14f1697149b7ae" providerId="LiveId" clId="{07AE1321-E1B5-44BC-BC54-8923ADAC392F}" dt="2022-03-25T17:30:26.914" v="885" actId="1076"/>
          <ac:picMkLst>
            <pc:docMk/>
            <pc:sldMk cId="2833893545" sldId="373"/>
            <ac:picMk id="41" creationId="{69CCF810-B3C3-46FE-A7F2-F31790E5D22E}"/>
          </ac:picMkLst>
        </pc:picChg>
        <pc:picChg chg="add del mod">
          <ac:chgData name="Jackie N" userId="8b14f1697149b7ae" providerId="LiveId" clId="{07AE1321-E1B5-44BC-BC54-8923ADAC392F}" dt="2022-03-25T17:32:44.222" v="903" actId="478"/>
          <ac:picMkLst>
            <pc:docMk/>
            <pc:sldMk cId="2833893545" sldId="373"/>
            <ac:picMk id="45" creationId="{C6B7FEA5-A641-4B19-8EF7-50A08B18D699}"/>
          </ac:picMkLst>
        </pc:picChg>
        <pc:picChg chg="add mod">
          <ac:chgData name="Jackie N" userId="8b14f1697149b7ae" providerId="LiveId" clId="{07AE1321-E1B5-44BC-BC54-8923ADAC392F}" dt="2022-03-25T17:32:51.586" v="905" actId="1076"/>
          <ac:picMkLst>
            <pc:docMk/>
            <pc:sldMk cId="2833893545" sldId="373"/>
            <ac:picMk id="1026" creationId="{9CC22851-B628-472B-92C4-4E36BB64BF16}"/>
          </ac:picMkLst>
        </pc:picChg>
        <pc:cxnChg chg="add mod">
          <ac:chgData name="Jackie N" userId="8b14f1697149b7ae" providerId="LiveId" clId="{07AE1321-E1B5-44BC-BC54-8923ADAC392F}" dt="2022-03-25T17:34:08.770" v="934" actId="14100"/>
          <ac:cxnSpMkLst>
            <pc:docMk/>
            <pc:sldMk cId="2833893545" sldId="373"/>
            <ac:cxnSpMk id="48" creationId="{BA077138-4AFC-4844-ABD3-B66C880900FA}"/>
          </ac:cxnSpMkLst>
        </pc:cxnChg>
        <pc:cxnChg chg="mod">
          <ac:chgData name="Jackie N" userId="8b14f1697149b7ae" providerId="LiveId" clId="{07AE1321-E1B5-44BC-BC54-8923ADAC392F}" dt="2022-03-25T17:29:41.973" v="881" actId="14100"/>
          <ac:cxnSpMkLst>
            <pc:docMk/>
            <pc:sldMk cId="2833893545" sldId="373"/>
            <ac:cxnSpMk id="107" creationId="{643464BB-3AC0-4A4D-A90E-DE71980EB5CA}"/>
          </ac:cxnSpMkLst>
        </pc:cxnChg>
        <pc:cxnChg chg="mod">
          <ac:chgData name="Jackie N" userId="8b14f1697149b7ae" providerId="LiveId" clId="{07AE1321-E1B5-44BC-BC54-8923ADAC392F}" dt="2022-03-25T17:31:07.925" v="891" actId="14100"/>
          <ac:cxnSpMkLst>
            <pc:docMk/>
            <pc:sldMk cId="2833893545" sldId="373"/>
            <ac:cxnSpMk id="114" creationId="{363E993A-D929-474B-820B-70FD359C6043}"/>
          </ac:cxnSpMkLst>
        </pc:cxnChg>
      </pc:sldChg>
      <pc:sldChg chg="modSp add mod">
        <pc:chgData name="Jackie N" userId="8b14f1697149b7ae" providerId="LiveId" clId="{07AE1321-E1B5-44BC-BC54-8923ADAC392F}" dt="2022-03-25T22:16:05.046" v="960" actId="20577"/>
        <pc:sldMkLst>
          <pc:docMk/>
          <pc:sldMk cId="1285128099" sldId="374"/>
        </pc:sldMkLst>
        <pc:spChg chg="mod">
          <ac:chgData name="Jackie N" userId="8b14f1697149b7ae" providerId="LiveId" clId="{07AE1321-E1B5-44BC-BC54-8923ADAC392F}" dt="2022-03-25T22:16:05.046" v="960" actId="20577"/>
          <ac:spMkLst>
            <pc:docMk/>
            <pc:sldMk cId="1285128099" sldId="374"/>
            <ac:spMk id="31" creationId="{83303F25-04CE-4148-AE22-552B5BF809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97AF1-868B-5A42-A764-B7DD04806930}" type="datetimeFigureOut">
              <a:rPr lang="en-US" smtClean="0"/>
              <a:t>3/25/2022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25E33-3B4B-1D43-96EE-ED80FF77A9B8}" type="slidenum">
              <a:rPr lang="en-US" smtClean="0"/>
              <a:t>‹#›</a:t>
            </a:fld>
            <a:endParaRPr lang="en-US"/>
          </a:p>
        </p:txBody>
      </p:sp>
    </p:spTree>
    <p:extLst>
      <p:ext uri="{BB962C8B-B14F-4D97-AF65-F5344CB8AC3E}">
        <p14:creationId xmlns:p14="http://schemas.microsoft.com/office/powerpoint/2010/main" val="51386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8025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91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918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918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42702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22348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dirty="0">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dirty="0">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dirty="0" err="1">
                <a:solidFill>
                  <a:srgbClr val="000000"/>
                </a:solidFill>
                <a:effectLst/>
                <a:latin typeface="Arial"/>
                <a:ea typeface="Arial"/>
                <a:cs typeface="Arial"/>
                <a:sym typeface="Arial"/>
              </a:rPr>
              <a:t>datascience</a:t>
            </a:r>
            <a:r>
              <a:rPr lang="en-US" sz="1100" b="0" i="0" u="none" strike="noStrike" cap="none" dirty="0">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dirty="0">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dirty="0">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dirty="0">
                <a:solidFill>
                  <a:srgbClr val="000000"/>
                </a:solidFill>
                <a:effectLst/>
                <a:latin typeface="Arial" panose="020B0604020202020204" pitchFamily="34" charset="0"/>
              </a:rPr>
              <a:t>Technical discussion. </a:t>
            </a:r>
            <a:endParaRPr lang="en-US" b="1"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dirty="0">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0527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96639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3765400" y="-3765400"/>
            <a:ext cx="7530800" cy="75308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50967" y="446997"/>
            <a:ext cx="5305200" cy="4442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8000">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50967" y="5209632"/>
            <a:ext cx="4417200" cy="90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2800"/>
              <a:buNone/>
              <a:defRPr sz="2267">
                <a:solidFill>
                  <a:schemeClr val="accent4"/>
                </a:solidFill>
              </a:defRPr>
            </a:lvl1pPr>
            <a:lvl2pPr lvl="1" algn="ctr">
              <a:lnSpc>
                <a:spcPct val="100000"/>
              </a:lnSpc>
              <a:spcBef>
                <a:spcPts val="0"/>
              </a:spcBef>
              <a:spcAft>
                <a:spcPts val="0"/>
              </a:spcAft>
              <a:buClr>
                <a:schemeClr val="dk1"/>
              </a:buClr>
              <a:buSzPts val="2800"/>
              <a:buNone/>
              <a:defRPr sz="3733">
                <a:solidFill>
                  <a:schemeClr val="dk1"/>
                </a:solidFill>
              </a:defRPr>
            </a:lvl2pPr>
            <a:lvl3pPr lvl="2" algn="ctr">
              <a:lnSpc>
                <a:spcPct val="100000"/>
              </a:lnSpc>
              <a:spcBef>
                <a:spcPts val="0"/>
              </a:spcBef>
              <a:spcAft>
                <a:spcPts val="0"/>
              </a:spcAft>
              <a:buClr>
                <a:schemeClr val="dk1"/>
              </a:buClr>
              <a:buSzPts val="2800"/>
              <a:buNone/>
              <a:defRPr sz="3733">
                <a:solidFill>
                  <a:schemeClr val="dk1"/>
                </a:solidFill>
              </a:defRPr>
            </a:lvl3pPr>
            <a:lvl4pPr lvl="3" algn="ctr">
              <a:lnSpc>
                <a:spcPct val="100000"/>
              </a:lnSpc>
              <a:spcBef>
                <a:spcPts val="0"/>
              </a:spcBef>
              <a:spcAft>
                <a:spcPts val="0"/>
              </a:spcAft>
              <a:buClr>
                <a:schemeClr val="dk1"/>
              </a:buClr>
              <a:buSzPts val="2800"/>
              <a:buNone/>
              <a:defRPr sz="3733">
                <a:solidFill>
                  <a:schemeClr val="dk1"/>
                </a:solidFill>
              </a:defRPr>
            </a:lvl4pPr>
            <a:lvl5pPr lvl="4" algn="ctr">
              <a:lnSpc>
                <a:spcPct val="100000"/>
              </a:lnSpc>
              <a:spcBef>
                <a:spcPts val="0"/>
              </a:spcBef>
              <a:spcAft>
                <a:spcPts val="0"/>
              </a:spcAft>
              <a:buClr>
                <a:schemeClr val="dk1"/>
              </a:buClr>
              <a:buSzPts val="2800"/>
              <a:buNone/>
              <a:defRPr sz="3733">
                <a:solidFill>
                  <a:schemeClr val="dk1"/>
                </a:solidFill>
              </a:defRPr>
            </a:lvl5pPr>
            <a:lvl6pPr lvl="5" algn="ctr">
              <a:lnSpc>
                <a:spcPct val="100000"/>
              </a:lnSpc>
              <a:spcBef>
                <a:spcPts val="0"/>
              </a:spcBef>
              <a:spcAft>
                <a:spcPts val="0"/>
              </a:spcAft>
              <a:buClr>
                <a:schemeClr val="dk1"/>
              </a:buClr>
              <a:buSzPts val="2800"/>
              <a:buNone/>
              <a:defRPr sz="3733">
                <a:solidFill>
                  <a:schemeClr val="dk1"/>
                </a:solidFill>
              </a:defRPr>
            </a:lvl6pPr>
            <a:lvl7pPr lvl="6" algn="ctr">
              <a:lnSpc>
                <a:spcPct val="100000"/>
              </a:lnSpc>
              <a:spcBef>
                <a:spcPts val="0"/>
              </a:spcBef>
              <a:spcAft>
                <a:spcPts val="0"/>
              </a:spcAft>
              <a:buClr>
                <a:schemeClr val="dk1"/>
              </a:buClr>
              <a:buSzPts val="2800"/>
              <a:buNone/>
              <a:defRPr sz="3733">
                <a:solidFill>
                  <a:schemeClr val="dk1"/>
                </a:solidFill>
              </a:defRPr>
            </a:lvl7pPr>
            <a:lvl8pPr lvl="7" algn="ctr">
              <a:lnSpc>
                <a:spcPct val="100000"/>
              </a:lnSpc>
              <a:spcBef>
                <a:spcPts val="0"/>
              </a:spcBef>
              <a:spcAft>
                <a:spcPts val="0"/>
              </a:spcAft>
              <a:buClr>
                <a:schemeClr val="dk1"/>
              </a:buClr>
              <a:buSzPts val="2800"/>
              <a:buNone/>
              <a:defRPr sz="3733">
                <a:solidFill>
                  <a:schemeClr val="dk1"/>
                </a:solidFill>
              </a:defRPr>
            </a:lvl8pPr>
            <a:lvl9pPr lvl="8" algn="ctr">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27488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accent5"/>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subTitle" idx="1"/>
          </p:nvPr>
        </p:nvSpPr>
        <p:spPr>
          <a:xfrm>
            <a:off x="966084"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1" name="Google Shape;71;p14"/>
          <p:cNvSpPr txBox="1">
            <a:spLocks noGrp="1"/>
          </p:cNvSpPr>
          <p:nvPr>
            <p:ph type="subTitle" idx="2"/>
          </p:nvPr>
        </p:nvSpPr>
        <p:spPr>
          <a:xfrm>
            <a:off x="4778135" y="2489895"/>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2" name="Google Shape;72;p14"/>
          <p:cNvSpPr txBox="1">
            <a:spLocks noGrp="1"/>
          </p:cNvSpPr>
          <p:nvPr>
            <p:ph type="subTitle" idx="3"/>
          </p:nvPr>
        </p:nvSpPr>
        <p:spPr>
          <a:xfrm>
            <a:off x="8590187"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3" name="Google Shape;73;p14"/>
          <p:cNvSpPr txBox="1">
            <a:spLocks noGrp="1"/>
          </p:cNvSpPr>
          <p:nvPr>
            <p:ph type="subTitle" idx="4"/>
          </p:nvPr>
        </p:nvSpPr>
        <p:spPr>
          <a:xfrm>
            <a:off x="966084"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4" name="Google Shape;74;p14"/>
          <p:cNvSpPr txBox="1">
            <a:spLocks noGrp="1"/>
          </p:cNvSpPr>
          <p:nvPr>
            <p:ph type="subTitle" idx="5"/>
          </p:nvPr>
        </p:nvSpPr>
        <p:spPr>
          <a:xfrm>
            <a:off x="4778135" y="4921601"/>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5" name="Google Shape;75;p14"/>
          <p:cNvSpPr txBox="1">
            <a:spLocks noGrp="1"/>
          </p:cNvSpPr>
          <p:nvPr>
            <p:ph type="subTitle" idx="6"/>
          </p:nvPr>
        </p:nvSpPr>
        <p:spPr>
          <a:xfrm>
            <a:off x="8590187"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6" name="Google Shape;76;p14"/>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77" name="Google Shape;77;p14"/>
          <p:cNvSpPr txBox="1">
            <a:spLocks noGrp="1"/>
          </p:cNvSpPr>
          <p:nvPr>
            <p:ph type="subTitle" idx="7"/>
          </p:nvPr>
        </p:nvSpPr>
        <p:spPr>
          <a:xfrm>
            <a:off x="966100"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8" name="Google Shape;78;p14"/>
          <p:cNvSpPr txBox="1">
            <a:spLocks noGrp="1"/>
          </p:cNvSpPr>
          <p:nvPr>
            <p:ph type="subTitle" idx="8"/>
          </p:nvPr>
        </p:nvSpPr>
        <p:spPr>
          <a:xfrm>
            <a:off x="4778151" y="1830573"/>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9" name="Google Shape;79;p14"/>
          <p:cNvSpPr txBox="1">
            <a:spLocks noGrp="1"/>
          </p:cNvSpPr>
          <p:nvPr>
            <p:ph type="subTitle" idx="9"/>
          </p:nvPr>
        </p:nvSpPr>
        <p:spPr>
          <a:xfrm>
            <a:off x="8590201"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0" name="Google Shape;80;p14"/>
          <p:cNvSpPr txBox="1">
            <a:spLocks noGrp="1"/>
          </p:cNvSpPr>
          <p:nvPr>
            <p:ph type="subTitle" idx="13"/>
          </p:nvPr>
        </p:nvSpPr>
        <p:spPr>
          <a:xfrm>
            <a:off x="966100"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1" name="Google Shape;81;p14"/>
          <p:cNvSpPr txBox="1">
            <a:spLocks noGrp="1"/>
          </p:cNvSpPr>
          <p:nvPr>
            <p:ph type="subTitle" idx="14"/>
          </p:nvPr>
        </p:nvSpPr>
        <p:spPr>
          <a:xfrm>
            <a:off x="4778151" y="4256679"/>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2" name="Google Shape;82;p14"/>
          <p:cNvSpPr txBox="1">
            <a:spLocks noGrp="1"/>
          </p:cNvSpPr>
          <p:nvPr>
            <p:ph type="subTitle" idx="15"/>
          </p:nvPr>
        </p:nvSpPr>
        <p:spPr>
          <a:xfrm>
            <a:off x="8590201"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Tree>
    <p:extLst>
      <p:ext uri="{BB962C8B-B14F-4D97-AF65-F5344CB8AC3E}">
        <p14:creationId xmlns:p14="http://schemas.microsoft.com/office/powerpoint/2010/main" val="149117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lt1"/>
        </a:solidFill>
        <a:effectLst/>
      </p:bgPr>
    </p:bg>
    <p:spTree>
      <p:nvGrpSpPr>
        <p:cNvPr id="1" name="Shape 83"/>
        <p:cNvGrpSpPr/>
        <p:nvPr/>
      </p:nvGrpSpPr>
      <p:grpSpPr>
        <a:xfrm>
          <a:off x="0" y="0"/>
          <a:ext cx="0" cy="0"/>
          <a:chOff x="0" y="0"/>
          <a:chExt cx="0" cy="0"/>
        </a:xfrm>
      </p:grpSpPr>
      <p:sp>
        <p:nvSpPr>
          <p:cNvPr id="84" name="Google Shape;84;p1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5"/>
          <p:cNvSpPr txBox="1">
            <a:spLocks noGrp="1"/>
          </p:cNvSpPr>
          <p:nvPr>
            <p:ph type="ctrTitle"/>
          </p:nvPr>
        </p:nvSpPr>
        <p:spPr>
          <a:xfrm flipH="1">
            <a:off x="950967" y="1553300"/>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6" name="Google Shape;86;p15"/>
          <p:cNvSpPr txBox="1">
            <a:spLocks noGrp="1"/>
          </p:cNvSpPr>
          <p:nvPr>
            <p:ph type="subTitle" idx="1"/>
          </p:nvPr>
        </p:nvSpPr>
        <p:spPr>
          <a:xfrm flipH="1">
            <a:off x="950967" y="21151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7" name="Google Shape;87;p15"/>
          <p:cNvSpPr txBox="1">
            <a:spLocks noGrp="1"/>
          </p:cNvSpPr>
          <p:nvPr>
            <p:ph type="ctrTitle" idx="2"/>
          </p:nvPr>
        </p:nvSpPr>
        <p:spPr>
          <a:xfrm flipH="1">
            <a:off x="7080933" y="2980900"/>
            <a:ext cx="4145600" cy="67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8" name="Google Shape;88;p15"/>
          <p:cNvSpPr txBox="1">
            <a:spLocks noGrp="1"/>
          </p:cNvSpPr>
          <p:nvPr>
            <p:ph type="subTitle" idx="3"/>
          </p:nvPr>
        </p:nvSpPr>
        <p:spPr>
          <a:xfrm flipH="1">
            <a:off x="7080933" y="3542533"/>
            <a:ext cx="414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9" name="Google Shape;89;p15"/>
          <p:cNvSpPr txBox="1">
            <a:spLocks noGrp="1"/>
          </p:cNvSpPr>
          <p:nvPr>
            <p:ph type="ctrTitle" idx="4"/>
          </p:nvPr>
        </p:nvSpPr>
        <p:spPr>
          <a:xfrm flipH="1">
            <a:off x="950967" y="4408367"/>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90" name="Google Shape;90;p15"/>
          <p:cNvSpPr txBox="1">
            <a:spLocks noGrp="1"/>
          </p:cNvSpPr>
          <p:nvPr>
            <p:ph type="subTitle" idx="5"/>
          </p:nvPr>
        </p:nvSpPr>
        <p:spPr>
          <a:xfrm flipH="1">
            <a:off x="950967" y="49700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1" name="Google Shape;91;p15"/>
          <p:cNvSpPr txBox="1">
            <a:spLocks noGrp="1"/>
          </p:cNvSpPr>
          <p:nvPr>
            <p:ph type="ctrTitle" idx="6"/>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153261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2"/>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subTitle" idx="1"/>
          </p:nvPr>
        </p:nvSpPr>
        <p:spPr>
          <a:xfrm>
            <a:off x="965467" y="2992399"/>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4" name="Google Shape;94;p16"/>
          <p:cNvSpPr txBox="1">
            <a:spLocks noGrp="1"/>
          </p:cNvSpPr>
          <p:nvPr>
            <p:ph type="title" hasCustomPrompt="1"/>
          </p:nvPr>
        </p:nvSpPr>
        <p:spPr>
          <a:xfrm>
            <a:off x="951169" y="2222000"/>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5" name="Google Shape;95;p16"/>
          <p:cNvSpPr txBox="1">
            <a:spLocks noGrp="1"/>
          </p:cNvSpPr>
          <p:nvPr>
            <p:ph type="subTitle" idx="2"/>
          </p:nvPr>
        </p:nvSpPr>
        <p:spPr>
          <a:xfrm>
            <a:off x="965467" y="4916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6" name="Google Shape;96;p16"/>
          <p:cNvSpPr txBox="1">
            <a:spLocks noGrp="1"/>
          </p:cNvSpPr>
          <p:nvPr>
            <p:ph type="title" idx="3" hasCustomPrompt="1"/>
          </p:nvPr>
        </p:nvSpPr>
        <p:spPr>
          <a:xfrm>
            <a:off x="951169" y="4145965"/>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7" name="Google Shape;97;p16"/>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137389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design">
  <p:cSld name="Title design">
    <p:bg>
      <p:bgPr>
        <a:solidFill>
          <a:schemeClr val="lt1"/>
        </a:solidFill>
        <a:effectLst/>
      </p:bgPr>
    </p:bg>
    <p:spTree>
      <p:nvGrpSpPr>
        <p:cNvPr id="1" name="Shape 98"/>
        <p:cNvGrpSpPr/>
        <p:nvPr/>
      </p:nvGrpSpPr>
      <p:grpSpPr>
        <a:xfrm>
          <a:off x="0" y="0"/>
          <a:ext cx="0" cy="0"/>
          <a:chOff x="0" y="0"/>
          <a:chExt cx="0" cy="0"/>
        </a:xfrm>
      </p:grpSpPr>
      <p:sp>
        <p:nvSpPr>
          <p:cNvPr id="99" name="Google Shape;99;p17"/>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7"/>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24010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2">
  <p:cSld name="Title design 2">
    <p:bg>
      <p:bgPr>
        <a:solidFill>
          <a:schemeClr val="accent5"/>
        </a:solid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43407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lt1"/>
        </a:solidFill>
        <a:effectLst/>
      </p:bgPr>
    </p:bg>
    <p:spTree>
      <p:nvGrpSpPr>
        <p:cNvPr id="1" name="Shape 105"/>
        <p:cNvGrpSpPr/>
        <p:nvPr/>
      </p:nvGrpSpPr>
      <p:grpSpPr>
        <a:xfrm>
          <a:off x="0" y="0"/>
          <a:ext cx="0" cy="0"/>
          <a:chOff x="0" y="0"/>
          <a:chExt cx="0" cy="0"/>
        </a:xfrm>
      </p:grpSpPr>
      <p:sp>
        <p:nvSpPr>
          <p:cNvPr id="106" name="Google Shape;106;p20"/>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20"/>
          <p:cNvSpPr txBox="1">
            <a:spLocks noGrp="1"/>
          </p:cNvSpPr>
          <p:nvPr>
            <p:ph type="ctrTitle"/>
          </p:nvPr>
        </p:nvSpPr>
        <p:spPr>
          <a:xfrm>
            <a:off x="2138393"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08" name="Google Shape;108;p20"/>
          <p:cNvSpPr txBox="1">
            <a:spLocks noGrp="1"/>
          </p:cNvSpPr>
          <p:nvPr>
            <p:ph type="subTitle" idx="1"/>
          </p:nvPr>
        </p:nvSpPr>
        <p:spPr>
          <a:xfrm>
            <a:off x="2138367"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09" name="Google Shape;109;p20"/>
          <p:cNvSpPr txBox="1">
            <a:spLocks noGrp="1"/>
          </p:cNvSpPr>
          <p:nvPr>
            <p:ph type="ctrTitle" idx="2"/>
          </p:nvPr>
        </p:nvSpPr>
        <p:spPr>
          <a:xfrm>
            <a:off x="7934227"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0" name="Google Shape;110;p20"/>
          <p:cNvSpPr txBox="1">
            <a:spLocks noGrp="1"/>
          </p:cNvSpPr>
          <p:nvPr>
            <p:ph type="subTitle" idx="3"/>
          </p:nvPr>
        </p:nvSpPr>
        <p:spPr>
          <a:xfrm>
            <a:off x="7934200"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1" name="Google Shape;111;p20"/>
          <p:cNvSpPr txBox="1">
            <a:spLocks noGrp="1"/>
          </p:cNvSpPr>
          <p:nvPr>
            <p:ph type="ctrTitle" idx="4"/>
          </p:nvPr>
        </p:nvSpPr>
        <p:spPr>
          <a:xfrm>
            <a:off x="2138393"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2" name="Google Shape;112;p20"/>
          <p:cNvSpPr txBox="1">
            <a:spLocks noGrp="1"/>
          </p:cNvSpPr>
          <p:nvPr>
            <p:ph type="subTitle" idx="5"/>
          </p:nvPr>
        </p:nvSpPr>
        <p:spPr>
          <a:xfrm>
            <a:off x="2138367"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3" name="Google Shape;113;p20"/>
          <p:cNvSpPr txBox="1">
            <a:spLocks noGrp="1"/>
          </p:cNvSpPr>
          <p:nvPr>
            <p:ph type="ctrTitle" idx="6"/>
          </p:nvPr>
        </p:nvSpPr>
        <p:spPr>
          <a:xfrm>
            <a:off x="7934227"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4" name="Google Shape;114;p20"/>
          <p:cNvSpPr txBox="1">
            <a:spLocks noGrp="1"/>
          </p:cNvSpPr>
          <p:nvPr>
            <p:ph type="subTitle" idx="7"/>
          </p:nvPr>
        </p:nvSpPr>
        <p:spPr>
          <a:xfrm>
            <a:off x="7934200"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5" name="Google Shape;115;p20"/>
          <p:cNvSpPr txBox="1">
            <a:spLocks noGrp="1"/>
          </p:cNvSpPr>
          <p:nvPr>
            <p:ph type="ctrTitle" idx="8"/>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345951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116"/>
        <p:cNvGrpSpPr/>
        <p:nvPr/>
      </p:nvGrpSpPr>
      <p:grpSpPr>
        <a:xfrm>
          <a:off x="0" y="0"/>
          <a:ext cx="0" cy="0"/>
          <a:chOff x="0" y="0"/>
          <a:chExt cx="0" cy="0"/>
        </a:xfrm>
      </p:grpSpPr>
      <p:sp>
        <p:nvSpPr>
          <p:cNvPr id="117" name="Google Shape;117;p21"/>
          <p:cNvSpPr/>
          <p:nvPr/>
        </p:nvSpPr>
        <p:spPr>
          <a:xfrm>
            <a:off x="1306567" y="1557400"/>
            <a:ext cx="1871600" cy="187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21"/>
          <p:cNvSpPr/>
          <p:nvPr/>
        </p:nvSpPr>
        <p:spPr>
          <a:xfrm>
            <a:off x="8278000" y="2953667"/>
            <a:ext cx="7828000" cy="78280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21"/>
          <p:cNvSpPr txBox="1">
            <a:spLocks noGrp="1"/>
          </p:cNvSpPr>
          <p:nvPr>
            <p:ph type="ctrTitle"/>
          </p:nvPr>
        </p:nvSpPr>
        <p:spPr>
          <a:xfrm>
            <a:off x="2262800" y="719333"/>
            <a:ext cx="7666400" cy="16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10133">
                <a:solidFill>
                  <a:schemeClr val="accent6"/>
                </a:solidFill>
                <a:latin typeface="Anton"/>
                <a:ea typeface="Anton"/>
                <a:cs typeface="Anton"/>
                <a:sym typeface="Anton"/>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20" name="Google Shape;120;p21"/>
          <p:cNvSpPr txBox="1">
            <a:spLocks noGrp="1"/>
          </p:cNvSpPr>
          <p:nvPr>
            <p:ph type="subTitle" idx="1"/>
          </p:nvPr>
        </p:nvSpPr>
        <p:spPr>
          <a:xfrm>
            <a:off x="2262800" y="2953667"/>
            <a:ext cx="7666400" cy="17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Font typeface="Overpass Light"/>
              <a:buNone/>
              <a:defRPr sz="2133">
                <a:latin typeface="Arvo"/>
                <a:ea typeface="Arvo"/>
                <a:cs typeface="Arvo"/>
                <a:sym typeface="Arvo"/>
              </a:defRPr>
            </a:lvl1pPr>
            <a:lvl2pPr lvl="1"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2pPr>
            <a:lvl3pPr lvl="2"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3pPr>
            <a:lvl4pPr lvl="3"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4pPr>
            <a:lvl5pPr lvl="4"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5pPr>
            <a:lvl6pPr lvl="5"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6pPr>
            <a:lvl7pPr lvl="6"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7pPr>
            <a:lvl8pPr lvl="7"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8pPr>
            <a:lvl9pPr lvl="8"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9pPr>
          </a:lstStyle>
          <a:p>
            <a:endParaRPr/>
          </a:p>
        </p:txBody>
      </p:sp>
      <p:sp>
        <p:nvSpPr>
          <p:cNvPr id="121" name="Google Shape;121;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2" name="Google Shape;122;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3" name="Google Shape;123;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4" name="Google Shape;124;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5" name="Google Shape;125;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6" name="Google Shape;126;p21"/>
          <p:cNvSpPr txBox="1"/>
          <p:nvPr/>
        </p:nvSpPr>
        <p:spPr>
          <a:xfrm>
            <a:off x="2582200" y="5003800"/>
            <a:ext cx="7027600" cy="8208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400"/>
              </a:spcBef>
              <a:spcAft>
                <a:spcPts val="0"/>
              </a:spcAft>
              <a:buNone/>
            </a:pPr>
            <a:r>
              <a:rPr lang="en" sz="1333">
                <a:solidFill>
                  <a:schemeClr val="accent5"/>
                </a:solidFill>
                <a:latin typeface="Arvo"/>
                <a:ea typeface="Arvo"/>
                <a:cs typeface="Arvo"/>
                <a:sym typeface="Arvo"/>
              </a:rPr>
              <a:t>CREDITS: This presentation template was created by </a:t>
            </a:r>
            <a:r>
              <a:rPr lang="en" sz="1333" b="1">
                <a:solidFill>
                  <a:schemeClr val="accent5"/>
                </a:solidFill>
                <a:latin typeface="Arvo"/>
                <a:ea typeface="Arvo"/>
                <a:cs typeface="Arvo"/>
                <a:sym typeface="Arvo"/>
              </a:rPr>
              <a:t>Slidesgo</a:t>
            </a:r>
            <a:r>
              <a:rPr lang="en" sz="1333">
                <a:solidFill>
                  <a:schemeClr val="accent5"/>
                </a:solidFill>
                <a:latin typeface="Arvo"/>
                <a:ea typeface="Arvo"/>
                <a:cs typeface="Arvo"/>
                <a:sym typeface="Arvo"/>
              </a:rPr>
              <a:t>, including icons by </a:t>
            </a:r>
            <a:r>
              <a:rPr lang="en" sz="1333" b="1">
                <a:solidFill>
                  <a:schemeClr val="accent5"/>
                </a:solidFill>
                <a:latin typeface="Arvo"/>
                <a:ea typeface="Arvo"/>
                <a:cs typeface="Arvo"/>
                <a:sym typeface="Arvo"/>
              </a:rPr>
              <a:t>Flaticon</a:t>
            </a:r>
            <a:r>
              <a:rPr lang="en" sz="1333">
                <a:solidFill>
                  <a:schemeClr val="accent5"/>
                </a:solidFill>
                <a:latin typeface="Arvo"/>
                <a:ea typeface="Arvo"/>
                <a:cs typeface="Arvo"/>
                <a:sym typeface="Arvo"/>
              </a:rPr>
              <a:t>, and infographics &amp; images by </a:t>
            </a:r>
            <a:r>
              <a:rPr lang="en" sz="1333" b="1">
                <a:solidFill>
                  <a:schemeClr val="accent5"/>
                </a:solidFill>
                <a:latin typeface="Arvo"/>
                <a:ea typeface="Arvo"/>
                <a:cs typeface="Arvo"/>
                <a:sym typeface="Arvo"/>
              </a:rPr>
              <a:t>Freepik</a:t>
            </a:r>
            <a:endParaRPr sz="1333" b="1">
              <a:solidFill>
                <a:schemeClr val="accent5"/>
              </a:solidFill>
              <a:latin typeface="Arvo"/>
              <a:ea typeface="Arvo"/>
              <a:cs typeface="Arvo"/>
              <a:sym typeface="Arvo"/>
            </a:endParaRPr>
          </a:p>
        </p:txBody>
      </p:sp>
    </p:spTree>
    <p:extLst>
      <p:ext uri="{BB962C8B-B14F-4D97-AF65-F5344CB8AC3E}">
        <p14:creationId xmlns:p14="http://schemas.microsoft.com/office/powerpoint/2010/main" val="258049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127"/>
        <p:cNvGrpSpPr/>
        <p:nvPr/>
      </p:nvGrpSpPr>
      <p:grpSpPr>
        <a:xfrm>
          <a:off x="0" y="0"/>
          <a:ext cx="0" cy="0"/>
          <a:chOff x="0" y="0"/>
          <a:chExt cx="0" cy="0"/>
        </a:xfrm>
      </p:grpSpPr>
      <p:sp>
        <p:nvSpPr>
          <p:cNvPr id="128" name="Google Shape;128;p22"/>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608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129"/>
        <p:cNvGrpSpPr/>
        <p:nvPr/>
      </p:nvGrpSpPr>
      <p:grpSpPr>
        <a:xfrm>
          <a:off x="0" y="0"/>
          <a:ext cx="0" cy="0"/>
          <a:chOff x="0" y="0"/>
          <a:chExt cx="0" cy="0"/>
        </a:xfrm>
      </p:grpSpPr>
      <p:sp>
        <p:nvSpPr>
          <p:cNvPr id="130" name="Google Shape;130;p23"/>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82854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lt1"/>
        </a:solidFill>
        <a:effectLst/>
      </p:bgPr>
    </p:bg>
    <p:spTree>
      <p:nvGrpSpPr>
        <p:cNvPr id="1" name="Shape 131"/>
        <p:cNvGrpSpPr/>
        <p:nvPr/>
      </p:nvGrpSpPr>
      <p:grpSpPr>
        <a:xfrm>
          <a:off x="0" y="0"/>
          <a:ext cx="0" cy="0"/>
          <a:chOff x="0" y="0"/>
          <a:chExt cx="0" cy="0"/>
        </a:xfrm>
      </p:grpSpPr>
    </p:spTree>
    <p:extLst>
      <p:ext uri="{BB962C8B-B14F-4D97-AF65-F5344CB8AC3E}">
        <p14:creationId xmlns:p14="http://schemas.microsoft.com/office/powerpoint/2010/main" val="146637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txBox="1">
            <a:spLocks noGrp="1"/>
          </p:cNvSpPr>
          <p:nvPr>
            <p:ph type="ctrTitle"/>
          </p:nvPr>
        </p:nvSpPr>
        <p:spPr>
          <a:xfrm>
            <a:off x="1065236"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5" name="Google Shape;25;p5"/>
          <p:cNvSpPr txBox="1">
            <a:spLocks noGrp="1"/>
          </p:cNvSpPr>
          <p:nvPr>
            <p:ph type="subTitle" idx="1"/>
          </p:nvPr>
        </p:nvSpPr>
        <p:spPr>
          <a:xfrm>
            <a:off x="1065200"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6" name="Google Shape;26;p5"/>
          <p:cNvSpPr txBox="1">
            <a:spLocks noGrp="1"/>
          </p:cNvSpPr>
          <p:nvPr>
            <p:ph type="ctrTitle" idx="2"/>
          </p:nvPr>
        </p:nvSpPr>
        <p:spPr>
          <a:xfrm>
            <a:off x="6662335"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7" name="Google Shape;27;p5"/>
          <p:cNvSpPr txBox="1">
            <a:spLocks noGrp="1"/>
          </p:cNvSpPr>
          <p:nvPr>
            <p:ph type="subTitle" idx="3"/>
          </p:nvPr>
        </p:nvSpPr>
        <p:spPr>
          <a:xfrm>
            <a:off x="6662295"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8" name="Google Shape;28;p5"/>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96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dk2"/>
        </a:solidFill>
        <a:effectLst/>
      </p:bgPr>
    </p:bg>
    <p:spTree>
      <p:nvGrpSpPr>
        <p:cNvPr id="1" name="Shape 132"/>
        <p:cNvGrpSpPr/>
        <p:nvPr/>
      </p:nvGrpSpPr>
      <p:grpSpPr>
        <a:xfrm>
          <a:off x="0" y="0"/>
          <a:ext cx="0" cy="0"/>
          <a:chOff x="0" y="0"/>
          <a:chExt cx="0" cy="0"/>
        </a:xfrm>
      </p:grpSpPr>
    </p:spTree>
    <p:extLst>
      <p:ext uri="{BB962C8B-B14F-4D97-AF65-F5344CB8AC3E}">
        <p14:creationId xmlns:p14="http://schemas.microsoft.com/office/powerpoint/2010/main" val="3624250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3408527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4472C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186358"/>
            <a:ext cx="9859116" cy="2697988"/>
          </a:xfrm>
          <a:prstGeom prst="rect">
            <a:avLst/>
          </a:prstGeom>
          <a:noFill/>
        </p:spPr>
        <p:txBody>
          <a:bodyPr tIns="91440" bIns="91440" anchor="t" anchorCtr="0"/>
          <a:lstStyle>
            <a:lvl1pPr>
              <a:defRPr sz="7058" spc="-99"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69241" y="3877274"/>
            <a:ext cx="9860675" cy="1793881"/>
          </a:xfrm>
          <a:prstGeom prst="rect">
            <a:avLst/>
          </a:prstGeom>
          <a:noFill/>
        </p:spPr>
        <p:txBody>
          <a:bodyPr lIns="182880" tIns="146304" rIns="182880" bIns="146304">
            <a:noAutofit/>
          </a:bodyPr>
          <a:lstStyle>
            <a:lvl1pPr marL="0" indent="0">
              <a:spcBef>
                <a:spcPts val="0"/>
              </a:spcBef>
              <a:buNone/>
              <a:defRPr sz="3529" spc="0" baseline="0">
                <a:solidFill>
                  <a:schemeClr val="bg1"/>
                </a:solidFill>
                <a:latin typeface="Segoe UI Light" panose="020B0502040204020203" pitchFamily="34" charset="0"/>
                <a:cs typeface="Segoe UI Light" panose="020B0502040204020203" pitchFamily="34" charset="0"/>
              </a:defRPr>
            </a:lvl1pPr>
          </a:lstStyle>
          <a:p>
            <a:pPr lvl="0"/>
            <a:r>
              <a:rPr lang="en-US"/>
              <a:t>Speaker Name</a:t>
            </a:r>
          </a:p>
        </p:txBody>
      </p:sp>
    </p:spTree>
    <p:extLst>
      <p:ext uri="{BB962C8B-B14F-4D97-AF65-F5344CB8AC3E}">
        <p14:creationId xmlns:p14="http://schemas.microsoft.com/office/powerpoint/2010/main" val="2958038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29"/>
        <p:cNvGrpSpPr/>
        <p:nvPr/>
      </p:nvGrpSpPr>
      <p:grpSpPr>
        <a:xfrm>
          <a:off x="0" y="0"/>
          <a:ext cx="0" cy="0"/>
          <a:chOff x="0" y="0"/>
          <a:chExt cx="0" cy="0"/>
        </a:xfrm>
      </p:grpSpPr>
      <p:sp>
        <p:nvSpPr>
          <p:cNvPr id="30" name="Google Shape;30;p6"/>
          <p:cNvSpPr/>
          <p:nvPr/>
        </p:nvSpPr>
        <p:spPr>
          <a:xfrm rot="10800000">
            <a:off x="-6876800" y="-68768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95947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2"/>
        </a:solidFill>
        <a:effectLst/>
      </p:bgPr>
    </p:bg>
    <p:spTree>
      <p:nvGrpSpPr>
        <p:cNvPr id="1" name="Shape 32"/>
        <p:cNvGrpSpPr/>
        <p:nvPr/>
      </p:nvGrpSpPr>
      <p:grpSpPr>
        <a:xfrm>
          <a:off x="0" y="0"/>
          <a:ext cx="0" cy="0"/>
          <a:chOff x="0" y="0"/>
          <a:chExt cx="0" cy="0"/>
        </a:xfrm>
      </p:grpSpPr>
      <p:sp>
        <p:nvSpPr>
          <p:cNvPr id="33" name="Google Shape;33;p7"/>
          <p:cNvSpPr/>
          <p:nvPr/>
        </p:nvSpPr>
        <p:spPr>
          <a:xfrm>
            <a:off x="9999267" y="1303536"/>
            <a:ext cx="1734773" cy="1734789"/>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7"/>
          <p:cNvSpPr txBox="1">
            <a:spLocks noGrp="1"/>
          </p:cNvSpPr>
          <p:nvPr>
            <p:ph type="body" idx="1"/>
          </p:nvPr>
        </p:nvSpPr>
        <p:spPr>
          <a:xfrm>
            <a:off x="6699033" y="3988200"/>
            <a:ext cx="4542000" cy="2156400"/>
          </a:xfrm>
          <a:prstGeom prst="rect">
            <a:avLst/>
          </a:prstGeom>
        </p:spPr>
        <p:txBody>
          <a:bodyPr spcFirstLastPara="1" wrap="square" lIns="91425" tIns="91425" rIns="91425" bIns="91425" anchor="t" anchorCtr="0">
            <a:noAutofit/>
          </a:bodyPr>
          <a:lstStyle>
            <a:lvl1pPr marL="609585" lvl="0" indent="-457189" algn="r" rtl="0">
              <a:lnSpc>
                <a:spcPct val="100000"/>
              </a:lnSpc>
              <a:spcBef>
                <a:spcPts val="0"/>
              </a:spcBef>
              <a:spcAft>
                <a:spcPts val="0"/>
              </a:spcAft>
              <a:buClr>
                <a:srgbClr val="FFFFFF"/>
              </a:buClr>
              <a:buSzPts val="1800"/>
              <a:buFont typeface="Arvo"/>
              <a:buChar char="●"/>
              <a:defRPr sz="2133">
                <a:solidFill>
                  <a:srgbClr val="333644"/>
                </a:solidFill>
                <a:latin typeface="Arvo"/>
                <a:ea typeface="Arvo"/>
                <a:cs typeface="Arvo"/>
                <a:sym typeface="Arvo"/>
              </a:defRPr>
            </a:lvl1pPr>
            <a:lvl2pPr marL="1219170" lvl="1" indent="-423323" rtl="0">
              <a:spcBef>
                <a:spcPts val="0"/>
              </a:spcBef>
              <a:spcAft>
                <a:spcPts val="0"/>
              </a:spcAft>
              <a:buClr>
                <a:srgbClr val="FFFFFF"/>
              </a:buClr>
              <a:buSzPts val="1400"/>
              <a:buFont typeface="Arvo"/>
              <a:buChar char="○"/>
              <a:defRPr>
                <a:solidFill>
                  <a:srgbClr val="FFFFFF"/>
                </a:solidFill>
                <a:latin typeface="Arvo"/>
                <a:ea typeface="Arvo"/>
                <a:cs typeface="Arvo"/>
                <a:sym typeface="Arvo"/>
              </a:defRPr>
            </a:lvl2pPr>
            <a:lvl3pPr marL="1828754" lvl="2"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3pPr>
            <a:lvl4pPr marL="2438339" lvl="3"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4pPr>
            <a:lvl5pPr marL="3047924" lvl="4"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5pPr>
            <a:lvl6pPr marL="3657509" lvl="5"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6pPr>
            <a:lvl7pPr marL="4267093" lvl="6"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7pPr>
            <a:lvl8pPr marL="4876678" lvl="7"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8pPr>
            <a:lvl9pPr marL="5486263" lvl="8" indent="-423323" rtl="0">
              <a:spcBef>
                <a:spcPts val="2133"/>
              </a:spcBef>
              <a:spcAft>
                <a:spcPts val="2133"/>
              </a:spcAft>
              <a:buClr>
                <a:srgbClr val="FFFFFF"/>
              </a:buClr>
              <a:buSzPts val="1400"/>
              <a:buFont typeface="Arvo"/>
              <a:buChar char="■"/>
              <a:defRPr>
                <a:solidFill>
                  <a:srgbClr val="FFFFFF"/>
                </a:solidFill>
                <a:latin typeface="Arvo"/>
                <a:ea typeface="Arvo"/>
                <a:cs typeface="Arvo"/>
                <a:sym typeface="Arvo"/>
              </a:defRPr>
            </a:lvl9pPr>
          </a:lstStyle>
          <a:p>
            <a:endParaRPr/>
          </a:p>
        </p:txBody>
      </p:sp>
      <p:sp>
        <p:nvSpPr>
          <p:cNvPr id="35" name="Google Shape;35;p7"/>
          <p:cNvSpPr txBox="1">
            <a:spLocks noGrp="1"/>
          </p:cNvSpPr>
          <p:nvPr>
            <p:ph type="ctrTitle"/>
          </p:nvPr>
        </p:nvSpPr>
        <p:spPr>
          <a:xfrm>
            <a:off x="4781833" y="1685033"/>
            <a:ext cx="6459200" cy="1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2800"/>
              <a:buFont typeface="Anton"/>
              <a:buNone/>
              <a:defRPr sz="6400">
                <a:solidFill>
                  <a:schemeClr val="accent4"/>
                </a:solidFill>
                <a:latin typeface="Anton"/>
                <a:ea typeface="Anton"/>
                <a:cs typeface="Anton"/>
                <a:sym typeface="Anton"/>
              </a:defRPr>
            </a:lvl1pPr>
            <a:lvl2pPr lvl="1"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2pPr>
            <a:lvl3pPr lvl="2"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3pPr>
            <a:lvl4pPr lvl="3"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4pPr>
            <a:lvl5pPr lvl="4"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5pPr>
            <a:lvl6pPr lvl="5"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6pPr>
            <a:lvl7pPr lvl="6"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7pPr>
            <a:lvl8pPr lvl="7"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8pPr>
            <a:lvl9pPr lvl="8"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9pPr>
          </a:lstStyle>
          <a:p>
            <a:endParaRPr/>
          </a:p>
        </p:txBody>
      </p:sp>
    </p:spTree>
    <p:extLst>
      <p:ext uri="{BB962C8B-B14F-4D97-AF65-F5344CB8AC3E}">
        <p14:creationId xmlns:p14="http://schemas.microsoft.com/office/powerpoint/2010/main" val="247248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1"/>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950967" y="2680800"/>
            <a:ext cx="5145200" cy="14964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5600">
                <a:latin typeface="Anton"/>
                <a:ea typeface="Anton"/>
                <a:cs typeface="Anton"/>
                <a:sym typeface="Anton"/>
              </a:defRPr>
            </a:lvl1pPr>
            <a:lvl2pPr lvl="1">
              <a:spcBef>
                <a:spcPts val="0"/>
              </a:spcBef>
              <a:spcAft>
                <a:spcPts val="0"/>
              </a:spcAft>
              <a:buClr>
                <a:schemeClr val="accent1"/>
              </a:buClr>
              <a:buSzPts val="4800"/>
              <a:buNone/>
              <a:defRPr sz="6400">
                <a:solidFill>
                  <a:schemeClr val="accent1"/>
                </a:solidFill>
              </a:defRPr>
            </a:lvl2pPr>
            <a:lvl3pPr lvl="2">
              <a:spcBef>
                <a:spcPts val="0"/>
              </a:spcBef>
              <a:spcAft>
                <a:spcPts val="0"/>
              </a:spcAft>
              <a:buClr>
                <a:schemeClr val="accent1"/>
              </a:buClr>
              <a:buSzPts val="4800"/>
              <a:buNone/>
              <a:defRPr sz="6400">
                <a:solidFill>
                  <a:schemeClr val="accent1"/>
                </a:solidFill>
              </a:defRPr>
            </a:lvl3pPr>
            <a:lvl4pPr lvl="3">
              <a:spcBef>
                <a:spcPts val="0"/>
              </a:spcBef>
              <a:spcAft>
                <a:spcPts val="0"/>
              </a:spcAft>
              <a:buClr>
                <a:schemeClr val="accent1"/>
              </a:buClr>
              <a:buSzPts val="4800"/>
              <a:buNone/>
              <a:defRPr sz="6400">
                <a:solidFill>
                  <a:schemeClr val="accent1"/>
                </a:solidFill>
              </a:defRPr>
            </a:lvl4pPr>
            <a:lvl5pPr lvl="4">
              <a:spcBef>
                <a:spcPts val="0"/>
              </a:spcBef>
              <a:spcAft>
                <a:spcPts val="0"/>
              </a:spcAft>
              <a:buClr>
                <a:schemeClr val="accent1"/>
              </a:buClr>
              <a:buSzPts val="4800"/>
              <a:buNone/>
              <a:defRPr sz="6400">
                <a:solidFill>
                  <a:schemeClr val="accent1"/>
                </a:solidFill>
              </a:defRPr>
            </a:lvl5pPr>
            <a:lvl6pPr lvl="5">
              <a:spcBef>
                <a:spcPts val="0"/>
              </a:spcBef>
              <a:spcAft>
                <a:spcPts val="0"/>
              </a:spcAft>
              <a:buClr>
                <a:schemeClr val="accent1"/>
              </a:buClr>
              <a:buSzPts val="4800"/>
              <a:buNone/>
              <a:defRPr sz="6400">
                <a:solidFill>
                  <a:schemeClr val="accent1"/>
                </a:solidFill>
              </a:defRPr>
            </a:lvl6pPr>
            <a:lvl7pPr lvl="6">
              <a:spcBef>
                <a:spcPts val="0"/>
              </a:spcBef>
              <a:spcAft>
                <a:spcPts val="0"/>
              </a:spcAft>
              <a:buClr>
                <a:schemeClr val="accent1"/>
              </a:buClr>
              <a:buSzPts val="4800"/>
              <a:buNone/>
              <a:defRPr sz="6400">
                <a:solidFill>
                  <a:schemeClr val="accent1"/>
                </a:solidFill>
              </a:defRPr>
            </a:lvl7pPr>
            <a:lvl8pPr lvl="7">
              <a:spcBef>
                <a:spcPts val="0"/>
              </a:spcBef>
              <a:spcAft>
                <a:spcPts val="0"/>
              </a:spcAft>
              <a:buClr>
                <a:schemeClr val="accent1"/>
              </a:buClr>
              <a:buSzPts val="4800"/>
              <a:buNone/>
              <a:defRPr sz="6400">
                <a:solidFill>
                  <a:schemeClr val="accent1"/>
                </a:solidFill>
              </a:defRPr>
            </a:lvl8pPr>
            <a:lvl9pPr lvl="8">
              <a:spcBef>
                <a:spcPts val="0"/>
              </a:spcBef>
              <a:spcAft>
                <a:spcPts val="0"/>
              </a:spcAft>
              <a:buClr>
                <a:schemeClr val="accent1"/>
              </a:buClr>
              <a:buSzPts val="4800"/>
              <a:buNone/>
              <a:defRPr sz="6400">
                <a:solidFill>
                  <a:schemeClr val="accent1"/>
                </a:solidFill>
              </a:defRPr>
            </a:lvl9pPr>
          </a:lstStyle>
          <a:p>
            <a:endParaRPr/>
          </a:p>
        </p:txBody>
      </p:sp>
    </p:spTree>
    <p:extLst>
      <p:ext uri="{BB962C8B-B14F-4D97-AF65-F5344CB8AC3E}">
        <p14:creationId xmlns:p14="http://schemas.microsoft.com/office/powerpoint/2010/main" val="402358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ctrTitle"/>
          </p:nvPr>
        </p:nvSpPr>
        <p:spPr>
          <a:xfrm>
            <a:off x="5660567" y="2376800"/>
            <a:ext cx="5580800" cy="2742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1200"/>
              <a:buFont typeface="Anton"/>
              <a:buNone/>
              <a:defRPr sz="6400">
                <a:latin typeface="Anton"/>
                <a:ea typeface="Anton"/>
                <a:cs typeface="Anton"/>
                <a:sym typeface="Anton"/>
              </a:defRPr>
            </a:lvl1pPr>
            <a:lvl2pPr lvl="1"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2pPr>
            <a:lvl3pPr lvl="2"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3pPr>
            <a:lvl4pPr lvl="3"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4pPr>
            <a:lvl5pPr lvl="4"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5pPr>
            <a:lvl6pPr lvl="5"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6pPr>
            <a:lvl7pPr lvl="6"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7pPr>
            <a:lvl8pPr lvl="7"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8pPr>
            <a:lvl9pPr lvl="8"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9pPr>
          </a:lstStyle>
          <a:p>
            <a:endParaRPr/>
          </a:p>
        </p:txBody>
      </p:sp>
      <p:sp>
        <p:nvSpPr>
          <p:cNvPr id="40" name="Google Shape;40;p9"/>
          <p:cNvSpPr txBox="1">
            <a:spLocks noGrp="1"/>
          </p:cNvSpPr>
          <p:nvPr>
            <p:ph type="subTitle" idx="1"/>
          </p:nvPr>
        </p:nvSpPr>
        <p:spPr>
          <a:xfrm>
            <a:off x="7328400" y="5514476"/>
            <a:ext cx="3912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Font typeface="Arvo"/>
              <a:buNone/>
              <a:defRPr sz="1867">
                <a:latin typeface="Arvo"/>
                <a:ea typeface="Arvo"/>
                <a:cs typeface="Arvo"/>
                <a:sym typeface="Arvo"/>
              </a:defRPr>
            </a:lvl1pPr>
            <a:lvl2pPr lvl="1"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2pPr>
            <a:lvl3pPr lvl="2"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3pPr>
            <a:lvl4pPr lvl="3"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4pPr>
            <a:lvl5pPr lvl="4"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5pPr>
            <a:lvl6pPr lvl="5"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6pPr>
            <a:lvl7pPr lvl="6"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7pPr>
            <a:lvl8pPr lvl="7"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8pPr>
            <a:lvl9pPr lvl="8"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9pPr>
          </a:lstStyle>
          <a:p>
            <a:endParaRPr/>
          </a:p>
        </p:txBody>
      </p:sp>
      <p:sp>
        <p:nvSpPr>
          <p:cNvPr id="41" name="Google Shape;41;p9"/>
          <p:cNvSpPr txBox="1">
            <a:spLocks noGrp="1"/>
          </p:cNvSpPr>
          <p:nvPr>
            <p:ph type="title" idx="2" hasCustomPrompt="1"/>
          </p:nvPr>
        </p:nvSpPr>
        <p:spPr>
          <a:xfrm>
            <a:off x="8346000" y="719337"/>
            <a:ext cx="2895200" cy="958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4800"/>
              <a:buFont typeface="Anton"/>
              <a:buNone/>
              <a:defRPr sz="6267">
                <a:latin typeface="Anton"/>
                <a:ea typeface="Anton"/>
                <a:cs typeface="Anton"/>
                <a:sym typeface="Anton"/>
              </a:defRPr>
            </a:lvl1pPr>
            <a:lvl2pPr lvl="1"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2pPr>
            <a:lvl3pPr lvl="2"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3pPr>
            <a:lvl4pPr lvl="3"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4pPr>
            <a:lvl5pPr lvl="4"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5pPr>
            <a:lvl6pPr lvl="5"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6pPr>
            <a:lvl7pPr lvl="6"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7pPr>
            <a:lvl8pPr lvl="7"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8pPr>
            <a:lvl9pPr lvl="8"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9pPr>
          </a:lstStyle>
          <a:p>
            <a:r>
              <a:t>xx%</a:t>
            </a:r>
          </a:p>
        </p:txBody>
      </p:sp>
    </p:spTree>
    <p:extLst>
      <p:ext uri="{BB962C8B-B14F-4D97-AF65-F5344CB8AC3E}">
        <p14:creationId xmlns:p14="http://schemas.microsoft.com/office/powerpoint/2010/main" val="108442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2"/>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293657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50"/>
        <p:cNvGrpSpPr/>
        <p:nvPr/>
      </p:nvGrpSpPr>
      <p:grpSpPr>
        <a:xfrm>
          <a:off x="0" y="0"/>
          <a:ext cx="0" cy="0"/>
          <a:chOff x="0" y="0"/>
          <a:chExt cx="0" cy="0"/>
        </a:xfrm>
      </p:grpSpPr>
      <p:sp>
        <p:nvSpPr>
          <p:cNvPr id="51" name="Google Shape;51;p12"/>
          <p:cNvSpPr/>
          <p:nvPr/>
        </p:nvSpPr>
        <p:spPr>
          <a:xfrm>
            <a:off x="4754400" y="-292733"/>
            <a:ext cx="14875200" cy="148752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12"/>
          <p:cNvSpPr txBox="1">
            <a:spLocks noGrp="1"/>
          </p:cNvSpPr>
          <p:nvPr>
            <p:ph type="ctrTitle"/>
          </p:nvPr>
        </p:nvSpPr>
        <p:spPr>
          <a:xfrm>
            <a:off x="965639" y="4313540"/>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3" name="Google Shape;53;p12"/>
          <p:cNvSpPr txBox="1">
            <a:spLocks noGrp="1"/>
          </p:cNvSpPr>
          <p:nvPr>
            <p:ph type="subTitle" idx="1"/>
          </p:nvPr>
        </p:nvSpPr>
        <p:spPr>
          <a:xfrm>
            <a:off x="965467"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4" name="Google Shape;54;p12"/>
          <p:cNvSpPr txBox="1">
            <a:spLocks noGrp="1"/>
          </p:cNvSpPr>
          <p:nvPr>
            <p:ph type="title" idx="2" hasCustomPrompt="1"/>
          </p:nvPr>
        </p:nvSpPr>
        <p:spPr>
          <a:xfrm>
            <a:off x="965639"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a:spLocks noGrp="1"/>
          </p:cNvSpPr>
          <p:nvPr>
            <p:ph type="ctrTitle" idx="3"/>
          </p:nvPr>
        </p:nvSpPr>
        <p:spPr>
          <a:xfrm>
            <a:off x="7361200" y="43135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6" name="Google Shape;56;p12"/>
          <p:cNvSpPr txBox="1">
            <a:spLocks noGrp="1"/>
          </p:cNvSpPr>
          <p:nvPr>
            <p:ph type="subTitle" idx="4"/>
          </p:nvPr>
        </p:nvSpPr>
        <p:spPr>
          <a:xfrm>
            <a:off x="7361200"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7" name="Google Shape;57;p12"/>
          <p:cNvSpPr txBox="1">
            <a:spLocks noGrp="1"/>
          </p:cNvSpPr>
          <p:nvPr>
            <p:ph type="title" idx="5" hasCustomPrompt="1"/>
          </p:nvPr>
        </p:nvSpPr>
        <p:spPr>
          <a:xfrm>
            <a:off x="7361200"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2"/>
          <p:cNvSpPr txBox="1">
            <a:spLocks noGrp="1"/>
          </p:cNvSpPr>
          <p:nvPr>
            <p:ph type="ctrTitle" idx="6"/>
          </p:nvPr>
        </p:nvSpPr>
        <p:spPr>
          <a:xfrm>
            <a:off x="965633" y="12282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9" name="Google Shape;59;p12"/>
          <p:cNvSpPr txBox="1">
            <a:spLocks noGrp="1"/>
          </p:cNvSpPr>
          <p:nvPr>
            <p:ph type="subTitle" idx="7"/>
          </p:nvPr>
        </p:nvSpPr>
        <p:spPr>
          <a:xfrm>
            <a:off x="965635"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0" name="Google Shape;60;p12"/>
          <p:cNvSpPr txBox="1">
            <a:spLocks noGrp="1"/>
          </p:cNvSpPr>
          <p:nvPr>
            <p:ph type="title" idx="8" hasCustomPrompt="1"/>
          </p:nvPr>
        </p:nvSpPr>
        <p:spPr>
          <a:xfrm>
            <a:off x="965635"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12"/>
          <p:cNvSpPr txBox="1">
            <a:spLocks noGrp="1"/>
          </p:cNvSpPr>
          <p:nvPr>
            <p:ph type="ctrTitle" idx="9"/>
          </p:nvPr>
        </p:nvSpPr>
        <p:spPr>
          <a:xfrm>
            <a:off x="7361200" y="1228209"/>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62" name="Google Shape;62;p12"/>
          <p:cNvSpPr txBox="1">
            <a:spLocks noGrp="1"/>
          </p:cNvSpPr>
          <p:nvPr>
            <p:ph type="subTitle" idx="13"/>
          </p:nvPr>
        </p:nvSpPr>
        <p:spPr>
          <a:xfrm>
            <a:off x="7361204"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3" name="Google Shape;63;p12"/>
          <p:cNvSpPr txBox="1">
            <a:spLocks noGrp="1"/>
          </p:cNvSpPr>
          <p:nvPr>
            <p:ph type="title" idx="14" hasCustomPrompt="1"/>
          </p:nvPr>
        </p:nvSpPr>
        <p:spPr>
          <a:xfrm>
            <a:off x="7361200"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9107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w Center by Slidesgo">
  <p:cSld name="Law Center by Slidesgo">
    <p:bg>
      <p:bgPr>
        <a:solidFill>
          <a:schemeClr val="accent5"/>
        </a:solidFill>
        <a:effectLst/>
      </p:bgPr>
    </p:bg>
    <p:spTree>
      <p:nvGrpSpPr>
        <p:cNvPr id="1" name="Shape 64"/>
        <p:cNvGrpSpPr/>
        <p:nvPr/>
      </p:nvGrpSpPr>
      <p:grpSpPr>
        <a:xfrm>
          <a:off x="0" y="0"/>
          <a:ext cx="0" cy="0"/>
          <a:chOff x="0" y="0"/>
          <a:chExt cx="0" cy="0"/>
        </a:xfrm>
      </p:grpSpPr>
      <p:sp>
        <p:nvSpPr>
          <p:cNvPr id="65" name="Google Shape;65;p13"/>
          <p:cNvSpPr/>
          <p:nvPr/>
        </p:nvSpPr>
        <p:spPr>
          <a:xfrm rot="10800000" flipH="1">
            <a:off x="6455800" y="-5736200"/>
            <a:ext cx="11472400" cy="11472400"/>
          </a:xfrm>
          <a:prstGeom prst="pie">
            <a:avLst>
              <a:gd name="adj1" fmla="val 10799952"/>
              <a:gd name="adj2" fmla="val 1620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3"/>
          <p:cNvSpPr/>
          <p:nvPr/>
        </p:nvSpPr>
        <p:spPr>
          <a:xfrm>
            <a:off x="744501" y="3090032"/>
            <a:ext cx="3011919" cy="3011947"/>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3"/>
          <p:cNvSpPr txBox="1">
            <a:spLocks noGrp="1"/>
          </p:cNvSpPr>
          <p:nvPr>
            <p:ph type="ctrTitle"/>
          </p:nvPr>
        </p:nvSpPr>
        <p:spPr>
          <a:xfrm>
            <a:off x="2694800" y="5444116"/>
            <a:ext cx="6802400" cy="731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600"/>
              <a:buNone/>
              <a:defRPr sz="3067">
                <a:solidFill>
                  <a:schemeClr val="dk1"/>
                </a:solidFill>
                <a:latin typeface="Anton"/>
                <a:ea typeface="Anton"/>
                <a:cs typeface="Anton"/>
                <a:sym typeface="Anton"/>
              </a:defRPr>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68" name="Google Shape;68;p13"/>
          <p:cNvSpPr txBox="1">
            <a:spLocks noGrp="1"/>
          </p:cNvSpPr>
          <p:nvPr>
            <p:ph type="subTitle" idx="1"/>
          </p:nvPr>
        </p:nvSpPr>
        <p:spPr>
          <a:xfrm flipH="1">
            <a:off x="2694800" y="2931767"/>
            <a:ext cx="6802400" cy="1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latin typeface="Arvo"/>
                <a:ea typeface="Arvo"/>
                <a:cs typeface="Arvo"/>
                <a:sym typeface="Arvo"/>
              </a:defRPr>
            </a:lvl1pPr>
            <a:lvl2pPr lvl="1" algn="ctr" rtl="0">
              <a:lnSpc>
                <a:spcPct val="100000"/>
              </a:lnSpc>
              <a:spcBef>
                <a:spcPts val="2133"/>
              </a:spcBef>
              <a:spcAft>
                <a:spcPts val="0"/>
              </a:spcAft>
              <a:buNone/>
              <a:defRPr>
                <a:solidFill>
                  <a:schemeClr val="dk1"/>
                </a:solidFill>
                <a:latin typeface="Arvo"/>
                <a:ea typeface="Arvo"/>
                <a:cs typeface="Arvo"/>
                <a:sym typeface="Arvo"/>
              </a:defRPr>
            </a:lvl2pPr>
            <a:lvl3pPr lvl="2" algn="ctr" rtl="0">
              <a:lnSpc>
                <a:spcPct val="100000"/>
              </a:lnSpc>
              <a:spcBef>
                <a:spcPts val="2133"/>
              </a:spcBef>
              <a:spcAft>
                <a:spcPts val="0"/>
              </a:spcAft>
              <a:buNone/>
              <a:defRPr>
                <a:solidFill>
                  <a:schemeClr val="dk1"/>
                </a:solidFill>
                <a:latin typeface="Arvo"/>
                <a:ea typeface="Arvo"/>
                <a:cs typeface="Arvo"/>
                <a:sym typeface="Arvo"/>
              </a:defRPr>
            </a:lvl3pPr>
            <a:lvl4pPr lvl="3" algn="ctr" rtl="0">
              <a:lnSpc>
                <a:spcPct val="100000"/>
              </a:lnSpc>
              <a:spcBef>
                <a:spcPts val="2133"/>
              </a:spcBef>
              <a:spcAft>
                <a:spcPts val="0"/>
              </a:spcAft>
              <a:buNone/>
              <a:defRPr>
                <a:solidFill>
                  <a:schemeClr val="dk1"/>
                </a:solidFill>
                <a:latin typeface="Arvo"/>
                <a:ea typeface="Arvo"/>
                <a:cs typeface="Arvo"/>
                <a:sym typeface="Arvo"/>
              </a:defRPr>
            </a:lvl4pPr>
            <a:lvl5pPr lvl="4" algn="ctr" rtl="0">
              <a:lnSpc>
                <a:spcPct val="100000"/>
              </a:lnSpc>
              <a:spcBef>
                <a:spcPts val="2133"/>
              </a:spcBef>
              <a:spcAft>
                <a:spcPts val="0"/>
              </a:spcAft>
              <a:buNone/>
              <a:defRPr>
                <a:solidFill>
                  <a:schemeClr val="dk1"/>
                </a:solidFill>
                <a:latin typeface="Arvo"/>
                <a:ea typeface="Arvo"/>
                <a:cs typeface="Arvo"/>
                <a:sym typeface="Arvo"/>
              </a:defRPr>
            </a:lvl5pPr>
            <a:lvl6pPr lvl="5" algn="ctr" rtl="0">
              <a:lnSpc>
                <a:spcPct val="100000"/>
              </a:lnSpc>
              <a:spcBef>
                <a:spcPts val="2133"/>
              </a:spcBef>
              <a:spcAft>
                <a:spcPts val="0"/>
              </a:spcAft>
              <a:buNone/>
              <a:defRPr>
                <a:solidFill>
                  <a:schemeClr val="dk1"/>
                </a:solidFill>
                <a:latin typeface="Arvo"/>
                <a:ea typeface="Arvo"/>
                <a:cs typeface="Arvo"/>
                <a:sym typeface="Arvo"/>
              </a:defRPr>
            </a:lvl6pPr>
            <a:lvl7pPr lvl="6" algn="ctr" rtl="0">
              <a:lnSpc>
                <a:spcPct val="100000"/>
              </a:lnSpc>
              <a:spcBef>
                <a:spcPts val="2133"/>
              </a:spcBef>
              <a:spcAft>
                <a:spcPts val="0"/>
              </a:spcAft>
              <a:buNone/>
              <a:defRPr>
                <a:solidFill>
                  <a:schemeClr val="dk1"/>
                </a:solidFill>
                <a:latin typeface="Arvo"/>
                <a:ea typeface="Arvo"/>
                <a:cs typeface="Arvo"/>
                <a:sym typeface="Arvo"/>
              </a:defRPr>
            </a:lvl7pPr>
            <a:lvl8pPr lvl="7" algn="ctr" rtl="0">
              <a:lnSpc>
                <a:spcPct val="100000"/>
              </a:lnSpc>
              <a:spcBef>
                <a:spcPts val="2133"/>
              </a:spcBef>
              <a:spcAft>
                <a:spcPts val="0"/>
              </a:spcAft>
              <a:buNone/>
              <a:defRPr>
                <a:solidFill>
                  <a:schemeClr val="dk1"/>
                </a:solidFill>
                <a:latin typeface="Arvo"/>
                <a:ea typeface="Arvo"/>
                <a:cs typeface="Arvo"/>
                <a:sym typeface="Arvo"/>
              </a:defRPr>
            </a:lvl8pPr>
            <a:lvl9pPr lvl="8" algn="ctr" rtl="0">
              <a:lnSpc>
                <a:spcPct val="100000"/>
              </a:lnSpc>
              <a:spcBef>
                <a:spcPts val="2133"/>
              </a:spcBef>
              <a:spcAft>
                <a:spcPts val="2133"/>
              </a:spcAft>
              <a:buNone/>
              <a:defRPr>
                <a:solidFill>
                  <a:schemeClr val="dk1"/>
                </a:solidFill>
                <a:latin typeface="Arvo"/>
                <a:ea typeface="Arvo"/>
                <a:cs typeface="Arvo"/>
                <a:sym typeface="Arvo"/>
              </a:defRPr>
            </a:lvl9pPr>
          </a:lstStyle>
          <a:p>
            <a:endParaRPr/>
          </a:p>
        </p:txBody>
      </p:sp>
    </p:spTree>
    <p:extLst>
      <p:ext uri="{BB962C8B-B14F-4D97-AF65-F5344CB8AC3E}">
        <p14:creationId xmlns:p14="http://schemas.microsoft.com/office/powerpoint/2010/main" val="416613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Palanquin Dark"/>
              <a:buNone/>
              <a:defRPr sz="2800">
                <a:solidFill>
                  <a:schemeClr val="accent5"/>
                </a:solidFill>
                <a:latin typeface="Palanquin Dark"/>
                <a:ea typeface="Palanquin Dark"/>
                <a:cs typeface="Palanquin Dark"/>
                <a:sym typeface="Palanquin Dark"/>
              </a:defRPr>
            </a:lvl1pPr>
            <a:lvl2pPr lvl="1">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2pPr>
            <a:lvl3pPr lvl="2">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3pPr>
            <a:lvl4pPr lvl="3">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4pPr>
            <a:lvl5pPr lvl="4">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5pPr>
            <a:lvl6pPr lvl="5">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6pPr>
            <a:lvl7pPr lvl="6">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7pPr>
            <a:lvl8pPr lvl="7">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8pPr>
            <a:lvl9pPr lvl="8">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Arvo"/>
              <a:buChar char="●"/>
              <a:defRPr sz="1800">
                <a:solidFill>
                  <a:schemeClr val="accent5"/>
                </a:solidFill>
                <a:latin typeface="Arvo"/>
                <a:ea typeface="Arvo"/>
                <a:cs typeface="Arvo"/>
                <a:sym typeface="Arvo"/>
              </a:defRPr>
            </a:lvl1pPr>
            <a:lvl2pPr marL="914400" lvl="1"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2pPr>
            <a:lvl3pPr marL="1371600" lvl="2"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3pPr>
            <a:lvl4pPr marL="1828800" lvl="3"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4pPr>
            <a:lvl5pPr marL="2286000" lvl="4"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5pPr>
            <a:lvl6pPr marL="2743200" lvl="5"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6pPr>
            <a:lvl7pPr marL="3200400" lvl="6"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7pPr>
            <a:lvl8pPr marL="3657600" lvl="7"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8pPr>
            <a:lvl9pPr marL="4114800" lvl="8" indent="-317500">
              <a:lnSpc>
                <a:spcPct val="115000"/>
              </a:lnSpc>
              <a:spcBef>
                <a:spcPts val="1600"/>
              </a:spcBef>
              <a:spcAft>
                <a:spcPts val="1600"/>
              </a:spcAft>
              <a:buClr>
                <a:schemeClr val="accent5"/>
              </a:buClr>
              <a:buSzPts val="1400"/>
              <a:buFont typeface="Arvo"/>
              <a:buChar char="■"/>
              <a:defRPr>
                <a:solidFill>
                  <a:schemeClr val="accent5"/>
                </a:solidFill>
                <a:latin typeface="Arvo"/>
                <a:ea typeface="Arvo"/>
                <a:cs typeface="Arvo"/>
                <a:sym typeface="Arvo"/>
              </a:defRPr>
            </a:lvl9pPr>
          </a:lstStyle>
          <a:p>
            <a:endParaRPr/>
          </a:p>
        </p:txBody>
      </p:sp>
    </p:spTree>
    <p:extLst>
      <p:ext uri="{BB962C8B-B14F-4D97-AF65-F5344CB8AC3E}">
        <p14:creationId xmlns:p14="http://schemas.microsoft.com/office/powerpoint/2010/main" val="79913762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5.gif"/><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hyperlink" Target="https://manas.tech/blog/2015/12/15/logging-for-rails-apps-in-docker/"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Predictive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639547" y="343633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89"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p:cNvCxnSpPr>
          <p:nvPr/>
        </p:nvCxnSpPr>
        <p:spPr>
          <a:xfrm flipV="1">
            <a:off x="5681462" y="5779967"/>
            <a:ext cx="958085" cy="47440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1" y="5659479"/>
            <a:ext cx="1455337"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965052"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637080" y="5302642"/>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Predictive Results</a:t>
            </a:r>
          </a:p>
        </p:txBody>
      </p:sp>
      <p:sp>
        <p:nvSpPr>
          <p:cNvPr id="31" name="TextBox 30">
            <a:extLst>
              <a:ext uri="{FF2B5EF4-FFF2-40B4-BE49-F238E27FC236}">
                <a16:creationId xmlns:a16="http://schemas.microsoft.com/office/drawing/2014/main" id="{D4D8B0C8-B0ED-42BE-A498-BC640A90AE92}"/>
              </a:ext>
            </a:extLst>
          </p:cNvPr>
          <p:cNvSpPr txBox="1"/>
          <p:nvPr/>
        </p:nvSpPr>
        <p:spPr>
          <a:xfrm>
            <a:off x="9024126" y="3837412"/>
            <a:ext cx="2404742" cy="430887"/>
          </a:xfrm>
          <a:prstGeom prst="rect">
            <a:avLst/>
          </a:prstGeom>
          <a:noFill/>
        </p:spPr>
        <p:txBody>
          <a:bodyPr wrap="square" rtlCol="0">
            <a:spAutoFit/>
          </a:bodyPr>
          <a:lstStyle/>
          <a:p>
            <a:r>
              <a:rPr lang="en-US" sz="1100" b="1" dirty="0">
                <a:solidFill>
                  <a:schemeClr val="accent5"/>
                </a:solidFill>
              </a:rPr>
              <a:t>Model Inputs</a:t>
            </a:r>
            <a:r>
              <a:rPr lang="en-US" sz="1100" dirty="0">
                <a:solidFill>
                  <a:schemeClr val="accent5"/>
                </a:solidFill>
              </a:rPr>
              <a:t>: Age, Gender, Race, Crime Type, *Judge</a:t>
            </a:r>
          </a:p>
        </p:txBody>
      </p:sp>
      <p:sp>
        <p:nvSpPr>
          <p:cNvPr id="33" name="TextBox 32">
            <a:extLst>
              <a:ext uri="{FF2B5EF4-FFF2-40B4-BE49-F238E27FC236}">
                <a16:creationId xmlns:a16="http://schemas.microsoft.com/office/drawing/2014/main" id="{3D8AB278-EC65-4039-88A5-B924041DE5F8}"/>
              </a:ext>
            </a:extLst>
          </p:cNvPr>
          <p:cNvSpPr txBox="1"/>
          <p:nvPr/>
        </p:nvSpPr>
        <p:spPr>
          <a:xfrm>
            <a:off x="9081746" y="6206793"/>
            <a:ext cx="2404742" cy="261610"/>
          </a:xfrm>
          <a:prstGeom prst="rect">
            <a:avLst/>
          </a:prstGeom>
          <a:noFill/>
        </p:spPr>
        <p:txBody>
          <a:bodyPr wrap="square" rtlCol="0">
            <a:spAutoFit/>
          </a:bodyPr>
          <a:lstStyle/>
          <a:p>
            <a:r>
              <a:rPr lang="en-US" sz="1100" b="1" dirty="0">
                <a:solidFill>
                  <a:schemeClr val="accent5"/>
                </a:solidFill>
              </a:rPr>
              <a:t>Model Output</a:t>
            </a:r>
            <a:r>
              <a:rPr lang="en-US" sz="1100" dirty="0">
                <a:solidFill>
                  <a:schemeClr val="accent5"/>
                </a:solidFill>
              </a:rPr>
              <a:t>: Sentence in Days</a:t>
            </a:r>
          </a:p>
        </p:txBody>
      </p:sp>
    </p:spTree>
    <p:extLst>
      <p:ext uri="{BB962C8B-B14F-4D97-AF65-F5344CB8AC3E}">
        <p14:creationId xmlns:p14="http://schemas.microsoft.com/office/powerpoint/2010/main" val="3732819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47" name="Rounded Rectangle 9">
            <a:extLst>
              <a:ext uri="{FF2B5EF4-FFF2-40B4-BE49-F238E27FC236}">
                <a16:creationId xmlns:a16="http://schemas.microsoft.com/office/drawing/2014/main" id="{4045D4C8-84DF-4CB6-B58A-E58C48BE8536}"/>
              </a:ext>
            </a:extLst>
          </p:cNvPr>
          <p:cNvSpPr/>
          <p:nvPr/>
        </p:nvSpPr>
        <p:spPr bwMode="auto">
          <a:xfrm>
            <a:off x="2260731" y="5120669"/>
            <a:ext cx="3372291" cy="1478461"/>
          </a:xfrm>
          <a:prstGeom prst="roundRect">
            <a:avLst/>
          </a:prstGeom>
          <a:solidFill>
            <a:srgbClr val="2396ED"/>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BDDE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372291" cy="1478461"/>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5976083" y="3130114"/>
            <a:ext cx="2616669" cy="1332157"/>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Generate Combinations of Independent Variables</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592753" y="3491653"/>
            <a:ext cx="961921" cy="304540"/>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p:cNvCxnSpPr>
          <p:nvPr/>
        </p:nvCxnSpPr>
        <p:spPr>
          <a:xfrm flipV="1">
            <a:off x="5681462" y="5779967"/>
            <a:ext cx="958085" cy="47440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1" y="5659479"/>
            <a:ext cx="1455337"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a:endCxn id="103" idx="3"/>
          </p:cNvCxnSpPr>
          <p:nvPr/>
        </p:nvCxnSpPr>
        <p:spPr>
          <a:xfrm rot="10800000" flipV="1">
            <a:off x="5607013" y="3796192"/>
            <a:ext cx="369070" cy="73153"/>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8" name="Rounded Rectangle 9">
            <a:extLst>
              <a:ext uri="{FF2B5EF4-FFF2-40B4-BE49-F238E27FC236}">
                <a16:creationId xmlns:a16="http://schemas.microsoft.com/office/drawing/2014/main" id="{A86DC910-3D53-4415-B119-9F69C3CD6733}"/>
              </a:ext>
            </a:extLst>
          </p:cNvPr>
          <p:cNvSpPr/>
          <p:nvPr/>
        </p:nvSpPr>
        <p:spPr bwMode="auto">
          <a:xfrm>
            <a:off x="6637080" y="5302642"/>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Predictive Results</a:t>
            </a:r>
          </a:p>
        </p:txBody>
      </p:sp>
      <p:sp>
        <p:nvSpPr>
          <p:cNvPr id="31" name="TextBox 30">
            <a:extLst>
              <a:ext uri="{FF2B5EF4-FFF2-40B4-BE49-F238E27FC236}">
                <a16:creationId xmlns:a16="http://schemas.microsoft.com/office/drawing/2014/main" id="{D4D8B0C8-B0ED-42BE-A498-BC640A90AE92}"/>
              </a:ext>
            </a:extLst>
          </p:cNvPr>
          <p:cNvSpPr txBox="1"/>
          <p:nvPr/>
        </p:nvSpPr>
        <p:spPr>
          <a:xfrm>
            <a:off x="9024126" y="3837412"/>
            <a:ext cx="2404742" cy="430887"/>
          </a:xfrm>
          <a:prstGeom prst="rect">
            <a:avLst/>
          </a:prstGeom>
          <a:noFill/>
        </p:spPr>
        <p:txBody>
          <a:bodyPr wrap="square" rtlCol="0">
            <a:spAutoFit/>
          </a:bodyPr>
          <a:lstStyle/>
          <a:p>
            <a:r>
              <a:rPr lang="en-US" sz="1100" b="1" dirty="0">
                <a:solidFill>
                  <a:schemeClr val="accent5"/>
                </a:solidFill>
              </a:rPr>
              <a:t>Model Inputs</a:t>
            </a:r>
            <a:r>
              <a:rPr lang="en-US" sz="1100" dirty="0">
                <a:solidFill>
                  <a:schemeClr val="accent5"/>
                </a:solidFill>
              </a:rPr>
              <a:t>: Gender, Race, Crime Type, Amount</a:t>
            </a:r>
          </a:p>
        </p:txBody>
      </p:sp>
      <p:sp>
        <p:nvSpPr>
          <p:cNvPr id="33" name="TextBox 32">
            <a:extLst>
              <a:ext uri="{FF2B5EF4-FFF2-40B4-BE49-F238E27FC236}">
                <a16:creationId xmlns:a16="http://schemas.microsoft.com/office/drawing/2014/main" id="{3D8AB278-EC65-4039-88A5-B924041DE5F8}"/>
              </a:ext>
            </a:extLst>
          </p:cNvPr>
          <p:cNvSpPr txBox="1"/>
          <p:nvPr/>
        </p:nvSpPr>
        <p:spPr>
          <a:xfrm>
            <a:off x="9081746" y="6206793"/>
            <a:ext cx="2404742" cy="261610"/>
          </a:xfrm>
          <a:prstGeom prst="rect">
            <a:avLst/>
          </a:prstGeom>
          <a:noFill/>
        </p:spPr>
        <p:txBody>
          <a:bodyPr wrap="square" rtlCol="0">
            <a:spAutoFit/>
          </a:bodyPr>
          <a:lstStyle/>
          <a:p>
            <a:r>
              <a:rPr lang="en-US" sz="1100" b="1" dirty="0">
                <a:solidFill>
                  <a:schemeClr val="accent5"/>
                </a:solidFill>
              </a:rPr>
              <a:t>Model Output</a:t>
            </a:r>
            <a:r>
              <a:rPr lang="en-US" sz="1100" dirty="0">
                <a:solidFill>
                  <a:schemeClr val="accent5"/>
                </a:solidFill>
              </a:rPr>
              <a:t>: Sentence in Days</a:t>
            </a:r>
          </a:p>
        </p:txBody>
      </p:sp>
      <p:pic>
        <p:nvPicPr>
          <p:cNvPr id="41" name="Picture 2" descr="See the source image">
            <a:extLst>
              <a:ext uri="{FF2B5EF4-FFF2-40B4-BE49-F238E27FC236}">
                <a16:creationId xmlns:a16="http://schemas.microsoft.com/office/drawing/2014/main" id="{69CCF810-B3C3-46FE-A7F2-F31790E5D2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8518" y="3277272"/>
            <a:ext cx="1037844" cy="1037844"/>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8A9DAE27-EB4E-47C4-8474-1C8111F6545F}"/>
              </a:ext>
            </a:extLst>
          </p:cNvPr>
          <p:cNvSpPr/>
          <p:nvPr/>
        </p:nvSpPr>
        <p:spPr>
          <a:xfrm>
            <a:off x="2458530" y="5193720"/>
            <a:ext cx="3046158"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dirty="0">
                <a:latin typeface="Segoe UI Semibold"/>
                <a:cs typeface="Segoe UI Semibold"/>
                <a:sym typeface="Arial"/>
              </a:rPr>
              <a:t>Bias &amp; Disparity Detection Engine (BDDE) Inference Container</a:t>
            </a:r>
            <a:endParaRPr lang="en-US" sz="2400" kern="0" dirty="0">
              <a:latin typeface="Arial"/>
              <a:cs typeface="Arial"/>
              <a:sym typeface="Arial"/>
            </a:endParaRPr>
          </a:p>
        </p:txBody>
      </p:sp>
      <p:pic>
        <p:nvPicPr>
          <p:cNvPr id="1026" name="Picture 2" descr="See the source image">
            <a:extLst>
              <a:ext uri="{FF2B5EF4-FFF2-40B4-BE49-F238E27FC236}">
                <a16:creationId xmlns:a16="http://schemas.microsoft.com/office/drawing/2014/main" id="{9CC22851-B628-472B-92C4-4E36BB64BF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1396" y="5659479"/>
            <a:ext cx="1624477" cy="848789"/>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Curved Connector 24">
            <a:extLst>
              <a:ext uri="{FF2B5EF4-FFF2-40B4-BE49-F238E27FC236}">
                <a16:creationId xmlns:a16="http://schemas.microsoft.com/office/drawing/2014/main" id="{BA077138-4AFC-4844-ABD3-B66C880900FA}"/>
              </a:ext>
            </a:extLst>
          </p:cNvPr>
          <p:cNvCxnSpPr>
            <a:cxnSpLocks/>
            <a:endCxn id="47" idx="0"/>
          </p:cNvCxnSpPr>
          <p:nvPr/>
        </p:nvCxnSpPr>
        <p:spPr>
          <a:xfrm rot="16200000" flipH="1">
            <a:off x="3685106" y="4858898"/>
            <a:ext cx="523540" cy="2"/>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Tree>
    <p:extLst>
      <p:ext uri="{BB962C8B-B14F-4D97-AF65-F5344CB8AC3E}">
        <p14:creationId xmlns:p14="http://schemas.microsoft.com/office/powerpoint/2010/main" val="28338935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Causal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465823" y="3436331"/>
            <a:ext cx="199334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Feature Space Identification</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949342"/>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93"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a:endCxn id="118" idx="1"/>
          </p:cNvCxnSpPr>
          <p:nvPr/>
        </p:nvCxnSpPr>
        <p:spPr>
          <a:xfrm flipV="1">
            <a:off x="5681462" y="5752260"/>
            <a:ext cx="784362" cy="50211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2" y="5659479"/>
            <a:ext cx="1455336"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791328"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252720"/>
            <a:ext cx="2907405" cy="11582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465824" y="5302642"/>
            <a:ext cx="1990878"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Significance Testing</a:t>
            </a:r>
          </a:p>
        </p:txBody>
      </p:sp>
      <p:sp>
        <p:nvSpPr>
          <p:cNvPr id="31" name="TextBox 30">
            <a:extLst>
              <a:ext uri="{FF2B5EF4-FFF2-40B4-BE49-F238E27FC236}">
                <a16:creationId xmlns:a16="http://schemas.microsoft.com/office/drawing/2014/main" id="{83303F25-04CE-4148-AE22-552B5BF809ED}"/>
              </a:ext>
            </a:extLst>
          </p:cNvPr>
          <p:cNvSpPr txBox="1"/>
          <p:nvPr/>
        </p:nvSpPr>
        <p:spPr>
          <a:xfrm>
            <a:off x="9024126" y="3837412"/>
            <a:ext cx="2404742" cy="769441"/>
          </a:xfrm>
          <a:prstGeom prst="rect">
            <a:avLst/>
          </a:prstGeom>
          <a:noFill/>
        </p:spPr>
        <p:txBody>
          <a:bodyPr wrap="square" rtlCol="0">
            <a:spAutoFit/>
          </a:bodyPr>
          <a:lstStyle/>
          <a:p>
            <a:r>
              <a:rPr lang="en-US" sz="1100" b="1" dirty="0">
                <a:solidFill>
                  <a:schemeClr val="accent5"/>
                </a:solidFill>
              </a:rPr>
              <a:t>Model Inputs</a:t>
            </a:r>
            <a:r>
              <a:rPr lang="en-US" sz="1100" dirty="0">
                <a:solidFill>
                  <a:schemeClr val="accent5"/>
                </a:solidFill>
              </a:rPr>
              <a:t>: Age, Gender, </a:t>
            </a:r>
            <a:r>
              <a:rPr lang="en-US" sz="1100" dirty="0" err="1">
                <a:solidFill>
                  <a:schemeClr val="accent5"/>
                </a:solidFill>
              </a:rPr>
              <a:t>Totpts</a:t>
            </a:r>
            <a:r>
              <a:rPr lang="en-US" sz="1100" dirty="0">
                <a:solidFill>
                  <a:schemeClr val="accent5"/>
                </a:solidFill>
              </a:rPr>
              <a:t>. </a:t>
            </a:r>
          </a:p>
          <a:p>
            <a:r>
              <a:rPr lang="en-US" sz="1100" b="1">
                <a:solidFill>
                  <a:schemeClr val="accent5"/>
                </a:solidFill>
              </a:rPr>
              <a:t>Segmented by</a:t>
            </a:r>
            <a:r>
              <a:rPr lang="en-US" sz="1100">
                <a:solidFill>
                  <a:schemeClr val="accent5"/>
                </a:solidFill>
              </a:rPr>
              <a:t> </a:t>
            </a:r>
            <a:r>
              <a:rPr lang="en-US" sz="1100" dirty="0">
                <a:solidFill>
                  <a:schemeClr val="accent5"/>
                </a:solidFill>
              </a:rPr>
              <a:t>Crime Type</a:t>
            </a:r>
            <a:r>
              <a:rPr lang="en-US" sz="1100">
                <a:solidFill>
                  <a:schemeClr val="accent5"/>
                </a:solidFill>
              </a:rPr>
              <a:t>, geo-locations,</a:t>
            </a:r>
            <a:r>
              <a:rPr lang="en-US" sz="1100" b="1">
                <a:solidFill>
                  <a:schemeClr val="accent5"/>
                </a:solidFill>
              </a:rPr>
              <a:t> </a:t>
            </a:r>
            <a:r>
              <a:rPr lang="en-US" sz="1100">
                <a:solidFill>
                  <a:schemeClr val="accent5"/>
                </a:solidFill>
              </a:rPr>
              <a:t>*Judge</a:t>
            </a:r>
            <a:endParaRPr lang="en-US" sz="1100" dirty="0">
              <a:solidFill>
                <a:schemeClr val="accent5"/>
              </a:solidFill>
            </a:endParaRPr>
          </a:p>
        </p:txBody>
      </p:sp>
      <p:sp>
        <p:nvSpPr>
          <p:cNvPr id="32" name="TextBox 31">
            <a:extLst>
              <a:ext uri="{FF2B5EF4-FFF2-40B4-BE49-F238E27FC236}">
                <a16:creationId xmlns:a16="http://schemas.microsoft.com/office/drawing/2014/main" id="{A9408A4D-7598-5E4A-A2FD-3375A50ACE5F}"/>
              </a:ext>
            </a:extLst>
          </p:cNvPr>
          <p:cNvSpPr txBox="1"/>
          <p:nvPr/>
        </p:nvSpPr>
        <p:spPr>
          <a:xfrm>
            <a:off x="9081746" y="6026239"/>
            <a:ext cx="2404742" cy="769441"/>
          </a:xfrm>
          <a:prstGeom prst="rect">
            <a:avLst/>
          </a:prstGeom>
          <a:noFill/>
        </p:spPr>
        <p:txBody>
          <a:bodyPr wrap="square" rtlCol="0">
            <a:spAutoFit/>
          </a:bodyPr>
          <a:lstStyle/>
          <a:p>
            <a:r>
              <a:rPr lang="en-US" sz="1100" b="1" dirty="0">
                <a:solidFill>
                  <a:schemeClr val="accent5"/>
                </a:solidFill>
              </a:rPr>
              <a:t>Model Output</a:t>
            </a:r>
            <a:r>
              <a:rPr lang="en-US" sz="1100" dirty="0">
                <a:solidFill>
                  <a:schemeClr val="accent5"/>
                </a:solidFill>
              </a:rPr>
              <a:t>: Sentence Difference in Days, confidence interval and p-value for the Difference</a:t>
            </a:r>
          </a:p>
        </p:txBody>
      </p:sp>
    </p:spTree>
    <p:extLst>
      <p:ext uri="{BB962C8B-B14F-4D97-AF65-F5344CB8AC3E}">
        <p14:creationId xmlns:p14="http://schemas.microsoft.com/office/powerpoint/2010/main" val="12851280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Causal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465823" y="3436331"/>
            <a:ext cx="199334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Feature Space Identification</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949342"/>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93"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a:endCxn id="118" idx="1"/>
          </p:cNvCxnSpPr>
          <p:nvPr/>
        </p:nvCxnSpPr>
        <p:spPr>
          <a:xfrm flipV="1">
            <a:off x="5681462" y="5752260"/>
            <a:ext cx="784362" cy="50211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2" y="5659479"/>
            <a:ext cx="1455336"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791328"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252720"/>
            <a:ext cx="2907405" cy="11582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465824" y="5302642"/>
            <a:ext cx="1990878"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Significance Testing</a:t>
            </a:r>
          </a:p>
        </p:txBody>
      </p:sp>
      <p:sp>
        <p:nvSpPr>
          <p:cNvPr id="31" name="TextBox 30">
            <a:extLst>
              <a:ext uri="{FF2B5EF4-FFF2-40B4-BE49-F238E27FC236}">
                <a16:creationId xmlns:a16="http://schemas.microsoft.com/office/drawing/2014/main" id="{90F6F963-9D3C-4DE8-A6B4-F51E435CDDB3}"/>
              </a:ext>
            </a:extLst>
          </p:cNvPr>
          <p:cNvSpPr txBox="1"/>
          <p:nvPr/>
        </p:nvSpPr>
        <p:spPr>
          <a:xfrm>
            <a:off x="9024126" y="3837412"/>
            <a:ext cx="2404742" cy="430887"/>
          </a:xfrm>
          <a:prstGeom prst="rect">
            <a:avLst/>
          </a:prstGeom>
          <a:noFill/>
        </p:spPr>
        <p:txBody>
          <a:bodyPr wrap="square" rtlCol="0">
            <a:spAutoFit/>
          </a:bodyPr>
          <a:lstStyle/>
          <a:p>
            <a:r>
              <a:rPr lang="en-US" sz="1100" b="1" dirty="0">
                <a:solidFill>
                  <a:schemeClr val="accent5"/>
                </a:solidFill>
              </a:rPr>
              <a:t>Model Inputs</a:t>
            </a:r>
            <a:r>
              <a:rPr lang="en-US" sz="1100" dirty="0">
                <a:solidFill>
                  <a:schemeClr val="accent5"/>
                </a:solidFill>
              </a:rPr>
              <a:t>: Age, Gender, Race, Crime Type, *Judge</a:t>
            </a:r>
          </a:p>
        </p:txBody>
      </p:sp>
      <p:sp>
        <p:nvSpPr>
          <p:cNvPr id="32" name="TextBox 31">
            <a:extLst>
              <a:ext uri="{FF2B5EF4-FFF2-40B4-BE49-F238E27FC236}">
                <a16:creationId xmlns:a16="http://schemas.microsoft.com/office/drawing/2014/main" id="{45AE131A-6BA1-4BF3-BD93-0B3E73A0C7CE}"/>
              </a:ext>
            </a:extLst>
          </p:cNvPr>
          <p:cNvSpPr txBox="1"/>
          <p:nvPr/>
        </p:nvSpPr>
        <p:spPr>
          <a:xfrm>
            <a:off x="9081746" y="6206793"/>
            <a:ext cx="2404742" cy="261610"/>
          </a:xfrm>
          <a:prstGeom prst="rect">
            <a:avLst/>
          </a:prstGeom>
          <a:noFill/>
        </p:spPr>
        <p:txBody>
          <a:bodyPr wrap="square" rtlCol="0">
            <a:spAutoFit/>
          </a:bodyPr>
          <a:lstStyle/>
          <a:p>
            <a:r>
              <a:rPr lang="en-US" sz="1100" b="1" dirty="0">
                <a:solidFill>
                  <a:schemeClr val="accent5"/>
                </a:solidFill>
              </a:rPr>
              <a:t>Model Output</a:t>
            </a:r>
            <a:r>
              <a:rPr lang="en-US" sz="1100" dirty="0">
                <a:solidFill>
                  <a:schemeClr val="accent5"/>
                </a:solidFill>
              </a:rPr>
              <a:t>: p-value</a:t>
            </a:r>
          </a:p>
        </p:txBody>
      </p:sp>
    </p:spTree>
    <p:extLst>
      <p:ext uri="{BB962C8B-B14F-4D97-AF65-F5344CB8AC3E}">
        <p14:creationId xmlns:p14="http://schemas.microsoft.com/office/powerpoint/2010/main" val="223997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a:t>DAATE MVP </a:t>
            </a:r>
            <a:r>
              <a:rPr lang="en">
                <a:solidFill>
                  <a:srgbClr val="0070C0"/>
                </a:solidFill>
              </a:rPr>
              <a:t>Model Architecture</a:t>
            </a:r>
            <a:endParaRPr>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r>
              <a:rPr lang="en-US" sz="2400">
                <a:solidFill>
                  <a:srgbClr val="000000"/>
                </a:solidFill>
                <a:latin typeface="Segoe UI"/>
                <a:cs typeface="Arial"/>
                <a:sym typeface="Arial"/>
              </a:rPr>
              <a:t>Operational processing pipeline</a:t>
            </a: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3545565" y="1909721"/>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633404" y="3449004"/>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411456" y="2321650"/>
            <a:ext cx="1930400" cy="804333"/>
          </a:xfrm>
          <a:prstGeom prst="rect">
            <a:avLst/>
          </a:prstGeom>
          <a:noFill/>
        </p:spPr>
      </p:pic>
      <p:pic>
        <p:nvPicPr>
          <p:cNvPr id="40" name="Picture 5" descr="C:\Users\torsteng\AppData\Local\Microsoft\Windows\Temporary Internet Files\Content.IE5\AP5NZ56T\MM900043784[1].gif">
            <a:extLst>
              <a:ext uri="{FF2B5EF4-FFF2-40B4-BE49-F238E27FC236}">
                <a16:creationId xmlns:a16="http://schemas.microsoft.com/office/drawing/2014/main" id="{AF54796B-3D9F-4EE9-80A5-E2AF6EF6D913}"/>
              </a:ext>
            </a:extLst>
          </p:cNvPr>
          <p:cNvPicPr>
            <a:picLocks noChangeAspect="1" noChangeArrowheads="1" noCrop="1"/>
          </p:cNvPicPr>
          <p:nvPr/>
        </p:nvPicPr>
        <p:blipFill>
          <a:blip r:embed="rId5" cstate="print"/>
          <a:srcRect/>
          <a:stretch>
            <a:fillRect/>
          </a:stretch>
        </p:blipFill>
        <p:spPr bwMode="auto">
          <a:xfrm>
            <a:off x="9776825" y="1300121"/>
            <a:ext cx="699912" cy="699912"/>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60" idx="3"/>
            <a:endCxn id="37" idx="1"/>
          </p:cNvCxnSpPr>
          <p:nvPr/>
        </p:nvCxnSpPr>
        <p:spPr>
          <a:xfrm>
            <a:off x="7891401" y="2506423"/>
            <a:ext cx="1742003" cy="138219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99288" y="182340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a:gradFill>
                  <a:gsLst>
                    <a:gs pos="0">
                      <a:srgbClr val="FFFFFF"/>
                    </a:gs>
                    <a:gs pos="100000">
                      <a:srgbClr val="FFFFFF"/>
                    </a:gs>
                  </a:gsLst>
                  <a:lin ang="5400000" scaled="0"/>
                </a:gradFill>
                <a:latin typeface="Segoe UI"/>
                <a:cs typeface="Arial"/>
                <a:sym typeface="Arial"/>
              </a:rPr>
              <a:t>Data</a:t>
            </a:r>
          </a:p>
        </p:txBody>
      </p:sp>
      <p:cxnSp>
        <p:nvCxnSpPr>
          <p:cNvPr id="43" name="Curved Connector 30">
            <a:extLst>
              <a:ext uri="{FF2B5EF4-FFF2-40B4-BE49-F238E27FC236}">
                <a16:creationId xmlns:a16="http://schemas.microsoft.com/office/drawing/2014/main" id="{9A91161C-6BE9-4FCC-84B5-4E0476D0A8E9}"/>
              </a:ext>
            </a:extLst>
          </p:cNvPr>
          <p:cNvCxnSpPr>
            <a:cxnSpLocks/>
            <a:stCxn id="60" idx="3"/>
            <a:endCxn id="40" idx="1"/>
          </p:cNvCxnSpPr>
          <p:nvPr/>
        </p:nvCxnSpPr>
        <p:spPr>
          <a:xfrm flipV="1">
            <a:off x="7891401" y="1650078"/>
            <a:ext cx="1885424" cy="85634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6"/>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4052" y="3695600"/>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60" name="Rounded Rectangle 9">
            <a:extLst>
              <a:ext uri="{FF2B5EF4-FFF2-40B4-BE49-F238E27FC236}">
                <a16:creationId xmlns:a16="http://schemas.microsoft.com/office/drawing/2014/main" id="{D6D39AB6-0DEC-41FD-8964-7F83BBBFCDAC}"/>
              </a:ext>
            </a:extLst>
          </p:cNvPr>
          <p:cNvSpPr/>
          <p:nvPr/>
        </p:nvSpPr>
        <p:spPr bwMode="auto">
          <a:xfrm>
            <a:off x="5570876" y="1927731"/>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Engineering</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Balance data</a:t>
            </a: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121359" y="4121662"/>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Sampling</a:t>
            </a:r>
          </a:p>
        </p:txBody>
      </p:sp>
      <p:sp>
        <p:nvSpPr>
          <p:cNvPr id="75" name="Rounded Rectangle 9">
            <a:extLst>
              <a:ext uri="{FF2B5EF4-FFF2-40B4-BE49-F238E27FC236}">
                <a16:creationId xmlns:a16="http://schemas.microsoft.com/office/drawing/2014/main" id="{9674BA3A-0E9A-49E1-AE32-D93E79E3878C}"/>
              </a:ext>
            </a:extLst>
          </p:cNvPr>
          <p:cNvSpPr/>
          <p:nvPr/>
        </p:nvSpPr>
        <p:spPr bwMode="auto">
          <a:xfrm>
            <a:off x="5456892" y="3354257"/>
            <a:ext cx="2568843"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5858042" y="3553543"/>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Modelling</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5844140" y="4595045"/>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Matching</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5863190" y="5690019"/>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Significance Test</a:t>
            </a:r>
          </a:p>
        </p:txBody>
      </p:sp>
      <p:cxnSp>
        <p:nvCxnSpPr>
          <p:cNvPr id="66" name="Curved Connector 24">
            <a:extLst>
              <a:ext uri="{FF2B5EF4-FFF2-40B4-BE49-F238E27FC236}">
                <a16:creationId xmlns:a16="http://schemas.microsoft.com/office/drawing/2014/main" id="{89940E0E-B79C-456F-8189-161813E9AA4E}"/>
              </a:ext>
            </a:extLst>
          </p:cNvPr>
          <p:cNvCxnSpPr>
            <a:cxnSpLocks/>
            <a:endCxn id="34" idx="3"/>
          </p:cNvCxnSpPr>
          <p:nvPr/>
        </p:nvCxnSpPr>
        <p:spPr>
          <a:xfrm rot="10800000">
            <a:off x="7677663" y="4003163"/>
            <a:ext cx="2136459" cy="36312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4" name="Arrow: Curved Right 73">
            <a:extLst>
              <a:ext uri="{FF2B5EF4-FFF2-40B4-BE49-F238E27FC236}">
                <a16:creationId xmlns:a16="http://schemas.microsoft.com/office/drawing/2014/main" id="{A300FEDC-5650-4162-A754-E3F78952A6D0}"/>
              </a:ext>
            </a:extLst>
          </p:cNvPr>
          <p:cNvSpPr/>
          <p:nvPr/>
        </p:nvSpPr>
        <p:spPr>
          <a:xfrm>
            <a:off x="5521851" y="3931096"/>
            <a:ext cx="336191" cy="11071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3F3F3"/>
              </a:solidFill>
              <a:latin typeface="Arial"/>
              <a:sym typeface="Arial"/>
            </a:endParaRPr>
          </a:p>
        </p:txBody>
      </p:sp>
      <p:cxnSp>
        <p:nvCxnSpPr>
          <p:cNvPr id="78" name="Curved Connector 24">
            <a:extLst>
              <a:ext uri="{FF2B5EF4-FFF2-40B4-BE49-F238E27FC236}">
                <a16:creationId xmlns:a16="http://schemas.microsoft.com/office/drawing/2014/main" id="{AC440A1F-3BEA-4043-BD4B-CB38F74EA534}"/>
              </a:ext>
            </a:extLst>
          </p:cNvPr>
          <p:cNvCxnSpPr>
            <a:cxnSpLocks/>
            <a:stCxn id="71" idx="1"/>
            <a:endCxn id="70" idx="3"/>
          </p:cNvCxnSpPr>
          <p:nvPr/>
        </p:nvCxnSpPr>
        <p:spPr>
          <a:xfrm rot="10800000">
            <a:off x="4441886" y="4700354"/>
            <a:ext cx="1402255" cy="34430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stCxn id="70" idx="2"/>
            <a:endCxn id="72" idx="1"/>
          </p:cNvCxnSpPr>
          <p:nvPr/>
        </p:nvCxnSpPr>
        <p:spPr>
          <a:xfrm rot="16200000" flipH="1">
            <a:off x="4142110" y="4418556"/>
            <a:ext cx="860593" cy="258156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5"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7710615" y="5586013"/>
            <a:ext cx="2130885" cy="5536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1" name="Rounded Rectangle 9">
            <a:extLst>
              <a:ext uri="{FF2B5EF4-FFF2-40B4-BE49-F238E27FC236}">
                <a16:creationId xmlns:a16="http://schemas.microsoft.com/office/drawing/2014/main" id="{66335E3A-A8EB-4D6F-9882-D9751782F0E1}"/>
              </a:ext>
            </a:extLst>
          </p:cNvPr>
          <p:cNvSpPr/>
          <p:nvPr/>
        </p:nvSpPr>
        <p:spPr bwMode="auto">
          <a:xfrm>
            <a:off x="9310529" y="5983093"/>
            <a:ext cx="1808040" cy="642481"/>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Statistical Inference</a:t>
            </a:r>
          </a:p>
        </p:txBody>
      </p: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2" name="Curved Connector 24">
            <a:extLst>
              <a:ext uri="{FF2B5EF4-FFF2-40B4-BE49-F238E27FC236}">
                <a16:creationId xmlns:a16="http://schemas.microsoft.com/office/drawing/2014/main" id="{66E3BB53-BE7E-45DC-9CA4-2D04EE1D8138}"/>
              </a:ext>
            </a:extLst>
          </p:cNvPr>
          <p:cNvCxnSpPr>
            <a:cxnSpLocks/>
            <a:stCxn id="34" idx="3"/>
          </p:cNvCxnSpPr>
          <p:nvPr/>
        </p:nvCxnSpPr>
        <p:spPr>
          <a:xfrm>
            <a:off x="7677663" y="4003162"/>
            <a:ext cx="2099164" cy="13230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 name="TextBox 3">
            <a:extLst>
              <a:ext uri="{FF2B5EF4-FFF2-40B4-BE49-F238E27FC236}">
                <a16:creationId xmlns:a16="http://schemas.microsoft.com/office/drawing/2014/main" id="{F3E576A7-BC5E-43AD-9795-D079E36B5110}"/>
              </a:ext>
            </a:extLst>
          </p:cNvPr>
          <p:cNvSpPr txBox="1"/>
          <p:nvPr/>
        </p:nvSpPr>
        <p:spPr>
          <a:xfrm>
            <a:off x="8791028" y="4691775"/>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Prediction results</a:t>
            </a:r>
          </a:p>
        </p:txBody>
      </p:sp>
      <p:sp>
        <p:nvSpPr>
          <p:cNvPr id="53" name="TextBox 52">
            <a:extLst>
              <a:ext uri="{FF2B5EF4-FFF2-40B4-BE49-F238E27FC236}">
                <a16:creationId xmlns:a16="http://schemas.microsoft.com/office/drawing/2014/main" id="{6BB98AF5-1253-4F6F-B377-B487C5E1DBD2}"/>
              </a:ext>
            </a:extLst>
          </p:cNvPr>
          <p:cNvSpPr txBox="1"/>
          <p:nvPr/>
        </p:nvSpPr>
        <p:spPr>
          <a:xfrm>
            <a:off x="7966359" y="5476777"/>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Causal results</a:t>
            </a:r>
          </a:p>
        </p:txBody>
      </p:sp>
    </p:spTree>
    <p:extLst>
      <p:ext uri="{BB962C8B-B14F-4D97-AF65-F5344CB8AC3E}">
        <p14:creationId xmlns:p14="http://schemas.microsoft.com/office/powerpoint/2010/main" val="397075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Predictive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6306296" y="3423555"/>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6639547" y="5586012"/>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Predictive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7" idx="2"/>
            <a:endCxn id="34" idx="3"/>
          </p:cNvCxnSpPr>
          <p:nvPr/>
        </p:nvCxnSpPr>
        <p:spPr>
          <a:xfrm rot="5400000">
            <a:off x="8715447" y="2540585"/>
            <a:ext cx="743058" cy="192211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flipV="1">
            <a:off x="5681462" y="5892037"/>
            <a:ext cx="958085" cy="36233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8486972" y="5586012"/>
            <a:ext cx="1354528" cy="3060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p:cNvCxnSpPr>
          <p:nvPr/>
        </p:nvCxnSpPr>
        <p:spPr>
          <a:xfrm rot="10800000" flipV="1">
            <a:off x="5769143" y="4350288"/>
            <a:ext cx="1207412" cy="70555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0" name="Rounded Rectangle 9">
            <a:extLst>
              <a:ext uri="{FF2B5EF4-FFF2-40B4-BE49-F238E27FC236}">
                <a16:creationId xmlns:a16="http://schemas.microsoft.com/office/drawing/2014/main" id="{D6D39AB6-0DEC-41FD-8964-7F83BBBFCDA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Tree>
    <p:extLst>
      <p:ext uri="{BB962C8B-B14F-4D97-AF65-F5344CB8AC3E}">
        <p14:creationId xmlns:p14="http://schemas.microsoft.com/office/powerpoint/2010/main" val="416091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DAATE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695475" y="1088479"/>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cxnSp>
        <p:nvCxnSpPr>
          <p:cNvPr id="41" name="Curved Connector 24">
            <a:extLst>
              <a:ext uri="{FF2B5EF4-FFF2-40B4-BE49-F238E27FC236}">
                <a16:creationId xmlns:a16="http://schemas.microsoft.com/office/drawing/2014/main" id="{8D10B0DD-2446-4DA8-8653-95FBBCF799B3}"/>
              </a:ext>
            </a:extLst>
          </p:cNvPr>
          <p:cNvCxnSpPr>
            <a:cxnSpLocks/>
          </p:cNvCxnSpPr>
          <p:nvPr/>
        </p:nvCxnSpPr>
        <p:spPr>
          <a:xfrm flipV="1">
            <a:off x="7824839" y="2751688"/>
            <a:ext cx="1830159" cy="21380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71300" y="2121758"/>
            <a:ext cx="4904057" cy="1737406"/>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Generate Combinations of independent variables</a:t>
            </a:r>
          </a:p>
        </p:txBody>
      </p:sp>
      <p:sp>
        <p:nvSpPr>
          <p:cNvPr id="45" name="Rectangle 44">
            <a:extLst>
              <a:ext uri="{FF2B5EF4-FFF2-40B4-BE49-F238E27FC236}">
                <a16:creationId xmlns:a16="http://schemas.microsoft.com/office/drawing/2014/main" id="{4336ED9A-1B37-445D-BADD-1D4771070170}"/>
              </a:ext>
            </a:extLst>
          </p:cNvPr>
          <p:cNvSpPr/>
          <p:nvPr/>
        </p:nvSpPr>
        <p:spPr>
          <a:xfrm>
            <a:off x="9173980" y="1714614"/>
            <a:ext cx="2381327"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dirty="0">
                <a:solidFill>
                  <a:sysClr val="windowText" lastClr="000000"/>
                </a:solidFill>
                <a:latin typeface="Segoe UI Semibold"/>
                <a:cs typeface="Segoe UI Semibold"/>
                <a:sym typeface="Arial"/>
              </a:rPr>
              <a:t>Bias Detection Engine Inference (BDDE) Container</a:t>
            </a:r>
            <a:endParaRPr lang="en-US" sz="2400" kern="0" dirty="0">
              <a:solidFill>
                <a:sysClr val="windowText" lastClr="000000"/>
              </a:solidFill>
              <a:latin typeface="Arial"/>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3517219" y="523977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Prediction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 idx="2"/>
          </p:cNvCxnSpPr>
          <p:nvPr/>
        </p:nvCxnSpPr>
        <p:spPr>
          <a:xfrm rot="5400000">
            <a:off x="7083985" y="1729405"/>
            <a:ext cx="2001948" cy="5496237"/>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3" cstate="print"/>
          <a:srcRect/>
          <a:stretch>
            <a:fillRect/>
          </a:stretch>
        </p:blipFill>
        <p:spPr bwMode="auto">
          <a:xfrm>
            <a:off x="10312839" y="5544199"/>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endCxn id="87" idx="1"/>
          </p:cNvCxnSpPr>
          <p:nvPr/>
        </p:nvCxnSpPr>
        <p:spPr>
          <a:xfrm>
            <a:off x="5336840" y="5894155"/>
            <a:ext cx="4975999" cy="12700"/>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3" name="Picture 2" descr="DAATE Inference Container&#10;">
            <a:extLst>
              <a:ext uri="{FF2B5EF4-FFF2-40B4-BE49-F238E27FC236}">
                <a16:creationId xmlns:a16="http://schemas.microsoft.com/office/drawing/2014/main" id="{CF6EFC03-F2AC-794D-B21C-12248AE10E9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654998" y="2121758"/>
            <a:ext cx="2356158" cy="1354791"/>
          </a:xfrm>
          <a:prstGeom prst="rect">
            <a:avLst/>
          </a:prstGeom>
        </p:spPr>
      </p:pic>
      <p:sp>
        <p:nvSpPr>
          <p:cNvPr id="12" name="Rectangle 11">
            <a:extLst>
              <a:ext uri="{FF2B5EF4-FFF2-40B4-BE49-F238E27FC236}">
                <a16:creationId xmlns:a16="http://schemas.microsoft.com/office/drawing/2014/main" id="{4DB1916D-7FF6-4818-8FEE-A1B570EC346E}"/>
              </a:ext>
            </a:extLst>
          </p:cNvPr>
          <p:cNvSpPr/>
          <p:nvPr/>
        </p:nvSpPr>
        <p:spPr>
          <a:xfrm>
            <a:off x="143686" y="3581786"/>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13" name="Picture 12" descr="Logo&#10;&#10;Description automatically generated">
            <a:extLst>
              <a:ext uri="{FF2B5EF4-FFF2-40B4-BE49-F238E27FC236}">
                <a16:creationId xmlns:a16="http://schemas.microsoft.com/office/drawing/2014/main" id="{6E832ADD-9016-4013-B9F9-EE4ED4A0A610}"/>
              </a:ext>
            </a:extLst>
          </p:cNvPr>
          <p:cNvPicPr>
            <a:picLocks noChangeAspect="1"/>
          </p:cNvPicPr>
          <p:nvPr/>
        </p:nvPicPr>
        <p:blipFill>
          <a:blip r:embed="rId6"/>
          <a:stretch>
            <a:fillRect/>
          </a:stretch>
        </p:blipFill>
        <p:spPr>
          <a:xfrm>
            <a:off x="216021" y="2458065"/>
            <a:ext cx="1014849" cy="1014849"/>
          </a:xfrm>
          <a:prstGeom prst="rect">
            <a:avLst/>
          </a:prstGeom>
        </p:spPr>
      </p:pic>
      <p:pic>
        <p:nvPicPr>
          <p:cNvPr id="1026" name="Picture 2" descr="See the source image">
            <a:extLst>
              <a:ext uri="{FF2B5EF4-FFF2-40B4-BE49-F238E27FC236}">
                <a16:creationId xmlns:a16="http://schemas.microsoft.com/office/drawing/2014/main" id="{DDC9FF5D-A32B-4C0E-AC67-435B0C68B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1176" y="2458065"/>
            <a:ext cx="1037844" cy="10378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7D8D78-8B7E-4122-84AF-18C6E0CCBDC4}"/>
              </a:ext>
            </a:extLst>
          </p:cNvPr>
          <p:cNvSpPr txBox="1"/>
          <p:nvPr/>
        </p:nvSpPr>
        <p:spPr>
          <a:xfrm>
            <a:off x="6019787" y="1335024"/>
            <a:ext cx="1898917" cy="646331"/>
          </a:xfrm>
          <a:prstGeom prst="rect">
            <a:avLst/>
          </a:prstGeom>
          <a:noFill/>
        </p:spPr>
        <p:txBody>
          <a:bodyPr wrap="square" rtlCol="0">
            <a:spAutoFit/>
          </a:bodyPr>
          <a:lstStyle/>
          <a:p>
            <a:r>
              <a:rPr lang="en-US" dirty="0">
                <a:solidFill>
                  <a:schemeClr val="accent5"/>
                </a:solidFill>
              </a:rPr>
              <a:t>Add model input variables here</a:t>
            </a:r>
          </a:p>
        </p:txBody>
      </p:sp>
      <p:sp>
        <p:nvSpPr>
          <p:cNvPr id="18" name="TextBox 17">
            <a:extLst>
              <a:ext uri="{FF2B5EF4-FFF2-40B4-BE49-F238E27FC236}">
                <a16:creationId xmlns:a16="http://schemas.microsoft.com/office/drawing/2014/main" id="{415243F2-6896-44F3-AAA4-BBB8C9465D91}"/>
              </a:ext>
            </a:extLst>
          </p:cNvPr>
          <p:cNvSpPr txBox="1"/>
          <p:nvPr/>
        </p:nvSpPr>
        <p:spPr>
          <a:xfrm>
            <a:off x="3319259" y="4346015"/>
            <a:ext cx="1898917" cy="923330"/>
          </a:xfrm>
          <a:prstGeom prst="rect">
            <a:avLst/>
          </a:prstGeom>
          <a:noFill/>
        </p:spPr>
        <p:txBody>
          <a:bodyPr wrap="square" rtlCol="0">
            <a:spAutoFit/>
          </a:bodyPr>
          <a:lstStyle/>
          <a:p>
            <a:r>
              <a:rPr lang="en-US" dirty="0">
                <a:solidFill>
                  <a:schemeClr val="accent5"/>
                </a:solidFill>
              </a:rPr>
              <a:t>Add model output variables here</a:t>
            </a:r>
          </a:p>
        </p:txBody>
      </p:sp>
    </p:spTree>
    <p:extLst>
      <p:ext uri="{BB962C8B-B14F-4D97-AF65-F5344CB8AC3E}">
        <p14:creationId xmlns:p14="http://schemas.microsoft.com/office/powerpoint/2010/main" val="200449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Causal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300581" y="3214359"/>
            <a:ext cx="3292286" cy="3453692"/>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7127309" y="3452354"/>
            <a:ext cx="2730577" cy="87923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000" dirty="0">
                <a:gradFill>
                  <a:gsLst>
                    <a:gs pos="0">
                      <a:srgbClr val="FFFFFF"/>
                    </a:gs>
                    <a:gs pos="100000">
                      <a:srgbClr val="FFFFFF"/>
                    </a:gs>
                  </a:gsLst>
                  <a:lin ang="5400000" scaled="0"/>
                </a:gradFill>
                <a:latin typeface="Segoe UI"/>
                <a:cs typeface="Arial"/>
                <a:sym typeface="Arial"/>
              </a:rPr>
              <a:t>Feature Space Identification</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480671" y="3374935"/>
            <a:ext cx="2932109"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7416425" y="5340266"/>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Significance Testing</a:t>
            </a:r>
          </a:p>
        </p:txBody>
      </p:sp>
      <p:cxnSp>
        <p:nvCxnSpPr>
          <p:cNvPr id="66" name="Curved Connector 24">
            <a:extLst>
              <a:ext uri="{FF2B5EF4-FFF2-40B4-BE49-F238E27FC236}">
                <a16:creationId xmlns:a16="http://schemas.microsoft.com/office/drawing/2014/main" id="{89940E0E-B79C-456F-8189-161813E9AA4E}"/>
              </a:ext>
            </a:extLst>
          </p:cNvPr>
          <p:cNvCxnSpPr>
            <a:cxnSpLocks/>
          </p:cNvCxnSpPr>
          <p:nvPr/>
        </p:nvCxnSpPr>
        <p:spPr>
          <a:xfrm rot="5400000">
            <a:off x="9818635" y="3321362"/>
            <a:ext cx="517032" cy="438531"/>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a:off x="5388918" y="5422613"/>
            <a:ext cx="2027507" cy="22367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9263850" y="5586012"/>
            <a:ext cx="577650" cy="6027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a:stCxn id="34" idx="1"/>
            <a:endCxn id="75" idx="3"/>
          </p:cNvCxnSpPr>
          <p:nvPr/>
        </p:nvCxnSpPr>
        <p:spPr>
          <a:xfrm rot="10800000" flipV="1">
            <a:off x="5592867" y="3891969"/>
            <a:ext cx="1534442" cy="10492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0" name="Rounded Rectangle 9">
            <a:extLst>
              <a:ext uri="{FF2B5EF4-FFF2-40B4-BE49-F238E27FC236}">
                <a16:creationId xmlns:a16="http://schemas.microsoft.com/office/drawing/2014/main" id="{02EE376C-BD40-4EBD-B404-0AF9EDDF9184}"/>
              </a:ext>
            </a:extLst>
          </p:cNvPr>
          <p:cNvSpPr/>
          <p:nvPr/>
        </p:nvSpPr>
        <p:spPr bwMode="auto">
          <a:xfrm>
            <a:off x="2493022" y="4341190"/>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sp>
        <p:nvSpPr>
          <p:cNvPr id="31" name="Rounded Rectangle 9">
            <a:extLst>
              <a:ext uri="{FF2B5EF4-FFF2-40B4-BE49-F238E27FC236}">
                <a16:creationId xmlns:a16="http://schemas.microsoft.com/office/drawing/2014/main" id="{1A71CCAC-0B70-7E49-AFC4-5700F171C84D}"/>
              </a:ext>
            </a:extLst>
          </p:cNvPr>
          <p:cNvSpPr/>
          <p:nvPr/>
        </p:nvSpPr>
        <p:spPr bwMode="auto">
          <a:xfrm>
            <a:off x="2480671" y="5338039"/>
            <a:ext cx="2907405" cy="1182997"/>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Tree>
    <p:extLst>
      <p:ext uri="{BB962C8B-B14F-4D97-AF65-F5344CB8AC3E}">
        <p14:creationId xmlns:p14="http://schemas.microsoft.com/office/powerpoint/2010/main" val="1988895959"/>
      </p:ext>
    </p:extLst>
  </p:cSld>
  <p:clrMapOvr>
    <a:masterClrMapping/>
  </p:clrMapOvr>
</p:sld>
</file>

<file path=ppt/theme/theme1.xml><?xml version="1.0" encoding="utf-8"?>
<a:theme xmlns:a="http://schemas.openxmlformats.org/drawingml/2006/main" name="Law Center by Slidesgo">
  <a:themeElements>
    <a:clrScheme name="Simple Light">
      <a:dk1>
        <a:srgbClr val="F3F3F3"/>
      </a:dk1>
      <a:lt1>
        <a:srgbClr val="F7F2E2"/>
      </a:lt1>
      <a:dk2>
        <a:srgbClr val="E2D9C3"/>
      </a:dk2>
      <a:lt2>
        <a:srgbClr val="FFC200"/>
      </a:lt2>
      <a:accent1>
        <a:srgbClr val="F09800"/>
      </a:accent1>
      <a:accent2>
        <a:srgbClr val="953F2C"/>
      </a:accent2>
      <a:accent3>
        <a:srgbClr val="65251A"/>
      </a:accent3>
      <a:accent4>
        <a:srgbClr val="3C3F4E"/>
      </a:accent4>
      <a:accent5>
        <a:srgbClr val="333644"/>
      </a:accent5>
      <a:accent6>
        <a:srgbClr val="201F2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1613</Words>
  <Application>Microsoft Office PowerPoint</Application>
  <PresentationFormat>Widescreen</PresentationFormat>
  <Paragraphs>207</Paragraphs>
  <Slides>8</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Anton</vt:lpstr>
      <vt:lpstr>Arial</vt:lpstr>
      <vt:lpstr>Arvo</vt:lpstr>
      <vt:lpstr>Calibri</vt:lpstr>
      <vt:lpstr>Fira Sans Extra Condensed Medium</vt:lpstr>
      <vt:lpstr>Kirang Haerang</vt:lpstr>
      <vt:lpstr>Overpass Light</vt:lpstr>
      <vt:lpstr>Palanquin Dark</vt:lpstr>
      <vt:lpstr>Segoe UI</vt:lpstr>
      <vt:lpstr>Segoe UI Light</vt:lpstr>
      <vt:lpstr>Segoe UI Semibold</vt:lpstr>
      <vt:lpstr>Law Center by Slidesgo</vt:lpstr>
      <vt:lpstr>DAATE MVP Predictive Model Architecture</vt:lpstr>
      <vt:lpstr>DAATE MVP BDDE Model Architecture</vt:lpstr>
      <vt:lpstr>DAATE MVP Causal Model Architecture</vt:lpstr>
      <vt:lpstr>DAATE MVP Causal Model Architecture</vt:lpstr>
      <vt:lpstr>DAATE MVP Model Architecture</vt:lpstr>
      <vt:lpstr>DAATE MVP Predictive Modeling</vt:lpstr>
      <vt:lpstr>DAATE MVP DAATE Modeling</vt:lpstr>
      <vt:lpstr>DAATE MVP Causal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DAATE MVP Model Architecture</dc:title>
  <dc:creator>Hao Wu</dc:creator>
  <cp:lastModifiedBy>Jackie Nichols</cp:lastModifiedBy>
  <cp:revision>3</cp:revision>
  <dcterms:created xsi:type="dcterms:W3CDTF">2022-03-18T19:19:31Z</dcterms:created>
  <dcterms:modified xsi:type="dcterms:W3CDTF">2022-03-25T22:16:06Z</dcterms:modified>
</cp:coreProperties>
</file>