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369" r:id="rId2"/>
    <p:sldId id="373" r:id="rId3"/>
    <p:sldId id="374" r:id="rId4"/>
    <p:sldId id="371" r:id="rId5"/>
    <p:sldId id="361" r:id="rId6"/>
    <p:sldId id="364" r:id="rId7"/>
    <p:sldId id="367" r:id="rId8"/>
    <p:sldId id="3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9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E1321-E1B5-44BC-BC54-8923ADAC392F}" v="312" dt="2022-03-26T19:32:09.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83214" autoAdjust="0"/>
  </p:normalViewPr>
  <p:slideViewPr>
    <p:cSldViewPr snapToGrid="0" snapToObjects="1">
      <p:cViewPr varScale="1">
        <p:scale>
          <a:sx n="139" d="100"/>
          <a:sy n="139" d="100"/>
        </p:scale>
        <p:origin x="8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ie N" userId="8b14f1697149b7ae" providerId="LiveId" clId="{07AE1321-E1B5-44BC-BC54-8923ADAC392F}"/>
    <pc:docChg chg="undo custSel addSld delSld modSld sldOrd">
      <pc:chgData name="Jackie N" userId="8b14f1697149b7ae" providerId="LiveId" clId="{07AE1321-E1B5-44BC-BC54-8923ADAC392F}" dt="2022-03-26T19:32:09.715" v="1240" actId="166"/>
      <pc:docMkLst>
        <pc:docMk/>
      </pc:docMkLst>
      <pc:sldChg chg="ord">
        <pc:chgData name="Jackie N" userId="8b14f1697149b7ae" providerId="LiveId" clId="{07AE1321-E1B5-44BC-BC54-8923ADAC392F}" dt="2022-03-25T17:39:27.319" v="953"/>
        <pc:sldMkLst>
          <pc:docMk/>
          <pc:sldMk cId="3970752288" sldId="361"/>
        </pc:sldMkLst>
      </pc:sldChg>
      <pc:sldChg chg="ord">
        <pc:chgData name="Jackie N" userId="8b14f1697149b7ae" providerId="LiveId" clId="{07AE1321-E1B5-44BC-BC54-8923ADAC392F}" dt="2022-03-25T17:39:27.319" v="953"/>
        <pc:sldMkLst>
          <pc:docMk/>
          <pc:sldMk cId="4160911636" sldId="364"/>
        </pc:sldMkLst>
      </pc:sldChg>
      <pc:sldChg chg="ord">
        <pc:chgData name="Jackie N" userId="8b14f1697149b7ae" providerId="LiveId" clId="{07AE1321-E1B5-44BC-BC54-8923ADAC392F}" dt="2022-03-25T17:39:27.319" v="953"/>
        <pc:sldMkLst>
          <pc:docMk/>
          <pc:sldMk cId="1988895959" sldId="366"/>
        </pc:sldMkLst>
      </pc:sldChg>
      <pc:sldChg chg="addSp modSp mod ord">
        <pc:chgData name="Jackie N" userId="8b14f1697149b7ae" providerId="LiveId" clId="{07AE1321-E1B5-44BC-BC54-8923ADAC392F}" dt="2022-03-25T17:39:27.319" v="953"/>
        <pc:sldMkLst>
          <pc:docMk/>
          <pc:sldMk cId="2004495830" sldId="367"/>
        </pc:sldMkLst>
        <pc:spChg chg="add mod">
          <ac:chgData name="Jackie N" userId="8b14f1697149b7ae" providerId="LiveId" clId="{07AE1321-E1B5-44BC-BC54-8923ADAC392F}" dt="2022-03-23T19:55:52.595" v="601" actId="20577"/>
          <ac:spMkLst>
            <pc:docMk/>
            <pc:sldMk cId="2004495830" sldId="367"/>
            <ac:spMk id="5" creationId="{387D8D78-8B7E-4122-84AF-18C6E0CCBDC4}"/>
          </ac:spMkLst>
        </pc:spChg>
        <pc:spChg chg="add mod">
          <ac:chgData name="Jackie N" userId="8b14f1697149b7ae" providerId="LiveId" clId="{07AE1321-E1B5-44BC-BC54-8923ADAC392F}" dt="2022-03-22T23:35:12.300" v="540" actId="1076"/>
          <ac:spMkLst>
            <pc:docMk/>
            <pc:sldMk cId="2004495830" sldId="367"/>
            <ac:spMk id="12" creationId="{4DB1916D-7FF6-4818-8FEE-A1B570EC346E}"/>
          </ac:spMkLst>
        </pc:spChg>
        <pc:spChg chg="add mod">
          <ac:chgData name="Jackie N" userId="8b14f1697149b7ae" providerId="LiveId" clId="{07AE1321-E1B5-44BC-BC54-8923ADAC392F}" dt="2022-03-23T19:56:01.460" v="609" actId="20577"/>
          <ac:spMkLst>
            <pc:docMk/>
            <pc:sldMk cId="2004495830" sldId="367"/>
            <ac:spMk id="18" creationId="{415243F2-6896-44F3-AAA4-BBB8C9465D91}"/>
          </ac:spMkLst>
        </pc:spChg>
        <pc:spChg chg="mod">
          <ac:chgData name="Jackie N" userId="8b14f1697149b7ae" providerId="LiveId" clId="{07AE1321-E1B5-44BC-BC54-8923ADAC392F}" dt="2022-03-22T23:36:17.735" v="554" actId="14100"/>
          <ac:spMkLst>
            <pc:docMk/>
            <pc:sldMk cId="2004495830" sldId="367"/>
            <ac:spMk id="33" creationId="{9FB27B7A-B9DD-4785-AF50-3FD9D45ABE33}"/>
          </ac:spMkLst>
        </pc:spChg>
        <pc:spChg chg="mod">
          <ac:chgData name="Jackie N" userId="8b14f1697149b7ae" providerId="LiveId" clId="{07AE1321-E1B5-44BC-BC54-8923ADAC392F}" dt="2022-03-22T23:35:38.263" v="549" actId="1076"/>
          <ac:spMkLst>
            <pc:docMk/>
            <pc:sldMk cId="2004495830" sldId="367"/>
            <ac:spMk id="42" creationId="{E195B8FB-D722-4DEA-BE3D-CA87BD8A2C54}"/>
          </ac:spMkLst>
        </pc:spChg>
        <pc:spChg chg="mod">
          <ac:chgData name="Jackie N" userId="8b14f1697149b7ae" providerId="LiveId" clId="{07AE1321-E1B5-44BC-BC54-8923ADAC392F}" dt="2022-03-21T19:19:49.229" v="501" actId="20577"/>
          <ac:spMkLst>
            <pc:docMk/>
            <pc:sldMk cId="2004495830" sldId="367"/>
            <ac:spMk id="45" creationId="{4336ED9A-1B37-445D-BADD-1D4771070170}"/>
          </ac:spMkLst>
        </pc:spChg>
        <pc:spChg chg="mod">
          <ac:chgData name="Jackie N" userId="8b14f1697149b7ae" providerId="LiveId" clId="{07AE1321-E1B5-44BC-BC54-8923ADAC392F}" dt="2022-03-21T19:19:55.573" v="507" actId="20577"/>
          <ac:spMkLst>
            <pc:docMk/>
            <pc:sldMk cId="2004495830" sldId="367"/>
            <ac:spMk id="658" creationId="{00000000-0000-0000-0000-000000000000}"/>
          </ac:spMkLst>
        </pc:spChg>
        <pc:picChg chg="add mod">
          <ac:chgData name="Jackie N" userId="8b14f1697149b7ae" providerId="LiveId" clId="{07AE1321-E1B5-44BC-BC54-8923ADAC392F}" dt="2022-03-22T23:35:12.300" v="540" actId="1076"/>
          <ac:picMkLst>
            <pc:docMk/>
            <pc:sldMk cId="2004495830" sldId="367"/>
            <ac:picMk id="13" creationId="{6E832ADD-9016-4013-B9F9-EE4ED4A0A610}"/>
          </ac:picMkLst>
        </pc:picChg>
        <pc:picChg chg="add mod">
          <ac:chgData name="Jackie N" userId="8b14f1697149b7ae" providerId="LiveId" clId="{07AE1321-E1B5-44BC-BC54-8923ADAC392F}" dt="2022-03-22T23:36:27.697" v="556" actId="1076"/>
          <ac:picMkLst>
            <pc:docMk/>
            <pc:sldMk cId="2004495830" sldId="367"/>
            <ac:picMk id="1026" creationId="{DDC9FF5D-A32B-4C0E-AC67-435B0C68B319}"/>
          </ac:picMkLst>
        </pc:picChg>
        <pc:cxnChg chg="mod">
          <ac:chgData name="Jackie N" userId="8b14f1697149b7ae" providerId="LiveId" clId="{07AE1321-E1B5-44BC-BC54-8923ADAC392F}" dt="2022-03-22T23:35:49.746" v="551" actId="14100"/>
          <ac:cxnSpMkLst>
            <pc:docMk/>
            <pc:sldMk cId="2004495830" sldId="367"/>
            <ac:cxnSpMk id="41" creationId="{8D10B0DD-2446-4DA8-8653-95FBBCF799B3}"/>
          </ac:cxnSpMkLst>
        </pc:cxnChg>
      </pc:sldChg>
      <pc:sldChg chg="addSp delSp modSp add mod">
        <pc:chgData name="Jackie N" userId="8b14f1697149b7ae" providerId="LiveId" clId="{07AE1321-E1B5-44BC-BC54-8923ADAC392F}" dt="2022-03-26T19:21:36.289" v="968" actId="20577"/>
        <pc:sldMkLst>
          <pc:docMk/>
          <pc:sldMk cId="3732819603" sldId="369"/>
        </pc:sldMkLst>
        <pc:spChg chg="del">
          <ac:chgData name="Jackie N" userId="8b14f1697149b7ae" providerId="LiveId" clId="{07AE1321-E1B5-44BC-BC54-8923ADAC392F}" dt="2022-03-21T19:05:31.442" v="4" actId="478"/>
          <ac:spMkLst>
            <pc:docMk/>
            <pc:sldMk cId="3732819603" sldId="369"/>
            <ac:spMk id="3" creationId="{D9CA006A-B985-4C15-84B2-EC43939AA6FE}"/>
          </ac:spMkLst>
        </pc:spChg>
        <pc:spChg chg="mod">
          <ac:chgData name="Jackie N" userId="8b14f1697149b7ae" providerId="LiveId" clId="{07AE1321-E1B5-44BC-BC54-8923ADAC392F}" dt="2022-03-21T19:09:50.671" v="370" actId="20577"/>
          <ac:spMkLst>
            <pc:docMk/>
            <pc:sldMk cId="3732819603" sldId="369"/>
            <ac:spMk id="11" creationId="{37E23F2F-855D-4E5D-AFB5-36CDAD70EC34}"/>
          </ac:spMkLst>
        </pc:spChg>
        <pc:spChg chg="add mod">
          <ac:chgData name="Jackie N" userId="8b14f1697149b7ae" providerId="LiveId" clId="{07AE1321-E1B5-44BC-BC54-8923ADAC392F}" dt="2022-03-26T19:21:36.289" v="968" actId="20577"/>
          <ac:spMkLst>
            <pc:docMk/>
            <pc:sldMk cId="3732819603" sldId="369"/>
            <ac:spMk id="31" creationId="{D4D8B0C8-B0ED-42BE-A498-BC640A90AE92}"/>
          </ac:spMkLst>
        </pc:spChg>
        <pc:spChg chg="add del mod">
          <ac:chgData name="Jackie N" userId="8b14f1697149b7ae" providerId="LiveId" clId="{07AE1321-E1B5-44BC-BC54-8923ADAC392F}" dt="2022-03-24T20:39:48.381" v="771" actId="478"/>
          <ac:spMkLst>
            <pc:docMk/>
            <pc:sldMk cId="3732819603" sldId="369"/>
            <ac:spMk id="32" creationId="{414646BB-C66E-40B0-9213-EC0EA17468E4}"/>
          </ac:spMkLst>
        </pc:spChg>
        <pc:spChg chg="add mod">
          <ac:chgData name="Jackie N" userId="8b14f1697149b7ae" providerId="LiveId" clId="{07AE1321-E1B5-44BC-BC54-8923ADAC392F}" dt="2022-03-24T20:39:55.301" v="772" actId="1076"/>
          <ac:spMkLst>
            <pc:docMk/>
            <pc:sldMk cId="3732819603" sldId="369"/>
            <ac:spMk id="33" creationId="{3D8AB278-EC65-4039-88A5-B924041DE5F8}"/>
          </ac:spMkLst>
        </pc:spChg>
        <pc:spChg chg="del">
          <ac:chgData name="Jackie N" userId="8b14f1697149b7ae" providerId="LiveId" clId="{07AE1321-E1B5-44BC-BC54-8923ADAC392F}" dt="2022-03-21T19:05:31.442" v="4" actId="478"/>
          <ac:spMkLst>
            <pc:docMk/>
            <pc:sldMk cId="3732819603" sldId="369"/>
            <ac:spMk id="35" creationId="{DAE5FFE2-4B42-4DF5-9353-CF5D1380D7E7}"/>
          </ac:spMkLst>
        </pc:spChg>
        <pc:spChg chg="del">
          <ac:chgData name="Jackie N" userId="8b14f1697149b7ae" providerId="LiveId" clId="{07AE1321-E1B5-44BC-BC54-8923ADAC392F}" dt="2022-03-21T19:05:31.442" v="4" actId="478"/>
          <ac:spMkLst>
            <pc:docMk/>
            <pc:sldMk cId="3732819603" sldId="369"/>
            <ac:spMk id="36" creationId="{DE178307-EAB7-459E-B415-317F23B594A3}"/>
          </ac:spMkLst>
        </pc:spChg>
        <pc:spChg chg="del">
          <ac:chgData name="Jackie N" userId="8b14f1697149b7ae" providerId="LiveId" clId="{07AE1321-E1B5-44BC-BC54-8923ADAC392F}" dt="2022-03-21T19:05:31.442" v="4" actId="478"/>
          <ac:spMkLst>
            <pc:docMk/>
            <pc:sldMk cId="3732819603" sldId="369"/>
            <ac:spMk id="43" creationId="{C63E3FF1-0B0F-4A1E-8948-7633B47D8563}"/>
          </ac:spMkLst>
        </pc:spChg>
        <pc:spChg chg="add del mod">
          <ac:chgData name="Jackie N" userId="8b14f1697149b7ae" providerId="LiveId" clId="{07AE1321-E1B5-44BC-BC54-8923ADAC392F}" dt="2022-03-21T19:05:35.312" v="6"/>
          <ac:spMkLst>
            <pc:docMk/>
            <pc:sldMk cId="3732819603" sldId="369"/>
            <ac:spMk id="45" creationId="{314E452F-91A7-4634-BDB4-7AC722EB895E}"/>
          </ac:spMkLst>
        </pc:spChg>
        <pc:spChg chg="del">
          <ac:chgData name="Jackie N" userId="8b14f1697149b7ae" providerId="LiveId" clId="{07AE1321-E1B5-44BC-BC54-8923ADAC392F}" dt="2022-03-21T19:05:31.442" v="4" actId="478"/>
          <ac:spMkLst>
            <pc:docMk/>
            <pc:sldMk cId="3732819603" sldId="369"/>
            <ac:spMk id="50" creationId="{95C013F2-43D3-46E9-95BC-810376FA5416}"/>
          </ac:spMkLst>
        </pc:spChg>
        <pc:spChg chg="del">
          <ac:chgData name="Jackie N" userId="8b14f1697149b7ae" providerId="LiveId" clId="{07AE1321-E1B5-44BC-BC54-8923ADAC392F}" dt="2022-03-21T19:05:31.442" v="4" actId="478"/>
          <ac:spMkLst>
            <pc:docMk/>
            <pc:sldMk cId="3732819603" sldId="369"/>
            <ac:spMk id="51" creationId="{00458AFB-1870-42DD-B7B1-1C89BE15E656}"/>
          </ac:spMkLst>
        </pc:spChg>
        <pc:spChg chg="del">
          <ac:chgData name="Jackie N" userId="8b14f1697149b7ae" providerId="LiveId" clId="{07AE1321-E1B5-44BC-BC54-8923ADAC392F}" dt="2022-03-21T19:05:31.442" v="4" actId="478"/>
          <ac:spMkLst>
            <pc:docMk/>
            <pc:sldMk cId="3732819603" sldId="369"/>
            <ac:spMk id="52" creationId="{F8C07DBB-03FB-4129-87D5-293441573335}"/>
          </ac:spMkLst>
        </pc:spChg>
        <pc:spChg chg="del">
          <ac:chgData name="Jackie N" userId="8b14f1697149b7ae" providerId="LiveId" clId="{07AE1321-E1B5-44BC-BC54-8923ADAC392F}" dt="2022-03-21T19:05:31.442" v="4" actId="478"/>
          <ac:spMkLst>
            <pc:docMk/>
            <pc:sldMk cId="3732819603" sldId="369"/>
            <ac:spMk id="53" creationId="{A7CC87C6-6CC2-4185-9DEA-9C5BF6C4B92F}"/>
          </ac:spMkLst>
        </pc:spChg>
        <pc:spChg chg="del">
          <ac:chgData name="Jackie N" userId="8b14f1697149b7ae" providerId="LiveId" clId="{07AE1321-E1B5-44BC-BC54-8923ADAC392F}" dt="2022-03-21T19:05:31.442" v="4" actId="478"/>
          <ac:spMkLst>
            <pc:docMk/>
            <pc:sldMk cId="3732819603" sldId="369"/>
            <ac:spMk id="54" creationId="{F418C671-699D-4F5D-98AF-7AD831E6FA24}"/>
          </ac:spMkLst>
        </pc:spChg>
        <pc:spChg chg="del">
          <ac:chgData name="Jackie N" userId="8b14f1697149b7ae" providerId="LiveId" clId="{07AE1321-E1B5-44BC-BC54-8923ADAC392F}" dt="2022-03-21T19:05:31.442" v="4" actId="478"/>
          <ac:spMkLst>
            <pc:docMk/>
            <pc:sldMk cId="3732819603" sldId="369"/>
            <ac:spMk id="55" creationId="{093C42FB-BE3F-4871-9F30-9E30676AF988}"/>
          </ac:spMkLst>
        </pc:spChg>
        <pc:spChg chg="del">
          <ac:chgData name="Jackie N" userId="8b14f1697149b7ae" providerId="LiveId" clId="{07AE1321-E1B5-44BC-BC54-8923ADAC392F}" dt="2022-03-21T19:05:31.442" v="4" actId="478"/>
          <ac:spMkLst>
            <pc:docMk/>
            <pc:sldMk cId="3732819603" sldId="369"/>
            <ac:spMk id="57" creationId="{9A352311-D06A-490D-BE53-BF4485D95814}"/>
          </ac:spMkLst>
        </pc:spChg>
        <pc:spChg chg="del">
          <ac:chgData name="Jackie N" userId="8b14f1697149b7ae" providerId="LiveId" clId="{07AE1321-E1B5-44BC-BC54-8923ADAC392F}" dt="2022-03-21T19:05:31.442" v="4" actId="478"/>
          <ac:spMkLst>
            <pc:docMk/>
            <pc:sldMk cId="3732819603" sldId="369"/>
            <ac:spMk id="62" creationId="{5CE50444-4556-4322-874C-065247A84641}"/>
          </ac:spMkLst>
        </pc:spChg>
        <pc:spChg chg="del">
          <ac:chgData name="Jackie N" userId="8b14f1697149b7ae" providerId="LiveId" clId="{07AE1321-E1B5-44BC-BC54-8923ADAC392F}" dt="2022-03-21T19:05:31.442" v="4" actId="478"/>
          <ac:spMkLst>
            <pc:docMk/>
            <pc:sldMk cId="3732819603" sldId="369"/>
            <ac:spMk id="67" creationId="{B2523535-FC5F-42BF-96AB-045362F4FEED}"/>
          </ac:spMkLst>
        </pc:spChg>
        <pc:spChg chg="del">
          <ac:chgData name="Jackie N" userId="8b14f1697149b7ae" providerId="LiveId" clId="{07AE1321-E1B5-44BC-BC54-8923ADAC392F}" dt="2022-03-21T19:05:31.442" v="4" actId="478"/>
          <ac:spMkLst>
            <pc:docMk/>
            <pc:sldMk cId="3732819603" sldId="369"/>
            <ac:spMk id="68" creationId="{7969981B-C328-4755-8730-BEB3E22EA447}"/>
          </ac:spMkLst>
        </pc:spChg>
        <pc:spChg chg="mod">
          <ac:chgData name="Jackie N" userId="8b14f1697149b7ae" providerId="LiveId" clId="{07AE1321-E1B5-44BC-BC54-8923ADAC392F}" dt="2022-03-21T19:05:33.732" v="5"/>
          <ac:spMkLst>
            <pc:docMk/>
            <pc:sldMk cId="3732819603" sldId="369"/>
            <ac:spMk id="71" creationId="{14895FE7-8979-4F08-9225-D1F198B63B85}"/>
          </ac:spMkLst>
        </pc:spChg>
        <pc:spChg chg="add del mod">
          <ac:chgData name="Jackie N" userId="8b14f1697149b7ae" providerId="LiveId" clId="{07AE1321-E1B5-44BC-BC54-8923ADAC392F}" dt="2022-03-21T19:05:35.312" v="6"/>
          <ac:spMkLst>
            <pc:docMk/>
            <pc:sldMk cId="3732819603" sldId="369"/>
            <ac:spMk id="74" creationId="{3481BD6F-1457-43AB-8487-101CB571971B}"/>
          </ac:spMkLst>
        </pc:spChg>
        <pc:spChg chg="mod">
          <ac:chgData name="Jackie N" userId="8b14f1697149b7ae" providerId="LiveId" clId="{07AE1321-E1B5-44BC-BC54-8923ADAC392F}" dt="2022-03-21T19:05:33.732" v="5"/>
          <ac:spMkLst>
            <pc:docMk/>
            <pc:sldMk cId="3732819603" sldId="369"/>
            <ac:spMk id="77" creationId="{D2974227-AD00-4DD6-8680-E2EDF5217FDB}"/>
          </ac:spMkLst>
        </pc:spChg>
        <pc:spChg chg="add del mod">
          <ac:chgData name="Jackie N" userId="8b14f1697149b7ae" providerId="LiveId" clId="{07AE1321-E1B5-44BC-BC54-8923ADAC392F}" dt="2022-03-21T19:05:35.312" v="6"/>
          <ac:spMkLst>
            <pc:docMk/>
            <pc:sldMk cId="3732819603" sldId="369"/>
            <ac:spMk id="78" creationId="{03E4F73E-F1D1-4ACC-8CFC-147F19947414}"/>
          </ac:spMkLst>
        </pc:spChg>
        <pc:spChg chg="add del mod">
          <ac:chgData name="Jackie N" userId="8b14f1697149b7ae" providerId="LiveId" clId="{07AE1321-E1B5-44BC-BC54-8923ADAC392F}" dt="2022-03-21T19:05:35.312" v="6"/>
          <ac:spMkLst>
            <pc:docMk/>
            <pc:sldMk cId="3732819603" sldId="369"/>
            <ac:spMk id="79" creationId="{7A95C4D6-EBE3-4812-AE7C-33B1E45E5A5B}"/>
          </ac:spMkLst>
        </pc:spChg>
        <pc:spChg chg="add del mod">
          <ac:chgData name="Jackie N" userId="8b14f1697149b7ae" providerId="LiveId" clId="{07AE1321-E1B5-44BC-BC54-8923ADAC392F}" dt="2022-03-21T19:05:35.312" v="6"/>
          <ac:spMkLst>
            <pc:docMk/>
            <pc:sldMk cId="3732819603" sldId="369"/>
            <ac:spMk id="80" creationId="{0F6D04F5-2027-4B07-AFA8-8E51729B7F87}"/>
          </ac:spMkLst>
        </pc:spChg>
        <pc:spChg chg="add del mod">
          <ac:chgData name="Jackie N" userId="8b14f1697149b7ae" providerId="LiveId" clId="{07AE1321-E1B5-44BC-BC54-8923ADAC392F}" dt="2022-03-21T19:05:35.312" v="6"/>
          <ac:spMkLst>
            <pc:docMk/>
            <pc:sldMk cId="3732819603" sldId="369"/>
            <ac:spMk id="81" creationId="{9FB211E5-70BC-433D-8AE2-31119186080A}"/>
          </ac:spMkLst>
        </pc:spChg>
        <pc:spChg chg="mod">
          <ac:chgData name="Jackie N" userId="8b14f1697149b7ae" providerId="LiveId" clId="{07AE1321-E1B5-44BC-BC54-8923ADAC392F}" dt="2022-03-21T19:05:33.732" v="5"/>
          <ac:spMkLst>
            <pc:docMk/>
            <pc:sldMk cId="3732819603" sldId="369"/>
            <ac:spMk id="88" creationId="{C690B03A-F75D-4F78-9F9C-91A609BE9C7C}"/>
          </ac:spMkLst>
        </pc:spChg>
        <pc:spChg chg="add del mod">
          <ac:chgData name="Jackie N" userId="8b14f1697149b7ae" providerId="LiveId" clId="{07AE1321-E1B5-44BC-BC54-8923ADAC392F}" dt="2022-03-21T19:05:35.312" v="6"/>
          <ac:spMkLst>
            <pc:docMk/>
            <pc:sldMk cId="3732819603" sldId="369"/>
            <ac:spMk id="90" creationId="{C51D49CD-868A-41F7-BA68-CCD5B703B30E}"/>
          </ac:spMkLst>
        </pc:spChg>
        <pc:spChg chg="add del mod">
          <ac:chgData name="Jackie N" userId="8b14f1697149b7ae" providerId="LiveId" clId="{07AE1321-E1B5-44BC-BC54-8923ADAC392F}" dt="2022-03-21T19:05:35.312" v="6"/>
          <ac:spMkLst>
            <pc:docMk/>
            <pc:sldMk cId="3732819603" sldId="369"/>
            <ac:spMk id="91" creationId="{B328AFFE-C4CB-41FB-BAAC-858447C75622}"/>
          </ac:spMkLst>
        </pc:spChg>
        <pc:spChg chg="add mod">
          <ac:chgData name="Jackie N" userId="8b14f1697149b7ae" providerId="LiveId" clId="{07AE1321-E1B5-44BC-BC54-8923ADAC392F}" dt="2022-03-21T19:05:44.320" v="7"/>
          <ac:spMkLst>
            <pc:docMk/>
            <pc:sldMk cId="3732819603" sldId="369"/>
            <ac:spMk id="92" creationId="{62E0DA5E-720F-479C-AF3A-9E634D5BBCB0}"/>
          </ac:spMkLst>
        </pc:spChg>
        <pc:spChg chg="add mod">
          <ac:chgData name="Jackie N" userId="8b14f1697149b7ae" providerId="LiveId" clId="{07AE1321-E1B5-44BC-BC54-8923ADAC392F}" dt="2022-03-21T19:06:33.137" v="108" actId="1076"/>
          <ac:spMkLst>
            <pc:docMk/>
            <pc:sldMk cId="3732819603" sldId="369"/>
            <ac:spMk id="93" creationId="{7999C9E9-E149-4E5F-907E-57BA989539A3}"/>
          </ac:spMkLst>
        </pc:spChg>
        <pc:spChg chg="mod">
          <ac:chgData name="Jackie N" userId="8b14f1697149b7ae" providerId="LiveId" clId="{07AE1321-E1B5-44BC-BC54-8923ADAC392F}" dt="2022-03-21T19:05:44.320" v="7"/>
          <ac:spMkLst>
            <pc:docMk/>
            <pc:sldMk cId="3732819603" sldId="369"/>
            <ac:spMk id="96" creationId="{34A24359-6A92-4311-B53B-0BE9DAB6053B}"/>
          </ac:spMkLst>
        </pc:spChg>
        <pc:spChg chg="add mod">
          <ac:chgData name="Jackie N" userId="8b14f1697149b7ae" providerId="LiveId" clId="{07AE1321-E1B5-44BC-BC54-8923ADAC392F}" dt="2022-03-21T19:05:50.568" v="8" actId="14100"/>
          <ac:spMkLst>
            <pc:docMk/>
            <pc:sldMk cId="3732819603" sldId="369"/>
            <ac:spMk id="99" creationId="{301F5C07-7FF1-4C90-8198-FC9C51216C7E}"/>
          </ac:spMkLst>
        </pc:spChg>
        <pc:spChg chg="mod">
          <ac:chgData name="Jackie N" userId="8b14f1697149b7ae" providerId="LiveId" clId="{07AE1321-E1B5-44BC-BC54-8923ADAC392F}" dt="2022-03-21T19:05:44.320" v="7"/>
          <ac:spMkLst>
            <pc:docMk/>
            <pc:sldMk cId="3732819603" sldId="369"/>
            <ac:spMk id="102" creationId="{1FD507AA-6950-4863-B20C-4A9044787D8B}"/>
          </ac:spMkLst>
        </pc:spChg>
        <pc:spChg chg="add mod">
          <ac:chgData name="Jackie N" userId="8b14f1697149b7ae" providerId="LiveId" clId="{07AE1321-E1B5-44BC-BC54-8923ADAC392F}" dt="2022-03-21T19:05:44.320" v="7"/>
          <ac:spMkLst>
            <pc:docMk/>
            <pc:sldMk cId="3732819603" sldId="369"/>
            <ac:spMk id="103" creationId="{81413883-6C1C-4C1A-B1BB-B42D007C8525}"/>
          </ac:spMkLst>
        </pc:spChg>
        <pc:spChg chg="add mod">
          <ac:chgData name="Jackie N" userId="8b14f1697149b7ae" providerId="LiveId" clId="{07AE1321-E1B5-44BC-BC54-8923ADAC392F}" dt="2022-03-25T17:28:41.253" v="811" actId="20577"/>
          <ac:spMkLst>
            <pc:docMk/>
            <pc:sldMk cId="3732819603" sldId="369"/>
            <ac:spMk id="104" creationId="{8F7524AC-68A6-453C-8749-2435CC547C76}"/>
          </ac:spMkLst>
        </pc:spChg>
        <pc:spChg chg="add mod">
          <ac:chgData name="Jackie N" userId="8b14f1697149b7ae" providerId="LiveId" clId="{07AE1321-E1B5-44BC-BC54-8923ADAC392F}" dt="2022-03-21T19:15:31.225" v="451" actId="20577"/>
          <ac:spMkLst>
            <pc:docMk/>
            <pc:sldMk cId="3732819603" sldId="369"/>
            <ac:spMk id="105" creationId="{43C8943A-66D6-435A-8904-1BEFF40068DE}"/>
          </ac:spMkLst>
        </pc:spChg>
        <pc:spChg chg="add del mod">
          <ac:chgData name="Jackie N" userId="8b14f1697149b7ae" providerId="LiveId" clId="{07AE1321-E1B5-44BC-BC54-8923ADAC392F}" dt="2022-03-21T19:07:00.964" v="137" actId="478"/>
          <ac:spMkLst>
            <pc:docMk/>
            <pc:sldMk cId="3732819603" sldId="369"/>
            <ac:spMk id="106" creationId="{9A27100E-7D5D-4C0A-8A0C-5CB75632C0FF}"/>
          </ac:spMkLst>
        </pc:spChg>
        <pc:spChg chg="mod">
          <ac:chgData name="Jackie N" userId="8b14f1697149b7ae" providerId="LiveId" clId="{07AE1321-E1B5-44BC-BC54-8923ADAC392F}" dt="2022-03-21T19:05:44.320" v="7"/>
          <ac:spMkLst>
            <pc:docMk/>
            <pc:sldMk cId="3732819603" sldId="369"/>
            <ac:spMk id="113" creationId="{6777CAFB-0518-4E10-8247-A61D9673B8C7}"/>
          </ac:spMkLst>
        </pc:spChg>
        <pc:spChg chg="mod">
          <ac:chgData name="Jackie N" userId="8b14f1697149b7ae" providerId="LiveId" clId="{07AE1321-E1B5-44BC-BC54-8923ADAC392F}" dt="2022-03-21T19:05:58.057" v="10" actId="1076"/>
          <ac:spMkLst>
            <pc:docMk/>
            <pc:sldMk cId="3732819603" sldId="369"/>
            <ac:spMk id="115" creationId="{685F49E4-53E7-41BA-ABAA-9153A7ED27D0}"/>
          </ac:spMkLst>
        </pc:spChg>
        <pc:spChg chg="add mod">
          <ac:chgData name="Jackie N" userId="8b14f1697149b7ae" providerId="LiveId" clId="{07AE1321-E1B5-44BC-BC54-8923ADAC392F}" dt="2022-03-21T19:05:44.320" v="7"/>
          <ac:spMkLst>
            <pc:docMk/>
            <pc:sldMk cId="3732819603" sldId="369"/>
            <ac:spMk id="116" creationId="{71DC2356-AF09-4D62-BC8E-66805B0B5F4C}"/>
          </ac:spMkLst>
        </pc:spChg>
        <pc:spChg chg="add mod">
          <ac:chgData name="Jackie N" userId="8b14f1697149b7ae" providerId="LiveId" clId="{07AE1321-E1B5-44BC-BC54-8923ADAC392F}" dt="2022-03-21T19:05:44.320" v="7"/>
          <ac:spMkLst>
            <pc:docMk/>
            <pc:sldMk cId="3732819603" sldId="369"/>
            <ac:spMk id="117" creationId="{35399D29-BBC9-4998-85F2-C7ED90600EF6}"/>
          </ac:spMkLst>
        </pc:spChg>
        <pc:spChg chg="add mod">
          <ac:chgData name="Jackie N" userId="8b14f1697149b7ae" providerId="LiveId" clId="{07AE1321-E1B5-44BC-BC54-8923ADAC392F}" dt="2022-03-21T19:07:11.635" v="138" actId="1076"/>
          <ac:spMkLst>
            <pc:docMk/>
            <pc:sldMk cId="3732819603" sldId="369"/>
            <ac:spMk id="118" creationId="{A86DC910-3D53-4415-B119-9F69C3CD6733}"/>
          </ac:spMkLst>
        </pc:spChg>
        <pc:spChg chg="add mod ord">
          <ac:chgData name="Jackie N" userId="8b14f1697149b7ae" providerId="LiveId" clId="{07AE1321-E1B5-44BC-BC54-8923ADAC392F}" dt="2022-03-21T19:08:17.403" v="177" actId="1076"/>
          <ac:spMkLst>
            <pc:docMk/>
            <pc:sldMk cId="3732819603" sldId="369"/>
            <ac:spMk id="119" creationId="{021114F5-194D-46DB-A300-4B8B395064F2}"/>
          </ac:spMkLst>
        </pc:spChg>
        <pc:grpChg chg="del">
          <ac:chgData name="Jackie N" userId="8b14f1697149b7ae" providerId="LiveId" clId="{07AE1321-E1B5-44BC-BC54-8923ADAC392F}" dt="2022-03-21T19:05:31.442" v="4" actId="478"/>
          <ac:grpSpMkLst>
            <pc:docMk/>
            <pc:sldMk cId="3732819603" sldId="369"/>
            <ac:grpSpMk id="37" creationId="{06D0EBD3-6F0C-47BD-85C8-C060BA28761B}"/>
          </ac:grpSpMkLst>
        </pc:grpChg>
        <pc:grpChg chg="del">
          <ac:chgData name="Jackie N" userId="8b14f1697149b7ae" providerId="LiveId" clId="{07AE1321-E1B5-44BC-BC54-8923ADAC392F}" dt="2022-03-21T19:05:31.442" v="4" actId="478"/>
          <ac:grpSpMkLst>
            <pc:docMk/>
            <pc:sldMk cId="3732819603" sldId="369"/>
            <ac:grpSpMk id="47" creationId="{A35FF689-D231-4400-AE95-D77D78E57AEA}"/>
          </ac:grpSpMkLst>
        </pc:grpChg>
        <pc:grpChg chg="del">
          <ac:chgData name="Jackie N" userId="8b14f1697149b7ae" providerId="LiveId" clId="{07AE1321-E1B5-44BC-BC54-8923ADAC392F}" dt="2022-03-21T19:05:31.442" v="4" actId="478"/>
          <ac:grpSpMkLst>
            <pc:docMk/>
            <pc:sldMk cId="3732819603" sldId="369"/>
            <ac:grpSpMk id="63" creationId="{6E9619A2-7C03-450E-BBDB-18FE96D134E2}"/>
          </ac:grpSpMkLst>
        </pc:grpChg>
        <pc:grpChg chg="add del mod">
          <ac:chgData name="Jackie N" userId="8b14f1697149b7ae" providerId="LiveId" clId="{07AE1321-E1B5-44BC-BC54-8923ADAC392F}" dt="2022-03-21T19:05:35.312" v="6"/>
          <ac:grpSpMkLst>
            <pc:docMk/>
            <pc:sldMk cId="3732819603" sldId="369"/>
            <ac:grpSpMk id="69" creationId="{CDE50DA7-971E-4B80-9AA0-3C9D8E9A3354}"/>
          </ac:grpSpMkLst>
        </pc:grpChg>
        <pc:grpChg chg="add del mod">
          <ac:chgData name="Jackie N" userId="8b14f1697149b7ae" providerId="LiveId" clId="{07AE1321-E1B5-44BC-BC54-8923ADAC392F}" dt="2022-03-21T19:05:35.312" v="6"/>
          <ac:grpSpMkLst>
            <pc:docMk/>
            <pc:sldMk cId="3732819603" sldId="369"/>
            <ac:grpSpMk id="75" creationId="{F15B5707-DCB0-4612-9EDC-8F5D48ABED5A}"/>
          </ac:grpSpMkLst>
        </pc:grpChg>
        <pc:grpChg chg="add del mod">
          <ac:chgData name="Jackie N" userId="8b14f1697149b7ae" providerId="LiveId" clId="{07AE1321-E1B5-44BC-BC54-8923ADAC392F}" dt="2022-03-21T19:05:35.312" v="6"/>
          <ac:grpSpMkLst>
            <pc:docMk/>
            <pc:sldMk cId="3732819603" sldId="369"/>
            <ac:grpSpMk id="86" creationId="{B8A44CF1-AE27-4FD1-BF72-B714BA624FB9}"/>
          </ac:grpSpMkLst>
        </pc:grpChg>
        <pc:grpChg chg="add mod">
          <ac:chgData name="Jackie N" userId="8b14f1697149b7ae" providerId="LiveId" clId="{07AE1321-E1B5-44BC-BC54-8923ADAC392F}" dt="2022-03-21T19:08:39.640" v="273" actId="1036"/>
          <ac:grpSpMkLst>
            <pc:docMk/>
            <pc:sldMk cId="3732819603" sldId="369"/>
            <ac:grpSpMk id="94" creationId="{01C0FB8C-2F2B-4170-8394-77AC09698548}"/>
          </ac:grpSpMkLst>
        </pc:grpChg>
        <pc:grpChg chg="add mod">
          <ac:chgData name="Jackie N" userId="8b14f1697149b7ae" providerId="LiveId" clId="{07AE1321-E1B5-44BC-BC54-8923ADAC392F}" dt="2022-03-21T19:08:39.640" v="273" actId="1036"/>
          <ac:grpSpMkLst>
            <pc:docMk/>
            <pc:sldMk cId="3732819603" sldId="369"/>
            <ac:grpSpMk id="100" creationId="{CF4BF398-DC29-4145-A44F-5929ABA01800}"/>
          </ac:grpSpMkLst>
        </pc:grpChg>
        <pc:grpChg chg="add mod">
          <ac:chgData name="Jackie N" userId="8b14f1697149b7ae" providerId="LiveId" clId="{07AE1321-E1B5-44BC-BC54-8923ADAC392F}" dt="2022-03-21T19:08:58.204" v="350" actId="1076"/>
          <ac:grpSpMkLst>
            <pc:docMk/>
            <pc:sldMk cId="3732819603" sldId="369"/>
            <ac:grpSpMk id="111" creationId="{2C373BCF-F5BC-4039-BA54-B78521D0C3A4}"/>
          </ac:grpSpMkLst>
        </pc:grpChg>
        <pc:picChg chg="del">
          <ac:chgData name="Jackie N" userId="8b14f1697149b7ae" providerId="LiveId" clId="{07AE1321-E1B5-44BC-BC54-8923ADAC392F}" dt="2022-03-21T19:05:31.442" v="4" actId="478"/>
          <ac:picMkLst>
            <pc:docMk/>
            <pc:sldMk cId="3732819603" sldId="369"/>
            <ac:picMk id="40" creationId="{BE70AD58-1FBE-49FE-B4DC-6F2965FAD6AE}"/>
          </ac:picMkLst>
        </pc:picChg>
        <pc:picChg chg="del">
          <ac:chgData name="Jackie N" userId="8b14f1697149b7ae" providerId="LiveId" clId="{07AE1321-E1B5-44BC-BC54-8923ADAC392F}" dt="2022-03-21T19:04:44.794" v="1" actId="478"/>
          <ac:picMkLst>
            <pc:docMk/>
            <pc:sldMk cId="3732819603" sldId="369"/>
            <ac:picMk id="41" creationId="{C4E8442D-8A3E-416A-AF1A-CEA1F45DB363}"/>
          </ac:picMkLst>
        </pc:picChg>
        <pc:picChg chg="mod">
          <ac:chgData name="Jackie N" userId="8b14f1697149b7ae" providerId="LiveId" clId="{07AE1321-E1B5-44BC-BC54-8923ADAC392F}" dt="2022-03-21T19:05:54.369" v="9" actId="1076"/>
          <ac:picMkLst>
            <pc:docMk/>
            <pc:sldMk cId="3732819603" sldId="369"/>
            <ac:picMk id="46" creationId="{AE548326-FB5F-4D36-B2A5-7BFF42ED2E7C}"/>
          </ac:picMkLst>
        </pc:picChg>
        <pc:picChg chg="del">
          <ac:chgData name="Jackie N" userId="8b14f1697149b7ae" providerId="LiveId" clId="{07AE1321-E1B5-44BC-BC54-8923ADAC392F}" dt="2022-03-21T19:05:31.442" v="4" actId="478"/>
          <ac:picMkLst>
            <pc:docMk/>
            <pc:sldMk cId="3732819603" sldId="369"/>
            <ac:picMk id="60" creationId="{0529C03D-A211-4707-A10A-E3F82B935652}"/>
          </ac:picMkLst>
        </pc:picChg>
        <pc:picChg chg="mod">
          <ac:chgData name="Jackie N" userId="8b14f1697149b7ae" providerId="LiveId" clId="{07AE1321-E1B5-44BC-BC54-8923ADAC392F}" dt="2022-03-21T19:05:33.732" v="5"/>
          <ac:picMkLst>
            <pc:docMk/>
            <pc:sldMk cId="3732819603" sldId="369"/>
            <ac:picMk id="70" creationId="{40E6184E-B149-42CA-B1EF-2E75A89B58C0}"/>
          </ac:picMkLst>
        </pc:picChg>
        <pc:picChg chg="add del mod">
          <ac:chgData name="Jackie N" userId="8b14f1697149b7ae" providerId="LiveId" clId="{07AE1321-E1B5-44BC-BC54-8923ADAC392F}" dt="2022-03-21T19:05:35.312" v="6"/>
          <ac:picMkLst>
            <pc:docMk/>
            <pc:sldMk cId="3732819603" sldId="369"/>
            <ac:picMk id="72" creationId="{A99812F5-B515-4830-8149-A5FAAD6AF644}"/>
          </ac:picMkLst>
        </pc:picChg>
        <pc:picChg chg="mod">
          <ac:chgData name="Jackie N" userId="8b14f1697149b7ae" providerId="LiveId" clId="{07AE1321-E1B5-44BC-BC54-8923ADAC392F}" dt="2022-03-21T19:05:33.732" v="5"/>
          <ac:picMkLst>
            <pc:docMk/>
            <pc:sldMk cId="3732819603" sldId="369"/>
            <ac:picMk id="76" creationId="{F530606D-09D2-4544-A414-D991B935F250}"/>
          </ac:picMkLst>
        </pc:picChg>
        <pc:picChg chg="add del mod">
          <ac:chgData name="Jackie N" userId="8b14f1697149b7ae" providerId="LiveId" clId="{07AE1321-E1B5-44BC-BC54-8923ADAC392F}" dt="2022-03-21T19:05:35.312" v="6"/>
          <ac:picMkLst>
            <pc:docMk/>
            <pc:sldMk cId="3732819603" sldId="369"/>
            <ac:picMk id="84" creationId="{91158682-0A5E-4431-9966-A11957E696C8}"/>
          </ac:picMkLst>
        </pc:picChg>
        <pc:picChg chg="mod">
          <ac:chgData name="Jackie N" userId="8b14f1697149b7ae" providerId="LiveId" clId="{07AE1321-E1B5-44BC-BC54-8923ADAC392F}" dt="2022-03-21T19:05:33.732" v="5"/>
          <ac:picMkLst>
            <pc:docMk/>
            <pc:sldMk cId="3732819603" sldId="369"/>
            <ac:picMk id="87" creationId="{6B136AA6-62E0-4144-B579-E98354EEDBB9}"/>
          </ac:picMkLst>
        </pc:picChg>
        <pc:picChg chg="mod">
          <ac:chgData name="Jackie N" userId="8b14f1697149b7ae" providerId="LiveId" clId="{07AE1321-E1B5-44BC-BC54-8923ADAC392F}" dt="2022-03-21T19:05:44.320" v="7"/>
          <ac:picMkLst>
            <pc:docMk/>
            <pc:sldMk cId="3732819603" sldId="369"/>
            <ac:picMk id="95" creationId="{720CBC3A-E74E-4FC7-B8E4-D26AE90673E2}"/>
          </ac:picMkLst>
        </pc:picChg>
        <pc:picChg chg="add mod">
          <ac:chgData name="Jackie N" userId="8b14f1697149b7ae" providerId="LiveId" clId="{07AE1321-E1B5-44BC-BC54-8923ADAC392F}" dt="2022-03-21T19:08:44.739" v="348" actId="1035"/>
          <ac:picMkLst>
            <pc:docMk/>
            <pc:sldMk cId="3732819603" sldId="369"/>
            <ac:picMk id="97" creationId="{CFD5134D-7AE3-4851-984E-FC7483353F51}"/>
          </ac:picMkLst>
        </pc:picChg>
        <pc:picChg chg="mod">
          <ac:chgData name="Jackie N" userId="8b14f1697149b7ae" providerId="LiveId" clId="{07AE1321-E1B5-44BC-BC54-8923ADAC392F}" dt="2022-03-21T19:05:44.320" v="7"/>
          <ac:picMkLst>
            <pc:docMk/>
            <pc:sldMk cId="3732819603" sldId="369"/>
            <ac:picMk id="101" creationId="{7B733F0F-7616-470F-946A-7DDBCB30A8D2}"/>
          </ac:picMkLst>
        </pc:picChg>
        <pc:picChg chg="add mod">
          <ac:chgData name="Jackie N" userId="8b14f1697149b7ae" providerId="LiveId" clId="{07AE1321-E1B5-44BC-BC54-8923ADAC392F}" dt="2022-03-21T19:08:55.348" v="349" actId="1076"/>
          <ac:picMkLst>
            <pc:docMk/>
            <pc:sldMk cId="3732819603" sldId="369"/>
            <ac:picMk id="109" creationId="{9A04F7FE-AB8B-47A4-AC5A-3F5BC2131B30}"/>
          </ac:picMkLst>
        </pc:picChg>
        <pc:picChg chg="mod">
          <ac:chgData name="Jackie N" userId="8b14f1697149b7ae" providerId="LiveId" clId="{07AE1321-E1B5-44BC-BC54-8923ADAC392F}" dt="2022-03-21T19:05:44.320" v="7"/>
          <ac:picMkLst>
            <pc:docMk/>
            <pc:sldMk cId="3732819603" sldId="369"/>
            <ac:picMk id="112" creationId="{BBAB7511-9162-4493-BC4F-EB8CCD37BD06}"/>
          </ac:picMkLst>
        </pc:picChg>
        <pc:cxnChg chg="del mod">
          <ac:chgData name="Jackie N" userId="8b14f1697149b7ae" providerId="LiveId" clId="{07AE1321-E1B5-44BC-BC54-8923ADAC392F}" dt="2022-03-21T19:05:31.442" v="4" actId="478"/>
          <ac:cxnSpMkLst>
            <pc:docMk/>
            <pc:sldMk cId="3732819603" sldId="369"/>
            <ac:cxnSpMk id="42" creationId="{517F6DB6-D9D2-4E0F-82A1-CAF50331C279}"/>
          </ac:cxnSpMkLst>
        </pc:cxnChg>
        <pc:cxnChg chg="del mod">
          <ac:chgData name="Jackie N" userId="8b14f1697149b7ae" providerId="LiveId" clId="{07AE1321-E1B5-44BC-BC54-8923ADAC392F}" dt="2022-03-21T19:04:46.449" v="2" actId="478"/>
          <ac:cxnSpMkLst>
            <pc:docMk/>
            <pc:sldMk cId="3732819603" sldId="369"/>
            <ac:cxnSpMk id="44" creationId="{A9920979-664F-4B5F-975B-8C9C5D053BC2}"/>
          </ac:cxnSpMkLst>
        </pc:cxnChg>
        <pc:cxnChg chg="del mod">
          <ac:chgData name="Jackie N" userId="8b14f1697149b7ae" providerId="LiveId" clId="{07AE1321-E1B5-44BC-BC54-8923ADAC392F}" dt="2022-03-21T19:05:31.442" v="4" actId="478"/>
          <ac:cxnSpMkLst>
            <pc:docMk/>
            <pc:sldMk cId="3732819603" sldId="369"/>
            <ac:cxnSpMk id="56" creationId="{E19B9B9E-0009-434A-86AF-3FFA43BB3881}"/>
          </ac:cxnSpMkLst>
        </pc:cxnChg>
        <pc:cxnChg chg="del mod">
          <ac:chgData name="Jackie N" userId="8b14f1697149b7ae" providerId="LiveId" clId="{07AE1321-E1B5-44BC-BC54-8923ADAC392F}" dt="2022-03-21T19:05:31.442" v="4" actId="478"/>
          <ac:cxnSpMkLst>
            <pc:docMk/>
            <pc:sldMk cId="3732819603" sldId="369"/>
            <ac:cxnSpMk id="58" creationId="{34C735D3-6F45-4C41-8D5B-F6D420C112E1}"/>
          </ac:cxnSpMkLst>
        </pc:cxnChg>
        <pc:cxnChg chg="del mod">
          <ac:chgData name="Jackie N" userId="8b14f1697149b7ae" providerId="LiveId" clId="{07AE1321-E1B5-44BC-BC54-8923ADAC392F}" dt="2022-03-21T19:05:31.442" v="4" actId="478"/>
          <ac:cxnSpMkLst>
            <pc:docMk/>
            <pc:sldMk cId="3732819603" sldId="369"/>
            <ac:cxnSpMk id="59" creationId="{A8686BF6-53B1-4E88-9312-BC72D4AA9CAA}"/>
          </ac:cxnSpMkLst>
        </pc:cxnChg>
        <pc:cxnChg chg="del mod">
          <ac:chgData name="Jackie N" userId="8b14f1697149b7ae" providerId="LiveId" clId="{07AE1321-E1B5-44BC-BC54-8923ADAC392F}" dt="2022-03-21T19:05:31.442" v="4" actId="478"/>
          <ac:cxnSpMkLst>
            <pc:docMk/>
            <pc:sldMk cId="3732819603" sldId="369"/>
            <ac:cxnSpMk id="61" creationId="{3874EE50-01F4-41E1-9E02-C78FD0B03903}"/>
          </ac:cxnSpMkLst>
        </pc:cxnChg>
        <pc:cxnChg chg="del mod">
          <ac:chgData name="Jackie N" userId="8b14f1697149b7ae" providerId="LiveId" clId="{07AE1321-E1B5-44BC-BC54-8923ADAC392F}" dt="2022-03-21T19:05:31.442" v="4" actId="478"/>
          <ac:cxnSpMkLst>
            <pc:docMk/>
            <pc:sldMk cId="3732819603" sldId="369"/>
            <ac:cxnSpMk id="66" creationId="{B6F21226-96AE-4489-8C03-5C9D740B6593}"/>
          </ac:cxnSpMkLst>
        </pc:cxnChg>
        <pc:cxnChg chg="add del mod">
          <ac:chgData name="Jackie N" userId="8b14f1697149b7ae" providerId="LiveId" clId="{07AE1321-E1B5-44BC-BC54-8923ADAC392F}" dt="2022-03-21T19:05:35.312" v="6"/>
          <ac:cxnSpMkLst>
            <pc:docMk/>
            <pc:sldMk cId="3732819603" sldId="369"/>
            <ac:cxnSpMk id="73" creationId="{8363DC24-2ECF-4A24-87C8-07C4BE4E9AA4}"/>
          </ac:cxnSpMkLst>
        </pc:cxnChg>
        <pc:cxnChg chg="add del mod">
          <ac:chgData name="Jackie N" userId="8b14f1697149b7ae" providerId="LiveId" clId="{07AE1321-E1B5-44BC-BC54-8923ADAC392F}" dt="2022-03-21T19:05:35.312" v="6"/>
          <ac:cxnSpMkLst>
            <pc:docMk/>
            <pc:sldMk cId="3732819603" sldId="369"/>
            <ac:cxnSpMk id="82" creationId="{B515F6B5-9FEF-4BEA-A298-2E4972CCD10C}"/>
          </ac:cxnSpMkLst>
        </pc:cxnChg>
        <pc:cxnChg chg="add del mod">
          <ac:chgData name="Jackie N" userId="8b14f1697149b7ae" providerId="LiveId" clId="{07AE1321-E1B5-44BC-BC54-8923ADAC392F}" dt="2022-03-21T19:05:35.312" v="6"/>
          <ac:cxnSpMkLst>
            <pc:docMk/>
            <pc:sldMk cId="3732819603" sldId="369"/>
            <ac:cxnSpMk id="83" creationId="{434BC9E0-8678-45EA-92EB-A2FA30B4FC26}"/>
          </ac:cxnSpMkLst>
        </pc:cxnChg>
        <pc:cxnChg chg="add del mod">
          <ac:chgData name="Jackie N" userId="8b14f1697149b7ae" providerId="LiveId" clId="{07AE1321-E1B5-44BC-BC54-8923ADAC392F}" dt="2022-03-21T19:05:35.312" v="6"/>
          <ac:cxnSpMkLst>
            <pc:docMk/>
            <pc:sldMk cId="3732819603" sldId="369"/>
            <ac:cxnSpMk id="85" creationId="{B13CECF7-3E7A-491D-99E4-3CADF31D2C6F}"/>
          </ac:cxnSpMkLst>
        </pc:cxnChg>
        <pc:cxnChg chg="add del mod">
          <ac:chgData name="Jackie N" userId="8b14f1697149b7ae" providerId="LiveId" clId="{07AE1321-E1B5-44BC-BC54-8923ADAC392F}" dt="2022-03-21T19:05:35.312" v="6"/>
          <ac:cxnSpMkLst>
            <pc:docMk/>
            <pc:sldMk cId="3732819603" sldId="369"/>
            <ac:cxnSpMk id="89" creationId="{B4BE8663-0299-4098-A50D-DAFF0100D2EF}"/>
          </ac:cxnSpMkLst>
        </pc:cxnChg>
        <pc:cxnChg chg="add mod">
          <ac:chgData name="Jackie N" userId="8b14f1697149b7ae" providerId="LiveId" clId="{07AE1321-E1B5-44BC-BC54-8923ADAC392F}" dt="2022-03-21T19:08:39.640" v="273" actId="1036"/>
          <ac:cxnSpMkLst>
            <pc:docMk/>
            <pc:sldMk cId="3732819603" sldId="369"/>
            <ac:cxnSpMk id="98" creationId="{9E1C9126-2517-4093-93EC-EEE17533B104}"/>
          </ac:cxnSpMkLst>
        </pc:cxnChg>
        <pc:cxnChg chg="add mod">
          <ac:chgData name="Jackie N" userId="8b14f1697149b7ae" providerId="LiveId" clId="{07AE1321-E1B5-44BC-BC54-8923ADAC392F}" dt="2022-03-21T19:08:07.413" v="174" actId="14100"/>
          <ac:cxnSpMkLst>
            <pc:docMk/>
            <pc:sldMk cId="3732819603" sldId="369"/>
            <ac:cxnSpMk id="107" creationId="{643464BB-3AC0-4A4D-A90E-DE71980EB5CA}"/>
          </ac:cxnSpMkLst>
        </pc:cxnChg>
        <pc:cxnChg chg="add mod">
          <ac:chgData name="Jackie N" userId="8b14f1697149b7ae" providerId="LiveId" clId="{07AE1321-E1B5-44BC-BC54-8923ADAC392F}" dt="2022-03-21T19:07:00.964" v="137" actId="478"/>
          <ac:cxnSpMkLst>
            <pc:docMk/>
            <pc:sldMk cId="3732819603" sldId="369"/>
            <ac:cxnSpMk id="108" creationId="{7F16F149-EA8E-4A08-8FAF-1AF2BFA53F27}"/>
          </ac:cxnSpMkLst>
        </pc:cxnChg>
        <pc:cxnChg chg="add mod">
          <ac:chgData name="Jackie N" userId="8b14f1697149b7ae" providerId="LiveId" clId="{07AE1321-E1B5-44BC-BC54-8923ADAC392F}" dt="2022-03-21T19:09:02.952" v="351" actId="14100"/>
          <ac:cxnSpMkLst>
            <pc:docMk/>
            <pc:sldMk cId="3732819603" sldId="369"/>
            <ac:cxnSpMk id="110" creationId="{56003883-F777-4273-94A2-FC485286CB35}"/>
          </ac:cxnSpMkLst>
        </pc:cxnChg>
        <pc:cxnChg chg="add mod">
          <ac:chgData name="Jackie N" userId="8b14f1697149b7ae" providerId="LiveId" clId="{07AE1321-E1B5-44BC-BC54-8923ADAC392F}" dt="2022-03-21T19:07:28.992" v="141" actId="14100"/>
          <ac:cxnSpMkLst>
            <pc:docMk/>
            <pc:sldMk cId="3732819603" sldId="369"/>
            <ac:cxnSpMk id="114" creationId="{363E993A-D929-474B-820B-70FD359C6043}"/>
          </ac:cxnSpMkLst>
        </pc:cxnChg>
      </pc:sldChg>
      <pc:sldChg chg="addSp delSp modSp add del mod">
        <pc:chgData name="Jackie N" userId="8b14f1697149b7ae" providerId="LiveId" clId="{07AE1321-E1B5-44BC-BC54-8923ADAC392F}" dt="2022-03-25T17:30:06.917" v="883" actId="47"/>
        <pc:sldMkLst>
          <pc:docMk/>
          <pc:sldMk cId="995646795" sldId="370"/>
        </pc:sldMkLst>
        <pc:spChg chg="mod">
          <ac:chgData name="Jackie N" userId="8b14f1697149b7ae" providerId="LiveId" clId="{07AE1321-E1B5-44BC-BC54-8923ADAC392F}" dt="2022-03-21T19:20:18.345" v="538" actId="20577"/>
          <ac:spMkLst>
            <pc:docMk/>
            <pc:sldMk cId="995646795" sldId="370"/>
            <ac:spMk id="11" creationId="{37E23F2F-855D-4E5D-AFB5-36CDAD70EC34}"/>
          </ac:spMkLst>
        </pc:spChg>
        <pc:spChg chg="add del">
          <ac:chgData name="Jackie N" userId="8b14f1697149b7ae" providerId="LiveId" clId="{07AE1321-E1B5-44BC-BC54-8923ADAC392F}" dt="2022-03-25T17:27:16.305" v="798" actId="478"/>
          <ac:spMkLst>
            <pc:docMk/>
            <pc:sldMk cId="995646795" sldId="370"/>
            <ac:spMk id="35" creationId="{DAE5FFE2-4B42-4DF5-9353-CF5D1380D7E7}"/>
          </ac:spMkLst>
        </pc:spChg>
        <pc:spChg chg="add del">
          <ac:chgData name="Jackie N" userId="8b14f1697149b7ae" providerId="LiveId" clId="{07AE1321-E1B5-44BC-BC54-8923ADAC392F}" dt="2022-03-25T17:27:16.305" v="798" actId="478"/>
          <ac:spMkLst>
            <pc:docMk/>
            <pc:sldMk cId="995646795" sldId="370"/>
            <ac:spMk id="36" creationId="{DE178307-EAB7-459E-B415-317F23B594A3}"/>
          </ac:spMkLst>
        </pc:spChg>
        <pc:spChg chg="add del mod">
          <ac:chgData name="Jackie N" userId="8b14f1697149b7ae" providerId="LiveId" clId="{07AE1321-E1B5-44BC-BC54-8923ADAC392F}" dt="2022-03-25T17:27:12.088" v="790"/>
          <ac:spMkLst>
            <pc:docMk/>
            <pc:sldMk cId="995646795" sldId="370"/>
            <ac:spMk id="41" creationId="{FA9C0E34-4B67-499F-9EE3-817F2898F88E}"/>
          </ac:spMkLst>
        </pc:spChg>
        <pc:spChg chg="add del">
          <ac:chgData name="Jackie N" userId="8b14f1697149b7ae" providerId="LiveId" clId="{07AE1321-E1B5-44BC-BC54-8923ADAC392F}" dt="2022-03-25T17:27:16.305" v="798" actId="478"/>
          <ac:spMkLst>
            <pc:docMk/>
            <pc:sldMk cId="995646795" sldId="370"/>
            <ac:spMk id="43" creationId="{C63E3FF1-0B0F-4A1E-8948-7633B47D8563}"/>
          </ac:spMkLst>
        </pc:spChg>
        <pc:spChg chg="add del mod">
          <ac:chgData name="Jackie N" userId="8b14f1697149b7ae" providerId="LiveId" clId="{07AE1321-E1B5-44BC-BC54-8923ADAC392F}" dt="2022-03-25T17:27:12.088" v="790"/>
          <ac:spMkLst>
            <pc:docMk/>
            <pc:sldMk cId="995646795" sldId="370"/>
            <ac:spMk id="45" creationId="{51F7991E-9E25-493E-9F32-1015ACB5E072}"/>
          </ac:spMkLst>
        </pc:spChg>
        <pc:spChg chg="add del">
          <ac:chgData name="Jackie N" userId="8b14f1697149b7ae" providerId="LiveId" clId="{07AE1321-E1B5-44BC-BC54-8923ADAC392F}" dt="2022-03-25T17:27:16.305" v="798" actId="478"/>
          <ac:spMkLst>
            <pc:docMk/>
            <pc:sldMk cId="995646795" sldId="370"/>
            <ac:spMk id="50" creationId="{95C013F2-43D3-46E9-95BC-810376FA5416}"/>
          </ac:spMkLst>
        </pc:spChg>
        <pc:spChg chg="add del">
          <ac:chgData name="Jackie N" userId="8b14f1697149b7ae" providerId="LiveId" clId="{07AE1321-E1B5-44BC-BC54-8923ADAC392F}" dt="2022-03-25T17:27:16.305" v="798" actId="478"/>
          <ac:spMkLst>
            <pc:docMk/>
            <pc:sldMk cId="995646795" sldId="370"/>
            <ac:spMk id="51" creationId="{00458AFB-1870-42DD-B7B1-1C89BE15E656}"/>
          </ac:spMkLst>
        </pc:spChg>
        <pc:spChg chg="add del">
          <ac:chgData name="Jackie N" userId="8b14f1697149b7ae" providerId="LiveId" clId="{07AE1321-E1B5-44BC-BC54-8923ADAC392F}" dt="2022-03-25T17:27:16.305" v="798" actId="478"/>
          <ac:spMkLst>
            <pc:docMk/>
            <pc:sldMk cId="995646795" sldId="370"/>
            <ac:spMk id="52" creationId="{F8C07DBB-03FB-4129-87D5-293441573335}"/>
          </ac:spMkLst>
        </pc:spChg>
        <pc:spChg chg="add del">
          <ac:chgData name="Jackie N" userId="8b14f1697149b7ae" providerId="LiveId" clId="{07AE1321-E1B5-44BC-BC54-8923ADAC392F}" dt="2022-03-25T17:27:16.305" v="798" actId="478"/>
          <ac:spMkLst>
            <pc:docMk/>
            <pc:sldMk cId="995646795" sldId="370"/>
            <ac:spMk id="53" creationId="{A7CC87C6-6CC2-4185-9DEA-9C5BF6C4B92F}"/>
          </ac:spMkLst>
        </pc:spChg>
        <pc:spChg chg="add del">
          <ac:chgData name="Jackie N" userId="8b14f1697149b7ae" providerId="LiveId" clId="{07AE1321-E1B5-44BC-BC54-8923ADAC392F}" dt="2022-03-25T17:27:16.305" v="798" actId="478"/>
          <ac:spMkLst>
            <pc:docMk/>
            <pc:sldMk cId="995646795" sldId="370"/>
            <ac:spMk id="54" creationId="{F418C671-699D-4F5D-98AF-7AD831E6FA24}"/>
          </ac:spMkLst>
        </pc:spChg>
        <pc:spChg chg="add del">
          <ac:chgData name="Jackie N" userId="8b14f1697149b7ae" providerId="LiveId" clId="{07AE1321-E1B5-44BC-BC54-8923ADAC392F}" dt="2022-03-25T17:27:16.305" v="798" actId="478"/>
          <ac:spMkLst>
            <pc:docMk/>
            <pc:sldMk cId="995646795" sldId="370"/>
            <ac:spMk id="55" creationId="{093C42FB-BE3F-4871-9F30-9E30676AF988}"/>
          </ac:spMkLst>
        </pc:spChg>
        <pc:spChg chg="add del">
          <ac:chgData name="Jackie N" userId="8b14f1697149b7ae" providerId="LiveId" clId="{07AE1321-E1B5-44BC-BC54-8923ADAC392F}" dt="2022-03-25T17:27:16.305" v="798" actId="478"/>
          <ac:spMkLst>
            <pc:docMk/>
            <pc:sldMk cId="995646795" sldId="370"/>
            <ac:spMk id="57" creationId="{9A352311-D06A-490D-BE53-BF4485D95814}"/>
          </ac:spMkLst>
        </pc:spChg>
        <pc:spChg chg="mod">
          <ac:chgData name="Jackie N" userId="8b14f1697149b7ae" providerId="LiveId" clId="{07AE1321-E1B5-44BC-BC54-8923ADAC392F}" dt="2022-03-25T17:27:13.691" v="791" actId="20577"/>
          <ac:spMkLst>
            <pc:docMk/>
            <pc:sldMk cId="995646795" sldId="370"/>
            <ac:spMk id="62" creationId="{5CE50444-4556-4322-874C-065247A84641}"/>
          </ac:spMkLst>
        </pc:spChg>
        <pc:spChg chg="add del">
          <ac:chgData name="Jackie N" userId="8b14f1697149b7ae" providerId="LiveId" clId="{07AE1321-E1B5-44BC-BC54-8923ADAC392F}" dt="2022-03-25T17:27:16.305" v="798" actId="478"/>
          <ac:spMkLst>
            <pc:docMk/>
            <pc:sldMk cId="995646795" sldId="370"/>
            <ac:spMk id="68" creationId="{7969981B-C328-4755-8730-BEB3E22EA447}"/>
          </ac:spMkLst>
        </pc:spChg>
        <pc:spChg chg="add del mod">
          <ac:chgData name="Jackie N" userId="8b14f1697149b7ae" providerId="LiveId" clId="{07AE1321-E1B5-44BC-BC54-8923ADAC392F}" dt="2022-03-25T17:27:12.088" v="790"/>
          <ac:spMkLst>
            <pc:docMk/>
            <pc:sldMk cId="995646795" sldId="370"/>
            <ac:spMk id="69" creationId="{CC5D5262-0C4E-4F43-8D22-9D28275A4DDC}"/>
          </ac:spMkLst>
        </pc:spChg>
        <pc:spChg chg="add del mod">
          <ac:chgData name="Jackie N" userId="8b14f1697149b7ae" providerId="LiveId" clId="{07AE1321-E1B5-44BC-BC54-8923ADAC392F}" dt="2022-03-25T17:27:12.088" v="790"/>
          <ac:spMkLst>
            <pc:docMk/>
            <pc:sldMk cId="995646795" sldId="370"/>
            <ac:spMk id="70" creationId="{5F631340-E9F2-4B7E-BBBC-38FFF4714FA8}"/>
          </ac:spMkLst>
        </pc:spChg>
        <pc:spChg chg="add del mod">
          <ac:chgData name="Jackie N" userId="8b14f1697149b7ae" providerId="LiveId" clId="{07AE1321-E1B5-44BC-BC54-8923ADAC392F}" dt="2022-03-25T17:27:12.088" v="790"/>
          <ac:spMkLst>
            <pc:docMk/>
            <pc:sldMk cId="995646795" sldId="370"/>
            <ac:spMk id="77" creationId="{18B57E03-1701-4F69-9D69-CC5120634B88}"/>
          </ac:spMkLst>
        </pc:spChg>
        <pc:spChg chg="add del mod">
          <ac:chgData name="Jackie N" userId="8b14f1697149b7ae" providerId="LiveId" clId="{07AE1321-E1B5-44BC-BC54-8923ADAC392F}" dt="2022-03-25T17:27:12.088" v="790"/>
          <ac:spMkLst>
            <pc:docMk/>
            <pc:sldMk cId="995646795" sldId="370"/>
            <ac:spMk id="78" creationId="{3CB049D6-D3E6-40B0-A866-AE109F818460}"/>
          </ac:spMkLst>
        </pc:spChg>
        <pc:spChg chg="add del">
          <ac:chgData name="Jackie N" userId="8b14f1697149b7ae" providerId="LiveId" clId="{07AE1321-E1B5-44BC-BC54-8923ADAC392F}" dt="2022-03-25T17:27:15.464" v="796" actId="478"/>
          <ac:spMkLst>
            <pc:docMk/>
            <pc:sldMk cId="995646795" sldId="370"/>
            <ac:spMk id="115" creationId="{685F49E4-53E7-41BA-ABAA-9153A7ED27D0}"/>
          </ac:spMkLst>
        </pc:spChg>
        <pc:picChg chg="add del">
          <ac:chgData name="Jackie N" userId="8b14f1697149b7ae" providerId="LiveId" clId="{07AE1321-E1B5-44BC-BC54-8923ADAC392F}" dt="2022-03-25T17:27:15.956" v="797" actId="478"/>
          <ac:picMkLst>
            <pc:docMk/>
            <pc:sldMk cId="995646795" sldId="370"/>
            <ac:picMk id="46" creationId="{AE548326-FB5F-4D36-B2A5-7BFF42ED2E7C}"/>
          </ac:picMkLst>
        </pc:picChg>
        <pc:picChg chg="add del mod">
          <ac:chgData name="Jackie N" userId="8b14f1697149b7ae" providerId="LiveId" clId="{07AE1321-E1B5-44BC-BC54-8923ADAC392F}" dt="2022-03-25T17:27:12.088" v="790"/>
          <ac:picMkLst>
            <pc:docMk/>
            <pc:sldMk cId="995646795" sldId="370"/>
            <ac:picMk id="72" creationId="{29C2B388-33D7-4089-BDC4-EB546DE517B7}"/>
          </ac:picMkLst>
        </pc:picChg>
        <pc:picChg chg="add del mod">
          <ac:chgData name="Jackie N" userId="8b14f1697149b7ae" providerId="LiveId" clId="{07AE1321-E1B5-44BC-BC54-8923ADAC392F}" dt="2022-03-25T17:27:12.088" v="790"/>
          <ac:picMkLst>
            <pc:docMk/>
            <pc:sldMk cId="995646795" sldId="370"/>
            <ac:picMk id="74" creationId="{CF969F12-E768-4127-A3A2-8CE950A69E14}"/>
          </ac:picMkLst>
        </pc:picChg>
        <pc:picChg chg="add del mod">
          <ac:chgData name="Jackie N" userId="8b14f1697149b7ae" providerId="LiveId" clId="{07AE1321-E1B5-44BC-BC54-8923ADAC392F}" dt="2022-03-25T17:27:12.088" v="790"/>
          <ac:picMkLst>
            <pc:docMk/>
            <pc:sldMk cId="995646795" sldId="370"/>
            <ac:picMk id="75" creationId="{689D4181-2A16-484C-8ED8-EE3A4B0A3E23}"/>
          </ac:picMkLst>
        </pc:picChg>
        <pc:picChg chg="add del mod">
          <ac:chgData name="Jackie N" userId="8b14f1697149b7ae" providerId="LiveId" clId="{07AE1321-E1B5-44BC-BC54-8923ADAC392F}" dt="2022-03-25T17:27:12.088" v="790"/>
          <ac:picMkLst>
            <pc:docMk/>
            <pc:sldMk cId="995646795" sldId="370"/>
            <ac:picMk id="76" creationId="{8A251BE1-0C08-4FEA-9B6E-268896117586}"/>
          </ac:picMkLst>
        </pc:picChg>
        <pc:cxnChg chg="add del mod">
          <ac:chgData name="Jackie N" userId="8b14f1697149b7ae" providerId="LiveId" clId="{07AE1321-E1B5-44BC-BC54-8923ADAC392F}" dt="2022-03-25T17:27:16.305" v="798" actId="478"/>
          <ac:cxnSpMkLst>
            <pc:docMk/>
            <pc:sldMk cId="995646795" sldId="370"/>
            <ac:cxnSpMk id="42" creationId="{517F6DB6-D9D2-4E0F-82A1-CAF50331C279}"/>
          </ac:cxnSpMkLst>
        </pc:cxnChg>
        <pc:cxnChg chg="add del mod">
          <ac:chgData name="Jackie N" userId="8b14f1697149b7ae" providerId="LiveId" clId="{07AE1321-E1B5-44BC-BC54-8923ADAC392F}" dt="2022-03-25T17:27:12.088" v="790"/>
          <ac:cxnSpMkLst>
            <pc:docMk/>
            <pc:sldMk cId="995646795" sldId="370"/>
            <ac:cxnSpMk id="44" creationId="{7B4D40BF-4513-44B7-BC7F-A93F68D09217}"/>
          </ac:cxnSpMkLst>
        </pc:cxnChg>
        <pc:cxnChg chg="add del mod">
          <ac:chgData name="Jackie N" userId="8b14f1697149b7ae" providerId="LiveId" clId="{07AE1321-E1B5-44BC-BC54-8923ADAC392F}" dt="2022-03-25T17:27:16.305" v="798" actId="478"/>
          <ac:cxnSpMkLst>
            <pc:docMk/>
            <pc:sldMk cId="995646795" sldId="370"/>
            <ac:cxnSpMk id="56" creationId="{E19B9B9E-0009-434A-86AF-3FFA43BB3881}"/>
          </ac:cxnSpMkLst>
        </pc:cxnChg>
        <pc:cxnChg chg="add del mod">
          <ac:chgData name="Jackie N" userId="8b14f1697149b7ae" providerId="LiveId" clId="{07AE1321-E1B5-44BC-BC54-8923ADAC392F}" dt="2022-03-25T17:27:16.305" v="798" actId="478"/>
          <ac:cxnSpMkLst>
            <pc:docMk/>
            <pc:sldMk cId="995646795" sldId="370"/>
            <ac:cxnSpMk id="58" creationId="{34C735D3-6F45-4C41-8D5B-F6D420C112E1}"/>
          </ac:cxnSpMkLst>
        </pc:cxnChg>
        <pc:cxnChg chg="add del mod">
          <ac:chgData name="Jackie N" userId="8b14f1697149b7ae" providerId="LiveId" clId="{07AE1321-E1B5-44BC-BC54-8923ADAC392F}" dt="2022-03-25T17:27:16.305" v="798" actId="478"/>
          <ac:cxnSpMkLst>
            <pc:docMk/>
            <pc:sldMk cId="995646795" sldId="370"/>
            <ac:cxnSpMk id="59" creationId="{A8686BF6-53B1-4E88-9312-BC72D4AA9CAA}"/>
          </ac:cxnSpMkLst>
        </pc:cxnChg>
        <pc:cxnChg chg="add del mod">
          <ac:chgData name="Jackie N" userId="8b14f1697149b7ae" providerId="LiveId" clId="{07AE1321-E1B5-44BC-BC54-8923ADAC392F}" dt="2022-03-25T17:27:16.305" v="798" actId="478"/>
          <ac:cxnSpMkLst>
            <pc:docMk/>
            <pc:sldMk cId="995646795" sldId="370"/>
            <ac:cxnSpMk id="61" creationId="{3874EE50-01F4-41E1-9E02-C78FD0B03903}"/>
          </ac:cxnSpMkLst>
        </pc:cxnChg>
        <pc:cxnChg chg="add del mod">
          <ac:chgData name="Jackie N" userId="8b14f1697149b7ae" providerId="LiveId" clId="{07AE1321-E1B5-44BC-BC54-8923ADAC392F}" dt="2022-03-25T17:27:16.305" v="798" actId="478"/>
          <ac:cxnSpMkLst>
            <pc:docMk/>
            <pc:sldMk cId="995646795" sldId="370"/>
            <ac:cxnSpMk id="66" creationId="{B6F21226-96AE-4489-8C03-5C9D740B6593}"/>
          </ac:cxnSpMkLst>
        </pc:cxnChg>
        <pc:cxnChg chg="add del mod">
          <ac:chgData name="Jackie N" userId="8b14f1697149b7ae" providerId="LiveId" clId="{07AE1321-E1B5-44BC-BC54-8923ADAC392F}" dt="2022-03-25T17:27:12.088" v="790"/>
          <ac:cxnSpMkLst>
            <pc:docMk/>
            <pc:sldMk cId="995646795" sldId="370"/>
            <ac:cxnSpMk id="71" creationId="{9CB9A4B1-2035-400B-B934-15DF125C1CE2}"/>
          </ac:cxnSpMkLst>
        </pc:cxnChg>
        <pc:cxnChg chg="add del mod">
          <ac:chgData name="Jackie N" userId="8b14f1697149b7ae" providerId="LiveId" clId="{07AE1321-E1B5-44BC-BC54-8923ADAC392F}" dt="2022-03-25T17:27:12.088" v="790"/>
          <ac:cxnSpMkLst>
            <pc:docMk/>
            <pc:sldMk cId="995646795" sldId="370"/>
            <ac:cxnSpMk id="73" creationId="{437476A3-FFE6-4FEF-BA01-0D196FA0276B}"/>
          </ac:cxnSpMkLst>
        </pc:cxnChg>
      </pc:sldChg>
      <pc:sldChg chg="addSp modSp add mod">
        <pc:chgData name="Jackie N" userId="8b14f1697149b7ae" providerId="LiveId" clId="{07AE1321-E1B5-44BC-BC54-8923ADAC392F}" dt="2022-03-25T17:36:01.807" v="951" actId="20577"/>
        <pc:sldMkLst>
          <pc:docMk/>
          <pc:sldMk cId="223997098" sldId="371"/>
        </pc:sldMkLst>
        <pc:spChg chg="mod">
          <ac:chgData name="Jackie N" userId="8b14f1697149b7ae" providerId="LiveId" clId="{07AE1321-E1B5-44BC-BC54-8923ADAC392F}" dt="2022-03-21T19:15:48.970" v="457" actId="20577"/>
          <ac:spMkLst>
            <pc:docMk/>
            <pc:sldMk cId="223997098" sldId="371"/>
            <ac:spMk id="11" creationId="{37E23F2F-855D-4E5D-AFB5-36CDAD70EC34}"/>
          </ac:spMkLst>
        </pc:spChg>
        <pc:spChg chg="add mod">
          <ac:chgData name="Jackie N" userId="8b14f1697149b7ae" providerId="LiveId" clId="{07AE1321-E1B5-44BC-BC54-8923ADAC392F}" dt="2022-03-25T17:35:45.317" v="943"/>
          <ac:spMkLst>
            <pc:docMk/>
            <pc:sldMk cId="223997098" sldId="371"/>
            <ac:spMk id="31" creationId="{90F6F963-9D3C-4DE8-A6B4-F51E435CDDB3}"/>
          </ac:spMkLst>
        </pc:spChg>
        <pc:spChg chg="add mod">
          <ac:chgData name="Jackie N" userId="8b14f1697149b7ae" providerId="LiveId" clId="{07AE1321-E1B5-44BC-BC54-8923ADAC392F}" dt="2022-03-25T17:36:01.807" v="951" actId="20577"/>
          <ac:spMkLst>
            <pc:docMk/>
            <pc:sldMk cId="223997098" sldId="371"/>
            <ac:spMk id="32" creationId="{45AE131A-6BA1-4BF3-BD93-0B3E73A0C7CE}"/>
          </ac:spMkLst>
        </pc:spChg>
        <pc:spChg chg="mod">
          <ac:chgData name="Jackie N" userId="8b14f1697149b7ae" providerId="LiveId" clId="{07AE1321-E1B5-44BC-BC54-8923ADAC392F}" dt="2022-03-21T19:16:28.566" v="465" actId="255"/>
          <ac:spMkLst>
            <pc:docMk/>
            <pc:sldMk cId="223997098" sldId="371"/>
            <ac:spMk id="104" creationId="{8F7524AC-68A6-453C-8749-2435CC547C76}"/>
          </ac:spMkLst>
        </pc:spChg>
        <pc:spChg chg="mod">
          <ac:chgData name="Jackie N" userId="8b14f1697149b7ae" providerId="LiveId" clId="{07AE1321-E1B5-44BC-BC54-8923ADAC392F}" dt="2022-03-21T19:15:14.157" v="446"/>
          <ac:spMkLst>
            <pc:docMk/>
            <pc:sldMk cId="223997098" sldId="371"/>
            <ac:spMk id="105" creationId="{43C8943A-66D6-435A-8904-1BEFF40068DE}"/>
          </ac:spMkLst>
        </pc:spChg>
        <pc:spChg chg="mod">
          <ac:chgData name="Jackie N" userId="8b14f1697149b7ae" providerId="LiveId" clId="{07AE1321-E1B5-44BC-BC54-8923ADAC392F}" dt="2022-03-21T19:14:11.721" v="440" actId="20577"/>
          <ac:spMkLst>
            <pc:docMk/>
            <pc:sldMk cId="223997098" sldId="371"/>
            <ac:spMk id="116" creationId="{71DC2356-AF09-4D62-BC8E-66805B0B5F4C}"/>
          </ac:spMkLst>
        </pc:spChg>
        <pc:spChg chg="mod">
          <ac:chgData name="Jackie N" userId="8b14f1697149b7ae" providerId="LiveId" clId="{07AE1321-E1B5-44BC-BC54-8923ADAC392F}" dt="2022-03-21T19:16:07.843" v="464" actId="14100"/>
          <ac:spMkLst>
            <pc:docMk/>
            <pc:sldMk cId="223997098" sldId="371"/>
            <ac:spMk id="117" creationId="{35399D29-BBC9-4998-85F2-C7ED90600EF6}"/>
          </ac:spMkLst>
        </pc:spChg>
        <pc:spChg chg="mod">
          <ac:chgData name="Jackie N" userId="8b14f1697149b7ae" providerId="LiveId" clId="{07AE1321-E1B5-44BC-BC54-8923ADAC392F}" dt="2022-03-21T19:16:43.003" v="466" actId="255"/>
          <ac:spMkLst>
            <pc:docMk/>
            <pc:sldMk cId="223997098" sldId="371"/>
            <ac:spMk id="118" creationId="{A86DC910-3D53-4415-B119-9F69C3CD6733}"/>
          </ac:spMkLst>
        </pc:spChg>
        <pc:cxnChg chg="mod">
          <ac:chgData name="Jackie N" userId="8b14f1697149b7ae" providerId="LiveId" clId="{07AE1321-E1B5-44BC-BC54-8923ADAC392F}" dt="2022-03-21T19:12:41.567" v="408" actId="14100"/>
          <ac:cxnSpMkLst>
            <pc:docMk/>
            <pc:sldMk cId="223997098" sldId="371"/>
            <ac:cxnSpMk id="107" creationId="{643464BB-3AC0-4A4D-A90E-DE71980EB5CA}"/>
          </ac:cxnSpMkLst>
        </pc:cxnChg>
        <pc:cxnChg chg="mod">
          <ac:chgData name="Jackie N" userId="8b14f1697149b7ae" providerId="LiveId" clId="{07AE1321-E1B5-44BC-BC54-8923ADAC392F}" dt="2022-03-21T19:12:49.307" v="410" actId="14100"/>
          <ac:cxnSpMkLst>
            <pc:docMk/>
            <pc:sldMk cId="223997098" sldId="371"/>
            <ac:cxnSpMk id="108" creationId="{7F16F149-EA8E-4A08-8FAF-1AF2BFA53F27}"/>
          </ac:cxnSpMkLst>
        </pc:cxnChg>
        <pc:cxnChg chg="mod">
          <ac:chgData name="Jackie N" userId="8b14f1697149b7ae" providerId="LiveId" clId="{07AE1321-E1B5-44BC-BC54-8923ADAC392F}" dt="2022-03-21T19:12:45.663" v="409" actId="14100"/>
          <ac:cxnSpMkLst>
            <pc:docMk/>
            <pc:sldMk cId="223997098" sldId="371"/>
            <ac:cxnSpMk id="110" creationId="{56003883-F777-4273-94A2-FC485286CB35}"/>
          </ac:cxnSpMkLst>
        </pc:cxnChg>
        <pc:cxnChg chg="mod">
          <ac:chgData name="Jackie N" userId="8b14f1697149b7ae" providerId="LiveId" clId="{07AE1321-E1B5-44BC-BC54-8923ADAC392F}" dt="2022-03-21T19:12:41.567" v="408" actId="14100"/>
          <ac:cxnSpMkLst>
            <pc:docMk/>
            <pc:sldMk cId="223997098" sldId="371"/>
            <ac:cxnSpMk id="114" creationId="{363E993A-D929-474B-820B-70FD359C6043}"/>
          </ac:cxnSpMkLst>
        </pc:cxnChg>
      </pc:sldChg>
      <pc:sldChg chg="modSp add del mod">
        <pc:chgData name="Jackie N" userId="8b14f1697149b7ae" providerId="LiveId" clId="{07AE1321-E1B5-44BC-BC54-8923ADAC392F}" dt="2022-03-25T17:30:02.147" v="882" actId="47"/>
        <pc:sldMkLst>
          <pc:docMk/>
          <pc:sldMk cId="3048486901" sldId="372"/>
        </pc:sldMkLst>
        <pc:spChg chg="mod">
          <ac:chgData name="Jackie N" userId="8b14f1697149b7ae" providerId="LiveId" clId="{07AE1321-E1B5-44BC-BC54-8923ADAC392F}" dt="2022-03-25T17:27:29.757" v="803" actId="20577"/>
          <ac:spMkLst>
            <pc:docMk/>
            <pc:sldMk cId="3048486901" sldId="372"/>
            <ac:spMk id="11" creationId="{37E23F2F-855D-4E5D-AFB5-36CDAD70EC34}"/>
          </ac:spMkLst>
        </pc:spChg>
      </pc:sldChg>
      <pc:sldChg chg="addSp delSp modSp add mod">
        <pc:chgData name="Jackie N" userId="8b14f1697149b7ae" providerId="LiveId" clId="{07AE1321-E1B5-44BC-BC54-8923ADAC392F}" dt="2022-03-26T19:32:09.715" v="1240" actId="166"/>
        <pc:sldMkLst>
          <pc:docMk/>
          <pc:sldMk cId="2833893545" sldId="373"/>
        </pc:sldMkLst>
        <pc:spChg chg="add del mod">
          <ac:chgData name="Jackie N" userId="8b14f1697149b7ae" providerId="LiveId" clId="{07AE1321-E1B5-44BC-BC54-8923ADAC392F}" dt="2022-03-26T19:29:00.697" v="1145" actId="478"/>
          <ac:spMkLst>
            <pc:docMk/>
            <pc:sldMk cId="2833893545" sldId="373"/>
            <ac:spMk id="3" creationId="{7A632013-AA7A-4B60-B9C2-4F5919356FD4}"/>
          </ac:spMkLst>
        </pc:spChg>
        <pc:spChg chg="mod">
          <ac:chgData name="Jackie N" userId="8b14f1697149b7ae" providerId="LiveId" clId="{07AE1321-E1B5-44BC-BC54-8923ADAC392F}" dt="2022-03-25T17:28:49.947" v="816" actId="20577"/>
          <ac:spMkLst>
            <pc:docMk/>
            <pc:sldMk cId="2833893545" sldId="373"/>
            <ac:spMk id="11" creationId="{37E23F2F-855D-4E5D-AFB5-36CDAD70EC34}"/>
          </ac:spMkLst>
        </pc:spChg>
        <pc:spChg chg="mod">
          <ac:chgData name="Jackie N" userId="8b14f1697149b7ae" providerId="LiveId" clId="{07AE1321-E1B5-44BC-BC54-8923ADAC392F}" dt="2022-03-26T19:28:46.617" v="1129" actId="1035"/>
          <ac:spMkLst>
            <pc:docMk/>
            <pc:sldMk cId="2833893545" sldId="373"/>
            <ac:spMk id="31" creationId="{D4D8B0C8-B0ED-42BE-A498-BC640A90AE92}"/>
          </ac:spMkLst>
        </pc:spChg>
        <pc:spChg chg="add del">
          <ac:chgData name="Jackie N" userId="8b14f1697149b7ae" providerId="LiveId" clId="{07AE1321-E1B5-44BC-BC54-8923ADAC392F}" dt="2022-03-26T19:21:59.995" v="970" actId="22"/>
          <ac:spMkLst>
            <pc:docMk/>
            <pc:sldMk cId="2833893545" sldId="373"/>
            <ac:spMk id="36" creationId="{0EF7F440-9D01-432E-B3D2-208CFB773BD7}"/>
          </ac:spMkLst>
        </pc:spChg>
        <pc:spChg chg="add mod">
          <ac:chgData name="Jackie N" userId="8b14f1697149b7ae" providerId="LiveId" clId="{07AE1321-E1B5-44BC-BC54-8923ADAC392F}" dt="2022-03-26T19:31:31.824" v="1232" actId="1038"/>
          <ac:spMkLst>
            <pc:docMk/>
            <pc:sldMk cId="2833893545" sldId="373"/>
            <ac:spMk id="44" creationId="{8A9DAE27-EB4E-47C4-8474-1C8111F6545F}"/>
          </ac:spMkLst>
        </pc:spChg>
        <pc:spChg chg="mod">
          <ac:chgData name="Jackie N" userId="8b14f1697149b7ae" providerId="LiveId" clId="{07AE1321-E1B5-44BC-BC54-8923ADAC392F}" dt="2022-03-26T19:29:51.415" v="1151"/>
          <ac:spMkLst>
            <pc:docMk/>
            <pc:sldMk cId="2833893545" sldId="373"/>
            <ac:spMk id="45" creationId="{1D255DA1-DF4F-4986-BE6A-CA60D934E7A9}"/>
          </ac:spMkLst>
        </pc:spChg>
        <pc:spChg chg="add mod ord">
          <ac:chgData name="Jackie N" userId="8b14f1697149b7ae" providerId="LiveId" clId="{07AE1321-E1B5-44BC-BC54-8923ADAC392F}" dt="2022-03-26T19:31:31.824" v="1232" actId="1038"/>
          <ac:spMkLst>
            <pc:docMk/>
            <pc:sldMk cId="2833893545" sldId="373"/>
            <ac:spMk id="47" creationId="{4045D4C8-84DF-4CB6-B58A-E58C48BE8536}"/>
          </ac:spMkLst>
        </pc:spChg>
        <pc:spChg chg="mod">
          <ac:chgData name="Jackie N" userId="8b14f1697149b7ae" providerId="LiveId" clId="{07AE1321-E1B5-44BC-BC54-8923ADAC392F}" dt="2022-03-26T19:29:51.415" v="1151"/>
          <ac:spMkLst>
            <pc:docMk/>
            <pc:sldMk cId="2833893545" sldId="373"/>
            <ac:spMk id="51" creationId="{77450C76-7458-473B-9B77-7D057EFD413B}"/>
          </ac:spMkLst>
        </pc:spChg>
        <pc:spChg chg="add del mod">
          <ac:chgData name="Jackie N" userId="8b14f1697149b7ae" providerId="LiveId" clId="{07AE1321-E1B5-44BC-BC54-8923ADAC392F}" dt="2022-03-26T19:30:21.572" v="1156" actId="478"/>
          <ac:spMkLst>
            <pc:docMk/>
            <pc:sldMk cId="2833893545" sldId="373"/>
            <ac:spMk id="52" creationId="{331EB54C-27BE-4E98-AC32-9E40306B3BB3}"/>
          </ac:spMkLst>
        </pc:spChg>
        <pc:spChg chg="add del mod">
          <ac:chgData name="Jackie N" userId="8b14f1697149b7ae" providerId="LiveId" clId="{07AE1321-E1B5-44BC-BC54-8923ADAC392F}" dt="2022-03-26T19:30:33.817" v="1160" actId="478"/>
          <ac:spMkLst>
            <pc:docMk/>
            <pc:sldMk cId="2833893545" sldId="373"/>
            <ac:spMk id="53" creationId="{4A929795-8D02-43D6-A5B4-3FAA7946F478}"/>
          </ac:spMkLst>
        </pc:spChg>
        <pc:spChg chg="mod">
          <ac:chgData name="Jackie N" userId="8b14f1697149b7ae" providerId="LiveId" clId="{07AE1321-E1B5-44BC-BC54-8923ADAC392F}" dt="2022-03-26T19:30:49.043" v="1165" actId="1076"/>
          <ac:spMkLst>
            <pc:docMk/>
            <pc:sldMk cId="2833893545" sldId="373"/>
            <ac:spMk id="55" creationId="{B8107BFB-DD79-4CD4-BDD9-253861459390}"/>
          </ac:spMkLst>
        </pc:spChg>
        <pc:spChg chg="mod">
          <ac:chgData name="Jackie N" userId="8b14f1697149b7ae" providerId="LiveId" clId="{07AE1321-E1B5-44BC-BC54-8923ADAC392F}" dt="2022-03-26T19:30:49.043" v="1165" actId="1076"/>
          <ac:spMkLst>
            <pc:docMk/>
            <pc:sldMk cId="2833893545" sldId="373"/>
            <ac:spMk id="56" creationId="{C9FA9BAB-FC8A-43C0-B258-9E3DE15AD596}"/>
          </ac:spMkLst>
        </pc:spChg>
        <pc:spChg chg="mod ord">
          <ac:chgData name="Jackie N" userId="8b14f1697149b7ae" providerId="LiveId" clId="{07AE1321-E1B5-44BC-BC54-8923ADAC392F}" dt="2022-03-26T19:31:56.312" v="1238" actId="14100"/>
          <ac:spMkLst>
            <pc:docMk/>
            <pc:sldMk cId="2833893545" sldId="373"/>
            <ac:spMk id="92" creationId="{62E0DA5E-720F-479C-AF3A-9E634D5BBCB0}"/>
          </ac:spMkLst>
        </pc:spChg>
        <pc:spChg chg="add del">
          <ac:chgData name="Jackie N" userId="8b14f1697149b7ae" providerId="LiveId" clId="{07AE1321-E1B5-44BC-BC54-8923ADAC392F}" dt="2022-03-26T19:29:23.493" v="1148" actId="478"/>
          <ac:spMkLst>
            <pc:docMk/>
            <pc:sldMk cId="2833893545" sldId="373"/>
            <ac:spMk id="93" creationId="{7999C9E9-E149-4E5F-907E-57BA989539A3}"/>
          </ac:spMkLst>
        </pc:spChg>
        <pc:spChg chg="add del mod ord">
          <ac:chgData name="Jackie N" userId="8b14f1697149b7ae" providerId="LiveId" clId="{07AE1321-E1B5-44BC-BC54-8923ADAC392F}" dt="2022-03-26T19:32:09.715" v="1240" actId="166"/>
          <ac:spMkLst>
            <pc:docMk/>
            <pc:sldMk cId="2833893545" sldId="373"/>
            <ac:spMk id="99" creationId="{301F5C07-7FF1-4C90-8198-FC9C51216C7E}"/>
          </ac:spMkLst>
        </pc:spChg>
        <pc:spChg chg="mod">
          <ac:chgData name="Jackie N" userId="8b14f1697149b7ae" providerId="LiveId" clId="{07AE1321-E1B5-44BC-BC54-8923ADAC392F}" dt="2022-03-26T19:31:31.824" v="1232" actId="1038"/>
          <ac:spMkLst>
            <pc:docMk/>
            <pc:sldMk cId="2833893545" sldId="373"/>
            <ac:spMk id="103" creationId="{81413883-6C1C-4C1A-B1BB-B42D007C8525}"/>
          </ac:spMkLst>
        </pc:spChg>
        <pc:spChg chg="mod">
          <ac:chgData name="Jackie N" userId="8b14f1697149b7ae" providerId="LiveId" clId="{07AE1321-E1B5-44BC-BC54-8923ADAC392F}" dt="2022-03-26T19:31:31.824" v="1232" actId="1038"/>
          <ac:spMkLst>
            <pc:docMk/>
            <pc:sldMk cId="2833893545" sldId="373"/>
            <ac:spMk id="104" creationId="{8F7524AC-68A6-453C-8749-2435CC547C76}"/>
          </ac:spMkLst>
        </pc:spChg>
        <pc:spChg chg="del">
          <ac:chgData name="Jackie N" userId="8b14f1697149b7ae" providerId="LiveId" clId="{07AE1321-E1B5-44BC-BC54-8923ADAC392F}" dt="2022-03-25T17:30:46.280" v="887" actId="478"/>
          <ac:spMkLst>
            <pc:docMk/>
            <pc:sldMk cId="2833893545" sldId="373"/>
            <ac:spMk id="105" creationId="{43C8943A-66D6-435A-8904-1BEFF40068DE}"/>
          </ac:spMkLst>
        </pc:spChg>
        <pc:spChg chg="add del">
          <ac:chgData name="Jackie N" userId="8b14f1697149b7ae" providerId="LiveId" clId="{07AE1321-E1B5-44BC-BC54-8923ADAC392F}" dt="2022-03-26T19:29:17.006" v="1147" actId="478"/>
          <ac:spMkLst>
            <pc:docMk/>
            <pc:sldMk cId="2833893545" sldId="373"/>
            <ac:spMk id="115" creationId="{685F49E4-53E7-41BA-ABAA-9153A7ED27D0}"/>
          </ac:spMkLst>
        </pc:spChg>
        <pc:spChg chg="del">
          <ac:chgData name="Jackie N" userId="8b14f1697149b7ae" providerId="LiveId" clId="{07AE1321-E1B5-44BC-BC54-8923ADAC392F}" dt="2022-03-25T17:30:38.565" v="886" actId="478"/>
          <ac:spMkLst>
            <pc:docMk/>
            <pc:sldMk cId="2833893545" sldId="373"/>
            <ac:spMk id="116" creationId="{71DC2356-AF09-4D62-BC8E-66805B0B5F4C}"/>
          </ac:spMkLst>
        </pc:spChg>
        <pc:spChg chg="del">
          <ac:chgData name="Jackie N" userId="8b14f1697149b7ae" providerId="LiveId" clId="{07AE1321-E1B5-44BC-BC54-8923ADAC392F}" dt="2022-03-25T17:30:59.610" v="889" actId="478"/>
          <ac:spMkLst>
            <pc:docMk/>
            <pc:sldMk cId="2833893545" sldId="373"/>
            <ac:spMk id="117" creationId="{35399D29-BBC9-4998-85F2-C7ED90600EF6}"/>
          </ac:spMkLst>
        </pc:spChg>
        <pc:spChg chg="mod">
          <ac:chgData name="Jackie N" userId="8b14f1697149b7ae" providerId="LiveId" clId="{07AE1321-E1B5-44BC-BC54-8923ADAC392F}" dt="2022-03-26T19:31:36.625" v="1233" actId="1076"/>
          <ac:spMkLst>
            <pc:docMk/>
            <pc:sldMk cId="2833893545" sldId="373"/>
            <ac:spMk id="118" creationId="{A86DC910-3D53-4415-B119-9F69C3CD6733}"/>
          </ac:spMkLst>
        </pc:spChg>
        <pc:grpChg chg="add mod">
          <ac:chgData name="Jackie N" userId="8b14f1697149b7ae" providerId="LiveId" clId="{07AE1321-E1B5-44BC-BC54-8923ADAC392F}" dt="2022-03-26T19:31:31.824" v="1232" actId="1038"/>
          <ac:grpSpMkLst>
            <pc:docMk/>
            <pc:sldMk cId="2833893545" sldId="373"/>
            <ac:grpSpMk id="8" creationId="{26276A59-1DA1-48D3-9E20-3521754ADF56}"/>
          </ac:grpSpMkLst>
        </pc:grpChg>
        <pc:grpChg chg="add mod">
          <ac:chgData name="Jackie N" userId="8b14f1697149b7ae" providerId="LiveId" clId="{07AE1321-E1B5-44BC-BC54-8923ADAC392F}" dt="2022-03-26T19:29:51.415" v="1151"/>
          <ac:grpSpMkLst>
            <pc:docMk/>
            <pc:sldMk cId="2833893545" sldId="373"/>
            <ac:grpSpMk id="42" creationId="{A814B973-FFD3-4979-8A2A-F360431F4157}"/>
          </ac:grpSpMkLst>
        </pc:grpChg>
        <pc:grpChg chg="add mod">
          <ac:chgData name="Jackie N" userId="8b14f1697149b7ae" providerId="LiveId" clId="{07AE1321-E1B5-44BC-BC54-8923ADAC392F}" dt="2022-03-26T19:29:51.415" v="1151"/>
          <ac:grpSpMkLst>
            <pc:docMk/>
            <pc:sldMk cId="2833893545" sldId="373"/>
            <ac:grpSpMk id="49" creationId="{F87FE32D-CD6B-4DCF-91E3-87014998FDC7}"/>
          </ac:grpSpMkLst>
        </pc:grpChg>
        <pc:grpChg chg="add mod">
          <ac:chgData name="Jackie N" userId="8b14f1697149b7ae" providerId="LiveId" clId="{07AE1321-E1B5-44BC-BC54-8923ADAC392F}" dt="2022-03-26T19:30:49.043" v="1165" actId="1076"/>
          <ac:grpSpMkLst>
            <pc:docMk/>
            <pc:sldMk cId="2833893545" sldId="373"/>
            <ac:grpSpMk id="54" creationId="{14CE3AE3-881B-45C6-AC49-62B48FEB640B}"/>
          </ac:grpSpMkLst>
        </pc:grpChg>
        <pc:grpChg chg="del">
          <ac:chgData name="Jackie N" userId="8b14f1697149b7ae" providerId="LiveId" clId="{07AE1321-E1B5-44BC-BC54-8923ADAC392F}" dt="2022-03-26T19:26:52.954" v="991" actId="478"/>
          <ac:grpSpMkLst>
            <pc:docMk/>
            <pc:sldMk cId="2833893545" sldId="373"/>
            <ac:grpSpMk id="94" creationId="{01C0FB8C-2F2B-4170-8394-77AC09698548}"/>
          </ac:grpSpMkLst>
        </pc:grpChg>
        <pc:grpChg chg="del">
          <ac:chgData name="Jackie N" userId="8b14f1697149b7ae" providerId="LiveId" clId="{07AE1321-E1B5-44BC-BC54-8923ADAC392F}" dt="2022-03-26T19:26:53.740" v="992" actId="478"/>
          <ac:grpSpMkLst>
            <pc:docMk/>
            <pc:sldMk cId="2833893545" sldId="373"/>
            <ac:grpSpMk id="100" creationId="{CF4BF398-DC29-4145-A44F-5929ABA01800}"/>
          </ac:grpSpMkLst>
        </pc:grpChg>
        <pc:picChg chg="add mod">
          <ac:chgData name="Jackie N" userId="8b14f1697149b7ae" providerId="LiveId" clId="{07AE1321-E1B5-44BC-BC54-8923ADAC392F}" dt="2022-03-26T19:31:31.824" v="1232" actId="1038"/>
          <ac:picMkLst>
            <pc:docMk/>
            <pc:sldMk cId="2833893545" sldId="373"/>
            <ac:picMk id="41" creationId="{69CCF810-B3C3-46FE-A7F2-F31790E5D22E}"/>
          </ac:picMkLst>
        </pc:picChg>
        <pc:picChg chg="mod">
          <ac:chgData name="Jackie N" userId="8b14f1697149b7ae" providerId="LiveId" clId="{07AE1321-E1B5-44BC-BC54-8923ADAC392F}" dt="2022-03-26T19:29:51.415" v="1151"/>
          <ac:picMkLst>
            <pc:docMk/>
            <pc:sldMk cId="2833893545" sldId="373"/>
            <ac:picMk id="43" creationId="{CB8E6C6A-0DF3-4DD8-A0EF-CDEC8949B5D3}"/>
          </ac:picMkLst>
        </pc:picChg>
        <pc:picChg chg="add del mod">
          <ac:chgData name="Jackie N" userId="8b14f1697149b7ae" providerId="LiveId" clId="{07AE1321-E1B5-44BC-BC54-8923ADAC392F}" dt="2022-03-25T17:32:44.222" v="903" actId="478"/>
          <ac:picMkLst>
            <pc:docMk/>
            <pc:sldMk cId="2833893545" sldId="373"/>
            <ac:picMk id="45" creationId="{C6B7FEA5-A641-4B19-8EF7-50A08B18D699}"/>
          </ac:picMkLst>
        </pc:picChg>
        <pc:picChg chg="add del">
          <ac:chgData name="Jackie N" userId="8b14f1697149b7ae" providerId="LiveId" clId="{07AE1321-E1B5-44BC-BC54-8923ADAC392F}" dt="2022-03-26T19:29:15.106" v="1146" actId="478"/>
          <ac:picMkLst>
            <pc:docMk/>
            <pc:sldMk cId="2833893545" sldId="373"/>
            <ac:picMk id="46" creationId="{AE548326-FB5F-4D36-B2A5-7BFF42ED2E7C}"/>
          </ac:picMkLst>
        </pc:picChg>
        <pc:picChg chg="mod">
          <ac:chgData name="Jackie N" userId="8b14f1697149b7ae" providerId="LiveId" clId="{07AE1321-E1B5-44BC-BC54-8923ADAC392F}" dt="2022-03-26T19:29:51.415" v="1151"/>
          <ac:picMkLst>
            <pc:docMk/>
            <pc:sldMk cId="2833893545" sldId="373"/>
            <ac:picMk id="50" creationId="{0FF2B951-7119-4020-BF50-723D10E6901B}"/>
          </ac:picMkLst>
        </pc:picChg>
        <pc:picChg chg="mod">
          <ac:chgData name="Jackie N" userId="8b14f1697149b7ae" providerId="LiveId" clId="{07AE1321-E1B5-44BC-BC54-8923ADAC392F}" dt="2022-03-26T19:30:49.043" v="1165" actId="1076"/>
          <ac:picMkLst>
            <pc:docMk/>
            <pc:sldMk cId="2833893545" sldId="373"/>
            <ac:picMk id="57" creationId="{D531644B-4CC7-41D7-A361-DC466375E61B}"/>
          </ac:picMkLst>
        </pc:picChg>
        <pc:picChg chg="mod">
          <ac:chgData name="Jackie N" userId="8b14f1697149b7ae" providerId="LiveId" clId="{07AE1321-E1B5-44BC-BC54-8923ADAC392F}" dt="2022-03-26T19:28:47.802" v="1132" actId="1035"/>
          <ac:picMkLst>
            <pc:docMk/>
            <pc:sldMk cId="2833893545" sldId="373"/>
            <ac:picMk id="97" creationId="{CFD5134D-7AE3-4851-984E-FC7483353F51}"/>
          </ac:picMkLst>
        </pc:picChg>
        <pc:picChg chg="add mod">
          <ac:chgData name="Jackie N" userId="8b14f1697149b7ae" providerId="LiveId" clId="{07AE1321-E1B5-44BC-BC54-8923ADAC392F}" dt="2022-03-26T19:31:31.824" v="1232" actId="1038"/>
          <ac:picMkLst>
            <pc:docMk/>
            <pc:sldMk cId="2833893545" sldId="373"/>
            <ac:picMk id="1026" creationId="{9CC22851-B628-472B-92C4-4E36BB64BF16}"/>
          </ac:picMkLst>
        </pc:picChg>
        <pc:cxnChg chg="add mod">
          <ac:chgData name="Jackie N" userId="8b14f1697149b7ae" providerId="LiveId" clId="{07AE1321-E1B5-44BC-BC54-8923ADAC392F}" dt="2022-03-26T19:31:31.824" v="1232" actId="1038"/>
          <ac:cxnSpMkLst>
            <pc:docMk/>
            <pc:sldMk cId="2833893545" sldId="373"/>
            <ac:cxnSpMk id="48" creationId="{BA077138-4AFC-4844-ABD3-B66C880900FA}"/>
          </ac:cxnSpMkLst>
        </pc:cxnChg>
        <pc:cxnChg chg="add del mod">
          <ac:chgData name="Jackie N" userId="8b14f1697149b7ae" providerId="LiveId" clId="{07AE1321-E1B5-44BC-BC54-8923ADAC392F}" dt="2022-03-26T19:29:23.493" v="1148" actId="478"/>
          <ac:cxnSpMkLst>
            <pc:docMk/>
            <pc:sldMk cId="2833893545" sldId="373"/>
            <ac:cxnSpMk id="98" creationId="{9E1C9126-2517-4093-93EC-EEE17533B104}"/>
          </ac:cxnSpMkLst>
        </pc:cxnChg>
        <pc:cxnChg chg="del mod">
          <ac:chgData name="Jackie N" userId="8b14f1697149b7ae" providerId="LiveId" clId="{07AE1321-E1B5-44BC-BC54-8923ADAC392F}" dt="2022-03-26T19:29:33.025" v="1150" actId="478"/>
          <ac:cxnSpMkLst>
            <pc:docMk/>
            <pc:sldMk cId="2833893545" sldId="373"/>
            <ac:cxnSpMk id="107" creationId="{643464BB-3AC0-4A4D-A90E-DE71980EB5CA}"/>
          </ac:cxnSpMkLst>
        </pc:cxnChg>
        <pc:cxnChg chg="mod">
          <ac:chgData name="Jackie N" userId="8b14f1697149b7ae" providerId="LiveId" clId="{07AE1321-E1B5-44BC-BC54-8923ADAC392F}" dt="2022-03-26T19:31:50.059" v="1237" actId="14100"/>
          <ac:cxnSpMkLst>
            <pc:docMk/>
            <pc:sldMk cId="2833893545" sldId="373"/>
            <ac:cxnSpMk id="108" creationId="{7F16F149-EA8E-4A08-8FAF-1AF2BFA53F27}"/>
          </ac:cxnSpMkLst>
        </pc:cxnChg>
        <pc:cxnChg chg="mod">
          <ac:chgData name="Jackie N" userId="8b14f1697149b7ae" providerId="LiveId" clId="{07AE1321-E1B5-44BC-BC54-8923ADAC392F}" dt="2022-03-26T19:31:36.625" v="1233" actId="1076"/>
          <ac:cxnSpMkLst>
            <pc:docMk/>
            <pc:sldMk cId="2833893545" sldId="373"/>
            <ac:cxnSpMk id="110" creationId="{56003883-F777-4273-94A2-FC485286CB35}"/>
          </ac:cxnSpMkLst>
        </pc:cxnChg>
        <pc:cxnChg chg="mod">
          <ac:chgData name="Jackie N" userId="8b14f1697149b7ae" providerId="LiveId" clId="{07AE1321-E1B5-44BC-BC54-8923ADAC392F}" dt="2022-03-26T19:31:31.824" v="1232" actId="1038"/>
          <ac:cxnSpMkLst>
            <pc:docMk/>
            <pc:sldMk cId="2833893545" sldId="373"/>
            <ac:cxnSpMk id="114" creationId="{363E993A-D929-474B-820B-70FD359C6043}"/>
          </ac:cxnSpMkLst>
        </pc:cxnChg>
      </pc:sldChg>
      <pc:sldChg chg="modSp add mod">
        <pc:chgData name="Jackie N" userId="8b14f1697149b7ae" providerId="LiveId" clId="{07AE1321-E1B5-44BC-BC54-8923ADAC392F}" dt="2022-03-25T22:16:05.046" v="960" actId="20577"/>
        <pc:sldMkLst>
          <pc:docMk/>
          <pc:sldMk cId="1285128099" sldId="374"/>
        </pc:sldMkLst>
        <pc:spChg chg="mod">
          <ac:chgData name="Jackie N" userId="8b14f1697149b7ae" providerId="LiveId" clId="{07AE1321-E1B5-44BC-BC54-8923ADAC392F}" dt="2022-03-25T22:16:05.046" v="960" actId="20577"/>
          <ac:spMkLst>
            <pc:docMk/>
            <pc:sldMk cId="1285128099" sldId="374"/>
            <ac:spMk id="31" creationId="{83303F25-04CE-4148-AE22-552B5BF809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797AF1-868B-5A42-A764-B7DD04806930}" type="datetimeFigureOut">
              <a:rPr lang="en-US" smtClean="0"/>
              <a:t>3/26/2022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25E33-3B4B-1D43-96EE-ED80FF77A9B8}" type="slidenum">
              <a:rPr lang="en-US" smtClean="0"/>
              <a:t>‹#›</a:t>
            </a:fld>
            <a:endParaRPr lang="en-US"/>
          </a:p>
        </p:txBody>
      </p:sp>
    </p:spTree>
    <p:extLst>
      <p:ext uri="{BB962C8B-B14F-4D97-AF65-F5344CB8AC3E}">
        <p14:creationId xmlns:p14="http://schemas.microsoft.com/office/powerpoint/2010/main" val="513860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1</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8025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91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918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AU"/>
          </a:p>
          <a:p>
            <a:pPr marL="158750" indent="0">
              <a:buNone/>
            </a:pPr>
            <a:r>
              <a:rPr lang="en-AU"/>
              <a:t>Jackie created for website use because of the blue. </a:t>
            </a:r>
          </a:p>
          <a:p>
            <a:endParaRPr lang="en-AU"/>
          </a:p>
          <a:p>
            <a:endParaRPr lang="en-AU"/>
          </a:p>
          <a:p>
            <a:endParaRPr lang="en-US"/>
          </a:p>
        </p:txBody>
      </p:sp>
      <p:sp>
        <p:nvSpPr>
          <p:cNvPr id="4" name="Slide Number Placeholder 3"/>
          <p:cNvSpPr>
            <a:spLocks noGrp="1"/>
          </p:cNvSpPr>
          <p:nvPr>
            <p:ph type="sldNum" sz="quarter" idx="10"/>
          </p:nvPr>
        </p:nvSpPr>
        <p:spPr/>
        <p:txBody>
          <a:bodyPr/>
          <a:lstStyle/>
          <a:p>
            <a:pPr marL="0" marR="0" lvl="0" indent="0" algn="r" defTabSz="1015313" rtl="0" eaLnBrk="1" fontAlgn="auto" latinLnBrk="0" hangingPunct="1">
              <a:lnSpc>
                <a:spcPct val="100000"/>
              </a:lnSpc>
              <a:spcBef>
                <a:spcPts val="0"/>
              </a:spcBef>
              <a:spcAft>
                <a:spcPts val="0"/>
              </a:spcAft>
              <a:buClrTx/>
              <a:buSzTx/>
              <a:buFontTx/>
              <a:buNone/>
              <a:tabLst/>
              <a:defRPr/>
            </a:pPr>
            <a:fld id="{07525D1A-9CA5-4E94-B922-48D4C7E4CB42}" type="slidenum">
              <a:rPr kumimoji="0" lang="en-US" sz="13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1015313"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918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542702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2234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dirty="0">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dirty="0" err="1">
                <a:solidFill>
                  <a:srgbClr val="000000"/>
                </a:solidFill>
                <a:effectLst/>
                <a:latin typeface="Arial"/>
                <a:ea typeface="Arial"/>
                <a:cs typeface="Arial"/>
                <a:sym typeface="Arial"/>
              </a:rPr>
              <a:t>datascience</a:t>
            </a:r>
            <a:r>
              <a:rPr lang="en-US" sz="1100" b="0" i="0" u="none" strike="noStrike" cap="none" dirty="0">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dirty="0">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dirty="0">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dirty="0">
                <a:solidFill>
                  <a:srgbClr val="000000"/>
                </a:solidFill>
                <a:effectLst/>
                <a:latin typeface="Arial" panose="020B0604020202020204" pitchFamily="34" charset="0"/>
              </a:rPr>
              <a:t>Technical discussion. </a:t>
            </a:r>
            <a:endParaRPr lang="en-US" b="1"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dirty="0">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05273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75f465780c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75f465780c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 This is our architecture for predictive &amp; causal modelling . We start with standard preprocessing, feature selection and feature engineering. The processed data is then stored on Azure and ingested by the modeling. </a:t>
            </a:r>
          </a:p>
          <a:p>
            <a:pPr marL="158750" indent="0" rtl="0">
              <a:spcBef>
                <a:spcPts val="1800"/>
              </a:spcBef>
              <a:spcAft>
                <a:spcPts val="600"/>
              </a:spcAft>
              <a:buNone/>
            </a:pPr>
            <a:r>
              <a:rPr lang="en-US" sz="1100" b="0" i="0" u="none" strike="noStrike" cap="none">
                <a:solidFill>
                  <a:srgbClr val="000000"/>
                </a:solidFill>
                <a:effectLst/>
                <a:latin typeface="Arial"/>
                <a:ea typeface="Arial"/>
                <a:cs typeface="Arial"/>
                <a:sym typeface="Arial"/>
              </a:rPr>
              <a:t>You’ll notice that we’re running 2 models yielding both prediction &amp; causal results. This is to offer a robust product applying maximal </a:t>
            </a:r>
            <a:r>
              <a:rPr lang="en-US" sz="1100" b="0" i="0" u="none" strike="noStrike" cap="none" err="1">
                <a:solidFill>
                  <a:srgbClr val="000000"/>
                </a:solidFill>
                <a:effectLst/>
                <a:latin typeface="Arial"/>
                <a:ea typeface="Arial"/>
                <a:cs typeface="Arial"/>
                <a:sym typeface="Arial"/>
              </a:rPr>
              <a:t>datascience</a:t>
            </a:r>
            <a:r>
              <a:rPr lang="en-US" sz="1100" b="0" i="0" u="none" strike="noStrike" cap="none">
                <a:solidFill>
                  <a:srgbClr val="000000"/>
                </a:solidFill>
                <a:effectLst/>
                <a:latin typeface="Arial"/>
                <a:ea typeface="Arial"/>
                <a:cs typeface="Arial"/>
                <a:sym typeface="Arial"/>
              </a:rPr>
              <a:t> so as to provide both a statistical basis for assessment and as well offer a useful prediction based on prior sentencing patterns.</a:t>
            </a:r>
          </a:p>
          <a:p>
            <a:pPr marL="158750" indent="0" rtl="0">
              <a:spcBef>
                <a:spcPts val="1800"/>
              </a:spcBef>
              <a:spcAft>
                <a:spcPts val="600"/>
              </a:spcAft>
              <a:buNone/>
            </a:pPr>
            <a:endParaRPr lang="en-US" sz="1800" b="0" i="0" u="none" strike="noStrike">
              <a:solidFill>
                <a:srgbClr val="000000"/>
              </a:solidFill>
              <a:effectLst/>
              <a:latin typeface="Arial" panose="020B0604020202020204" pitchFamily="34" charset="0"/>
            </a:endParaRPr>
          </a:p>
          <a:p>
            <a:pPr marL="158750" indent="0" rtl="0">
              <a:spcBef>
                <a:spcPts val="1800"/>
              </a:spcBef>
              <a:spcAft>
                <a:spcPts val="600"/>
              </a:spcAft>
              <a:buNone/>
            </a:pPr>
            <a:r>
              <a:rPr lang="en-US" sz="1800" b="0" i="0" u="none" strike="noStrike">
                <a:solidFill>
                  <a:srgbClr val="000000"/>
                </a:solidFill>
                <a:effectLst/>
                <a:latin typeface="Arial" panose="020B0604020202020204" pitchFamily="34" charset="0"/>
              </a:rPr>
              <a:t>Requirements:</a:t>
            </a:r>
          </a:p>
          <a:p>
            <a:pPr rtl="0">
              <a:spcBef>
                <a:spcPts val="1800"/>
              </a:spcBef>
              <a:spcAft>
                <a:spcPts val="600"/>
              </a:spcAft>
            </a:pPr>
            <a:r>
              <a:rPr lang="en-US" sz="1800" b="0" i="0" u="none" strike="noStrike">
                <a:solidFill>
                  <a:srgbClr val="000000"/>
                </a:solidFill>
                <a:effectLst/>
                <a:latin typeface="Arial" panose="020B0604020202020204" pitchFamily="34" charset="0"/>
              </a:rPr>
              <a:t>Technical discussion. </a:t>
            </a:r>
            <a:endParaRPr lang="en-US" b="1">
              <a:effectLst/>
            </a:endParaRP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current overall architecture of the product</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presents  the data pipeline.</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modeling techniques  being used or considered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The current modeling results are presented</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the tradeoffs in different modeling techniques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described how they will evaluate the model results.</a:t>
            </a:r>
          </a:p>
          <a:p>
            <a:pPr rtl="0" fontAlgn="base">
              <a:spcBef>
                <a:spcPts val="0"/>
              </a:spcBef>
              <a:spcAft>
                <a:spcPts val="0"/>
              </a:spcAft>
              <a:buFont typeface="Arial" panose="020B0604020202020204" pitchFamily="34" charset="0"/>
              <a:buChar char="•"/>
            </a:pPr>
            <a:r>
              <a:rPr lang="en-US" sz="1800" b="0" i="0" u="none" strike="noStrike">
                <a:solidFill>
                  <a:srgbClr val="000000"/>
                </a:solidFill>
                <a:effectLst/>
                <a:latin typeface="Arial" panose="020B0604020202020204" pitchFamily="34" charset="0"/>
              </a:rPr>
              <a:t>Team lists the challenges identified based on the results so far.</a:t>
            </a: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a:p>
            <a:pPr marL="457200" marR="0" lvl="0" indent="-298450" algn="l" defTabSz="914400" rtl="0" eaLnBrk="1" fontAlgn="base"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b="0" i="0" u="none" strike="noStrike" cap="none">
                <a:solidFill>
                  <a:srgbClr val="000000"/>
                </a:solidFill>
                <a:effectLst/>
                <a:latin typeface="Arial"/>
                <a:ea typeface="Arial"/>
                <a:cs typeface="Arial"/>
                <a:sym typeface="Arial"/>
              </a:rPr>
              <a:t>We are currently using unsupervised clustering followed by a matching and sampling procedure to simulate a randomization process to create a treatment and control group. After that is done, we use statistical tests such as the T-test to generate causal insight. As a standard test of the null hypothesis, every time a test is run, we assume the sentencing for the treatment group ( black population), is the same as that of the control group (the white population) and based on the statistical significance and sample distribution, we decide whether we should reject the null and claim there is evidence of bias. We then quantify that bias with the treatment effect mean and confidence interval and store the results for UX visualizations to engage with our users.</a:t>
            </a:r>
            <a:endParaRPr lang="en-US" sz="3200" b="0" i="0" u="none" strike="noStrike">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endParaRPr lang="en-US" sz="1800" b="0" i="0" u="none" strike="noStrike">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96639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10800000">
            <a:off x="-3765400" y="-3765400"/>
            <a:ext cx="7530800" cy="75308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txBox="1">
            <a:spLocks noGrp="1"/>
          </p:cNvSpPr>
          <p:nvPr>
            <p:ph type="ctrTitle"/>
          </p:nvPr>
        </p:nvSpPr>
        <p:spPr>
          <a:xfrm>
            <a:off x="950967" y="446997"/>
            <a:ext cx="5305200" cy="44424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SzPts val="5200"/>
              <a:buNone/>
              <a:defRPr sz="80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950967" y="5209632"/>
            <a:ext cx="4417200" cy="90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2800"/>
              <a:buNone/>
              <a:defRPr sz="2267">
                <a:solidFill>
                  <a:schemeClr val="accent4"/>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endParaRPr/>
          </a:p>
        </p:txBody>
      </p:sp>
    </p:spTree>
    <p:extLst>
      <p:ext uri="{BB962C8B-B14F-4D97-AF65-F5344CB8AC3E}">
        <p14:creationId xmlns:p14="http://schemas.microsoft.com/office/powerpoint/2010/main" val="27488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x columns">
  <p:cSld name="Six columns">
    <p:bg>
      <p:bgPr>
        <a:solidFill>
          <a:schemeClr val="accent5"/>
        </a:solidFill>
        <a:effectLst/>
      </p:bgPr>
    </p:bg>
    <p:spTree>
      <p:nvGrpSpPr>
        <p:cNvPr id="1" name="Shape 69"/>
        <p:cNvGrpSpPr/>
        <p:nvPr/>
      </p:nvGrpSpPr>
      <p:grpSpPr>
        <a:xfrm>
          <a:off x="0" y="0"/>
          <a:ext cx="0" cy="0"/>
          <a:chOff x="0" y="0"/>
          <a:chExt cx="0" cy="0"/>
        </a:xfrm>
      </p:grpSpPr>
      <p:sp>
        <p:nvSpPr>
          <p:cNvPr id="70" name="Google Shape;70;p14"/>
          <p:cNvSpPr txBox="1">
            <a:spLocks noGrp="1"/>
          </p:cNvSpPr>
          <p:nvPr>
            <p:ph type="subTitle" idx="1"/>
          </p:nvPr>
        </p:nvSpPr>
        <p:spPr>
          <a:xfrm>
            <a:off x="966084"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1" name="Google Shape;71;p14"/>
          <p:cNvSpPr txBox="1">
            <a:spLocks noGrp="1"/>
          </p:cNvSpPr>
          <p:nvPr>
            <p:ph type="subTitle" idx="2"/>
          </p:nvPr>
        </p:nvSpPr>
        <p:spPr>
          <a:xfrm>
            <a:off x="4778135" y="2489895"/>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2" name="Google Shape;72;p14"/>
          <p:cNvSpPr txBox="1">
            <a:spLocks noGrp="1"/>
          </p:cNvSpPr>
          <p:nvPr>
            <p:ph type="subTitle" idx="3"/>
          </p:nvPr>
        </p:nvSpPr>
        <p:spPr>
          <a:xfrm>
            <a:off x="8590187" y="2486668"/>
            <a:ext cx="2635600" cy="12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3" name="Google Shape;73;p14"/>
          <p:cNvSpPr txBox="1">
            <a:spLocks noGrp="1"/>
          </p:cNvSpPr>
          <p:nvPr>
            <p:ph type="subTitle" idx="4"/>
          </p:nvPr>
        </p:nvSpPr>
        <p:spPr>
          <a:xfrm>
            <a:off x="966084"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4" name="Google Shape;74;p14"/>
          <p:cNvSpPr txBox="1">
            <a:spLocks noGrp="1"/>
          </p:cNvSpPr>
          <p:nvPr>
            <p:ph type="subTitle" idx="5"/>
          </p:nvPr>
        </p:nvSpPr>
        <p:spPr>
          <a:xfrm>
            <a:off x="4778135" y="4921601"/>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5" name="Google Shape;75;p14"/>
          <p:cNvSpPr txBox="1">
            <a:spLocks noGrp="1"/>
          </p:cNvSpPr>
          <p:nvPr>
            <p:ph type="subTitle" idx="6"/>
          </p:nvPr>
        </p:nvSpPr>
        <p:spPr>
          <a:xfrm>
            <a:off x="8590187" y="4918367"/>
            <a:ext cx="2635600" cy="12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100"/>
              <a:buNone/>
              <a:defRPr sz="1867">
                <a:solidFill>
                  <a:schemeClr val="dk1"/>
                </a:solidFill>
                <a:latin typeface="Arvo"/>
                <a:ea typeface="Arvo"/>
                <a:cs typeface="Arvo"/>
                <a:sym typeface="Arvo"/>
              </a:defRPr>
            </a:lvl1pPr>
            <a:lvl2pPr lvl="1" algn="ctr" rtl="0">
              <a:lnSpc>
                <a:spcPct val="100000"/>
              </a:lnSpc>
              <a:spcBef>
                <a:spcPts val="0"/>
              </a:spcBef>
              <a:spcAft>
                <a:spcPts val="0"/>
              </a:spcAft>
              <a:buClr>
                <a:schemeClr val="accent1"/>
              </a:buClr>
              <a:buSzPts val="1100"/>
              <a:buNone/>
              <a:defRPr sz="1467">
                <a:solidFill>
                  <a:schemeClr val="accent1"/>
                </a:solidFill>
              </a:defRPr>
            </a:lvl2pPr>
            <a:lvl3pPr lvl="2" algn="ctr" rtl="0">
              <a:lnSpc>
                <a:spcPct val="100000"/>
              </a:lnSpc>
              <a:spcBef>
                <a:spcPts val="0"/>
              </a:spcBef>
              <a:spcAft>
                <a:spcPts val="0"/>
              </a:spcAft>
              <a:buClr>
                <a:schemeClr val="accent1"/>
              </a:buClr>
              <a:buSzPts val="1100"/>
              <a:buNone/>
              <a:defRPr sz="1467">
                <a:solidFill>
                  <a:schemeClr val="accent1"/>
                </a:solidFill>
              </a:defRPr>
            </a:lvl3pPr>
            <a:lvl4pPr lvl="3" algn="ctr" rtl="0">
              <a:lnSpc>
                <a:spcPct val="100000"/>
              </a:lnSpc>
              <a:spcBef>
                <a:spcPts val="0"/>
              </a:spcBef>
              <a:spcAft>
                <a:spcPts val="0"/>
              </a:spcAft>
              <a:buClr>
                <a:schemeClr val="accent1"/>
              </a:buClr>
              <a:buSzPts val="1100"/>
              <a:buNone/>
              <a:defRPr sz="1467">
                <a:solidFill>
                  <a:schemeClr val="accent1"/>
                </a:solidFill>
              </a:defRPr>
            </a:lvl4pPr>
            <a:lvl5pPr lvl="4" algn="ctr" rtl="0">
              <a:lnSpc>
                <a:spcPct val="100000"/>
              </a:lnSpc>
              <a:spcBef>
                <a:spcPts val="0"/>
              </a:spcBef>
              <a:spcAft>
                <a:spcPts val="0"/>
              </a:spcAft>
              <a:buClr>
                <a:schemeClr val="accent1"/>
              </a:buClr>
              <a:buSzPts val="1100"/>
              <a:buNone/>
              <a:defRPr sz="1467">
                <a:solidFill>
                  <a:schemeClr val="accent1"/>
                </a:solidFill>
              </a:defRPr>
            </a:lvl5pPr>
            <a:lvl6pPr lvl="5" algn="ctr" rtl="0">
              <a:lnSpc>
                <a:spcPct val="100000"/>
              </a:lnSpc>
              <a:spcBef>
                <a:spcPts val="0"/>
              </a:spcBef>
              <a:spcAft>
                <a:spcPts val="0"/>
              </a:spcAft>
              <a:buClr>
                <a:schemeClr val="accent1"/>
              </a:buClr>
              <a:buSzPts val="1100"/>
              <a:buNone/>
              <a:defRPr sz="1467">
                <a:solidFill>
                  <a:schemeClr val="accent1"/>
                </a:solidFill>
              </a:defRPr>
            </a:lvl6pPr>
            <a:lvl7pPr lvl="6" algn="ctr" rtl="0">
              <a:lnSpc>
                <a:spcPct val="100000"/>
              </a:lnSpc>
              <a:spcBef>
                <a:spcPts val="0"/>
              </a:spcBef>
              <a:spcAft>
                <a:spcPts val="0"/>
              </a:spcAft>
              <a:buClr>
                <a:schemeClr val="accent1"/>
              </a:buClr>
              <a:buSzPts val="1100"/>
              <a:buNone/>
              <a:defRPr sz="1467">
                <a:solidFill>
                  <a:schemeClr val="accent1"/>
                </a:solidFill>
              </a:defRPr>
            </a:lvl7pPr>
            <a:lvl8pPr lvl="7" algn="ctr" rtl="0">
              <a:lnSpc>
                <a:spcPct val="100000"/>
              </a:lnSpc>
              <a:spcBef>
                <a:spcPts val="0"/>
              </a:spcBef>
              <a:spcAft>
                <a:spcPts val="0"/>
              </a:spcAft>
              <a:buClr>
                <a:schemeClr val="accent1"/>
              </a:buClr>
              <a:buSzPts val="1100"/>
              <a:buNone/>
              <a:defRPr sz="1467">
                <a:solidFill>
                  <a:schemeClr val="accent1"/>
                </a:solidFill>
              </a:defRPr>
            </a:lvl8pPr>
            <a:lvl9pPr lvl="8" algn="ctr" rtl="0">
              <a:lnSpc>
                <a:spcPct val="100000"/>
              </a:lnSpc>
              <a:spcBef>
                <a:spcPts val="0"/>
              </a:spcBef>
              <a:spcAft>
                <a:spcPts val="0"/>
              </a:spcAft>
              <a:buClr>
                <a:schemeClr val="accent1"/>
              </a:buClr>
              <a:buSzPts val="1100"/>
              <a:buNone/>
              <a:defRPr sz="1467">
                <a:solidFill>
                  <a:schemeClr val="accent1"/>
                </a:solidFill>
              </a:defRPr>
            </a:lvl9pPr>
          </a:lstStyle>
          <a:p>
            <a:endParaRPr/>
          </a:p>
        </p:txBody>
      </p:sp>
      <p:sp>
        <p:nvSpPr>
          <p:cNvPr id="76" name="Google Shape;76;p14"/>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
        <p:nvSpPr>
          <p:cNvPr id="77" name="Google Shape;77;p14"/>
          <p:cNvSpPr txBox="1">
            <a:spLocks noGrp="1"/>
          </p:cNvSpPr>
          <p:nvPr>
            <p:ph type="subTitle" idx="7"/>
          </p:nvPr>
        </p:nvSpPr>
        <p:spPr>
          <a:xfrm>
            <a:off x="966100"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8" name="Google Shape;78;p14"/>
          <p:cNvSpPr txBox="1">
            <a:spLocks noGrp="1"/>
          </p:cNvSpPr>
          <p:nvPr>
            <p:ph type="subTitle" idx="8"/>
          </p:nvPr>
        </p:nvSpPr>
        <p:spPr>
          <a:xfrm>
            <a:off x="4778151" y="1830573"/>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79" name="Google Shape;79;p14"/>
          <p:cNvSpPr txBox="1">
            <a:spLocks noGrp="1"/>
          </p:cNvSpPr>
          <p:nvPr>
            <p:ph type="subTitle" idx="9"/>
          </p:nvPr>
        </p:nvSpPr>
        <p:spPr>
          <a:xfrm>
            <a:off x="8590201" y="1829532"/>
            <a:ext cx="2635600" cy="4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0" name="Google Shape;80;p14"/>
          <p:cNvSpPr txBox="1">
            <a:spLocks noGrp="1"/>
          </p:cNvSpPr>
          <p:nvPr>
            <p:ph type="subTitle" idx="13"/>
          </p:nvPr>
        </p:nvSpPr>
        <p:spPr>
          <a:xfrm>
            <a:off x="966100"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1" name="Google Shape;81;p14"/>
          <p:cNvSpPr txBox="1">
            <a:spLocks noGrp="1"/>
          </p:cNvSpPr>
          <p:nvPr>
            <p:ph type="subTitle" idx="14"/>
          </p:nvPr>
        </p:nvSpPr>
        <p:spPr>
          <a:xfrm>
            <a:off x="4778151" y="4256679"/>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
        <p:nvSpPr>
          <p:cNvPr id="82" name="Google Shape;82;p14"/>
          <p:cNvSpPr txBox="1">
            <a:spLocks noGrp="1"/>
          </p:cNvSpPr>
          <p:nvPr>
            <p:ph type="subTitle" idx="15"/>
          </p:nvPr>
        </p:nvSpPr>
        <p:spPr>
          <a:xfrm>
            <a:off x="8590201" y="4255635"/>
            <a:ext cx="2635600" cy="41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1100"/>
              <a:buFont typeface="Anton"/>
              <a:buNone/>
              <a:defRPr>
                <a:solidFill>
                  <a:schemeClr val="dk1"/>
                </a:solidFill>
                <a:latin typeface="Anton"/>
                <a:ea typeface="Anton"/>
                <a:cs typeface="Anton"/>
                <a:sym typeface="Anton"/>
              </a:defRPr>
            </a:lvl1pPr>
            <a:lvl2pPr lvl="1"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2pPr>
            <a:lvl3pPr lvl="2"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3pPr>
            <a:lvl4pPr lvl="3"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4pPr>
            <a:lvl5pPr lvl="4"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5pPr>
            <a:lvl6pPr lvl="5"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6pPr>
            <a:lvl7pPr lvl="6"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7pPr>
            <a:lvl8pPr lvl="7"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8pPr>
            <a:lvl9pPr lvl="8" algn="ctr" rtl="0">
              <a:lnSpc>
                <a:spcPct val="100000"/>
              </a:lnSpc>
              <a:spcBef>
                <a:spcPts val="0"/>
              </a:spcBef>
              <a:spcAft>
                <a:spcPts val="0"/>
              </a:spcAft>
              <a:buClr>
                <a:schemeClr val="accent1"/>
              </a:buClr>
              <a:buSzPts val="1100"/>
              <a:buFont typeface="Anton"/>
              <a:buNone/>
              <a:defRPr sz="1467">
                <a:solidFill>
                  <a:schemeClr val="accent1"/>
                </a:solidFill>
                <a:latin typeface="Anton"/>
                <a:ea typeface="Anton"/>
                <a:cs typeface="Anton"/>
                <a:sym typeface="Anton"/>
              </a:defRPr>
            </a:lvl9pPr>
          </a:lstStyle>
          <a:p>
            <a:endParaRPr/>
          </a:p>
        </p:txBody>
      </p:sp>
    </p:spTree>
    <p:extLst>
      <p:ext uri="{BB962C8B-B14F-4D97-AF65-F5344CB8AC3E}">
        <p14:creationId xmlns:p14="http://schemas.microsoft.com/office/powerpoint/2010/main" val="149117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Three columns">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5"/>
          <p:cNvSpPr txBox="1">
            <a:spLocks noGrp="1"/>
          </p:cNvSpPr>
          <p:nvPr>
            <p:ph type="ctrTitle"/>
          </p:nvPr>
        </p:nvSpPr>
        <p:spPr>
          <a:xfrm flipH="1">
            <a:off x="950967" y="1553300"/>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6" name="Google Shape;86;p15"/>
          <p:cNvSpPr txBox="1">
            <a:spLocks noGrp="1"/>
          </p:cNvSpPr>
          <p:nvPr>
            <p:ph type="subTitle" idx="1"/>
          </p:nvPr>
        </p:nvSpPr>
        <p:spPr>
          <a:xfrm flipH="1">
            <a:off x="950967" y="21151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7" name="Google Shape;87;p15"/>
          <p:cNvSpPr txBox="1">
            <a:spLocks noGrp="1"/>
          </p:cNvSpPr>
          <p:nvPr>
            <p:ph type="ctrTitle" idx="2"/>
          </p:nvPr>
        </p:nvSpPr>
        <p:spPr>
          <a:xfrm flipH="1">
            <a:off x="7080933" y="2980900"/>
            <a:ext cx="4145600" cy="671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88" name="Google Shape;88;p15"/>
          <p:cNvSpPr txBox="1">
            <a:spLocks noGrp="1"/>
          </p:cNvSpPr>
          <p:nvPr>
            <p:ph type="subTitle" idx="3"/>
          </p:nvPr>
        </p:nvSpPr>
        <p:spPr>
          <a:xfrm flipH="1">
            <a:off x="7080933" y="3542533"/>
            <a:ext cx="4145600" cy="76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89" name="Google Shape;89;p15"/>
          <p:cNvSpPr txBox="1">
            <a:spLocks noGrp="1"/>
          </p:cNvSpPr>
          <p:nvPr>
            <p:ph type="ctrTitle" idx="4"/>
          </p:nvPr>
        </p:nvSpPr>
        <p:spPr>
          <a:xfrm flipH="1">
            <a:off x="950967" y="4408367"/>
            <a:ext cx="4145600" cy="67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600"/>
              <a:buNone/>
              <a:defRPr sz="2133">
                <a:latin typeface="Anton"/>
                <a:ea typeface="Anton"/>
                <a:cs typeface="Anton"/>
                <a:sym typeface="Anton"/>
              </a:defRPr>
            </a:lvl1pPr>
            <a:lvl2pPr lvl="1" rtl="0">
              <a:spcBef>
                <a:spcPts val="0"/>
              </a:spcBef>
              <a:spcAft>
                <a:spcPts val="0"/>
              </a:spcAft>
              <a:buClr>
                <a:schemeClr val="dk1"/>
              </a:buClr>
              <a:buSzPts val="1600"/>
              <a:buNone/>
              <a:defRPr sz="2133">
                <a:solidFill>
                  <a:schemeClr val="dk1"/>
                </a:solidFill>
              </a:defRPr>
            </a:lvl2pPr>
            <a:lvl3pPr lvl="2" rtl="0">
              <a:spcBef>
                <a:spcPts val="0"/>
              </a:spcBef>
              <a:spcAft>
                <a:spcPts val="0"/>
              </a:spcAft>
              <a:buClr>
                <a:schemeClr val="dk1"/>
              </a:buClr>
              <a:buSzPts val="1600"/>
              <a:buNone/>
              <a:defRPr sz="2133">
                <a:solidFill>
                  <a:schemeClr val="dk1"/>
                </a:solidFill>
              </a:defRPr>
            </a:lvl3pPr>
            <a:lvl4pPr lvl="3" rtl="0">
              <a:spcBef>
                <a:spcPts val="0"/>
              </a:spcBef>
              <a:spcAft>
                <a:spcPts val="0"/>
              </a:spcAft>
              <a:buClr>
                <a:schemeClr val="dk1"/>
              </a:buClr>
              <a:buSzPts val="1600"/>
              <a:buNone/>
              <a:defRPr sz="2133">
                <a:solidFill>
                  <a:schemeClr val="dk1"/>
                </a:solidFill>
              </a:defRPr>
            </a:lvl4pPr>
            <a:lvl5pPr lvl="4" rtl="0">
              <a:spcBef>
                <a:spcPts val="0"/>
              </a:spcBef>
              <a:spcAft>
                <a:spcPts val="0"/>
              </a:spcAft>
              <a:buClr>
                <a:schemeClr val="dk1"/>
              </a:buClr>
              <a:buSzPts val="1600"/>
              <a:buNone/>
              <a:defRPr sz="2133">
                <a:solidFill>
                  <a:schemeClr val="dk1"/>
                </a:solidFill>
              </a:defRPr>
            </a:lvl5pPr>
            <a:lvl6pPr lvl="5" rtl="0">
              <a:spcBef>
                <a:spcPts val="0"/>
              </a:spcBef>
              <a:spcAft>
                <a:spcPts val="0"/>
              </a:spcAft>
              <a:buClr>
                <a:schemeClr val="dk1"/>
              </a:buClr>
              <a:buSzPts val="1600"/>
              <a:buNone/>
              <a:defRPr sz="2133">
                <a:solidFill>
                  <a:schemeClr val="dk1"/>
                </a:solidFill>
              </a:defRPr>
            </a:lvl6pPr>
            <a:lvl7pPr lvl="6" rtl="0">
              <a:spcBef>
                <a:spcPts val="0"/>
              </a:spcBef>
              <a:spcAft>
                <a:spcPts val="0"/>
              </a:spcAft>
              <a:buClr>
                <a:schemeClr val="dk1"/>
              </a:buClr>
              <a:buSzPts val="1600"/>
              <a:buNone/>
              <a:defRPr sz="2133">
                <a:solidFill>
                  <a:schemeClr val="dk1"/>
                </a:solidFill>
              </a:defRPr>
            </a:lvl7pPr>
            <a:lvl8pPr lvl="7" rtl="0">
              <a:spcBef>
                <a:spcPts val="0"/>
              </a:spcBef>
              <a:spcAft>
                <a:spcPts val="0"/>
              </a:spcAft>
              <a:buClr>
                <a:schemeClr val="dk1"/>
              </a:buClr>
              <a:buSzPts val="1600"/>
              <a:buNone/>
              <a:defRPr sz="2133">
                <a:solidFill>
                  <a:schemeClr val="dk1"/>
                </a:solidFill>
              </a:defRPr>
            </a:lvl8pPr>
            <a:lvl9pPr lvl="8" rtl="0">
              <a:spcBef>
                <a:spcPts val="0"/>
              </a:spcBef>
              <a:spcAft>
                <a:spcPts val="0"/>
              </a:spcAft>
              <a:buClr>
                <a:schemeClr val="dk1"/>
              </a:buClr>
              <a:buSzPts val="1600"/>
              <a:buNone/>
              <a:defRPr sz="2133">
                <a:solidFill>
                  <a:schemeClr val="dk1"/>
                </a:solidFill>
              </a:defRPr>
            </a:lvl9pPr>
          </a:lstStyle>
          <a:p>
            <a:endParaRPr/>
          </a:p>
        </p:txBody>
      </p:sp>
      <p:sp>
        <p:nvSpPr>
          <p:cNvPr id="90" name="Google Shape;90;p15"/>
          <p:cNvSpPr txBox="1">
            <a:spLocks noGrp="1"/>
          </p:cNvSpPr>
          <p:nvPr>
            <p:ph type="subTitle" idx="5"/>
          </p:nvPr>
        </p:nvSpPr>
        <p:spPr>
          <a:xfrm flipH="1">
            <a:off x="950967" y="4970000"/>
            <a:ext cx="41456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000"/>
              <a:buNone/>
              <a:defRPr sz="1867">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1" name="Google Shape;91;p15"/>
          <p:cNvSpPr txBox="1">
            <a:spLocks noGrp="1"/>
          </p:cNvSpPr>
          <p:nvPr>
            <p:ph type="ctrTitle" idx="6"/>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53261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2"/>
        </a:solid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subTitle" idx="1"/>
          </p:nvPr>
        </p:nvSpPr>
        <p:spPr>
          <a:xfrm>
            <a:off x="965467" y="2992399"/>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4" name="Google Shape;94;p16"/>
          <p:cNvSpPr txBox="1">
            <a:spLocks noGrp="1"/>
          </p:cNvSpPr>
          <p:nvPr>
            <p:ph type="title" hasCustomPrompt="1"/>
          </p:nvPr>
        </p:nvSpPr>
        <p:spPr>
          <a:xfrm>
            <a:off x="951169" y="2222000"/>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5" name="Google Shape;95;p16"/>
          <p:cNvSpPr txBox="1">
            <a:spLocks noGrp="1"/>
          </p:cNvSpPr>
          <p:nvPr>
            <p:ph type="subTitle" idx="2"/>
          </p:nvPr>
        </p:nvSpPr>
        <p:spPr>
          <a:xfrm>
            <a:off x="965467" y="4916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6"/>
              </a:buClr>
              <a:buSzPts val="1000"/>
              <a:buNone/>
              <a:defRPr sz="1867">
                <a:solidFill>
                  <a:schemeClr val="accent6"/>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96" name="Google Shape;96;p16"/>
          <p:cNvSpPr txBox="1">
            <a:spLocks noGrp="1"/>
          </p:cNvSpPr>
          <p:nvPr>
            <p:ph type="title" idx="3" hasCustomPrompt="1"/>
          </p:nvPr>
        </p:nvSpPr>
        <p:spPr>
          <a:xfrm>
            <a:off x="951169" y="4145965"/>
            <a:ext cx="4548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4800">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97" name="Google Shape;97;p16"/>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137389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design">
  <p:cSld name="Title design">
    <p:bg>
      <p:bgPr>
        <a:solidFill>
          <a:schemeClr val="lt1"/>
        </a:solidFill>
        <a:effectLst/>
      </p:bgPr>
    </p:bg>
    <p:spTree>
      <p:nvGrpSpPr>
        <p:cNvPr id="1" name="Shape 98"/>
        <p:cNvGrpSpPr/>
        <p:nvPr/>
      </p:nvGrpSpPr>
      <p:grpSpPr>
        <a:xfrm>
          <a:off x="0" y="0"/>
          <a:ext cx="0" cy="0"/>
          <a:chOff x="0" y="0"/>
          <a:chExt cx="0" cy="0"/>
        </a:xfrm>
      </p:grpSpPr>
      <p:sp>
        <p:nvSpPr>
          <p:cNvPr id="99" name="Google Shape;99;p17"/>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7"/>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2401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design 2">
  <p:cSld name="Title design 2">
    <p:bg>
      <p:bgPr>
        <a:solidFill>
          <a:schemeClr val="accent5"/>
        </a:solidFill>
        <a:effectLst/>
      </p:bgPr>
    </p:bg>
    <p:spTree>
      <p:nvGrpSpPr>
        <p:cNvPr id="1" name="Shape 103"/>
        <p:cNvGrpSpPr/>
        <p:nvPr/>
      </p:nvGrpSpPr>
      <p:grpSpPr>
        <a:xfrm>
          <a:off x="0" y="0"/>
          <a:ext cx="0" cy="0"/>
          <a:chOff x="0" y="0"/>
          <a:chExt cx="0" cy="0"/>
        </a:xfrm>
      </p:grpSpPr>
      <p:sp>
        <p:nvSpPr>
          <p:cNvPr id="104" name="Google Shape;104;p19"/>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3333">
                <a:solidFill>
                  <a:schemeClr val="dk1"/>
                </a:solidFill>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434079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lt1"/>
        </a:solidFill>
        <a:effectLst/>
      </p:bgPr>
    </p:bg>
    <p:spTree>
      <p:nvGrpSpPr>
        <p:cNvPr id="1" name="Shape 105"/>
        <p:cNvGrpSpPr/>
        <p:nvPr/>
      </p:nvGrpSpPr>
      <p:grpSpPr>
        <a:xfrm>
          <a:off x="0" y="0"/>
          <a:ext cx="0" cy="0"/>
          <a:chOff x="0" y="0"/>
          <a:chExt cx="0" cy="0"/>
        </a:xfrm>
      </p:grpSpPr>
      <p:sp>
        <p:nvSpPr>
          <p:cNvPr id="106" name="Google Shape;106;p20"/>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20"/>
          <p:cNvSpPr txBox="1">
            <a:spLocks noGrp="1"/>
          </p:cNvSpPr>
          <p:nvPr>
            <p:ph type="ctrTitle"/>
          </p:nvPr>
        </p:nvSpPr>
        <p:spPr>
          <a:xfrm>
            <a:off x="2138393"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08" name="Google Shape;108;p20"/>
          <p:cNvSpPr txBox="1">
            <a:spLocks noGrp="1"/>
          </p:cNvSpPr>
          <p:nvPr>
            <p:ph type="subTitle" idx="1"/>
          </p:nvPr>
        </p:nvSpPr>
        <p:spPr>
          <a:xfrm>
            <a:off x="2138367"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09" name="Google Shape;109;p20"/>
          <p:cNvSpPr txBox="1">
            <a:spLocks noGrp="1"/>
          </p:cNvSpPr>
          <p:nvPr>
            <p:ph type="ctrTitle" idx="2"/>
          </p:nvPr>
        </p:nvSpPr>
        <p:spPr>
          <a:xfrm>
            <a:off x="7934227" y="2014833"/>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0" name="Google Shape;110;p20"/>
          <p:cNvSpPr txBox="1">
            <a:spLocks noGrp="1"/>
          </p:cNvSpPr>
          <p:nvPr>
            <p:ph type="subTitle" idx="3"/>
          </p:nvPr>
        </p:nvSpPr>
        <p:spPr>
          <a:xfrm>
            <a:off x="7934200" y="2624600"/>
            <a:ext cx="3306800" cy="98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1" name="Google Shape;111;p20"/>
          <p:cNvSpPr txBox="1">
            <a:spLocks noGrp="1"/>
          </p:cNvSpPr>
          <p:nvPr>
            <p:ph type="ctrTitle" idx="4"/>
          </p:nvPr>
        </p:nvSpPr>
        <p:spPr>
          <a:xfrm>
            <a:off x="2138393"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2" name="Google Shape;112;p20"/>
          <p:cNvSpPr txBox="1">
            <a:spLocks noGrp="1"/>
          </p:cNvSpPr>
          <p:nvPr>
            <p:ph type="subTitle" idx="5"/>
          </p:nvPr>
        </p:nvSpPr>
        <p:spPr>
          <a:xfrm>
            <a:off x="2138367"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3" name="Google Shape;113;p20"/>
          <p:cNvSpPr txBox="1">
            <a:spLocks noGrp="1"/>
          </p:cNvSpPr>
          <p:nvPr>
            <p:ph type="ctrTitle" idx="6"/>
          </p:nvPr>
        </p:nvSpPr>
        <p:spPr>
          <a:xfrm>
            <a:off x="7934227" y="4355265"/>
            <a:ext cx="3306800" cy="711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algn="ctr" rtl="0">
              <a:spcBef>
                <a:spcPts val="0"/>
              </a:spcBef>
              <a:spcAft>
                <a:spcPts val="0"/>
              </a:spcAft>
              <a:buSzPts val="1200"/>
              <a:buNone/>
              <a:defRPr sz="1600"/>
            </a:lvl2pPr>
            <a:lvl3pPr lvl="2" algn="ctr" rtl="0">
              <a:spcBef>
                <a:spcPts val="0"/>
              </a:spcBef>
              <a:spcAft>
                <a:spcPts val="0"/>
              </a:spcAft>
              <a:buSzPts val="1200"/>
              <a:buNone/>
              <a:defRPr sz="1600"/>
            </a:lvl3pPr>
            <a:lvl4pPr lvl="3" algn="ctr" rtl="0">
              <a:spcBef>
                <a:spcPts val="0"/>
              </a:spcBef>
              <a:spcAft>
                <a:spcPts val="0"/>
              </a:spcAft>
              <a:buSzPts val="1200"/>
              <a:buNone/>
              <a:defRPr sz="1600"/>
            </a:lvl4pPr>
            <a:lvl5pPr lvl="4" algn="ctr" rtl="0">
              <a:spcBef>
                <a:spcPts val="0"/>
              </a:spcBef>
              <a:spcAft>
                <a:spcPts val="0"/>
              </a:spcAft>
              <a:buSzPts val="1200"/>
              <a:buNone/>
              <a:defRPr sz="1600"/>
            </a:lvl5pPr>
            <a:lvl6pPr lvl="5" algn="ctr" rtl="0">
              <a:spcBef>
                <a:spcPts val="0"/>
              </a:spcBef>
              <a:spcAft>
                <a:spcPts val="0"/>
              </a:spcAft>
              <a:buSzPts val="1200"/>
              <a:buNone/>
              <a:defRPr sz="1600"/>
            </a:lvl6pPr>
            <a:lvl7pPr lvl="6" algn="ctr" rtl="0">
              <a:spcBef>
                <a:spcPts val="0"/>
              </a:spcBef>
              <a:spcAft>
                <a:spcPts val="0"/>
              </a:spcAft>
              <a:buSzPts val="1200"/>
              <a:buNone/>
              <a:defRPr sz="1600"/>
            </a:lvl7pPr>
            <a:lvl8pPr lvl="7" algn="ctr" rtl="0">
              <a:spcBef>
                <a:spcPts val="0"/>
              </a:spcBef>
              <a:spcAft>
                <a:spcPts val="0"/>
              </a:spcAft>
              <a:buSzPts val="1200"/>
              <a:buNone/>
              <a:defRPr sz="1600"/>
            </a:lvl8pPr>
            <a:lvl9pPr lvl="8" algn="ctr" rtl="0">
              <a:spcBef>
                <a:spcPts val="0"/>
              </a:spcBef>
              <a:spcAft>
                <a:spcPts val="0"/>
              </a:spcAft>
              <a:buSzPts val="1200"/>
              <a:buNone/>
              <a:defRPr sz="1600"/>
            </a:lvl9pPr>
          </a:lstStyle>
          <a:p>
            <a:endParaRPr/>
          </a:p>
        </p:txBody>
      </p:sp>
      <p:sp>
        <p:nvSpPr>
          <p:cNvPr id="114" name="Google Shape;114;p20"/>
          <p:cNvSpPr txBox="1">
            <a:spLocks noGrp="1"/>
          </p:cNvSpPr>
          <p:nvPr>
            <p:ph type="subTitle" idx="7"/>
          </p:nvPr>
        </p:nvSpPr>
        <p:spPr>
          <a:xfrm>
            <a:off x="7934200" y="4965033"/>
            <a:ext cx="3306800" cy="7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algn="ctr" rtl="0">
              <a:lnSpc>
                <a:spcPct val="100000"/>
              </a:lnSpc>
              <a:spcBef>
                <a:spcPts val="0"/>
              </a:spcBef>
              <a:spcAft>
                <a:spcPts val="0"/>
              </a:spcAft>
              <a:buClr>
                <a:schemeClr val="dk1"/>
              </a:buClr>
              <a:buSzPts val="1000"/>
              <a:buNone/>
              <a:defRPr sz="1333">
                <a:solidFill>
                  <a:schemeClr val="dk1"/>
                </a:solidFill>
              </a:defRPr>
            </a:lvl2pPr>
            <a:lvl3pPr lvl="2" algn="ctr" rtl="0">
              <a:lnSpc>
                <a:spcPct val="100000"/>
              </a:lnSpc>
              <a:spcBef>
                <a:spcPts val="0"/>
              </a:spcBef>
              <a:spcAft>
                <a:spcPts val="0"/>
              </a:spcAft>
              <a:buClr>
                <a:schemeClr val="dk1"/>
              </a:buClr>
              <a:buSzPts val="1000"/>
              <a:buNone/>
              <a:defRPr sz="1333">
                <a:solidFill>
                  <a:schemeClr val="dk1"/>
                </a:solidFill>
              </a:defRPr>
            </a:lvl3pPr>
            <a:lvl4pPr lvl="3" algn="ctr" rtl="0">
              <a:lnSpc>
                <a:spcPct val="100000"/>
              </a:lnSpc>
              <a:spcBef>
                <a:spcPts val="0"/>
              </a:spcBef>
              <a:spcAft>
                <a:spcPts val="0"/>
              </a:spcAft>
              <a:buClr>
                <a:schemeClr val="dk1"/>
              </a:buClr>
              <a:buSzPts val="1000"/>
              <a:buNone/>
              <a:defRPr sz="1333">
                <a:solidFill>
                  <a:schemeClr val="dk1"/>
                </a:solidFill>
              </a:defRPr>
            </a:lvl4pPr>
            <a:lvl5pPr lvl="4" algn="ctr" rtl="0">
              <a:lnSpc>
                <a:spcPct val="100000"/>
              </a:lnSpc>
              <a:spcBef>
                <a:spcPts val="0"/>
              </a:spcBef>
              <a:spcAft>
                <a:spcPts val="0"/>
              </a:spcAft>
              <a:buClr>
                <a:schemeClr val="dk1"/>
              </a:buClr>
              <a:buSzPts val="1000"/>
              <a:buNone/>
              <a:defRPr sz="1333">
                <a:solidFill>
                  <a:schemeClr val="dk1"/>
                </a:solidFill>
              </a:defRPr>
            </a:lvl5pPr>
            <a:lvl6pPr lvl="5" algn="ctr" rtl="0">
              <a:lnSpc>
                <a:spcPct val="100000"/>
              </a:lnSpc>
              <a:spcBef>
                <a:spcPts val="0"/>
              </a:spcBef>
              <a:spcAft>
                <a:spcPts val="0"/>
              </a:spcAft>
              <a:buClr>
                <a:schemeClr val="dk1"/>
              </a:buClr>
              <a:buSzPts val="1000"/>
              <a:buNone/>
              <a:defRPr sz="1333">
                <a:solidFill>
                  <a:schemeClr val="dk1"/>
                </a:solidFill>
              </a:defRPr>
            </a:lvl6pPr>
            <a:lvl7pPr lvl="6" algn="ctr" rtl="0">
              <a:lnSpc>
                <a:spcPct val="100000"/>
              </a:lnSpc>
              <a:spcBef>
                <a:spcPts val="0"/>
              </a:spcBef>
              <a:spcAft>
                <a:spcPts val="0"/>
              </a:spcAft>
              <a:buClr>
                <a:schemeClr val="dk1"/>
              </a:buClr>
              <a:buSzPts val="1000"/>
              <a:buNone/>
              <a:defRPr sz="1333">
                <a:solidFill>
                  <a:schemeClr val="dk1"/>
                </a:solidFill>
              </a:defRPr>
            </a:lvl7pPr>
            <a:lvl8pPr lvl="7" algn="ctr" rtl="0">
              <a:lnSpc>
                <a:spcPct val="100000"/>
              </a:lnSpc>
              <a:spcBef>
                <a:spcPts val="0"/>
              </a:spcBef>
              <a:spcAft>
                <a:spcPts val="0"/>
              </a:spcAft>
              <a:buClr>
                <a:schemeClr val="dk1"/>
              </a:buClr>
              <a:buSzPts val="1000"/>
              <a:buNone/>
              <a:defRPr sz="1333">
                <a:solidFill>
                  <a:schemeClr val="dk1"/>
                </a:solidFill>
              </a:defRPr>
            </a:lvl8pPr>
            <a:lvl9pPr lvl="8" algn="ctr"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115" name="Google Shape;115;p20"/>
          <p:cNvSpPr txBox="1">
            <a:spLocks noGrp="1"/>
          </p:cNvSpPr>
          <p:nvPr>
            <p:ph type="ctrTitle" idx="8"/>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200">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345951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lt1"/>
        </a:solidFill>
        <a:effectLst/>
      </p:bgPr>
    </p:bg>
    <p:spTree>
      <p:nvGrpSpPr>
        <p:cNvPr id="1" name="Shape 116"/>
        <p:cNvGrpSpPr/>
        <p:nvPr/>
      </p:nvGrpSpPr>
      <p:grpSpPr>
        <a:xfrm>
          <a:off x="0" y="0"/>
          <a:ext cx="0" cy="0"/>
          <a:chOff x="0" y="0"/>
          <a:chExt cx="0" cy="0"/>
        </a:xfrm>
      </p:grpSpPr>
      <p:sp>
        <p:nvSpPr>
          <p:cNvPr id="117" name="Google Shape;117;p21"/>
          <p:cNvSpPr/>
          <p:nvPr/>
        </p:nvSpPr>
        <p:spPr>
          <a:xfrm>
            <a:off x="1306567" y="1557400"/>
            <a:ext cx="1871600" cy="187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21"/>
          <p:cNvSpPr/>
          <p:nvPr/>
        </p:nvSpPr>
        <p:spPr>
          <a:xfrm>
            <a:off x="8278000" y="2953667"/>
            <a:ext cx="7828000" cy="78280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21"/>
          <p:cNvSpPr txBox="1">
            <a:spLocks noGrp="1"/>
          </p:cNvSpPr>
          <p:nvPr>
            <p:ph type="ctrTitle"/>
          </p:nvPr>
        </p:nvSpPr>
        <p:spPr>
          <a:xfrm>
            <a:off x="2262800" y="719333"/>
            <a:ext cx="7666400" cy="165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10133">
                <a:solidFill>
                  <a:schemeClr val="accent6"/>
                </a:solidFill>
                <a:latin typeface="Anton"/>
                <a:ea typeface="Anton"/>
                <a:cs typeface="Anton"/>
                <a:sym typeface="Anton"/>
              </a:defRPr>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120" name="Google Shape;120;p21"/>
          <p:cNvSpPr txBox="1">
            <a:spLocks noGrp="1"/>
          </p:cNvSpPr>
          <p:nvPr>
            <p:ph type="subTitle" idx="1"/>
          </p:nvPr>
        </p:nvSpPr>
        <p:spPr>
          <a:xfrm>
            <a:off x="2262800" y="2953667"/>
            <a:ext cx="7666400" cy="179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Font typeface="Overpass Light"/>
              <a:buNone/>
              <a:defRPr sz="2133">
                <a:latin typeface="Arvo"/>
                <a:ea typeface="Arvo"/>
                <a:cs typeface="Arvo"/>
                <a:sym typeface="Arvo"/>
              </a:defRPr>
            </a:lvl1pPr>
            <a:lvl2pPr lvl="1"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2pPr>
            <a:lvl3pPr lvl="2"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3pPr>
            <a:lvl4pPr lvl="3"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4pPr>
            <a:lvl5pPr lvl="4"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5pPr>
            <a:lvl6pPr lvl="5"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6pPr>
            <a:lvl7pPr lvl="6"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7pPr>
            <a:lvl8pPr lvl="7"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8pPr>
            <a:lvl9pPr lvl="8" algn="ctr" rtl="0">
              <a:lnSpc>
                <a:spcPct val="100000"/>
              </a:lnSpc>
              <a:spcBef>
                <a:spcPts val="0"/>
              </a:spcBef>
              <a:spcAft>
                <a:spcPts val="0"/>
              </a:spcAft>
              <a:buClr>
                <a:schemeClr val="dk1"/>
              </a:buClr>
              <a:buSzPts val="2800"/>
              <a:buFont typeface="Overpass Light"/>
              <a:buNone/>
              <a:defRPr sz="3733">
                <a:solidFill>
                  <a:schemeClr val="dk1"/>
                </a:solidFill>
                <a:latin typeface="Overpass Light"/>
                <a:ea typeface="Overpass Light"/>
                <a:cs typeface="Overpass Light"/>
                <a:sym typeface="Overpass Light"/>
              </a:defRPr>
            </a:lvl9pPr>
          </a:lstStyle>
          <a:p>
            <a:endParaRPr/>
          </a:p>
        </p:txBody>
      </p:sp>
      <p:sp>
        <p:nvSpPr>
          <p:cNvPr id="121" name="Google Shape;121;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2" name="Google Shape;122;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3" name="Google Shape;123;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4" name="Google Shape;124;p21"/>
          <p:cNvSpPr/>
          <p:nvPr/>
        </p:nvSpPr>
        <p:spPr>
          <a:xfrm>
            <a:off x="10665743"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5" name="Google Shape;125;p21"/>
          <p:cNvSpPr/>
          <p:nvPr/>
        </p:nvSpPr>
        <p:spPr>
          <a:xfrm flipH="1">
            <a:off x="1525244" y="12163"/>
            <a:ext cx="235" cy="229"/>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26" name="Google Shape;126;p21"/>
          <p:cNvSpPr txBox="1"/>
          <p:nvPr/>
        </p:nvSpPr>
        <p:spPr>
          <a:xfrm>
            <a:off x="2582200" y="5003800"/>
            <a:ext cx="7027600" cy="820800"/>
          </a:xfrm>
          <a:prstGeom prst="rect">
            <a:avLst/>
          </a:prstGeom>
          <a:noFill/>
          <a:ln>
            <a:noFill/>
          </a:ln>
        </p:spPr>
        <p:txBody>
          <a:bodyPr spcFirstLastPara="1" wrap="square" lIns="121900" tIns="121900" rIns="121900" bIns="121900" anchor="b" anchorCtr="0">
            <a:noAutofit/>
          </a:bodyPr>
          <a:lstStyle/>
          <a:p>
            <a:pPr marL="0" lvl="0" indent="0" algn="ctr" rtl="0">
              <a:lnSpc>
                <a:spcPct val="100000"/>
              </a:lnSpc>
              <a:spcBef>
                <a:spcPts val="400"/>
              </a:spcBef>
              <a:spcAft>
                <a:spcPts val="0"/>
              </a:spcAft>
              <a:buNone/>
            </a:pPr>
            <a:r>
              <a:rPr lang="en" sz="1333">
                <a:solidFill>
                  <a:schemeClr val="accent5"/>
                </a:solidFill>
                <a:latin typeface="Arvo"/>
                <a:ea typeface="Arvo"/>
                <a:cs typeface="Arvo"/>
                <a:sym typeface="Arvo"/>
              </a:rPr>
              <a:t>CREDITS: This presentation template was created by </a:t>
            </a:r>
            <a:r>
              <a:rPr lang="en" sz="1333" b="1">
                <a:solidFill>
                  <a:schemeClr val="accent5"/>
                </a:solidFill>
                <a:latin typeface="Arvo"/>
                <a:ea typeface="Arvo"/>
                <a:cs typeface="Arvo"/>
                <a:sym typeface="Arvo"/>
              </a:rPr>
              <a:t>Slidesgo</a:t>
            </a:r>
            <a:r>
              <a:rPr lang="en" sz="1333">
                <a:solidFill>
                  <a:schemeClr val="accent5"/>
                </a:solidFill>
                <a:latin typeface="Arvo"/>
                <a:ea typeface="Arvo"/>
                <a:cs typeface="Arvo"/>
                <a:sym typeface="Arvo"/>
              </a:rPr>
              <a:t>, including icons by </a:t>
            </a:r>
            <a:r>
              <a:rPr lang="en" sz="1333" b="1">
                <a:solidFill>
                  <a:schemeClr val="accent5"/>
                </a:solidFill>
                <a:latin typeface="Arvo"/>
                <a:ea typeface="Arvo"/>
                <a:cs typeface="Arvo"/>
                <a:sym typeface="Arvo"/>
              </a:rPr>
              <a:t>Flaticon</a:t>
            </a:r>
            <a:r>
              <a:rPr lang="en" sz="1333">
                <a:solidFill>
                  <a:schemeClr val="accent5"/>
                </a:solidFill>
                <a:latin typeface="Arvo"/>
                <a:ea typeface="Arvo"/>
                <a:cs typeface="Arvo"/>
                <a:sym typeface="Arvo"/>
              </a:rPr>
              <a:t>, and infographics &amp; images by </a:t>
            </a:r>
            <a:r>
              <a:rPr lang="en" sz="1333" b="1">
                <a:solidFill>
                  <a:schemeClr val="accent5"/>
                </a:solidFill>
                <a:latin typeface="Arvo"/>
                <a:ea typeface="Arvo"/>
                <a:cs typeface="Arvo"/>
                <a:sym typeface="Arvo"/>
              </a:rPr>
              <a:t>Freepik</a:t>
            </a:r>
            <a:endParaRPr sz="1333" b="1">
              <a:solidFill>
                <a:schemeClr val="accent5"/>
              </a:solidFill>
              <a:latin typeface="Arvo"/>
              <a:ea typeface="Arvo"/>
              <a:cs typeface="Arvo"/>
              <a:sym typeface="Arvo"/>
            </a:endParaRPr>
          </a:p>
        </p:txBody>
      </p:sp>
    </p:spTree>
    <p:extLst>
      <p:ext uri="{BB962C8B-B14F-4D97-AF65-F5344CB8AC3E}">
        <p14:creationId xmlns:p14="http://schemas.microsoft.com/office/powerpoint/2010/main" val="2580493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lt1"/>
        </a:solidFill>
        <a:effectLst/>
      </p:bgPr>
    </p:bg>
    <p:spTree>
      <p:nvGrpSpPr>
        <p:cNvPr id="1" name="Shape 127"/>
        <p:cNvGrpSpPr/>
        <p:nvPr/>
      </p:nvGrpSpPr>
      <p:grpSpPr>
        <a:xfrm>
          <a:off x="0" y="0"/>
          <a:ext cx="0" cy="0"/>
          <a:chOff x="0" y="0"/>
          <a:chExt cx="0" cy="0"/>
        </a:xfrm>
      </p:grpSpPr>
      <p:sp>
        <p:nvSpPr>
          <p:cNvPr id="128" name="Google Shape;128;p22"/>
          <p:cNvSpPr/>
          <p:nvPr/>
        </p:nvSpPr>
        <p:spPr>
          <a:xfrm flipH="1">
            <a:off x="-68768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96081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lt1"/>
        </a:solidFill>
        <a:effectLst/>
      </p:bgPr>
    </p:bg>
    <p:spTree>
      <p:nvGrpSpPr>
        <p:cNvPr id="1" name="Shape 129"/>
        <p:cNvGrpSpPr/>
        <p:nvPr/>
      </p:nvGrpSpPr>
      <p:grpSpPr>
        <a:xfrm>
          <a:off x="0" y="0"/>
          <a:ext cx="0" cy="0"/>
          <a:chOff x="0" y="0"/>
          <a:chExt cx="0" cy="0"/>
        </a:xfrm>
      </p:grpSpPr>
      <p:sp>
        <p:nvSpPr>
          <p:cNvPr id="130" name="Google Shape;130;p23"/>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82854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Background 2">
    <p:bg>
      <p:bgPr>
        <a:solidFill>
          <a:schemeClr val="lt1"/>
        </a:solidFill>
        <a:effectLst/>
      </p:bgPr>
    </p:bg>
    <p:spTree>
      <p:nvGrpSpPr>
        <p:cNvPr id="1" name="Shape 131"/>
        <p:cNvGrpSpPr/>
        <p:nvPr/>
      </p:nvGrpSpPr>
      <p:grpSpPr>
        <a:xfrm>
          <a:off x="0" y="0"/>
          <a:ext cx="0" cy="0"/>
          <a:chOff x="0" y="0"/>
          <a:chExt cx="0" cy="0"/>
        </a:xfrm>
      </p:grpSpPr>
    </p:spTree>
    <p:extLst>
      <p:ext uri="{BB962C8B-B14F-4D97-AF65-F5344CB8AC3E}">
        <p14:creationId xmlns:p14="http://schemas.microsoft.com/office/powerpoint/2010/main" val="146637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5315200" y="-249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txBox="1">
            <a:spLocks noGrp="1"/>
          </p:cNvSpPr>
          <p:nvPr>
            <p:ph type="ctrTitle"/>
          </p:nvPr>
        </p:nvSpPr>
        <p:spPr>
          <a:xfrm>
            <a:off x="1065236"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5" name="Google Shape;25;p5"/>
          <p:cNvSpPr txBox="1">
            <a:spLocks noGrp="1"/>
          </p:cNvSpPr>
          <p:nvPr>
            <p:ph type="subTitle" idx="1"/>
          </p:nvPr>
        </p:nvSpPr>
        <p:spPr>
          <a:xfrm>
            <a:off x="1065200"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6" name="Google Shape;26;p5"/>
          <p:cNvSpPr txBox="1">
            <a:spLocks noGrp="1"/>
          </p:cNvSpPr>
          <p:nvPr>
            <p:ph type="ctrTitle" idx="2"/>
          </p:nvPr>
        </p:nvSpPr>
        <p:spPr>
          <a:xfrm>
            <a:off x="6662335" y="3761900"/>
            <a:ext cx="4464400" cy="974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200"/>
              <a:buFont typeface="Anton"/>
              <a:buNone/>
              <a:defRPr sz="3200">
                <a:solidFill>
                  <a:schemeClr val="accent4"/>
                </a:solidFill>
                <a:latin typeface="Anton"/>
                <a:ea typeface="Anton"/>
                <a:cs typeface="Anton"/>
                <a:sym typeface="Anton"/>
              </a:defRPr>
            </a:lvl1pPr>
            <a:lvl2pPr lvl="1"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2pPr>
            <a:lvl3pPr lvl="2"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3pPr>
            <a:lvl4pPr lvl="3"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4pPr>
            <a:lvl5pPr lvl="4"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5pPr>
            <a:lvl6pPr lvl="5"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6pPr>
            <a:lvl7pPr lvl="6"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7pPr>
            <a:lvl8pPr lvl="7"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8pPr>
            <a:lvl9pPr lvl="8" rtl="0">
              <a:spcBef>
                <a:spcPts val="0"/>
              </a:spcBef>
              <a:spcAft>
                <a:spcPts val="0"/>
              </a:spcAft>
              <a:buClr>
                <a:schemeClr val="dk1"/>
              </a:buClr>
              <a:buSzPts val="1200"/>
              <a:buFont typeface="Anton"/>
              <a:buNone/>
              <a:defRPr sz="1600">
                <a:solidFill>
                  <a:schemeClr val="dk1"/>
                </a:solidFill>
                <a:latin typeface="Anton"/>
                <a:ea typeface="Anton"/>
                <a:cs typeface="Anton"/>
                <a:sym typeface="Anton"/>
              </a:defRPr>
            </a:lvl9pPr>
          </a:lstStyle>
          <a:p>
            <a:endParaRPr/>
          </a:p>
        </p:txBody>
      </p:sp>
      <p:sp>
        <p:nvSpPr>
          <p:cNvPr id="27" name="Google Shape;27;p5"/>
          <p:cNvSpPr txBox="1">
            <a:spLocks noGrp="1"/>
          </p:cNvSpPr>
          <p:nvPr>
            <p:ph type="subTitle" idx="3"/>
          </p:nvPr>
        </p:nvSpPr>
        <p:spPr>
          <a:xfrm>
            <a:off x="6662295" y="4736433"/>
            <a:ext cx="4464400" cy="12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000"/>
              <a:buFont typeface="Arvo"/>
              <a:buNone/>
              <a:defRPr sz="2133">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2pPr>
            <a:lvl3pPr lvl="2"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3pPr>
            <a:lvl4pPr lvl="3"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4pPr>
            <a:lvl5pPr lvl="4"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5pPr>
            <a:lvl6pPr lvl="5"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6pPr>
            <a:lvl7pPr lvl="6"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7pPr>
            <a:lvl8pPr lvl="7"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8pPr>
            <a:lvl9pPr lvl="8" rtl="0">
              <a:lnSpc>
                <a:spcPct val="100000"/>
              </a:lnSpc>
              <a:spcBef>
                <a:spcPts val="0"/>
              </a:spcBef>
              <a:spcAft>
                <a:spcPts val="0"/>
              </a:spcAft>
              <a:buClr>
                <a:schemeClr val="dk1"/>
              </a:buClr>
              <a:buSzPts val="1000"/>
              <a:buFont typeface="Arvo"/>
              <a:buNone/>
              <a:defRPr sz="1333">
                <a:solidFill>
                  <a:schemeClr val="dk1"/>
                </a:solidFill>
                <a:latin typeface="Arvo"/>
                <a:ea typeface="Arvo"/>
                <a:cs typeface="Arvo"/>
                <a:sym typeface="Arvo"/>
              </a:defRPr>
            </a:lvl9pPr>
          </a:lstStyle>
          <a:p>
            <a:endParaRPr/>
          </a:p>
        </p:txBody>
      </p:sp>
      <p:sp>
        <p:nvSpPr>
          <p:cNvPr id="28" name="Google Shape;28;p5"/>
          <p:cNvSpPr txBox="1">
            <a:spLocks noGrp="1"/>
          </p:cNvSpPr>
          <p:nvPr>
            <p:ph type="ctrTitle" idx="4"/>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4964717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3">
  <p:cSld name="Background 3">
    <p:bg>
      <p:bgPr>
        <a:solidFill>
          <a:schemeClr val="dk2"/>
        </a:solidFill>
        <a:effectLst/>
      </p:bgPr>
    </p:bg>
    <p:spTree>
      <p:nvGrpSpPr>
        <p:cNvPr id="1" name="Shape 132"/>
        <p:cNvGrpSpPr/>
        <p:nvPr/>
      </p:nvGrpSpPr>
      <p:grpSpPr>
        <a:xfrm>
          <a:off x="0" y="0"/>
          <a:ext cx="0" cy="0"/>
          <a:chOff x="0" y="0"/>
          <a:chExt cx="0" cy="0"/>
        </a:xfrm>
      </p:grpSpPr>
    </p:spTree>
    <p:extLst>
      <p:ext uri="{BB962C8B-B14F-4D97-AF65-F5344CB8AC3E}">
        <p14:creationId xmlns:p14="http://schemas.microsoft.com/office/powerpoint/2010/main" val="3624250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3"/>
        <p:cNvGrpSpPr/>
        <p:nvPr/>
      </p:nvGrpSpPr>
      <p:grpSpPr>
        <a:xfrm>
          <a:off x="0" y="0"/>
          <a:ext cx="0" cy="0"/>
          <a:chOff x="0" y="0"/>
          <a:chExt cx="0" cy="0"/>
        </a:xfrm>
      </p:grpSpPr>
    </p:spTree>
    <p:extLst>
      <p:ext uri="{BB962C8B-B14F-4D97-AF65-F5344CB8AC3E}">
        <p14:creationId xmlns:p14="http://schemas.microsoft.com/office/powerpoint/2010/main" val="34085279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4472C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186358"/>
            <a:ext cx="9859116" cy="2697988"/>
          </a:xfrm>
          <a:prstGeom prst="rect">
            <a:avLst/>
          </a:prstGeom>
          <a:noFill/>
        </p:spPr>
        <p:txBody>
          <a:bodyPr tIns="91440" bIns="91440" anchor="t" anchorCtr="0"/>
          <a:lstStyle>
            <a:lvl1pPr>
              <a:defRPr sz="7058" spc="-99" baseline="0">
                <a:solidFill>
                  <a:schemeClr val="bg1"/>
                </a:solidFill>
              </a:defRPr>
            </a:lvl1pPr>
          </a:lstStyle>
          <a:p>
            <a:r>
              <a:rPr lang="en-US"/>
              <a:t>Demo title</a:t>
            </a:r>
          </a:p>
        </p:txBody>
      </p:sp>
      <p:sp>
        <p:nvSpPr>
          <p:cNvPr id="5" name="Text Placeholder 4"/>
          <p:cNvSpPr>
            <a:spLocks noGrp="1"/>
          </p:cNvSpPr>
          <p:nvPr>
            <p:ph type="body" sz="quarter" idx="12" hasCustomPrompt="1"/>
          </p:nvPr>
        </p:nvSpPr>
        <p:spPr>
          <a:xfrm>
            <a:off x="269241" y="3877274"/>
            <a:ext cx="9860675" cy="1793881"/>
          </a:xfrm>
          <a:prstGeom prst="rect">
            <a:avLst/>
          </a:prstGeom>
          <a:noFill/>
        </p:spPr>
        <p:txBody>
          <a:bodyPr lIns="182880" tIns="146304" rIns="182880" bIns="146304">
            <a:noAutofit/>
          </a:bodyPr>
          <a:lstStyle>
            <a:lvl1pPr marL="0" indent="0">
              <a:spcBef>
                <a:spcPts val="0"/>
              </a:spcBef>
              <a:buNone/>
              <a:defRPr sz="3529" spc="0" baseline="0">
                <a:solidFill>
                  <a:schemeClr val="bg1"/>
                </a:solidFill>
                <a:latin typeface="Segoe UI Light" panose="020B0502040204020203" pitchFamily="34" charset="0"/>
                <a:cs typeface="Segoe UI Light" panose="020B0502040204020203" pitchFamily="34" charset="0"/>
              </a:defRPr>
            </a:lvl1pPr>
          </a:lstStyle>
          <a:p>
            <a:pPr lvl="0"/>
            <a:r>
              <a:rPr lang="en-US"/>
              <a:t>Speaker Name</a:t>
            </a:r>
          </a:p>
        </p:txBody>
      </p:sp>
    </p:spTree>
    <p:extLst>
      <p:ext uri="{BB962C8B-B14F-4D97-AF65-F5344CB8AC3E}">
        <p14:creationId xmlns:p14="http://schemas.microsoft.com/office/powerpoint/2010/main" val="2958038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lt1"/>
        </a:solidFill>
        <a:effectLst/>
      </p:bgPr>
    </p:bg>
    <p:spTree>
      <p:nvGrpSpPr>
        <p:cNvPr id="1" name="Shape 29"/>
        <p:cNvGrpSpPr/>
        <p:nvPr/>
      </p:nvGrpSpPr>
      <p:grpSpPr>
        <a:xfrm>
          <a:off x="0" y="0"/>
          <a:ext cx="0" cy="0"/>
          <a:chOff x="0" y="0"/>
          <a:chExt cx="0" cy="0"/>
        </a:xfrm>
      </p:grpSpPr>
      <p:sp>
        <p:nvSpPr>
          <p:cNvPr id="30" name="Google Shape;30;p6"/>
          <p:cNvSpPr/>
          <p:nvPr/>
        </p:nvSpPr>
        <p:spPr>
          <a:xfrm rot="10800000">
            <a:off x="-6876800" y="-6876800"/>
            <a:ext cx="13753600" cy="137536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3959479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9999267" y="1303536"/>
            <a:ext cx="1734773" cy="1734789"/>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7"/>
          <p:cNvSpPr txBox="1">
            <a:spLocks noGrp="1"/>
          </p:cNvSpPr>
          <p:nvPr>
            <p:ph type="body" idx="1"/>
          </p:nvPr>
        </p:nvSpPr>
        <p:spPr>
          <a:xfrm>
            <a:off x="6699033" y="3988200"/>
            <a:ext cx="4542000" cy="2156400"/>
          </a:xfrm>
          <a:prstGeom prst="rect">
            <a:avLst/>
          </a:prstGeom>
        </p:spPr>
        <p:txBody>
          <a:bodyPr spcFirstLastPara="1" wrap="square" lIns="91425" tIns="91425" rIns="91425" bIns="91425" anchor="t" anchorCtr="0">
            <a:noAutofit/>
          </a:bodyPr>
          <a:lstStyle>
            <a:lvl1pPr marL="609585" lvl="0" indent="-457189" algn="r" rtl="0">
              <a:lnSpc>
                <a:spcPct val="100000"/>
              </a:lnSpc>
              <a:spcBef>
                <a:spcPts val="0"/>
              </a:spcBef>
              <a:spcAft>
                <a:spcPts val="0"/>
              </a:spcAft>
              <a:buClr>
                <a:srgbClr val="FFFFFF"/>
              </a:buClr>
              <a:buSzPts val="1800"/>
              <a:buFont typeface="Arvo"/>
              <a:buChar char="●"/>
              <a:defRPr sz="2133">
                <a:solidFill>
                  <a:srgbClr val="333644"/>
                </a:solidFill>
                <a:latin typeface="Arvo"/>
                <a:ea typeface="Arvo"/>
                <a:cs typeface="Arvo"/>
                <a:sym typeface="Arvo"/>
              </a:defRPr>
            </a:lvl1pPr>
            <a:lvl2pPr marL="1219170" lvl="1" indent="-423323" rtl="0">
              <a:spcBef>
                <a:spcPts val="0"/>
              </a:spcBef>
              <a:spcAft>
                <a:spcPts val="0"/>
              </a:spcAft>
              <a:buClr>
                <a:srgbClr val="FFFFFF"/>
              </a:buClr>
              <a:buSzPts val="1400"/>
              <a:buFont typeface="Arvo"/>
              <a:buChar char="○"/>
              <a:defRPr>
                <a:solidFill>
                  <a:srgbClr val="FFFFFF"/>
                </a:solidFill>
                <a:latin typeface="Arvo"/>
                <a:ea typeface="Arvo"/>
                <a:cs typeface="Arvo"/>
                <a:sym typeface="Arvo"/>
              </a:defRPr>
            </a:lvl2pPr>
            <a:lvl3pPr marL="1828754" lvl="2"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3pPr>
            <a:lvl4pPr marL="2438339" lvl="3"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4pPr>
            <a:lvl5pPr marL="3047924" lvl="4"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5pPr>
            <a:lvl6pPr marL="3657509" lvl="5"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6pPr>
            <a:lvl7pPr marL="4267093" lvl="6"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7pPr>
            <a:lvl8pPr marL="4876678" lvl="7" indent="-423323" rtl="0">
              <a:spcBef>
                <a:spcPts val="2133"/>
              </a:spcBef>
              <a:spcAft>
                <a:spcPts val="0"/>
              </a:spcAft>
              <a:buClr>
                <a:srgbClr val="FFFFFF"/>
              </a:buClr>
              <a:buSzPts val="1400"/>
              <a:buFont typeface="Arvo"/>
              <a:buChar char="○"/>
              <a:defRPr>
                <a:solidFill>
                  <a:srgbClr val="FFFFFF"/>
                </a:solidFill>
                <a:latin typeface="Arvo"/>
                <a:ea typeface="Arvo"/>
                <a:cs typeface="Arvo"/>
                <a:sym typeface="Arvo"/>
              </a:defRPr>
            </a:lvl8pPr>
            <a:lvl9pPr marL="5486263" lvl="8" indent="-423323" rtl="0">
              <a:spcBef>
                <a:spcPts val="2133"/>
              </a:spcBef>
              <a:spcAft>
                <a:spcPts val="2133"/>
              </a:spcAft>
              <a:buClr>
                <a:srgbClr val="FFFFFF"/>
              </a:buClr>
              <a:buSzPts val="1400"/>
              <a:buFont typeface="Arvo"/>
              <a:buChar char="■"/>
              <a:defRPr>
                <a:solidFill>
                  <a:srgbClr val="FFFFFF"/>
                </a:solidFill>
                <a:latin typeface="Arvo"/>
                <a:ea typeface="Arvo"/>
                <a:cs typeface="Arvo"/>
                <a:sym typeface="Arvo"/>
              </a:defRPr>
            </a:lvl9pPr>
          </a:lstStyle>
          <a:p>
            <a:endParaRPr/>
          </a:p>
        </p:txBody>
      </p:sp>
      <p:sp>
        <p:nvSpPr>
          <p:cNvPr id="35" name="Google Shape;35;p7"/>
          <p:cNvSpPr txBox="1">
            <a:spLocks noGrp="1"/>
          </p:cNvSpPr>
          <p:nvPr>
            <p:ph type="ctrTitle"/>
          </p:nvPr>
        </p:nvSpPr>
        <p:spPr>
          <a:xfrm>
            <a:off x="4781833" y="1685033"/>
            <a:ext cx="6459200" cy="12616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4"/>
              </a:buClr>
              <a:buSzPts val="2800"/>
              <a:buFont typeface="Anton"/>
              <a:buNone/>
              <a:defRPr sz="6400">
                <a:solidFill>
                  <a:schemeClr val="accent4"/>
                </a:solidFill>
                <a:latin typeface="Anton"/>
                <a:ea typeface="Anton"/>
                <a:cs typeface="Anton"/>
                <a:sym typeface="Anton"/>
              </a:defRPr>
            </a:lvl1pPr>
            <a:lvl2pPr lvl="1"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2pPr>
            <a:lvl3pPr lvl="2"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3pPr>
            <a:lvl4pPr lvl="3"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4pPr>
            <a:lvl5pPr lvl="4"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5pPr>
            <a:lvl6pPr lvl="5"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6pPr>
            <a:lvl7pPr lvl="6"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7pPr>
            <a:lvl8pPr lvl="7"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8pPr>
            <a:lvl9pPr lvl="8" algn="r" rtl="0">
              <a:spcBef>
                <a:spcPts val="0"/>
              </a:spcBef>
              <a:spcAft>
                <a:spcPts val="0"/>
              </a:spcAft>
              <a:buClr>
                <a:schemeClr val="dk1"/>
              </a:buClr>
              <a:buSzPts val="1800"/>
              <a:buFont typeface="Anton"/>
              <a:buNone/>
              <a:defRPr sz="2400">
                <a:solidFill>
                  <a:schemeClr val="dk1"/>
                </a:solidFill>
                <a:latin typeface="Anton"/>
                <a:ea typeface="Anton"/>
                <a:cs typeface="Anton"/>
                <a:sym typeface="Anton"/>
              </a:defRPr>
            </a:lvl9pPr>
          </a:lstStyle>
          <a:p>
            <a:endParaRPr/>
          </a:p>
        </p:txBody>
      </p:sp>
    </p:spTree>
    <p:extLst>
      <p:ext uri="{BB962C8B-B14F-4D97-AF65-F5344CB8AC3E}">
        <p14:creationId xmlns:p14="http://schemas.microsoft.com/office/powerpoint/2010/main" val="247248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1"/>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950967" y="2680800"/>
            <a:ext cx="5145200" cy="149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5600">
                <a:latin typeface="Anton"/>
                <a:ea typeface="Anton"/>
                <a:cs typeface="Anton"/>
                <a:sym typeface="Anton"/>
              </a:defRPr>
            </a:lvl1pPr>
            <a:lvl2pPr lvl="1">
              <a:spcBef>
                <a:spcPts val="0"/>
              </a:spcBef>
              <a:spcAft>
                <a:spcPts val="0"/>
              </a:spcAft>
              <a:buClr>
                <a:schemeClr val="accent1"/>
              </a:buClr>
              <a:buSzPts val="4800"/>
              <a:buNone/>
              <a:defRPr sz="6400">
                <a:solidFill>
                  <a:schemeClr val="accent1"/>
                </a:solidFill>
              </a:defRPr>
            </a:lvl2pPr>
            <a:lvl3pPr lvl="2">
              <a:spcBef>
                <a:spcPts val="0"/>
              </a:spcBef>
              <a:spcAft>
                <a:spcPts val="0"/>
              </a:spcAft>
              <a:buClr>
                <a:schemeClr val="accent1"/>
              </a:buClr>
              <a:buSzPts val="4800"/>
              <a:buNone/>
              <a:defRPr sz="6400">
                <a:solidFill>
                  <a:schemeClr val="accent1"/>
                </a:solidFill>
              </a:defRPr>
            </a:lvl3pPr>
            <a:lvl4pPr lvl="3">
              <a:spcBef>
                <a:spcPts val="0"/>
              </a:spcBef>
              <a:spcAft>
                <a:spcPts val="0"/>
              </a:spcAft>
              <a:buClr>
                <a:schemeClr val="accent1"/>
              </a:buClr>
              <a:buSzPts val="4800"/>
              <a:buNone/>
              <a:defRPr sz="6400">
                <a:solidFill>
                  <a:schemeClr val="accent1"/>
                </a:solidFill>
              </a:defRPr>
            </a:lvl4pPr>
            <a:lvl5pPr lvl="4">
              <a:spcBef>
                <a:spcPts val="0"/>
              </a:spcBef>
              <a:spcAft>
                <a:spcPts val="0"/>
              </a:spcAft>
              <a:buClr>
                <a:schemeClr val="accent1"/>
              </a:buClr>
              <a:buSzPts val="4800"/>
              <a:buNone/>
              <a:defRPr sz="6400">
                <a:solidFill>
                  <a:schemeClr val="accent1"/>
                </a:solidFill>
              </a:defRPr>
            </a:lvl5pPr>
            <a:lvl6pPr lvl="5">
              <a:spcBef>
                <a:spcPts val="0"/>
              </a:spcBef>
              <a:spcAft>
                <a:spcPts val="0"/>
              </a:spcAft>
              <a:buClr>
                <a:schemeClr val="accent1"/>
              </a:buClr>
              <a:buSzPts val="4800"/>
              <a:buNone/>
              <a:defRPr sz="6400">
                <a:solidFill>
                  <a:schemeClr val="accent1"/>
                </a:solidFill>
              </a:defRPr>
            </a:lvl6pPr>
            <a:lvl7pPr lvl="6">
              <a:spcBef>
                <a:spcPts val="0"/>
              </a:spcBef>
              <a:spcAft>
                <a:spcPts val="0"/>
              </a:spcAft>
              <a:buClr>
                <a:schemeClr val="accent1"/>
              </a:buClr>
              <a:buSzPts val="4800"/>
              <a:buNone/>
              <a:defRPr sz="6400">
                <a:solidFill>
                  <a:schemeClr val="accent1"/>
                </a:solidFill>
              </a:defRPr>
            </a:lvl7pPr>
            <a:lvl8pPr lvl="7">
              <a:spcBef>
                <a:spcPts val="0"/>
              </a:spcBef>
              <a:spcAft>
                <a:spcPts val="0"/>
              </a:spcAft>
              <a:buClr>
                <a:schemeClr val="accent1"/>
              </a:buClr>
              <a:buSzPts val="4800"/>
              <a:buNone/>
              <a:defRPr sz="6400">
                <a:solidFill>
                  <a:schemeClr val="accent1"/>
                </a:solidFill>
              </a:defRPr>
            </a:lvl8pPr>
            <a:lvl9pPr lvl="8">
              <a:spcBef>
                <a:spcPts val="0"/>
              </a:spcBef>
              <a:spcAft>
                <a:spcPts val="0"/>
              </a:spcAft>
              <a:buClr>
                <a:schemeClr val="accent1"/>
              </a:buClr>
              <a:buSzPts val="4800"/>
              <a:buNone/>
              <a:defRPr sz="6400">
                <a:solidFill>
                  <a:schemeClr val="accent1"/>
                </a:solidFill>
              </a:defRPr>
            </a:lvl9pPr>
          </a:lstStyle>
          <a:p>
            <a:endParaRPr/>
          </a:p>
        </p:txBody>
      </p:sp>
    </p:spTree>
    <p:extLst>
      <p:ext uri="{BB962C8B-B14F-4D97-AF65-F5344CB8AC3E}">
        <p14:creationId xmlns:p14="http://schemas.microsoft.com/office/powerpoint/2010/main" val="402358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5660567" y="2376800"/>
            <a:ext cx="5580800" cy="27420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1200"/>
              <a:buFont typeface="Anton"/>
              <a:buNone/>
              <a:defRPr sz="6400">
                <a:latin typeface="Anton"/>
                <a:ea typeface="Anton"/>
                <a:cs typeface="Anton"/>
                <a:sym typeface="Anton"/>
              </a:defRPr>
            </a:lvl1pPr>
            <a:lvl2pPr lvl="1"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2pPr>
            <a:lvl3pPr lvl="2"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3pPr>
            <a:lvl4pPr lvl="3"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4pPr>
            <a:lvl5pPr lvl="4"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5pPr>
            <a:lvl6pPr lvl="5"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6pPr>
            <a:lvl7pPr lvl="6"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7pPr>
            <a:lvl8pPr lvl="7"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8pPr>
            <a:lvl9pPr lvl="8" algn="r" rtl="0">
              <a:spcBef>
                <a:spcPts val="0"/>
              </a:spcBef>
              <a:spcAft>
                <a:spcPts val="0"/>
              </a:spcAft>
              <a:buClr>
                <a:srgbClr val="000000"/>
              </a:buClr>
              <a:buSzPts val="1200"/>
              <a:buFont typeface="Anton"/>
              <a:buNone/>
              <a:defRPr sz="1600">
                <a:solidFill>
                  <a:srgbClr val="000000"/>
                </a:solidFill>
                <a:latin typeface="Anton"/>
                <a:ea typeface="Anton"/>
                <a:cs typeface="Anton"/>
                <a:sym typeface="Anton"/>
              </a:defRPr>
            </a:lvl9pPr>
          </a:lstStyle>
          <a:p>
            <a:endParaRPr/>
          </a:p>
        </p:txBody>
      </p:sp>
      <p:sp>
        <p:nvSpPr>
          <p:cNvPr id="40" name="Google Shape;40;p9"/>
          <p:cNvSpPr txBox="1">
            <a:spLocks noGrp="1"/>
          </p:cNvSpPr>
          <p:nvPr>
            <p:ph type="subTitle" idx="1"/>
          </p:nvPr>
        </p:nvSpPr>
        <p:spPr>
          <a:xfrm>
            <a:off x="7328400" y="5514476"/>
            <a:ext cx="3912800" cy="76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Font typeface="Arvo"/>
              <a:buNone/>
              <a:defRPr sz="1867">
                <a:latin typeface="Arvo"/>
                <a:ea typeface="Arvo"/>
                <a:cs typeface="Arvo"/>
                <a:sym typeface="Arvo"/>
              </a:defRPr>
            </a:lvl1pPr>
            <a:lvl2pPr lvl="1"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2pPr>
            <a:lvl3pPr lvl="2"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3pPr>
            <a:lvl4pPr lvl="3"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4pPr>
            <a:lvl5pPr lvl="4"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5pPr>
            <a:lvl6pPr lvl="5"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6pPr>
            <a:lvl7pPr lvl="6"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7pPr>
            <a:lvl8pPr lvl="7"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8pPr>
            <a:lvl9pPr lvl="8" algn="r" rtl="0">
              <a:lnSpc>
                <a:spcPct val="100000"/>
              </a:lnSpc>
              <a:spcBef>
                <a:spcPts val="0"/>
              </a:spcBef>
              <a:spcAft>
                <a:spcPts val="0"/>
              </a:spcAft>
              <a:buClr>
                <a:srgbClr val="000000"/>
              </a:buClr>
              <a:buSzPts val="1000"/>
              <a:buFont typeface="Arvo"/>
              <a:buNone/>
              <a:defRPr sz="1333">
                <a:solidFill>
                  <a:srgbClr val="000000"/>
                </a:solidFill>
                <a:latin typeface="Arvo"/>
                <a:ea typeface="Arvo"/>
                <a:cs typeface="Arvo"/>
                <a:sym typeface="Arvo"/>
              </a:defRPr>
            </a:lvl9pPr>
          </a:lstStyle>
          <a:p>
            <a:endParaRPr/>
          </a:p>
        </p:txBody>
      </p:sp>
      <p:sp>
        <p:nvSpPr>
          <p:cNvPr id="41" name="Google Shape;41;p9"/>
          <p:cNvSpPr txBox="1">
            <a:spLocks noGrp="1"/>
          </p:cNvSpPr>
          <p:nvPr>
            <p:ph type="title" idx="2" hasCustomPrompt="1"/>
          </p:nvPr>
        </p:nvSpPr>
        <p:spPr>
          <a:xfrm>
            <a:off x="8346000" y="719337"/>
            <a:ext cx="2895200" cy="958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000000"/>
              </a:buClr>
              <a:buSzPts val="4800"/>
              <a:buFont typeface="Anton"/>
              <a:buNone/>
              <a:defRPr sz="6267">
                <a:latin typeface="Anton"/>
                <a:ea typeface="Anton"/>
                <a:cs typeface="Anton"/>
                <a:sym typeface="Anton"/>
              </a:defRPr>
            </a:lvl1pPr>
            <a:lvl2pPr lvl="1"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2pPr>
            <a:lvl3pPr lvl="2"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3pPr>
            <a:lvl4pPr lvl="3"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4pPr>
            <a:lvl5pPr lvl="4"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5pPr>
            <a:lvl6pPr lvl="5"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6pPr>
            <a:lvl7pPr lvl="6"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7pPr>
            <a:lvl8pPr lvl="7"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8pPr>
            <a:lvl9pPr lvl="8" algn="r" rtl="0">
              <a:spcBef>
                <a:spcPts val="0"/>
              </a:spcBef>
              <a:spcAft>
                <a:spcPts val="0"/>
              </a:spcAft>
              <a:buClr>
                <a:srgbClr val="000000"/>
              </a:buClr>
              <a:buSzPts val="4800"/>
              <a:buFont typeface="Anton"/>
              <a:buNone/>
              <a:defRPr sz="6400">
                <a:solidFill>
                  <a:srgbClr val="000000"/>
                </a:solidFill>
                <a:latin typeface="Anton"/>
                <a:ea typeface="Anton"/>
                <a:cs typeface="Anton"/>
                <a:sym typeface="Anton"/>
              </a:defRPr>
            </a:lvl9pPr>
          </a:lstStyle>
          <a:p>
            <a:r>
              <a:t>xx%</a:t>
            </a:r>
          </a:p>
        </p:txBody>
      </p:sp>
    </p:spTree>
    <p:extLst>
      <p:ext uri="{BB962C8B-B14F-4D97-AF65-F5344CB8AC3E}">
        <p14:creationId xmlns:p14="http://schemas.microsoft.com/office/powerpoint/2010/main" val="1084421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2"/>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ctrTitle"/>
          </p:nvPr>
        </p:nvSpPr>
        <p:spPr>
          <a:xfrm>
            <a:off x="1583400" y="553667"/>
            <a:ext cx="9025200" cy="87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33">
                <a:latin typeface="Anton"/>
                <a:ea typeface="Anton"/>
                <a:cs typeface="Anton"/>
                <a:sym typeface="Anton"/>
              </a:defRPr>
            </a:lvl1pPr>
            <a:lvl2pPr lvl="1" algn="r" rtl="0">
              <a:spcBef>
                <a:spcPts val="0"/>
              </a:spcBef>
              <a:spcAft>
                <a:spcPts val="0"/>
              </a:spcAft>
              <a:buSzPts val="1800"/>
              <a:buNone/>
              <a:defRPr sz="2400"/>
            </a:lvl2pPr>
            <a:lvl3pPr lvl="2" algn="r" rtl="0">
              <a:spcBef>
                <a:spcPts val="0"/>
              </a:spcBef>
              <a:spcAft>
                <a:spcPts val="0"/>
              </a:spcAft>
              <a:buSzPts val="1800"/>
              <a:buNone/>
              <a:defRPr sz="2400"/>
            </a:lvl3pPr>
            <a:lvl4pPr lvl="3" algn="r" rtl="0">
              <a:spcBef>
                <a:spcPts val="0"/>
              </a:spcBef>
              <a:spcAft>
                <a:spcPts val="0"/>
              </a:spcAft>
              <a:buSzPts val="1800"/>
              <a:buNone/>
              <a:defRPr sz="2400"/>
            </a:lvl4pPr>
            <a:lvl5pPr lvl="4" algn="r" rtl="0">
              <a:spcBef>
                <a:spcPts val="0"/>
              </a:spcBef>
              <a:spcAft>
                <a:spcPts val="0"/>
              </a:spcAft>
              <a:buSzPts val="1800"/>
              <a:buNone/>
              <a:defRPr sz="2400"/>
            </a:lvl5pPr>
            <a:lvl6pPr lvl="5" algn="r" rtl="0">
              <a:spcBef>
                <a:spcPts val="0"/>
              </a:spcBef>
              <a:spcAft>
                <a:spcPts val="0"/>
              </a:spcAft>
              <a:buSzPts val="1800"/>
              <a:buNone/>
              <a:defRPr sz="2400"/>
            </a:lvl6pPr>
            <a:lvl7pPr lvl="6" algn="r" rtl="0">
              <a:spcBef>
                <a:spcPts val="0"/>
              </a:spcBef>
              <a:spcAft>
                <a:spcPts val="0"/>
              </a:spcAft>
              <a:buSzPts val="1800"/>
              <a:buNone/>
              <a:defRPr sz="2400"/>
            </a:lvl7pPr>
            <a:lvl8pPr lvl="7" algn="r" rtl="0">
              <a:spcBef>
                <a:spcPts val="0"/>
              </a:spcBef>
              <a:spcAft>
                <a:spcPts val="0"/>
              </a:spcAft>
              <a:buSzPts val="1800"/>
              <a:buNone/>
              <a:defRPr sz="2400"/>
            </a:lvl8pPr>
            <a:lvl9pPr lvl="8" algn="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293657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1"/>
        </a:solidFill>
        <a:effectLst/>
      </p:bgPr>
    </p:bg>
    <p:spTree>
      <p:nvGrpSpPr>
        <p:cNvPr id="1" name="Shape 50"/>
        <p:cNvGrpSpPr/>
        <p:nvPr/>
      </p:nvGrpSpPr>
      <p:grpSpPr>
        <a:xfrm>
          <a:off x="0" y="0"/>
          <a:ext cx="0" cy="0"/>
          <a:chOff x="0" y="0"/>
          <a:chExt cx="0" cy="0"/>
        </a:xfrm>
      </p:grpSpPr>
      <p:sp>
        <p:nvSpPr>
          <p:cNvPr id="51" name="Google Shape;51;p12"/>
          <p:cNvSpPr/>
          <p:nvPr/>
        </p:nvSpPr>
        <p:spPr>
          <a:xfrm>
            <a:off x="4754400" y="-292733"/>
            <a:ext cx="14875200" cy="14875200"/>
          </a:xfrm>
          <a:prstGeom prst="pie">
            <a:avLst>
              <a:gd name="adj1" fmla="val 10799952"/>
              <a:gd name="adj2" fmla="val 1620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12"/>
          <p:cNvSpPr txBox="1">
            <a:spLocks noGrp="1"/>
          </p:cNvSpPr>
          <p:nvPr>
            <p:ph type="ctrTitle"/>
          </p:nvPr>
        </p:nvSpPr>
        <p:spPr>
          <a:xfrm>
            <a:off x="965639" y="4313540"/>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3" name="Google Shape;53;p12"/>
          <p:cNvSpPr txBox="1">
            <a:spLocks noGrp="1"/>
          </p:cNvSpPr>
          <p:nvPr>
            <p:ph type="subTitle" idx="1"/>
          </p:nvPr>
        </p:nvSpPr>
        <p:spPr>
          <a:xfrm>
            <a:off x="965467"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4" name="Google Shape;54;p12"/>
          <p:cNvSpPr txBox="1">
            <a:spLocks noGrp="1"/>
          </p:cNvSpPr>
          <p:nvPr>
            <p:ph type="title" idx="2" hasCustomPrompt="1"/>
          </p:nvPr>
        </p:nvSpPr>
        <p:spPr>
          <a:xfrm>
            <a:off x="965639"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5" name="Google Shape;55;p12"/>
          <p:cNvSpPr txBox="1">
            <a:spLocks noGrp="1"/>
          </p:cNvSpPr>
          <p:nvPr>
            <p:ph type="ctrTitle" idx="3"/>
          </p:nvPr>
        </p:nvSpPr>
        <p:spPr>
          <a:xfrm>
            <a:off x="7361200" y="43135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6" name="Google Shape;56;p12"/>
          <p:cNvSpPr txBox="1">
            <a:spLocks noGrp="1"/>
          </p:cNvSpPr>
          <p:nvPr>
            <p:ph type="subTitle" idx="4"/>
          </p:nvPr>
        </p:nvSpPr>
        <p:spPr>
          <a:xfrm>
            <a:off x="7361200" y="531436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57" name="Google Shape;57;p12"/>
          <p:cNvSpPr txBox="1">
            <a:spLocks noGrp="1"/>
          </p:cNvSpPr>
          <p:nvPr>
            <p:ph type="title" idx="5" hasCustomPrompt="1"/>
          </p:nvPr>
        </p:nvSpPr>
        <p:spPr>
          <a:xfrm>
            <a:off x="7361200" y="3801696"/>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58" name="Google Shape;58;p12"/>
          <p:cNvSpPr txBox="1">
            <a:spLocks noGrp="1"/>
          </p:cNvSpPr>
          <p:nvPr>
            <p:ph type="ctrTitle" idx="6"/>
          </p:nvPr>
        </p:nvSpPr>
        <p:spPr>
          <a:xfrm>
            <a:off x="965633" y="1228233"/>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59" name="Google Shape;59;p12"/>
          <p:cNvSpPr txBox="1">
            <a:spLocks noGrp="1"/>
          </p:cNvSpPr>
          <p:nvPr>
            <p:ph type="subTitle" idx="7"/>
          </p:nvPr>
        </p:nvSpPr>
        <p:spPr>
          <a:xfrm>
            <a:off x="965635"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0" name="Google Shape;60;p12"/>
          <p:cNvSpPr txBox="1">
            <a:spLocks noGrp="1"/>
          </p:cNvSpPr>
          <p:nvPr>
            <p:ph type="title" idx="8" hasCustomPrompt="1"/>
          </p:nvPr>
        </p:nvSpPr>
        <p:spPr>
          <a:xfrm>
            <a:off x="965635"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
        <p:nvSpPr>
          <p:cNvPr id="61" name="Google Shape;61;p12"/>
          <p:cNvSpPr txBox="1">
            <a:spLocks noGrp="1"/>
          </p:cNvSpPr>
          <p:nvPr>
            <p:ph type="ctrTitle" idx="9"/>
          </p:nvPr>
        </p:nvSpPr>
        <p:spPr>
          <a:xfrm>
            <a:off x="7361200" y="1228209"/>
            <a:ext cx="3880000" cy="1110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1200"/>
              <a:buNone/>
              <a:defRPr sz="2400">
                <a:solidFill>
                  <a:schemeClr val="accent4"/>
                </a:solidFill>
                <a:latin typeface="Anton"/>
                <a:ea typeface="Anton"/>
                <a:cs typeface="Anton"/>
                <a:sym typeface="Anton"/>
              </a:defRPr>
            </a:lvl1pPr>
            <a:lvl2pPr lvl="1" rtl="0">
              <a:spcBef>
                <a:spcPts val="0"/>
              </a:spcBef>
              <a:spcAft>
                <a:spcPts val="0"/>
              </a:spcAft>
              <a:buClr>
                <a:schemeClr val="dk1"/>
              </a:buClr>
              <a:buSzPts val="1200"/>
              <a:buNone/>
              <a:defRPr sz="1600">
                <a:solidFill>
                  <a:schemeClr val="dk1"/>
                </a:solidFill>
              </a:defRPr>
            </a:lvl2pPr>
            <a:lvl3pPr lvl="2" rtl="0">
              <a:spcBef>
                <a:spcPts val="0"/>
              </a:spcBef>
              <a:spcAft>
                <a:spcPts val="0"/>
              </a:spcAft>
              <a:buClr>
                <a:schemeClr val="dk1"/>
              </a:buClr>
              <a:buSzPts val="1200"/>
              <a:buNone/>
              <a:defRPr sz="1600">
                <a:solidFill>
                  <a:schemeClr val="dk1"/>
                </a:solidFill>
              </a:defRPr>
            </a:lvl3pPr>
            <a:lvl4pPr lvl="3" rtl="0">
              <a:spcBef>
                <a:spcPts val="0"/>
              </a:spcBef>
              <a:spcAft>
                <a:spcPts val="0"/>
              </a:spcAft>
              <a:buClr>
                <a:schemeClr val="dk1"/>
              </a:buClr>
              <a:buSzPts val="1200"/>
              <a:buNone/>
              <a:defRPr sz="1600">
                <a:solidFill>
                  <a:schemeClr val="dk1"/>
                </a:solidFill>
              </a:defRPr>
            </a:lvl4pPr>
            <a:lvl5pPr lvl="4" rtl="0">
              <a:spcBef>
                <a:spcPts val="0"/>
              </a:spcBef>
              <a:spcAft>
                <a:spcPts val="0"/>
              </a:spcAft>
              <a:buClr>
                <a:schemeClr val="dk1"/>
              </a:buClr>
              <a:buSzPts val="1200"/>
              <a:buNone/>
              <a:defRPr sz="1600">
                <a:solidFill>
                  <a:schemeClr val="dk1"/>
                </a:solidFill>
              </a:defRPr>
            </a:lvl5pPr>
            <a:lvl6pPr lvl="5" rtl="0">
              <a:spcBef>
                <a:spcPts val="0"/>
              </a:spcBef>
              <a:spcAft>
                <a:spcPts val="0"/>
              </a:spcAft>
              <a:buClr>
                <a:schemeClr val="dk1"/>
              </a:buClr>
              <a:buSzPts val="1200"/>
              <a:buNone/>
              <a:defRPr sz="1600">
                <a:solidFill>
                  <a:schemeClr val="dk1"/>
                </a:solidFill>
              </a:defRPr>
            </a:lvl6pPr>
            <a:lvl7pPr lvl="6" rtl="0">
              <a:spcBef>
                <a:spcPts val="0"/>
              </a:spcBef>
              <a:spcAft>
                <a:spcPts val="0"/>
              </a:spcAft>
              <a:buClr>
                <a:schemeClr val="dk1"/>
              </a:buClr>
              <a:buSzPts val="1200"/>
              <a:buNone/>
              <a:defRPr sz="1600">
                <a:solidFill>
                  <a:schemeClr val="dk1"/>
                </a:solidFill>
              </a:defRPr>
            </a:lvl7pPr>
            <a:lvl8pPr lvl="7" rtl="0">
              <a:spcBef>
                <a:spcPts val="0"/>
              </a:spcBef>
              <a:spcAft>
                <a:spcPts val="0"/>
              </a:spcAft>
              <a:buClr>
                <a:schemeClr val="dk1"/>
              </a:buClr>
              <a:buSzPts val="1200"/>
              <a:buNone/>
              <a:defRPr sz="1600">
                <a:solidFill>
                  <a:schemeClr val="dk1"/>
                </a:solidFill>
              </a:defRPr>
            </a:lvl8pPr>
            <a:lvl9pPr lvl="8" rtl="0">
              <a:spcBef>
                <a:spcPts val="0"/>
              </a:spcBef>
              <a:spcAft>
                <a:spcPts val="0"/>
              </a:spcAft>
              <a:buClr>
                <a:schemeClr val="dk1"/>
              </a:buClr>
              <a:buSzPts val="1200"/>
              <a:buNone/>
              <a:defRPr sz="1600">
                <a:solidFill>
                  <a:schemeClr val="dk1"/>
                </a:solidFill>
              </a:defRPr>
            </a:lvl9pPr>
          </a:lstStyle>
          <a:p>
            <a:endParaRPr/>
          </a:p>
        </p:txBody>
      </p:sp>
      <p:sp>
        <p:nvSpPr>
          <p:cNvPr id="62" name="Google Shape;62;p12"/>
          <p:cNvSpPr txBox="1">
            <a:spLocks noGrp="1"/>
          </p:cNvSpPr>
          <p:nvPr>
            <p:ph type="subTitle" idx="13"/>
          </p:nvPr>
        </p:nvSpPr>
        <p:spPr>
          <a:xfrm>
            <a:off x="7361204" y="2229025"/>
            <a:ext cx="3880000" cy="8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000"/>
              <a:buNone/>
              <a:defRPr sz="1867">
                <a:solidFill>
                  <a:schemeClr val="accent4"/>
                </a:solidFill>
                <a:latin typeface="Arvo"/>
                <a:ea typeface="Arvo"/>
                <a:cs typeface="Arvo"/>
                <a:sym typeface="Arvo"/>
              </a:defRPr>
            </a:lvl1pPr>
            <a:lvl2pPr lvl="1" rtl="0">
              <a:lnSpc>
                <a:spcPct val="100000"/>
              </a:lnSpc>
              <a:spcBef>
                <a:spcPts val="0"/>
              </a:spcBef>
              <a:spcAft>
                <a:spcPts val="0"/>
              </a:spcAft>
              <a:buClr>
                <a:schemeClr val="dk1"/>
              </a:buClr>
              <a:buSzPts val="1000"/>
              <a:buNone/>
              <a:defRPr sz="1333">
                <a:solidFill>
                  <a:schemeClr val="dk1"/>
                </a:solidFill>
              </a:defRPr>
            </a:lvl2pPr>
            <a:lvl3pPr lvl="2" rtl="0">
              <a:lnSpc>
                <a:spcPct val="100000"/>
              </a:lnSpc>
              <a:spcBef>
                <a:spcPts val="0"/>
              </a:spcBef>
              <a:spcAft>
                <a:spcPts val="0"/>
              </a:spcAft>
              <a:buClr>
                <a:schemeClr val="dk1"/>
              </a:buClr>
              <a:buSzPts val="1000"/>
              <a:buNone/>
              <a:defRPr sz="1333">
                <a:solidFill>
                  <a:schemeClr val="dk1"/>
                </a:solidFill>
              </a:defRPr>
            </a:lvl3pPr>
            <a:lvl4pPr lvl="3" rtl="0">
              <a:lnSpc>
                <a:spcPct val="100000"/>
              </a:lnSpc>
              <a:spcBef>
                <a:spcPts val="0"/>
              </a:spcBef>
              <a:spcAft>
                <a:spcPts val="0"/>
              </a:spcAft>
              <a:buClr>
                <a:schemeClr val="dk1"/>
              </a:buClr>
              <a:buSzPts val="1000"/>
              <a:buNone/>
              <a:defRPr sz="1333">
                <a:solidFill>
                  <a:schemeClr val="dk1"/>
                </a:solidFill>
              </a:defRPr>
            </a:lvl4pPr>
            <a:lvl5pPr lvl="4" rtl="0">
              <a:lnSpc>
                <a:spcPct val="100000"/>
              </a:lnSpc>
              <a:spcBef>
                <a:spcPts val="0"/>
              </a:spcBef>
              <a:spcAft>
                <a:spcPts val="0"/>
              </a:spcAft>
              <a:buClr>
                <a:schemeClr val="dk1"/>
              </a:buClr>
              <a:buSzPts val="1000"/>
              <a:buNone/>
              <a:defRPr sz="1333">
                <a:solidFill>
                  <a:schemeClr val="dk1"/>
                </a:solidFill>
              </a:defRPr>
            </a:lvl5pPr>
            <a:lvl6pPr lvl="5" rtl="0">
              <a:lnSpc>
                <a:spcPct val="100000"/>
              </a:lnSpc>
              <a:spcBef>
                <a:spcPts val="0"/>
              </a:spcBef>
              <a:spcAft>
                <a:spcPts val="0"/>
              </a:spcAft>
              <a:buClr>
                <a:schemeClr val="dk1"/>
              </a:buClr>
              <a:buSzPts val="1000"/>
              <a:buNone/>
              <a:defRPr sz="1333">
                <a:solidFill>
                  <a:schemeClr val="dk1"/>
                </a:solidFill>
              </a:defRPr>
            </a:lvl6pPr>
            <a:lvl7pPr lvl="6" rtl="0">
              <a:lnSpc>
                <a:spcPct val="100000"/>
              </a:lnSpc>
              <a:spcBef>
                <a:spcPts val="0"/>
              </a:spcBef>
              <a:spcAft>
                <a:spcPts val="0"/>
              </a:spcAft>
              <a:buClr>
                <a:schemeClr val="dk1"/>
              </a:buClr>
              <a:buSzPts val="1000"/>
              <a:buNone/>
              <a:defRPr sz="1333">
                <a:solidFill>
                  <a:schemeClr val="dk1"/>
                </a:solidFill>
              </a:defRPr>
            </a:lvl7pPr>
            <a:lvl8pPr lvl="7" rtl="0">
              <a:lnSpc>
                <a:spcPct val="100000"/>
              </a:lnSpc>
              <a:spcBef>
                <a:spcPts val="0"/>
              </a:spcBef>
              <a:spcAft>
                <a:spcPts val="0"/>
              </a:spcAft>
              <a:buClr>
                <a:schemeClr val="dk1"/>
              </a:buClr>
              <a:buSzPts val="1000"/>
              <a:buNone/>
              <a:defRPr sz="1333">
                <a:solidFill>
                  <a:schemeClr val="dk1"/>
                </a:solidFill>
              </a:defRPr>
            </a:lvl8pPr>
            <a:lvl9pPr lvl="8" rtl="0">
              <a:lnSpc>
                <a:spcPct val="100000"/>
              </a:lnSpc>
              <a:spcBef>
                <a:spcPts val="0"/>
              </a:spcBef>
              <a:spcAft>
                <a:spcPts val="0"/>
              </a:spcAft>
              <a:buClr>
                <a:schemeClr val="dk1"/>
              </a:buClr>
              <a:buSzPts val="1000"/>
              <a:buNone/>
              <a:defRPr sz="1333">
                <a:solidFill>
                  <a:schemeClr val="dk1"/>
                </a:solidFill>
              </a:defRPr>
            </a:lvl9pPr>
          </a:lstStyle>
          <a:p>
            <a:endParaRPr/>
          </a:p>
        </p:txBody>
      </p:sp>
      <p:sp>
        <p:nvSpPr>
          <p:cNvPr id="63" name="Google Shape;63;p12"/>
          <p:cNvSpPr txBox="1">
            <a:spLocks noGrp="1"/>
          </p:cNvSpPr>
          <p:nvPr>
            <p:ph type="title" idx="14" hasCustomPrompt="1"/>
          </p:nvPr>
        </p:nvSpPr>
        <p:spPr>
          <a:xfrm>
            <a:off x="7361200" y="716367"/>
            <a:ext cx="3880000" cy="770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4800"/>
              <a:buNone/>
              <a:defRPr sz="3867">
                <a:solidFill>
                  <a:schemeClr val="accent1"/>
                </a:solidFill>
                <a:latin typeface="Anton"/>
                <a:ea typeface="Anton"/>
                <a:cs typeface="Anton"/>
                <a:sym typeface="Anton"/>
              </a:defRPr>
            </a:lvl1pPr>
            <a:lvl2pPr lvl="1"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chemeClr val="dk1"/>
              </a:buClr>
              <a:buSzPts val="4800"/>
              <a:buFont typeface="Fira Sans Extra Condensed Medium"/>
              <a:buNone/>
              <a:defRPr sz="6400">
                <a:solidFill>
                  <a:schemeClr val="dk1"/>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39107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w Center by Slidesgo">
  <p:cSld name="Law Center by Slidesgo">
    <p:bg>
      <p:bgPr>
        <a:solidFill>
          <a:schemeClr val="accent5"/>
        </a:solidFill>
        <a:effectLst/>
      </p:bgPr>
    </p:bg>
    <p:spTree>
      <p:nvGrpSpPr>
        <p:cNvPr id="1" name="Shape 64"/>
        <p:cNvGrpSpPr/>
        <p:nvPr/>
      </p:nvGrpSpPr>
      <p:grpSpPr>
        <a:xfrm>
          <a:off x="0" y="0"/>
          <a:ext cx="0" cy="0"/>
          <a:chOff x="0" y="0"/>
          <a:chExt cx="0" cy="0"/>
        </a:xfrm>
      </p:grpSpPr>
      <p:sp>
        <p:nvSpPr>
          <p:cNvPr id="65" name="Google Shape;65;p13"/>
          <p:cNvSpPr/>
          <p:nvPr/>
        </p:nvSpPr>
        <p:spPr>
          <a:xfrm rot="10800000" flipH="1">
            <a:off x="6455800" y="-5736200"/>
            <a:ext cx="11472400" cy="11472400"/>
          </a:xfrm>
          <a:prstGeom prst="pie">
            <a:avLst>
              <a:gd name="adj1" fmla="val 10799952"/>
              <a:gd name="adj2" fmla="val 16200000"/>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3"/>
          <p:cNvSpPr/>
          <p:nvPr/>
        </p:nvSpPr>
        <p:spPr>
          <a:xfrm>
            <a:off x="744501" y="3090032"/>
            <a:ext cx="3011919" cy="3011947"/>
          </a:xfrm>
          <a:custGeom>
            <a:avLst/>
            <a:gdLst/>
            <a:ahLst/>
            <a:cxnLst/>
            <a:rect l="l" t="t" r="r" b="b"/>
            <a:pathLst>
              <a:path w="107173" h="107174" extrusionOk="0">
                <a:moveTo>
                  <a:pt x="53587" y="1"/>
                </a:moveTo>
                <a:cubicBezTo>
                  <a:pt x="23992" y="1"/>
                  <a:pt x="1" y="23992"/>
                  <a:pt x="1" y="53587"/>
                </a:cubicBezTo>
                <a:cubicBezTo>
                  <a:pt x="1" y="83182"/>
                  <a:pt x="23992" y="107174"/>
                  <a:pt x="53587" y="107174"/>
                </a:cubicBezTo>
                <a:cubicBezTo>
                  <a:pt x="83181" y="107174"/>
                  <a:pt x="107173" y="83182"/>
                  <a:pt x="107173" y="53587"/>
                </a:cubicBezTo>
                <a:cubicBezTo>
                  <a:pt x="107173" y="23992"/>
                  <a:pt x="83181" y="1"/>
                  <a:pt x="53587" y="1"/>
                </a:cubicBez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3"/>
          <p:cNvSpPr txBox="1">
            <a:spLocks noGrp="1"/>
          </p:cNvSpPr>
          <p:nvPr>
            <p:ph type="ctrTitle"/>
          </p:nvPr>
        </p:nvSpPr>
        <p:spPr>
          <a:xfrm>
            <a:off x="2694800" y="5444116"/>
            <a:ext cx="6802400" cy="7316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600"/>
              <a:buNone/>
              <a:defRPr sz="3067">
                <a:solidFill>
                  <a:schemeClr val="dk1"/>
                </a:solidFill>
                <a:latin typeface="Anton"/>
                <a:ea typeface="Anton"/>
                <a:cs typeface="Anton"/>
                <a:sym typeface="Anton"/>
              </a:defRPr>
            </a:lvl1pPr>
            <a:lvl2pPr lvl="1" algn="r" rtl="0">
              <a:spcBef>
                <a:spcPts val="0"/>
              </a:spcBef>
              <a:spcAft>
                <a:spcPts val="0"/>
              </a:spcAft>
              <a:buClr>
                <a:srgbClr val="000000"/>
              </a:buClr>
              <a:buSzPts val="1600"/>
              <a:buNone/>
              <a:defRPr sz="2133">
                <a:solidFill>
                  <a:srgbClr val="000000"/>
                </a:solidFill>
              </a:defRPr>
            </a:lvl2pPr>
            <a:lvl3pPr lvl="2" algn="r" rtl="0">
              <a:spcBef>
                <a:spcPts val="0"/>
              </a:spcBef>
              <a:spcAft>
                <a:spcPts val="0"/>
              </a:spcAft>
              <a:buClr>
                <a:srgbClr val="000000"/>
              </a:buClr>
              <a:buSzPts val="1600"/>
              <a:buNone/>
              <a:defRPr sz="2133">
                <a:solidFill>
                  <a:srgbClr val="000000"/>
                </a:solidFill>
              </a:defRPr>
            </a:lvl3pPr>
            <a:lvl4pPr lvl="3" algn="r" rtl="0">
              <a:spcBef>
                <a:spcPts val="0"/>
              </a:spcBef>
              <a:spcAft>
                <a:spcPts val="0"/>
              </a:spcAft>
              <a:buClr>
                <a:srgbClr val="000000"/>
              </a:buClr>
              <a:buSzPts val="1600"/>
              <a:buNone/>
              <a:defRPr sz="2133">
                <a:solidFill>
                  <a:srgbClr val="000000"/>
                </a:solidFill>
              </a:defRPr>
            </a:lvl4pPr>
            <a:lvl5pPr lvl="4" algn="r" rtl="0">
              <a:spcBef>
                <a:spcPts val="0"/>
              </a:spcBef>
              <a:spcAft>
                <a:spcPts val="0"/>
              </a:spcAft>
              <a:buClr>
                <a:srgbClr val="000000"/>
              </a:buClr>
              <a:buSzPts val="1600"/>
              <a:buNone/>
              <a:defRPr sz="2133">
                <a:solidFill>
                  <a:srgbClr val="000000"/>
                </a:solidFill>
              </a:defRPr>
            </a:lvl5pPr>
            <a:lvl6pPr lvl="5" algn="r" rtl="0">
              <a:spcBef>
                <a:spcPts val="0"/>
              </a:spcBef>
              <a:spcAft>
                <a:spcPts val="0"/>
              </a:spcAft>
              <a:buClr>
                <a:srgbClr val="000000"/>
              </a:buClr>
              <a:buSzPts val="1600"/>
              <a:buNone/>
              <a:defRPr sz="2133">
                <a:solidFill>
                  <a:srgbClr val="000000"/>
                </a:solidFill>
              </a:defRPr>
            </a:lvl6pPr>
            <a:lvl7pPr lvl="6" algn="r" rtl="0">
              <a:spcBef>
                <a:spcPts val="0"/>
              </a:spcBef>
              <a:spcAft>
                <a:spcPts val="0"/>
              </a:spcAft>
              <a:buClr>
                <a:srgbClr val="000000"/>
              </a:buClr>
              <a:buSzPts val="1600"/>
              <a:buNone/>
              <a:defRPr sz="2133">
                <a:solidFill>
                  <a:srgbClr val="000000"/>
                </a:solidFill>
              </a:defRPr>
            </a:lvl7pPr>
            <a:lvl8pPr lvl="7" algn="r" rtl="0">
              <a:spcBef>
                <a:spcPts val="0"/>
              </a:spcBef>
              <a:spcAft>
                <a:spcPts val="0"/>
              </a:spcAft>
              <a:buClr>
                <a:srgbClr val="000000"/>
              </a:buClr>
              <a:buSzPts val="1600"/>
              <a:buNone/>
              <a:defRPr sz="2133">
                <a:solidFill>
                  <a:srgbClr val="000000"/>
                </a:solidFill>
              </a:defRPr>
            </a:lvl8pPr>
            <a:lvl9pPr lvl="8" algn="r" rtl="0">
              <a:spcBef>
                <a:spcPts val="0"/>
              </a:spcBef>
              <a:spcAft>
                <a:spcPts val="0"/>
              </a:spcAft>
              <a:buClr>
                <a:srgbClr val="000000"/>
              </a:buClr>
              <a:buSzPts val="1600"/>
              <a:buNone/>
              <a:defRPr sz="2133">
                <a:solidFill>
                  <a:srgbClr val="000000"/>
                </a:solidFill>
              </a:defRPr>
            </a:lvl9pPr>
          </a:lstStyle>
          <a:p>
            <a:endParaRPr/>
          </a:p>
        </p:txBody>
      </p:sp>
      <p:sp>
        <p:nvSpPr>
          <p:cNvPr id="68" name="Google Shape;68;p13"/>
          <p:cNvSpPr txBox="1">
            <a:spLocks noGrp="1"/>
          </p:cNvSpPr>
          <p:nvPr>
            <p:ph type="subTitle" idx="1"/>
          </p:nvPr>
        </p:nvSpPr>
        <p:spPr>
          <a:xfrm flipH="1">
            <a:off x="2694800" y="2931767"/>
            <a:ext cx="6802400" cy="148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solidFill>
                  <a:schemeClr val="dk1"/>
                </a:solidFill>
                <a:latin typeface="Arvo"/>
                <a:ea typeface="Arvo"/>
                <a:cs typeface="Arvo"/>
                <a:sym typeface="Arvo"/>
              </a:defRPr>
            </a:lvl1pPr>
            <a:lvl2pPr lvl="1" algn="ctr" rtl="0">
              <a:lnSpc>
                <a:spcPct val="100000"/>
              </a:lnSpc>
              <a:spcBef>
                <a:spcPts val="2133"/>
              </a:spcBef>
              <a:spcAft>
                <a:spcPts val="0"/>
              </a:spcAft>
              <a:buNone/>
              <a:defRPr>
                <a:solidFill>
                  <a:schemeClr val="dk1"/>
                </a:solidFill>
                <a:latin typeface="Arvo"/>
                <a:ea typeface="Arvo"/>
                <a:cs typeface="Arvo"/>
                <a:sym typeface="Arvo"/>
              </a:defRPr>
            </a:lvl2pPr>
            <a:lvl3pPr lvl="2" algn="ctr" rtl="0">
              <a:lnSpc>
                <a:spcPct val="100000"/>
              </a:lnSpc>
              <a:spcBef>
                <a:spcPts val="2133"/>
              </a:spcBef>
              <a:spcAft>
                <a:spcPts val="0"/>
              </a:spcAft>
              <a:buNone/>
              <a:defRPr>
                <a:solidFill>
                  <a:schemeClr val="dk1"/>
                </a:solidFill>
                <a:latin typeface="Arvo"/>
                <a:ea typeface="Arvo"/>
                <a:cs typeface="Arvo"/>
                <a:sym typeface="Arvo"/>
              </a:defRPr>
            </a:lvl3pPr>
            <a:lvl4pPr lvl="3" algn="ctr" rtl="0">
              <a:lnSpc>
                <a:spcPct val="100000"/>
              </a:lnSpc>
              <a:spcBef>
                <a:spcPts val="2133"/>
              </a:spcBef>
              <a:spcAft>
                <a:spcPts val="0"/>
              </a:spcAft>
              <a:buNone/>
              <a:defRPr>
                <a:solidFill>
                  <a:schemeClr val="dk1"/>
                </a:solidFill>
                <a:latin typeface="Arvo"/>
                <a:ea typeface="Arvo"/>
                <a:cs typeface="Arvo"/>
                <a:sym typeface="Arvo"/>
              </a:defRPr>
            </a:lvl4pPr>
            <a:lvl5pPr lvl="4" algn="ctr" rtl="0">
              <a:lnSpc>
                <a:spcPct val="100000"/>
              </a:lnSpc>
              <a:spcBef>
                <a:spcPts val="2133"/>
              </a:spcBef>
              <a:spcAft>
                <a:spcPts val="0"/>
              </a:spcAft>
              <a:buNone/>
              <a:defRPr>
                <a:solidFill>
                  <a:schemeClr val="dk1"/>
                </a:solidFill>
                <a:latin typeface="Arvo"/>
                <a:ea typeface="Arvo"/>
                <a:cs typeface="Arvo"/>
                <a:sym typeface="Arvo"/>
              </a:defRPr>
            </a:lvl5pPr>
            <a:lvl6pPr lvl="5" algn="ctr" rtl="0">
              <a:lnSpc>
                <a:spcPct val="100000"/>
              </a:lnSpc>
              <a:spcBef>
                <a:spcPts val="2133"/>
              </a:spcBef>
              <a:spcAft>
                <a:spcPts val="0"/>
              </a:spcAft>
              <a:buNone/>
              <a:defRPr>
                <a:solidFill>
                  <a:schemeClr val="dk1"/>
                </a:solidFill>
                <a:latin typeface="Arvo"/>
                <a:ea typeface="Arvo"/>
                <a:cs typeface="Arvo"/>
                <a:sym typeface="Arvo"/>
              </a:defRPr>
            </a:lvl6pPr>
            <a:lvl7pPr lvl="6" algn="ctr" rtl="0">
              <a:lnSpc>
                <a:spcPct val="100000"/>
              </a:lnSpc>
              <a:spcBef>
                <a:spcPts val="2133"/>
              </a:spcBef>
              <a:spcAft>
                <a:spcPts val="0"/>
              </a:spcAft>
              <a:buNone/>
              <a:defRPr>
                <a:solidFill>
                  <a:schemeClr val="dk1"/>
                </a:solidFill>
                <a:latin typeface="Arvo"/>
                <a:ea typeface="Arvo"/>
                <a:cs typeface="Arvo"/>
                <a:sym typeface="Arvo"/>
              </a:defRPr>
            </a:lvl7pPr>
            <a:lvl8pPr lvl="7" algn="ctr" rtl="0">
              <a:lnSpc>
                <a:spcPct val="100000"/>
              </a:lnSpc>
              <a:spcBef>
                <a:spcPts val="2133"/>
              </a:spcBef>
              <a:spcAft>
                <a:spcPts val="0"/>
              </a:spcAft>
              <a:buNone/>
              <a:defRPr>
                <a:solidFill>
                  <a:schemeClr val="dk1"/>
                </a:solidFill>
                <a:latin typeface="Arvo"/>
                <a:ea typeface="Arvo"/>
                <a:cs typeface="Arvo"/>
                <a:sym typeface="Arvo"/>
              </a:defRPr>
            </a:lvl8pPr>
            <a:lvl9pPr lvl="8" algn="ctr" rtl="0">
              <a:lnSpc>
                <a:spcPct val="100000"/>
              </a:lnSpc>
              <a:spcBef>
                <a:spcPts val="2133"/>
              </a:spcBef>
              <a:spcAft>
                <a:spcPts val="2133"/>
              </a:spcAft>
              <a:buNone/>
              <a:defRPr>
                <a:solidFill>
                  <a:schemeClr val="dk1"/>
                </a:solidFill>
                <a:latin typeface="Arvo"/>
                <a:ea typeface="Arvo"/>
                <a:cs typeface="Arvo"/>
                <a:sym typeface="Arvo"/>
              </a:defRPr>
            </a:lvl9pPr>
          </a:lstStyle>
          <a:p>
            <a:endParaRPr/>
          </a:p>
        </p:txBody>
      </p:sp>
    </p:spTree>
    <p:extLst>
      <p:ext uri="{BB962C8B-B14F-4D97-AF65-F5344CB8AC3E}">
        <p14:creationId xmlns:p14="http://schemas.microsoft.com/office/powerpoint/2010/main" val="416613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Palanquin Dark"/>
              <a:buNone/>
              <a:defRPr sz="2800">
                <a:solidFill>
                  <a:schemeClr val="accent5"/>
                </a:solidFill>
                <a:latin typeface="Palanquin Dark"/>
                <a:ea typeface="Palanquin Dark"/>
                <a:cs typeface="Palanquin Dark"/>
                <a:sym typeface="Palanquin Dark"/>
              </a:defRPr>
            </a:lvl1pPr>
            <a:lvl2pPr lvl="1">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2pPr>
            <a:lvl3pPr lvl="2">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3pPr>
            <a:lvl4pPr lvl="3">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4pPr>
            <a:lvl5pPr lvl="4">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5pPr>
            <a:lvl6pPr lvl="5">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6pPr>
            <a:lvl7pPr lvl="6">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7pPr>
            <a:lvl8pPr lvl="7">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8pPr>
            <a:lvl9pPr lvl="8">
              <a:spcBef>
                <a:spcPts val="0"/>
              </a:spcBef>
              <a:spcAft>
                <a:spcPts val="0"/>
              </a:spcAft>
              <a:buClr>
                <a:schemeClr val="accent5"/>
              </a:buClr>
              <a:buSzPts val="2800"/>
              <a:buFont typeface="Kirang Haerang"/>
              <a:buNone/>
              <a:defRPr sz="2800">
                <a:solidFill>
                  <a:schemeClr val="accent5"/>
                </a:solidFill>
                <a:latin typeface="Kirang Haerang"/>
                <a:ea typeface="Kirang Haerang"/>
                <a:cs typeface="Kirang Haerang"/>
                <a:sym typeface="Kirang Haerang"/>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5"/>
              </a:buClr>
              <a:buSzPts val="1800"/>
              <a:buFont typeface="Arvo"/>
              <a:buChar char="●"/>
              <a:defRPr sz="1800">
                <a:solidFill>
                  <a:schemeClr val="accent5"/>
                </a:solidFill>
                <a:latin typeface="Arvo"/>
                <a:ea typeface="Arvo"/>
                <a:cs typeface="Arvo"/>
                <a:sym typeface="Arvo"/>
              </a:defRPr>
            </a:lvl1pPr>
            <a:lvl2pPr marL="914400" lvl="1"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2pPr>
            <a:lvl3pPr marL="1371600" lvl="2"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3pPr>
            <a:lvl4pPr marL="1828800" lvl="3"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4pPr>
            <a:lvl5pPr marL="2286000" lvl="4"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5pPr>
            <a:lvl6pPr marL="2743200" lvl="5"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6pPr>
            <a:lvl7pPr marL="3200400" lvl="6"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7pPr>
            <a:lvl8pPr marL="3657600" lvl="7" indent="-317500">
              <a:lnSpc>
                <a:spcPct val="115000"/>
              </a:lnSpc>
              <a:spcBef>
                <a:spcPts val="1600"/>
              </a:spcBef>
              <a:spcAft>
                <a:spcPts val="0"/>
              </a:spcAft>
              <a:buClr>
                <a:schemeClr val="accent5"/>
              </a:buClr>
              <a:buSzPts val="1400"/>
              <a:buFont typeface="Arvo"/>
              <a:buChar char="○"/>
              <a:defRPr>
                <a:solidFill>
                  <a:schemeClr val="accent5"/>
                </a:solidFill>
                <a:latin typeface="Arvo"/>
                <a:ea typeface="Arvo"/>
                <a:cs typeface="Arvo"/>
                <a:sym typeface="Arvo"/>
              </a:defRPr>
            </a:lvl8pPr>
            <a:lvl9pPr marL="4114800" lvl="8" indent="-317500">
              <a:lnSpc>
                <a:spcPct val="115000"/>
              </a:lnSpc>
              <a:spcBef>
                <a:spcPts val="1600"/>
              </a:spcBef>
              <a:spcAft>
                <a:spcPts val="1600"/>
              </a:spcAft>
              <a:buClr>
                <a:schemeClr val="accent5"/>
              </a:buClr>
              <a:buSzPts val="1400"/>
              <a:buFont typeface="Arvo"/>
              <a:buChar char="■"/>
              <a:defRPr>
                <a:solidFill>
                  <a:schemeClr val="accent5"/>
                </a:solidFill>
                <a:latin typeface="Arvo"/>
                <a:ea typeface="Arvo"/>
                <a:cs typeface="Arvo"/>
                <a:sym typeface="Arvo"/>
              </a:defRPr>
            </a:lvl9pPr>
          </a:lstStyle>
          <a:p>
            <a:endParaRPr/>
          </a:p>
        </p:txBody>
      </p:sp>
    </p:spTree>
    <p:extLst>
      <p:ext uri="{BB962C8B-B14F-4D97-AF65-F5344CB8AC3E}">
        <p14:creationId xmlns:p14="http://schemas.microsoft.com/office/powerpoint/2010/main" val="79913762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5.gif"/><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hyperlink" Target="https://manas.tech/blog/2015/12/15/logging-for-rails-apps-in-docker/"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1.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Predictive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639547" y="343633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89"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p:cNvCxnSpPr>
          <p:nvPr/>
        </p:nvCxnSpPr>
        <p:spPr>
          <a:xfrm flipV="1">
            <a:off x="5681462" y="5779967"/>
            <a:ext cx="958085" cy="47440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1" y="565947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965052"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637080" y="530264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
        <p:nvSpPr>
          <p:cNvPr id="31" name="TextBox 30">
            <a:extLst>
              <a:ext uri="{FF2B5EF4-FFF2-40B4-BE49-F238E27FC236}">
                <a16:creationId xmlns:a16="http://schemas.microsoft.com/office/drawing/2014/main" id="{D4D8B0C8-B0ED-42BE-A498-BC640A90AE92}"/>
              </a:ext>
            </a:extLst>
          </p:cNvPr>
          <p:cNvSpPr txBox="1"/>
          <p:nvPr/>
        </p:nvSpPr>
        <p:spPr>
          <a:xfrm>
            <a:off x="9024126" y="3837412"/>
            <a:ext cx="2404742" cy="769441"/>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Race</a:t>
            </a:r>
          </a:p>
          <a:p>
            <a:endParaRPr lang="en-US" sz="1100" b="1" dirty="0">
              <a:solidFill>
                <a:schemeClr val="accent5"/>
              </a:solidFill>
            </a:endParaRPr>
          </a:p>
          <a:p>
            <a:r>
              <a:rPr lang="en-US" sz="1100" b="1" dirty="0">
                <a:solidFill>
                  <a:schemeClr val="accent5"/>
                </a:solidFill>
              </a:rPr>
              <a:t>Segmented by</a:t>
            </a:r>
            <a:r>
              <a:rPr lang="en-US" sz="1100" dirty="0">
                <a:solidFill>
                  <a:schemeClr val="accent5"/>
                </a:solidFill>
              </a:rPr>
              <a:t> Crime Type, geo-locations,</a:t>
            </a:r>
            <a:r>
              <a:rPr lang="en-US" sz="1100" b="1" dirty="0">
                <a:solidFill>
                  <a:schemeClr val="accent5"/>
                </a:solidFill>
              </a:rPr>
              <a:t> </a:t>
            </a:r>
            <a:r>
              <a:rPr lang="en-US" sz="1100" dirty="0">
                <a:solidFill>
                  <a:schemeClr val="accent5"/>
                </a:solidFill>
              </a:rPr>
              <a:t>*Judge</a:t>
            </a:r>
          </a:p>
        </p:txBody>
      </p:sp>
      <p:sp>
        <p:nvSpPr>
          <p:cNvPr id="33" name="TextBox 32">
            <a:extLst>
              <a:ext uri="{FF2B5EF4-FFF2-40B4-BE49-F238E27FC236}">
                <a16:creationId xmlns:a16="http://schemas.microsoft.com/office/drawing/2014/main" id="{3D8AB278-EC65-4039-88A5-B924041DE5F8}"/>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in Days</a:t>
            </a:r>
          </a:p>
        </p:txBody>
      </p:sp>
    </p:spTree>
    <p:extLst>
      <p:ext uri="{BB962C8B-B14F-4D97-AF65-F5344CB8AC3E}">
        <p14:creationId xmlns:p14="http://schemas.microsoft.com/office/powerpoint/2010/main" val="3732819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2E0DA5E-720F-479C-AF3A-9E634D5BBCB0}"/>
              </a:ext>
            </a:extLst>
          </p:cNvPr>
          <p:cNvSpPr/>
          <p:nvPr/>
        </p:nvSpPr>
        <p:spPr bwMode="auto">
          <a:xfrm>
            <a:off x="2318660" y="1198521"/>
            <a:ext cx="6366326"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BDDE Model Architecture</a:t>
            </a:r>
          </a:p>
        </p:txBody>
      </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3"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03" name="Rounded Rectangle 9">
            <a:extLst>
              <a:ext uri="{FF2B5EF4-FFF2-40B4-BE49-F238E27FC236}">
                <a16:creationId xmlns:a16="http://schemas.microsoft.com/office/drawing/2014/main" id="{81413883-6C1C-4C1A-B1BB-B42D007C8525}"/>
              </a:ext>
            </a:extLst>
          </p:cNvPr>
          <p:cNvSpPr/>
          <p:nvPr/>
        </p:nvSpPr>
        <p:spPr bwMode="auto">
          <a:xfrm>
            <a:off x="2769646" y="3130115"/>
            <a:ext cx="3372291" cy="1478461"/>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4983517" y="1618994"/>
            <a:ext cx="2616669" cy="133215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Generate Combinations of Independent Variables</a:t>
            </a:r>
          </a:p>
        </p:txBody>
      </p: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6092917" y="5746300"/>
            <a:ext cx="636394" cy="370993"/>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4"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548932" y="5653519"/>
            <a:ext cx="1455337"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endCxn id="103" idx="3"/>
          </p:cNvCxnSpPr>
          <p:nvPr/>
        </p:nvCxnSpPr>
        <p:spPr>
          <a:xfrm rot="10800000" flipV="1">
            <a:off x="6141937" y="3493008"/>
            <a:ext cx="3806356" cy="37633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8" name="Rounded Rectangle 9">
            <a:extLst>
              <a:ext uri="{FF2B5EF4-FFF2-40B4-BE49-F238E27FC236}">
                <a16:creationId xmlns:a16="http://schemas.microsoft.com/office/drawing/2014/main" id="{A86DC910-3D53-4415-B119-9F69C3CD6733}"/>
              </a:ext>
            </a:extLst>
          </p:cNvPr>
          <p:cNvSpPr/>
          <p:nvPr/>
        </p:nvSpPr>
        <p:spPr bwMode="auto">
          <a:xfrm>
            <a:off x="6729311" y="5296682"/>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Predictive Results</a:t>
            </a:r>
          </a:p>
        </p:txBody>
      </p:sp>
      <p:sp>
        <p:nvSpPr>
          <p:cNvPr id="31" name="TextBox 30">
            <a:extLst>
              <a:ext uri="{FF2B5EF4-FFF2-40B4-BE49-F238E27FC236}">
                <a16:creationId xmlns:a16="http://schemas.microsoft.com/office/drawing/2014/main" id="{D4D8B0C8-B0ED-42BE-A498-BC640A90AE92}"/>
              </a:ext>
            </a:extLst>
          </p:cNvPr>
          <p:cNvSpPr txBox="1"/>
          <p:nvPr/>
        </p:nvSpPr>
        <p:spPr>
          <a:xfrm>
            <a:off x="9024126" y="3837412"/>
            <a:ext cx="2561322" cy="938719"/>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Gender, Race, Amount</a:t>
            </a:r>
          </a:p>
          <a:p>
            <a:endParaRPr lang="en-US" sz="1100" dirty="0">
              <a:solidFill>
                <a:schemeClr val="accent5"/>
              </a:solidFill>
            </a:endParaRPr>
          </a:p>
          <a:p>
            <a:r>
              <a:rPr lang="en-US" sz="1100" b="1" dirty="0">
                <a:solidFill>
                  <a:schemeClr val="accent5"/>
                </a:solidFill>
              </a:rPr>
              <a:t>Segmented by</a:t>
            </a:r>
            <a:r>
              <a:rPr lang="en-US" sz="1100" dirty="0">
                <a:solidFill>
                  <a:schemeClr val="accent5"/>
                </a:solidFill>
              </a:rPr>
              <a:t> Crime Type, geo-location</a:t>
            </a:r>
          </a:p>
          <a:p>
            <a:endParaRPr lang="en-US" sz="1100" dirty="0">
              <a:solidFill>
                <a:schemeClr val="accent5"/>
              </a:solidFill>
            </a:endParaRPr>
          </a:p>
        </p:txBody>
      </p:sp>
      <p:sp>
        <p:nvSpPr>
          <p:cNvPr id="33" name="TextBox 32">
            <a:extLst>
              <a:ext uri="{FF2B5EF4-FFF2-40B4-BE49-F238E27FC236}">
                <a16:creationId xmlns:a16="http://schemas.microsoft.com/office/drawing/2014/main" id="{3D8AB278-EC65-4039-88A5-B924041DE5F8}"/>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in Days</a:t>
            </a:r>
          </a:p>
        </p:txBody>
      </p:sp>
      <p:pic>
        <p:nvPicPr>
          <p:cNvPr id="41" name="Picture 2" descr="See the source image">
            <a:extLst>
              <a:ext uri="{FF2B5EF4-FFF2-40B4-BE49-F238E27FC236}">
                <a16:creationId xmlns:a16="http://schemas.microsoft.com/office/drawing/2014/main" id="{69CCF810-B3C3-46FE-A7F2-F31790E5D2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3442" y="3277272"/>
            <a:ext cx="1037844" cy="1037844"/>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26276A59-1DA1-48D3-9E20-3521754ADF56}"/>
              </a:ext>
            </a:extLst>
          </p:cNvPr>
          <p:cNvGrpSpPr/>
          <p:nvPr/>
        </p:nvGrpSpPr>
        <p:grpSpPr>
          <a:xfrm>
            <a:off x="2795655" y="5120669"/>
            <a:ext cx="3372291" cy="1478461"/>
            <a:chOff x="2260731" y="5120669"/>
            <a:chExt cx="3372291" cy="1478461"/>
          </a:xfrm>
        </p:grpSpPr>
        <p:sp>
          <p:nvSpPr>
            <p:cNvPr id="47" name="Rounded Rectangle 9">
              <a:extLst>
                <a:ext uri="{FF2B5EF4-FFF2-40B4-BE49-F238E27FC236}">
                  <a16:creationId xmlns:a16="http://schemas.microsoft.com/office/drawing/2014/main" id="{4045D4C8-84DF-4CB6-B58A-E58C48BE8536}"/>
                </a:ext>
              </a:extLst>
            </p:cNvPr>
            <p:cNvSpPr/>
            <p:nvPr/>
          </p:nvSpPr>
          <p:spPr bwMode="auto">
            <a:xfrm>
              <a:off x="2260731" y="5120669"/>
              <a:ext cx="3372291" cy="1478461"/>
            </a:xfrm>
            <a:prstGeom prst="roundRect">
              <a:avLst/>
            </a:prstGeom>
            <a:solidFill>
              <a:srgbClr val="2396ED"/>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44" name="Rectangle 43">
              <a:extLst>
                <a:ext uri="{FF2B5EF4-FFF2-40B4-BE49-F238E27FC236}">
                  <a16:creationId xmlns:a16="http://schemas.microsoft.com/office/drawing/2014/main" id="{8A9DAE27-EB4E-47C4-8474-1C8111F6545F}"/>
                </a:ext>
              </a:extLst>
            </p:cNvPr>
            <p:cNvSpPr/>
            <p:nvPr/>
          </p:nvSpPr>
          <p:spPr>
            <a:xfrm>
              <a:off x="2458530" y="5193720"/>
              <a:ext cx="3046158"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latin typeface="Segoe UI Semibold"/>
                  <a:cs typeface="Segoe UI Semibold"/>
                  <a:sym typeface="Arial"/>
                </a:rPr>
                <a:t>Bias &amp; Disparity Detection Engine (BDDE) Inference Container</a:t>
              </a:r>
              <a:endParaRPr lang="en-US" sz="2400" kern="0" dirty="0">
                <a:latin typeface="Arial"/>
                <a:cs typeface="Arial"/>
                <a:sym typeface="Arial"/>
              </a:endParaRPr>
            </a:p>
          </p:txBody>
        </p:sp>
        <p:pic>
          <p:nvPicPr>
            <p:cNvPr id="1026" name="Picture 2" descr="See the source image">
              <a:extLst>
                <a:ext uri="{FF2B5EF4-FFF2-40B4-BE49-F238E27FC236}">
                  <a16:creationId xmlns:a16="http://schemas.microsoft.com/office/drawing/2014/main" id="{9CC22851-B628-472B-92C4-4E36BB64BF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1396" y="5659479"/>
              <a:ext cx="1624477" cy="84878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8" name="Curved Connector 24">
            <a:extLst>
              <a:ext uri="{FF2B5EF4-FFF2-40B4-BE49-F238E27FC236}">
                <a16:creationId xmlns:a16="http://schemas.microsoft.com/office/drawing/2014/main" id="{BA077138-4AFC-4844-ABD3-B66C880900FA}"/>
              </a:ext>
            </a:extLst>
          </p:cNvPr>
          <p:cNvCxnSpPr>
            <a:cxnSpLocks/>
            <a:endCxn id="47" idx="0"/>
          </p:cNvCxnSpPr>
          <p:nvPr/>
        </p:nvCxnSpPr>
        <p:spPr>
          <a:xfrm rot="16200000" flipH="1">
            <a:off x="4220030" y="4858898"/>
            <a:ext cx="523540" cy="2"/>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2" name="Group 116">
            <a:extLst>
              <a:ext uri="{FF2B5EF4-FFF2-40B4-BE49-F238E27FC236}">
                <a16:creationId xmlns:a16="http://schemas.microsoft.com/office/drawing/2014/main" id="{A814B973-FFD3-4979-8A2A-F360431F4157}"/>
              </a:ext>
            </a:extLst>
          </p:cNvPr>
          <p:cNvGrpSpPr/>
          <p:nvPr/>
        </p:nvGrpSpPr>
        <p:grpSpPr>
          <a:xfrm>
            <a:off x="9554657" y="2758884"/>
            <a:ext cx="986755" cy="1016000"/>
            <a:chOff x="555334" y="4191000"/>
            <a:chExt cx="587666" cy="609600"/>
          </a:xfrm>
        </p:grpSpPr>
        <p:pic>
          <p:nvPicPr>
            <p:cNvPr id="43" name="Picture 3" descr="C:\Documents and Settings\antonk\Local Settings\Temporary Internet Files\Content.IE5\AV78XKCM\MCj04348450000[1].png">
              <a:extLst>
                <a:ext uri="{FF2B5EF4-FFF2-40B4-BE49-F238E27FC236}">
                  <a16:creationId xmlns:a16="http://schemas.microsoft.com/office/drawing/2014/main" id="{CB8E6C6A-0DF3-4DD8-A0EF-CDEC8949B5D3}"/>
                </a:ext>
              </a:extLst>
            </p:cNvPr>
            <p:cNvPicPr>
              <a:picLocks noChangeAspect="1" noChangeArrowheads="1"/>
            </p:cNvPicPr>
            <p:nvPr/>
          </p:nvPicPr>
          <p:blipFill>
            <a:blip r:embed="rId8" cstate="print"/>
            <a:srcRect/>
            <a:stretch>
              <a:fillRect/>
            </a:stretch>
          </p:blipFill>
          <p:spPr bwMode="auto">
            <a:xfrm>
              <a:off x="555334" y="4191000"/>
              <a:ext cx="587666" cy="527538"/>
            </a:xfrm>
            <a:prstGeom prst="rect">
              <a:avLst/>
            </a:prstGeom>
            <a:noFill/>
          </p:spPr>
        </p:pic>
        <p:sp>
          <p:nvSpPr>
            <p:cNvPr id="45" name="Can 21">
              <a:extLst>
                <a:ext uri="{FF2B5EF4-FFF2-40B4-BE49-F238E27FC236}">
                  <a16:creationId xmlns:a16="http://schemas.microsoft.com/office/drawing/2014/main" id="{1D255DA1-DF4F-4986-BE6A-CA60D934E7A9}"/>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grpSp>
        <p:nvGrpSpPr>
          <p:cNvPr id="49" name="Group 48">
            <a:extLst>
              <a:ext uri="{FF2B5EF4-FFF2-40B4-BE49-F238E27FC236}">
                <a16:creationId xmlns:a16="http://schemas.microsoft.com/office/drawing/2014/main" id="{F87FE32D-CD6B-4DCF-91E3-87014998FDC7}"/>
              </a:ext>
            </a:extLst>
          </p:cNvPr>
          <p:cNvGrpSpPr/>
          <p:nvPr/>
        </p:nvGrpSpPr>
        <p:grpSpPr>
          <a:xfrm>
            <a:off x="10682655" y="3102941"/>
            <a:ext cx="712054" cy="626116"/>
            <a:chOff x="3434328" y="3336433"/>
            <a:chExt cx="1059543" cy="925108"/>
          </a:xfrm>
        </p:grpSpPr>
        <p:pic>
          <p:nvPicPr>
            <p:cNvPr id="50" name="Picture 49">
              <a:extLst>
                <a:ext uri="{FF2B5EF4-FFF2-40B4-BE49-F238E27FC236}">
                  <a16:creationId xmlns:a16="http://schemas.microsoft.com/office/drawing/2014/main" id="{0FF2B951-7119-4020-BF50-723D10E6901B}"/>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7450C76-7458-473B-9B77-7D057EFD413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grpSp>
        <p:nvGrpSpPr>
          <p:cNvPr id="54" name="Group 53">
            <a:extLst>
              <a:ext uri="{FF2B5EF4-FFF2-40B4-BE49-F238E27FC236}">
                <a16:creationId xmlns:a16="http://schemas.microsoft.com/office/drawing/2014/main" id="{14CE3AE3-881B-45C6-AC49-62B48FEB640B}"/>
              </a:ext>
            </a:extLst>
          </p:cNvPr>
          <p:cNvGrpSpPr/>
          <p:nvPr/>
        </p:nvGrpSpPr>
        <p:grpSpPr>
          <a:xfrm>
            <a:off x="71431" y="1615891"/>
            <a:ext cx="2189300" cy="1507641"/>
            <a:chOff x="2260731" y="5120669"/>
            <a:chExt cx="3372291" cy="1478461"/>
          </a:xfrm>
        </p:grpSpPr>
        <p:sp>
          <p:nvSpPr>
            <p:cNvPr id="55" name="Rounded Rectangle 9">
              <a:extLst>
                <a:ext uri="{FF2B5EF4-FFF2-40B4-BE49-F238E27FC236}">
                  <a16:creationId xmlns:a16="http://schemas.microsoft.com/office/drawing/2014/main" id="{B8107BFB-DD79-4CD4-BDD9-253861459390}"/>
                </a:ext>
              </a:extLst>
            </p:cNvPr>
            <p:cNvSpPr/>
            <p:nvPr/>
          </p:nvSpPr>
          <p:spPr bwMode="auto">
            <a:xfrm>
              <a:off x="2260731" y="5120669"/>
              <a:ext cx="3372291" cy="1478461"/>
            </a:xfrm>
            <a:prstGeom prst="roundRect">
              <a:avLst/>
            </a:prstGeom>
            <a:solidFill>
              <a:srgbClr val="2396ED"/>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56" name="Rectangle 55">
              <a:extLst>
                <a:ext uri="{FF2B5EF4-FFF2-40B4-BE49-F238E27FC236}">
                  <a16:creationId xmlns:a16="http://schemas.microsoft.com/office/drawing/2014/main" id="{C9FA9BAB-FC8A-43C0-B258-9E3DE15AD596}"/>
                </a:ext>
              </a:extLst>
            </p:cNvPr>
            <p:cNvSpPr/>
            <p:nvPr/>
          </p:nvSpPr>
          <p:spPr>
            <a:xfrm>
              <a:off x="2458530" y="5193720"/>
              <a:ext cx="3046158"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latin typeface="Segoe UI Semibold"/>
                  <a:cs typeface="Segoe UI Semibold"/>
                  <a:sym typeface="Arial"/>
                </a:rPr>
                <a:t>Bias &amp; Disparity Detection Engine (BDDE) Inference Container</a:t>
              </a:r>
              <a:endParaRPr lang="en-US" sz="2400" kern="0" dirty="0">
                <a:latin typeface="Arial"/>
                <a:cs typeface="Arial"/>
                <a:sym typeface="Arial"/>
              </a:endParaRPr>
            </a:p>
          </p:txBody>
        </p:sp>
        <p:pic>
          <p:nvPicPr>
            <p:cNvPr id="57" name="Picture 2" descr="See the source image">
              <a:extLst>
                <a:ext uri="{FF2B5EF4-FFF2-40B4-BE49-F238E27FC236}">
                  <a16:creationId xmlns:a16="http://schemas.microsoft.com/office/drawing/2014/main" id="{D531644B-4CC7-41D7-A361-DC466375E6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1396" y="5659479"/>
              <a:ext cx="1624477" cy="848789"/>
            </a:xfrm>
            <a:prstGeom prst="rect">
              <a:avLst/>
            </a:prstGeom>
            <a:noFill/>
            <a:extLst>
              <a:ext uri="{909E8E84-426E-40DD-AFC4-6F175D3DCCD1}">
                <a14:hiddenFill xmlns:a14="http://schemas.microsoft.com/office/drawing/2010/main">
                  <a:solidFill>
                    <a:srgbClr val="FFFFFF"/>
                  </a:solidFill>
                </a14:hiddenFill>
              </a:ext>
            </a:extLst>
          </p:spPr>
        </p:pic>
      </p:grpSp>
      <p:sp>
        <p:nvSpPr>
          <p:cNvPr id="99" name="Right Arrow 4">
            <a:extLst>
              <a:ext uri="{FF2B5EF4-FFF2-40B4-BE49-F238E27FC236}">
                <a16:creationId xmlns:a16="http://schemas.microsoft.com/office/drawing/2014/main" id="{301F5C07-7FF1-4C90-8198-FC9C51216C7E}"/>
              </a:ext>
            </a:extLst>
          </p:cNvPr>
          <p:cNvSpPr/>
          <p:nvPr/>
        </p:nvSpPr>
        <p:spPr bwMode="auto">
          <a:xfrm>
            <a:off x="2159112" y="1718424"/>
            <a:ext cx="2804010"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BDDE Data</a:t>
            </a:r>
          </a:p>
        </p:txBody>
      </p:sp>
    </p:spTree>
    <p:extLst>
      <p:ext uri="{BB962C8B-B14F-4D97-AF65-F5344CB8AC3E}">
        <p14:creationId xmlns:p14="http://schemas.microsoft.com/office/powerpoint/2010/main" val="28338935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Causal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465823" y="3436331"/>
            <a:ext cx="199334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Feature Space Identification</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949342"/>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93"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5681462" y="5752260"/>
            <a:ext cx="784362" cy="50211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2" y="5659479"/>
            <a:ext cx="1455336"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791328"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252720"/>
            <a:ext cx="2907405" cy="11582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465824" y="5302642"/>
            <a:ext cx="1990878"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Significance Testing</a:t>
            </a:r>
          </a:p>
        </p:txBody>
      </p:sp>
      <p:sp>
        <p:nvSpPr>
          <p:cNvPr id="31" name="TextBox 30">
            <a:extLst>
              <a:ext uri="{FF2B5EF4-FFF2-40B4-BE49-F238E27FC236}">
                <a16:creationId xmlns:a16="http://schemas.microsoft.com/office/drawing/2014/main" id="{83303F25-04CE-4148-AE22-552B5BF809ED}"/>
              </a:ext>
            </a:extLst>
          </p:cNvPr>
          <p:cNvSpPr txBox="1"/>
          <p:nvPr/>
        </p:nvSpPr>
        <p:spPr>
          <a:xfrm>
            <a:off x="9024126" y="3837412"/>
            <a:ext cx="2404742" cy="769441"/>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a:t>
            </a:r>
            <a:r>
              <a:rPr lang="en-US" sz="1100" dirty="0" err="1">
                <a:solidFill>
                  <a:schemeClr val="accent5"/>
                </a:solidFill>
              </a:rPr>
              <a:t>Totpts</a:t>
            </a:r>
            <a:r>
              <a:rPr lang="en-US" sz="1100" dirty="0">
                <a:solidFill>
                  <a:schemeClr val="accent5"/>
                </a:solidFill>
              </a:rPr>
              <a:t>. </a:t>
            </a:r>
          </a:p>
          <a:p>
            <a:r>
              <a:rPr lang="en-US" sz="1100" b="1" dirty="0">
                <a:solidFill>
                  <a:schemeClr val="accent5"/>
                </a:solidFill>
              </a:rPr>
              <a:t>Segmented by</a:t>
            </a:r>
            <a:r>
              <a:rPr lang="en-US" sz="1100" dirty="0">
                <a:solidFill>
                  <a:schemeClr val="accent5"/>
                </a:solidFill>
              </a:rPr>
              <a:t> Crime Type, geo-locations,</a:t>
            </a:r>
            <a:r>
              <a:rPr lang="en-US" sz="1100" b="1" dirty="0">
                <a:solidFill>
                  <a:schemeClr val="accent5"/>
                </a:solidFill>
              </a:rPr>
              <a:t> </a:t>
            </a:r>
            <a:r>
              <a:rPr lang="en-US" sz="1100" dirty="0">
                <a:solidFill>
                  <a:schemeClr val="accent5"/>
                </a:solidFill>
              </a:rPr>
              <a:t>*Judge</a:t>
            </a:r>
          </a:p>
        </p:txBody>
      </p:sp>
      <p:sp>
        <p:nvSpPr>
          <p:cNvPr id="32" name="TextBox 31">
            <a:extLst>
              <a:ext uri="{FF2B5EF4-FFF2-40B4-BE49-F238E27FC236}">
                <a16:creationId xmlns:a16="http://schemas.microsoft.com/office/drawing/2014/main" id="{A9408A4D-7598-5E4A-A2FD-3375A50ACE5F}"/>
              </a:ext>
            </a:extLst>
          </p:cNvPr>
          <p:cNvSpPr txBox="1"/>
          <p:nvPr/>
        </p:nvSpPr>
        <p:spPr>
          <a:xfrm>
            <a:off x="9081746" y="6026239"/>
            <a:ext cx="2404742" cy="769441"/>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Sentence Difference in Days, confidence interval and p-value for the Difference</a:t>
            </a:r>
          </a:p>
        </p:txBody>
      </p:sp>
    </p:spTree>
    <p:extLst>
      <p:ext uri="{BB962C8B-B14F-4D97-AF65-F5344CB8AC3E}">
        <p14:creationId xmlns:p14="http://schemas.microsoft.com/office/powerpoint/2010/main" val="12851280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ectangle 118">
            <a:extLst>
              <a:ext uri="{FF2B5EF4-FFF2-40B4-BE49-F238E27FC236}">
                <a16:creationId xmlns:a16="http://schemas.microsoft.com/office/drawing/2014/main" id="{021114F5-194D-46DB-A300-4B8B395064F2}"/>
              </a:ext>
            </a:extLst>
          </p:cNvPr>
          <p:cNvSpPr/>
          <p:nvPr/>
        </p:nvSpPr>
        <p:spPr>
          <a:xfrm>
            <a:off x="9064917" y="1213630"/>
            <a:ext cx="2438400" cy="55644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itle 10">
            <a:extLst>
              <a:ext uri="{FF2B5EF4-FFF2-40B4-BE49-F238E27FC236}">
                <a16:creationId xmlns:a16="http://schemas.microsoft.com/office/drawing/2014/main" id="{37E23F2F-855D-4E5D-AFB5-36CDAD70EC34}"/>
              </a:ext>
            </a:extLst>
          </p:cNvPr>
          <p:cNvSpPr>
            <a:spLocks noGrp="1"/>
          </p:cNvSpPr>
          <p:nvPr>
            <p:ph type="title"/>
          </p:nvPr>
        </p:nvSpPr>
        <p:spPr>
          <a:xfrm>
            <a:off x="413359" y="50875"/>
            <a:ext cx="10972800" cy="772728"/>
          </a:xfrm>
        </p:spPr>
        <p:txBody>
          <a:bodyPr>
            <a:normAutofit fontScale="90000"/>
          </a:bodyPr>
          <a:lstStyle/>
          <a:p>
            <a:pPr algn="ctr"/>
            <a:r>
              <a:rPr lang="en-US" sz="4000" dirty="0">
                <a:latin typeface="Segoe UI" panose="020B0502040204020203" pitchFamily="34" charset="0"/>
                <a:cs typeface="Segoe UI" panose="020B0502040204020203" pitchFamily="34" charset="0"/>
              </a:rPr>
              <a:t>DAATE MVP Causal Model Architecture</a:t>
            </a:r>
          </a:p>
        </p:txBody>
      </p:sp>
      <p:sp>
        <p:nvSpPr>
          <p:cNvPr id="115" name="Rectangle 114">
            <a:extLst>
              <a:ext uri="{FF2B5EF4-FFF2-40B4-BE49-F238E27FC236}">
                <a16:creationId xmlns:a16="http://schemas.microsoft.com/office/drawing/2014/main" id="{685F49E4-53E7-41BA-ABAA-9153A7ED27D0}"/>
              </a:ext>
            </a:extLst>
          </p:cNvPr>
          <p:cNvSpPr/>
          <p:nvPr/>
        </p:nvSpPr>
        <p:spPr>
          <a:xfrm>
            <a:off x="61968" y="2949385"/>
            <a:ext cx="1543120" cy="415498"/>
          </a:xfrm>
          <a:prstGeom prst="rect">
            <a:avLst/>
          </a:prstGeom>
        </p:spPr>
        <p:txBody>
          <a:bodyPr wrap="square" lIns="121920" tIns="60960" rIns="121920" bIns="60960" anchor="t">
            <a:spAutoFit/>
          </a:bodyPr>
          <a:lstStyle/>
          <a:p>
            <a:pPr defTabSz="913881">
              <a:lnSpc>
                <a:spcPct val="95000"/>
              </a:lnSpc>
              <a:spcBef>
                <a:spcPct val="0"/>
              </a:spcBef>
              <a:spcAft>
                <a:spcPct val="0"/>
              </a:spcAft>
              <a:defRPr/>
            </a:pPr>
            <a:r>
              <a:rPr lang="en-US" sz="1000" b="1" spc="49" dirty="0">
                <a:solidFill>
                  <a:srgbClr val="F7F2E2"/>
                </a:solidFill>
                <a:latin typeface="Segoe UI Semibold"/>
                <a:cs typeface="Segoe UI Semibold"/>
              </a:rPr>
              <a:t>Florida Department Of Corrections</a:t>
            </a:r>
            <a:endParaRPr lang="en-US" sz="2400" dirty="0">
              <a:solidFill>
                <a:srgbClr val="F7F2E2"/>
              </a:solidFill>
            </a:endParaRPr>
          </a:p>
        </p:txBody>
      </p:sp>
      <p:pic>
        <p:nvPicPr>
          <p:cNvPr id="46" name="Picture 45" descr="Logo&#10;&#10;Description automatically generated">
            <a:extLst>
              <a:ext uri="{FF2B5EF4-FFF2-40B4-BE49-F238E27FC236}">
                <a16:creationId xmlns:a16="http://schemas.microsoft.com/office/drawing/2014/main" id="{AE548326-FB5F-4D36-B2A5-7BFF42ED2E7C}"/>
              </a:ext>
            </a:extLst>
          </p:cNvPr>
          <p:cNvPicPr>
            <a:picLocks noChangeAspect="1"/>
          </p:cNvPicPr>
          <p:nvPr/>
        </p:nvPicPr>
        <p:blipFill>
          <a:blip r:embed="rId3"/>
          <a:stretch>
            <a:fillRect/>
          </a:stretch>
        </p:blipFill>
        <p:spPr>
          <a:xfrm>
            <a:off x="228470" y="1862288"/>
            <a:ext cx="1014849" cy="1014849"/>
          </a:xfrm>
          <a:prstGeom prst="rect">
            <a:avLst/>
          </a:prstGeom>
        </p:spPr>
      </p:pic>
      <p:sp>
        <p:nvSpPr>
          <p:cNvPr id="92" name="Rectangle 91">
            <a:extLst>
              <a:ext uri="{FF2B5EF4-FFF2-40B4-BE49-F238E27FC236}">
                <a16:creationId xmlns:a16="http://schemas.microsoft.com/office/drawing/2014/main" id="{62E0DA5E-720F-479C-AF3A-9E634D5BBCB0}"/>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93" name="Rounded Rectangle 11">
            <a:extLst>
              <a:ext uri="{FF2B5EF4-FFF2-40B4-BE49-F238E27FC236}">
                <a16:creationId xmlns:a16="http://schemas.microsoft.com/office/drawing/2014/main" id="{7999C9E9-E149-4E5F-907E-57BA989539A3}"/>
              </a:ext>
            </a:extLst>
          </p:cNvPr>
          <p:cNvSpPr/>
          <p:nvPr/>
        </p:nvSpPr>
        <p:spPr bwMode="auto">
          <a:xfrm>
            <a:off x="4651222" y="1913650"/>
            <a:ext cx="2497073" cy="91212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94" name="Group 116">
            <a:extLst>
              <a:ext uri="{FF2B5EF4-FFF2-40B4-BE49-F238E27FC236}">
                <a16:creationId xmlns:a16="http://schemas.microsoft.com/office/drawing/2014/main" id="{01C0FB8C-2F2B-4170-8394-77AC09698548}"/>
              </a:ext>
            </a:extLst>
          </p:cNvPr>
          <p:cNvGrpSpPr/>
          <p:nvPr/>
        </p:nvGrpSpPr>
        <p:grpSpPr>
          <a:xfrm>
            <a:off x="9554657" y="2758884"/>
            <a:ext cx="986755" cy="1016000"/>
            <a:chOff x="555334" y="4191000"/>
            <a:chExt cx="587666" cy="609600"/>
          </a:xfrm>
        </p:grpSpPr>
        <p:pic>
          <p:nvPicPr>
            <p:cNvPr id="95" name="Picture 3" descr="C:\Documents and Settings\antonk\Local Settings\Temporary Internet Files\Content.IE5\AV78XKCM\MCj04348450000[1].png">
              <a:extLst>
                <a:ext uri="{FF2B5EF4-FFF2-40B4-BE49-F238E27FC236}">
                  <a16:creationId xmlns:a16="http://schemas.microsoft.com/office/drawing/2014/main" id="{720CBC3A-E74E-4FC7-B8E4-D26AE90673E2}"/>
                </a:ext>
              </a:extLst>
            </p:cNvPr>
            <p:cNvPicPr>
              <a:picLocks noChangeAspect="1" noChangeArrowheads="1"/>
            </p:cNvPicPr>
            <p:nvPr/>
          </p:nvPicPr>
          <p:blipFill>
            <a:blip r:embed="rId4" cstate="print"/>
            <a:srcRect/>
            <a:stretch>
              <a:fillRect/>
            </a:stretch>
          </p:blipFill>
          <p:spPr bwMode="auto">
            <a:xfrm>
              <a:off x="555334" y="4191000"/>
              <a:ext cx="587666" cy="527538"/>
            </a:xfrm>
            <a:prstGeom prst="rect">
              <a:avLst/>
            </a:prstGeom>
            <a:noFill/>
          </p:spPr>
        </p:pic>
        <p:sp>
          <p:nvSpPr>
            <p:cNvPr id="96" name="Can 21">
              <a:extLst>
                <a:ext uri="{FF2B5EF4-FFF2-40B4-BE49-F238E27FC236}">
                  <a16:creationId xmlns:a16="http://schemas.microsoft.com/office/drawing/2014/main" id="{34A24359-6A92-4311-B53B-0BE9DAB6053B}"/>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97" name="Picture 2" descr="Bloomberg Professional Service">
            <a:extLst>
              <a:ext uri="{FF2B5EF4-FFF2-40B4-BE49-F238E27FC236}">
                <a16:creationId xmlns:a16="http://schemas.microsoft.com/office/drawing/2014/main" id="{CFD5134D-7AE3-4851-984E-FC7483353F51}"/>
              </a:ext>
            </a:extLst>
          </p:cNvPr>
          <p:cNvPicPr>
            <a:picLocks noChangeAspect="1" noChangeArrowheads="1"/>
          </p:cNvPicPr>
          <p:nvPr/>
        </p:nvPicPr>
        <p:blipFill>
          <a:blip r:embed="rId5" cstate="print"/>
          <a:srcRect l="2614" t="12749" r="3268" b="39442"/>
          <a:stretch>
            <a:fillRect/>
          </a:stretch>
        </p:blipFill>
        <p:spPr bwMode="auto">
          <a:xfrm>
            <a:off x="9413369" y="1887939"/>
            <a:ext cx="1930400" cy="804333"/>
          </a:xfrm>
          <a:prstGeom prst="rect">
            <a:avLst/>
          </a:prstGeom>
          <a:noFill/>
        </p:spPr>
      </p:pic>
      <p:cxnSp>
        <p:nvCxnSpPr>
          <p:cNvPr id="98" name="Curved Connector 24">
            <a:extLst>
              <a:ext uri="{FF2B5EF4-FFF2-40B4-BE49-F238E27FC236}">
                <a16:creationId xmlns:a16="http://schemas.microsoft.com/office/drawing/2014/main" id="{9E1C9126-2517-4093-93EC-EEE17533B104}"/>
              </a:ext>
            </a:extLst>
          </p:cNvPr>
          <p:cNvCxnSpPr>
            <a:cxnSpLocks/>
            <a:stCxn id="93" idx="3"/>
            <a:endCxn id="95" idx="1"/>
          </p:cNvCxnSpPr>
          <p:nvPr/>
        </p:nvCxnSpPr>
        <p:spPr>
          <a:xfrm>
            <a:off x="7148295" y="2369712"/>
            <a:ext cx="2406362" cy="82878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9" name="Right Arrow 4">
            <a:extLst>
              <a:ext uri="{FF2B5EF4-FFF2-40B4-BE49-F238E27FC236}">
                <a16:creationId xmlns:a16="http://schemas.microsoft.com/office/drawing/2014/main" id="{301F5C07-7FF1-4C90-8198-FC9C51216C7E}"/>
              </a:ext>
            </a:extLst>
          </p:cNvPr>
          <p:cNvSpPr/>
          <p:nvPr/>
        </p:nvSpPr>
        <p:spPr bwMode="auto">
          <a:xfrm>
            <a:off x="1408238" y="1718424"/>
            <a:ext cx="2837804"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grpSp>
        <p:nvGrpSpPr>
          <p:cNvPr id="100" name="Group 99">
            <a:extLst>
              <a:ext uri="{FF2B5EF4-FFF2-40B4-BE49-F238E27FC236}">
                <a16:creationId xmlns:a16="http://schemas.microsoft.com/office/drawing/2014/main" id="{CF4BF398-DC29-4145-A44F-5929ABA01800}"/>
              </a:ext>
            </a:extLst>
          </p:cNvPr>
          <p:cNvGrpSpPr/>
          <p:nvPr/>
        </p:nvGrpSpPr>
        <p:grpSpPr>
          <a:xfrm>
            <a:off x="10682655" y="3102941"/>
            <a:ext cx="712054" cy="626116"/>
            <a:chOff x="3434328" y="3336433"/>
            <a:chExt cx="1059543" cy="925108"/>
          </a:xfrm>
        </p:grpSpPr>
        <p:pic>
          <p:nvPicPr>
            <p:cNvPr id="101" name="Picture 100">
              <a:extLst>
                <a:ext uri="{FF2B5EF4-FFF2-40B4-BE49-F238E27FC236}">
                  <a16:creationId xmlns:a16="http://schemas.microsoft.com/office/drawing/2014/main" id="{7B733F0F-7616-470F-946A-7DDBCB30A8D2}"/>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02" name="Rectangle 101">
              <a:extLst>
                <a:ext uri="{FF2B5EF4-FFF2-40B4-BE49-F238E27FC236}">
                  <a16:creationId xmlns:a16="http://schemas.microsoft.com/office/drawing/2014/main" id="{1FD507AA-6950-4863-B20C-4A9044787D8B}"/>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103" name="Rounded Rectangle 9">
            <a:extLst>
              <a:ext uri="{FF2B5EF4-FFF2-40B4-BE49-F238E27FC236}">
                <a16:creationId xmlns:a16="http://schemas.microsoft.com/office/drawing/2014/main" id="{81413883-6C1C-4C1A-B1BB-B42D007C8525}"/>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104" name="Rounded Rectangle 9">
            <a:extLst>
              <a:ext uri="{FF2B5EF4-FFF2-40B4-BE49-F238E27FC236}">
                <a16:creationId xmlns:a16="http://schemas.microsoft.com/office/drawing/2014/main" id="{8F7524AC-68A6-453C-8749-2435CC547C76}"/>
              </a:ext>
            </a:extLst>
          </p:cNvPr>
          <p:cNvSpPr/>
          <p:nvPr/>
        </p:nvSpPr>
        <p:spPr bwMode="auto">
          <a:xfrm>
            <a:off x="6465823" y="3436331"/>
            <a:ext cx="199334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Feature Space Identification</a:t>
            </a:r>
          </a:p>
        </p:txBody>
      </p:sp>
      <p:sp>
        <p:nvSpPr>
          <p:cNvPr id="105" name="Rounded Rectangle 9">
            <a:extLst>
              <a:ext uri="{FF2B5EF4-FFF2-40B4-BE49-F238E27FC236}">
                <a16:creationId xmlns:a16="http://schemas.microsoft.com/office/drawing/2014/main" id="{43C8943A-66D6-435A-8904-1BEFF40068DE}"/>
              </a:ext>
            </a:extLst>
          </p:cNvPr>
          <p:cNvSpPr/>
          <p:nvPr/>
        </p:nvSpPr>
        <p:spPr bwMode="auto">
          <a:xfrm>
            <a:off x="2532183" y="4218826"/>
            <a:ext cx="2932109" cy="949342"/>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cxnSp>
        <p:nvCxnSpPr>
          <p:cNvPr id="107" name="Curved Connector 24">
            <a:extLst>
              <a:ext uri="{FF2B5EF4-FFF2-40B4-BE49-F238E27FC236}">
                <a16:creationId xmlns:a16="http://schemas.microsoft.com/office/drawing/2014/main" id="{643464BB-3AC0-4A4D-A90E-DE71980EB5CA}"/>
              </a:ext>
            </a:extLst>
          </p:cNvPr>
          <p:cNvCxnSpPr>
            <a:cxnSpLocks/>
            <a:endCxn id="104" idx="3"/>
          </p:cNvCxnSpPr>
          <p:nvPr/>
        </p:nvCxnSpPr>
        <p:spPr>
          <a:xfrm rot="10800000" flipV="1">
            <a:off x="8459169" y="3491653"/>
            <a:ext cx="1095493" cy="39429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108" name="Curved Connector 24">
            <a:extLst>
              <a:ext uri="{FF2B5EF4-FFF2-40B4-BE49-F238E27FC236}">
                <a16:creationId xmlns:a16="http://schemas.microsoft.com/office/drawing/2014/main" id="{7F16F149-EA8E-4A08-8FAF-1AF2BFA53F27}"/>
              </a:ext>
            </a:extLst>
          </p:cNvPr>
          <p:cNvCxnSpPr>
            <a:cxnSpLocks/>
            <a:endCxn id="118" idx="1"/>
          </p:cNvCxnSpPr>
          <p:nvPr/>
        </p:nvCxnSpPr>
        <p:spPr>
          <a:xfrm flipV="1">
            <a:off x="5681462" y="5752260"/>
            <a:ext cx="784362" cy="50211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109" name="Picture 5" descr="C:\Users\torsteng\AppData\Local\Microsoft\Windows\Temporary Internet Files\Content.IE5\AP5NZ56T\MM900043784[1].gif">
            <a:extLst>
              <a:ext uri="{FF2B5EF4-FFF2-40B4-BE49-F238E27FC236}">
                <a16:creationId xmlns:a16="http://schemas.microsoft.com/office/drawing/2014/main" id="{9A04F7FE-AB8B-47A4-AC5A-3F5BC2131B30}"/>
              </a:ext>
            </a:extLst>
          </p:cNvPr>
          <p:cNvPicPr>
            <a:picLocks noChangeAspect="1" noChangeArrowheads="1" noCrop="1"/>
          </p:cNvPicPr>
          <p:nvPr/>
        </p:nvPicPr>
        <p:blipFill>
          <a:blip r:embed="rId7" cstate="print"/>
          <a:srcRect/>
          <a:stretch>
            <a:fillRect/>
          </a:stretch>
        </p:blipFill>
        <p:spPr bwMode="auto">
          <a:xfrm>
            <a:off x="9908414" y="4661960"/>
            <a:ext cx="699912" cy="699912"/>
          </a:xfrm>
          <a:prstGeom prst="rect">
            <a:avLst/>
          </a:prstGeom>
          <a:noFill/>
        </p:spPr>
      </p:pic>
      <p:cxnSp>
        <p:nvCxnSpPr>
          <p:cNvPr id="110" name="Curved Connector 24">
            <a:extLst>
              <a:ext uri="{FF2B5EF4-FFF2-40B4-BE49-F238E27FC236}">
                <a16:creationId xmlns:a16="http://schemas.microsoft.com/office/drawing/2014/main" id="{56003883-F777-4273-94A2-FC485286CB35}"/>
              </a:ext>
            </a:extLst>
          </p:cNvPr>
          <p:cNvCxnSpPr>
            <a:cxnSpLocks/>
            <a:stCxn id="118" idx="3"/>
          </p:cNvCxnSpPr>
          <p:nvPr/>
        </p:nvCxnSpPr>
        <p:spPr>
          <a:xfrm flipV="1">
            <a:off x="8456702" y="5659479"/>
            <a:ext cx="1455336" cy="9278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111" name="Group 110">
            <a:extLst>
              <a:ext uri="{FF2B5EF4-FFF2-40B4-BE49-F238E27FC236}">
                <a16:creationId xmlns:a16="http://schemas.microsoft.com/office/drawing/2014/main" id="{2C373BCF-F5BC-4039-BA54-B78521D0C3A4}"/>
              </a:ext>
            </a:extLst>
          </p:cNvPr>
          <p:cNvGrpSpPr/>
          <p:nvPr/>
        </p:nvGrpSpPr>
        <p:grpSpPr>
          <a:xfrm>
            <a:off x="9912038" y="5466909"/>
            <a:ext cx="712054" cy="626116"/>
            <a:chOff x="3434328" y="3336433"/>
            <a:chExt cx="1059543" cy="925108"/>
          </a:xfrm>
        </p:grpSpPr>
        <p:pic>
          <p:nvPicPr>
            <p:cNvPr id="112" name="Picture 111">
              <a:extLst>
                <a:ext uri="{FF2B5EF4-FFF2-40B4-BE49-F238E27FC236}">
                  <a16:creationId xmlns:a16="http://schemas.microsoft.com/office/drawing/2014/main" id="{BBAB7511-9162-4493-BC4F-EB8CCD37BD06}"/>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113" name="Rectangle 112">
              <a:extLst>
                <a:ext uri="{FF2B5EF4-FFF2-40B4-BE49-F238E27FC236}">
                  <a16:creationId xmlns:a16="http://schemas.microsoft.com/office/drawing/2014/main" id="{6777CAFB-0518-4E10-8247-A61D9673B8C7}"/>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114" name="Curved Connector 24">
            <a:extLst>
              <a:ext uri="{FF2B5EF4-FFF2-40B4-BE49-F238E27FC236}">
                <a16:creationId xmlns:a16="http://schemas.microsoft.com/office/drawing/2014/main" id="{363E993A-D929-474B-820B-70FD359C6043}"/>
              </a:ext>
            </a:extLst>
          </p:cNvPr>
          <p:cNvCxnSpPr>
            <a:cxnSpLocks/>
            <a:stCxn id="104" idx="1"/>
          </p:cNvCxnSpPr>
          <p:nvPr/>
        </p:nvCxnSpPr>
        <p:spPr>
          <a:xfrm rot="10800000" flipV="1">
            <a:off x="5674495" y="3885949"/>
            <a:ext cx="791328" cy="61154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116" name="Rounded Rectangle 9">
            <a:extLst>
              <a:ext uri="{FF2B5EF4-FFF2-40B4-BE49-F238E27FC236}">
                <a16:creationId xmlns:a16="http://schemas.microsoft.com/office/drawing/2014/main" id="{71DC2356-AF09-4D62-BC8E-66805B0B5F4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117" name="Rounded Rectangle 9">
            <a:extLst>
              <a:ext uri="{FF2B5EF4-FFF2-40B4-BE49-F238E27FC236}">
                <a16:creationId xmlns:a16="http://schemas.microsoft.com/office/drawing/2014/main" id="{35399D29-BBC9-4998-85F2-C7ED90600EF6}"/>
              </a:ext>
            </a:extLst>
          </p:cNvPr>
          <p:cNvSpPr/>
          <p:nvPr/>
        </p:nvSpPr>
        <p:spPr bwMode="auto">
          <a:xfrm>
            <a:off x="2556887" y="5252720"/>
            <a:ext cx="2907405" cy="11582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
        <p:nvSpPr>
          <p:cNvPr id="118" name="Rounded Rectangle 9">
            <a:extLst>
              <a:ext uri="{FF2B5EF4-FFF2-40B4-BE49-F238E27FC236}">
                <a16:creationId xmlns:a16="http://schemas.microsoft.com/office/drawing/2014/main" id="{A86DC910-3D53-4415-B119-9F69C3CD6733}"/>
              </a:ext>
            </a:extLst>
          </p:cNvPr>
          <p:cNvSpPr/>
          <p:nvPr/>
        </p:nvSpPr>
        <p:spPr bwMode="auto">
          <a:xfrm>
            <a:off x="6465824" y="5302642"/>
            <a:ext cx="1990878"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dirty="0">
                <a:gradFill>
                  <a:gsLst>
                    <a:gs pos="0">
                      <a:srgbClr val="FFFFFF"/>
                    </a:gs>
                    <a:gs pos="100000">
                      <a:srgbClr val="FFFFFF"/>
                    </a:gs>
                  </a:gsLst>
                  <a:lin ang="5400000" scaled="0"/>
                </a:gradFill>
                <a:latin typeface="Segoe UI"/>
                <a:cs typeface="Arial"/>
                <a:sym typeface="Arial"/>
              </a:rPr>
              <a:t>Significance Testing</a:t>
            </a:r>
          </a:p>
        </p:txBody>
      </p:sp>
      <p:sp>
        <p:nvSpPr>
          <p:cNvPr id="31" name="TextBox 30">
            <a:extLst>
              <a:ext uri="{FF2B5EF4-FFF2-40B4-BE49-F238E27FC236}">
                <a16:creationId xmlns:a16="http://schemas.microsoft.com/office/drawing/2014/main" id="{90F6F963-9D3C-4DE8-A6B4-F51E435CDDB3}"/>
              </a:ext>
            </a:extLst>
          </p:cNvPr>
          <p:cNvSpPr txBox="1"/>
          <p:nvPr/>
        </p:nvSpPr>
        <p:spPr>
          <a:xfrm>
            <a:off x="9024126" y="3837412"/>
            <a:ext cx="2404742" cy="430887"/>
          </a:xfrm>
          <a:prstGeom prst="rect">
            <a:avLst/>
          </a:prstGeom>
          <a:noFill/>
        </p:spPr>
        <p:txBody>
          <a:bodyPr wrap="square" rtlCol="0">
            <a:spAutoFit/>
          </a:bodyPr>
          <a:lstStyle/>
          <a:p>
            <a:r>
              <a:rPr lang="en-US" sz="1100" b="1" dirty="0">
                <a:solidFill>
                  <a:schemeClr val="accent5"/>
                </a:solidFill>
              </a:rPr>
              <a:t>Model Inputs</a:t>
            </a:r>
            <a:r>
              <a:rPr lang="en-US" sz="1100" dirty="0">
                <a:solidFill>
                  <a:schemeClr val="accent5"/>
                </a:solidFill>
              </a:rPr>
              <a:t>: Age, Gender, Race, Crime Type, *Judge</a:t>
            </a:r>
          </a:p>
        </p:txBody>
      </p:sp>
      <p:sp>
        <p:nvSpPr>
          <p:cNvPr id="32" name="TextBox 31">
            <a:extLst>
              <a:ext uri="{FF2B5EF4-FFF2-40B4-BE49-F238E27FC236}">
                <a16:creationId xmlns:a16="http://schemas.microsoft.com/office/drawing/2014/main" id="{45AE131A-6BA1-4BF3-BD93-0B3E73A0C7CE}"/>
              </a:ext>
            </a:extLst>
          </p:cNvPr>
          <p:cNvSpPr txBox="1"/>
          <p:nvPr/>
        </p:nvSpPr>
        <p:spPr>
          <a:xfrm>
            <a:off x="9081746" y="6206793"/>
            <a:ext cx="2404742" cy="261610"/>
          </a:xfrm>
          <a:prstGeom prst="rect">
            <a:avLst/>
          </a:prstGeom>
          <a:noFill/>
        </p:spPr>
        <p:txBody>
          <a:bodyPr wrap="square" rtlCol="0">
            <a:spAutoFit/>
          </a:bodyPr>
          <a:lstStyle/>
          <a:p>
            <a:r>
              <a:rPr lang="en-US" sz="1100" b="1" dirty="0">
                <a:solidFill>
                  <a:schemeClr val="accent5"/>
                </a:solidFill>
              </a:rPr>
              <a:t>Model Output</a:t>
            </a:r>
            <a:r>
              <a:rPr lang="en-US" sz="1100" dirty="0">
                <a:solidFill>
                  <a:schemeClr val="accent5"/>
                </a:solidFill>
              </a:rPr>
              <a:t>: p-value</a:t>
            </a:r>
          </a:p>
        </p:txBody>
      </p:sp>
    </p:spTree>
    <p:extLst>
      <p:ext uri="{BB962C8B-B14F-4D97-AF65-F5344CB8AC3E}">
        <p14:creationId xmlns:p14="http://schemas.microsoft.com/office/powerpoint/2010/main" val="2239970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a:t>DAATE MVP </a:t>
            </a:r>
            <a:r>
              <a:rPr lang="en">
                <a:solidFill>
                  <a:srgbClr val="0070C0"/>
                </a:solidFill>
              </a:rPr>
              <a:t>Model Architecture</a:t>
            </a:r>
            <a:endParaRPr>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r>
              <a:rPr lang="en-US" sz="2400">
                <a:solidFill>
                  <a:srgbClr val="000000"/>
                </a:solidFill>
                <a:latin typeface="Segoe UI"/>
                <a:cs typeface="Arial"/>
                <a:sym typeface="Arial"/>
              </a:rPr>
              <a:t>Operational processing pipeline</a:t>
            </a: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3545565" y="1909721"/>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633404" y="3449004"/>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411456" y="2321650"/>
            <a:ext cx="1930400" cy="804333"/>
          </a:xfrm>
          <a:prstGeom prst="rect">
            <a:avLst/>
          </a:prstGeom>
          <a:noFill/>
        </p:spPr>
      </p:pic>
      <p:pic>
        <p:nvPicPr>
          <p:cNvPr id="40" name="Picture 5" descr="C:\Users\torsteng\AppData\Local\Microsoft\Windows\Temporary Internet Files\Content.IE5\AP5NZ56T\MM900043784[1].gif">
            <a:extLst>
              <a:ext uri="{FF2B5EF4-FFF2-40B4-BE49-F238E27FC236}">
                <a16:creationId xmlns:a16="http://schemas.microsoft.com/office/drawing/2014/main" id="{AF54796B-3D9F-4EE9-80A5-E2AF6EF6D913}"/>
              </a:ext>
            </a:extLst>
          </p:cNvPr>
          <p:cNvPicPr>
            <a:picLocks noChangeAspect="1" noChangeArrowheads="1" noCrop="1"/>
          </p:cNvPicPr>
          <p:nvPr/>
        </p:nvPicPr>
        <p:blipFill>
          <a:blip r:embed="rId5" cstate="print"/>
          <a:srcRect/>
          <a:stretch>
            <a:fillRect/>
          </a:stretch>
        </p:blipFill>
        <p:spPr bwMode="auto">
          <a:xfrm>
            <a:off x="9776825" y="1300121"/>
            <a:ext cx="699912" cy="699912"/>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60" idx="3"/>
            <a:endCxn id="37" idx="1"/>
          </p:cNvCxnSpPr>
          <p:nvPr/>
        </p:nvCxnSpPr>
        <p:spPr>
          <a:xfrm>
            <a:off x="7891401" y="2506423"/>
            <a:ext cx="1742003" cy="138219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99288" y="182340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a:gradFill>
                  <a:gsLst>
                    <a:gs pos="0">
                      <a:srgbClr val="FFFFFF"/>
                    </a:gs>
                    <a:gs pos="100000">
                      <a:srgbClr val="FFFFFF"/>
                    </a:gs>
                  </a:gsLst>
                  <a:lin ang="5400000" scaled="0"/>
                </a:gradFill>
                <a:latin typeface="Segoe UI"/>
                <a:cs typeface="Arial"/>
                <a:sym typeface="Arial"/>
              </a:rPr>
              <a:t>Data</a:t>
            </a:r>
          </a:p>
        </p:txBody>
      </p:sp>
      <p:cxnSp>
        <p:nvCxnSpPr>
          <p:cNvPr id="43" name="Curved Connector 30">
            <a:extLst>
              <a:ext uri="{FF2B5EF4-FFF2-40B4-BE49-F238E27FC236}">
                <a16:creationId xmlns:a16="http://schemas.microsoft.com/office/drawing/2014/main" id="{9A91161C-6BE9-4FCC-84B5-4E0476D0A8E9}"/>
              </a:ext>
            </a:extLst>
          </p:cNvPr>
          <p:cNvCxnSpPr>
            <a:cxnSpLocks/>
            <a:stCxn id="60" idx="3"/>
            <a:endCxn id="40" idx="1"/>
          </p:cNvCxnSpPr>
          <p:nvPr/>
        </p:nvCxnSpPr>
        <p:spPr>
          <a:xfrm flipV="1">
            <a:off x="7891401" y="1650078"/>
            <a:ext cx="1885424" cy="85634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6"/>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4052" y="3695600"/>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60" name="Rounded Rectangle 9">
            <a:extLst>
              <a:ext uri="{FF2B5EF4-FFF2-40B4-BE49-F238E27FC236}">
                <a16:creationId xmlns:a16="http://schemas.microsoft.com/office/drawing/2014/main" id="{D6D39AB6-0DEC-41FD-8964-7F83BBBFCDAC}"/>
              </a:ext>
            </a:extLst>
          </p:cNvPr>
          <p:cNvSpPr/>
          <p:nvPr/>
        </p:nvSpPr>
        <p:spPr bwMode="auto">
          <a:xfrm>
            <a:off x="5570876" y="1927731"/>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Feature Engineering</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a:t>
            </a:r>
            <a:endParaRPr lang="en-US" sz="1467">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Balance data</a:t>
            </a: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121359" y="4121662"/>
            <a:ext cx="2320525" cy="1157383"/>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Sampling</a:t>
            </a:r>
          </a:p>
        </p:txBody>
      </p:sp>
      <p:sp>
        <p:nvSpPr>
          <p:cNvPr id="75" name="Rounded Rectangle 9">
            <a:extLst>
              <a:ext uri="{FF2B5EF4-FFF2-40B4-BE49-F238E27FC236}">
                <a16:creationId xmlns:a16="http://schemas.microsoft.com/office/drawing/2014/main" id="{9674BA3A-0E9A-49E1-AE32-D93E79E3878C}"/>
              </a:ext>
            </a:extLst>
          </p:cNvPr>
          <p:cNvSpPr/>
          <p:nvPr/>
        </p:nvSpPr>
        <p:spPr bwMode="auto">
          <a:xfrm>
            <a:off x="5456892" y="3354257"/>
            <a:ext cx="2568843"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5858042" y="3553543"/>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Modelling</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5844140" y="4595045"/>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a:gradFill>
                  <a:gsLst>
                    <a:gs pos="0">
                      <a:srgbClr val="FFFFFF"/>
                    </a:gs>
                    <a:gs pos="100000">
                      <a:srgbClr val="FFFFFF"/>
                    </a:gs>
                  </a:gsLst>
                  <a:lin ang="5400000" scaled="0"/>
                </a:gradFill>
                <a:latin typeface="Segoe UI"/>
                <a:cs typeface="Arial"/>
                <a:sym typeface="Arial"/>
              </a:rPr>
              <a:t>Matching</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5863190" y="5690019"/>
            <a:ext cx="1847425"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a:gradFill>
                  <a:gsLst>
                    <a:gs pos="0">
                      <a:srgbClr val="FFFFFF"/>
                    </a:gs>
                    <a:gs pos="100000">
                      <a:srgbClr val="FFFFFF"/>
                    </a:gs>
                  </a:gsLst>
                  <a:lin ang="5400000" scaled="0"/>
                </a:gradFill>
                <a:latin typeface="Segoe UI"/>
                <a:cs typeface="Arial"/>
                <a:sym typeface="Arial"/>
              </a:rPr>
              <a:t>Significance Test</a:t>
            </a:r>
          </a:p>
        </p:txBody>
      </p:sp>
      <p:cxnSp>
        <p:nvCxnSpPr>
          <p:cNvPr id="66" name="Curved Connector 24">
            <a:extLst>
              <a:ext uri="{FF2B5EF4-FFF2-40B4-BE49-F238E27FC236}">
                <a16:creationId xmlns:a16="http://schemas.microsoft.com/office/drawing/2014/main" id="{89940E0E-B79C-456F-8189-161813E9AA4E}"/>
              </a:ext>
            </a:extLst>
          </p:cNvPr>
          <p:cNvCxnSpPr>
            <a:cxnSpLocks/>
            <a:endCxn id="34" idx="3"/>
          </p:cNvCxnSpPr>
          <p:nvPr/>
        </p:nvCxnSpPr>
        <p:spPr>
          <a:xfrm rot="10800000">
            <a:off x="7677663" y="4003163"/>
            <a:ext cx="2136459" cy="363124"/>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4" name="Arrow: Curved Right 73">
            <a:extLst>
              <a:ext uri="{FF2B5EF4-FFF2-40B4-BE49-F238E27FC236}">
                <a16:creationId xmlns:a16="http://schemas.microsoft.com/office/drawing/2014/main" id="{A300FEDC-5650-4162-A754-E3F78952A6D0}"/>
              </a:ext>
            </a:extLst>
          </p:cNvPr>
          <p:cNvSpPr/>
          <p:nvPr/>
        </p:nvSpPr>
        <p:spPr>
          <a:xfrm>
            <a:off x="5521851" y="3931096"/>
            <a:ext cx="336191" cy="110716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3F3F3"/>
              </a:solidFill>
              <a:latin typeface="Arial"/>
              <a:sym typeface="Arial"/>
            </a:endParaRPr>
          </a:p>
        </p:txBody>
      </p:sp>
      <p:cxnSp>
        <p:nvCxnSpPr>
          <p:cNvPr id="78" name="Curved Connector 24">
            <a:extLst>
              <a:ext uri="{FF2B5EF4-FFF2-40B4-BE49-F238E27FC236}">
                <a16:creationId xmlns:a16="http://schemas.microsoft.com/office/drawing/2014/main" id="{AC440A1F-3BEA-4043-BD4B-CB38F74EA534}"/>
              </a:ext>
            </a:extLst>
          </p:cNvPr>
          <p:cNvCxnSpPr>
            <a:cxnSpLocks/>
            <a:stCxn id="71" idx="1"/>
            <a:endCxn id="70" idx="3"/>
          </p:cNvCxnSpPr>
          <p:nvPr/>
        </p:nvCxnSpPr>
        <p:spPr>
          <a:xfrm rot="10800000">
            <a:off x="4441886" y="4700354"/>
            <a:ext cx="1402255" cy="34430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stCxn id="70" idx="2"/>
            <a:endCxn id="72" idx="1"/>
          </p:cNvCxnSpPr>
          <p:nvPr/>
        </p:nvCxnSpPr>
        <p:spPr>
          <a:xfrm rot="16200000" flipH="1">
            <a:off x="4142110" y="4418556"/>
            <a:ext cx="860593" cy="258156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5"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7710615" y="5586013"/>
            <a:ext cx="2130885" cy="5536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91" name="Rounded Rectangle 9">
            <a:extLst>
              <a:ext uri="{FF2B5EF4-FFF2-40B4-BE49-F238E27FC236}">
                <a16:creationId xmlns:a16="http://schemas.microsoft.com/office/drawing/2014/main" id="{66335E3A-A8EB-4D6F-9882-D9751782F0E1}"/>
              </a:ext>
            </a:extLst>
          </p:cNvPr>
          <p:cNvSpPr/>
          <p:nvPr/>
        </p:nvSpPr>
        <p:spPr bwMode="auto">
          <a:xfrm>
            <a:off x="9310529" y="5983093"/>
            <a:ext cx="1808040" cy="642481"/>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67">
                <a:gradFill>
                  <a:gsLst>
                    <a:gs pos="0">
                      <a:srgbClr val="FFFFFF"/>
                    </a:gs>
                    <a:gs pos="100000">
                      <a:srgbClr val="FFFFFF"/>
                    </a:gs>
                  </a:gsLst>
                  <a:lin ang="5400000" scaled="0"/>
                </a:gradFill>
                <a:latin typeface="Segoe UI"/>
                <a:cs typeface="Arial"/>
                <a:sym typeface="Arial"/>
              </a:rPr>
              <a:t>Statistical Inference</a:t>
            </a:r>
          </a:p>
        </p:txBody>
      </p: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2" name="Curved Connector 24">
            <a:extLst>
              <a:ext uri="{FF2B5EF4-FFF2-40B4-BE49-F238E27FC236}">
                <a16:creationId xmlns:a16="http://schemas.microsoft.com/office/drawing/2014/main" id="{66E3BB53-BE7E-45DC-9CA4-2D04EE1D8138}"/>
              </a:ext>
            </a:extLst>
          </p:cNvPr>
          <p:cNvCxnSpPr>
            <a:cxnSpLocks/>
            <a:stCxn id="34" idx="3"/>
          </p:cNvCxnSpPr>
          <p:nvPr/>
        </p:nvCxnSpPr>
        <p:spPr>
          <a:xfrm>
            <a:off x="7677663" y="4003162"/>
            <a:ext cx="2099164" cy="13230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 name="TextBox 3">
            <a:extLst>
              <a:ext uri="{FF2B5EF4-FFF2-40B4-BE49-F238E27FC236}">
                <a16:creationId xmlns:a16="http://schemas.microsoft.com/office/drawing/2014/main" id="{F3E576A7-BC5E-43AD-9795-D079E36B5110}"/>
              </a:ext>
            </a:extLst>
          </p:cNvPr>
          <p:cNvSpPr txBox="1"/>
          <p:nvPr/>
        </p:nvSpPr>
        <p:spPr>
          <a:xfrm>
            <a:off x="8791028" y="4691775"/>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Prediction results</a:t>
            </a:r>
          </a:p>
        </p:txBody>
      </p:sp>
      <p:sp>
        <p:nvSpPr>
          <p:cNvPr id="53" name="TextBox 52">
            <a:extLst>
              <a:ext uri="{FF2B5EF4-FFF2-40B4-BE49-F238E27FC236}">
                <a16:creationId xmlns:a16="http://schemas.microsoft.com/office/drawing/2014/main" id="{6BB98AF5-1253-4F6F-B377-B487C5E1DBD2}"/>
              </a:ext>
            </a:extLst>
          </p:cNvPr>
          <p:cNvSpPr txBox="1"/>
          <p:nvPr/>
        </p:nvSpPr>
        <p:spPr>
          <a:xfrm>
            <a:off x="7966359" y="5476777"/>
            <a:ext cx="2136459" cy="276999"/>
          </a:xfrm>
          <a:prstGeom prst="rect">
            <a:avLst/>
          </a:prstGeom>
          <a:noFill/>
        </p:spPr>
        <p:txBody>
          <a:bodyPr wrap="square" rtlCol="0">
            <a:spAutoFit/>
          </a:bodyPr>
          <a:lstStyle/>
          <a:p>
            <a:pPr defTabSz="1219170">
              <a:buClr>
                <a:srgbClr val="000000"/>
              </a:buClr>
            </a:pPr>
            <a:r>
              <a:rPr lang="en-US" sz="1200" kern="0">
                <a:solidFill>
                  <a:srgbClr val="000000"/>
                </a:solidFill>
                <a:latin typeface="Arial"/>
                <a:cs typeface="Arial"/>
                <a:sym typeface="Arial"/>
              </a:rPr>
              <a:t>Causal results</a:t>
            </a:r>
          </a:p>
        </p:txBody>
      </p:sp>
    </p:spTree>
    <p:extLst>
      <p:ext uri="{BB962C8B-B14F-4D97-AF65-F5344CB8AC3E}">
        <p14:creationId xmlns:p14="http://schemas.microsoft.com/office/powerpoint/2010/main" val="397075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Predictive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234722" y="3130115"/>
            <a:ext cx="3532798" cy="3380809"/>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6306296" y="3423555"/>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Baseline Model</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532183" y="4218826"/>
            <a:ext cx="2932109" cy="114304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 and regularization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6639547" y="5586012"/>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Predictive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7" idx="2"/>
            <a:endCxn id="34" idx="3"/>
          </p:cNvCxnSpPr>
          <p:nvPr/>
        </p:nvCxnSpPr>
        <p:spPr>
          <a:xfrm rot="5400000">
            <a:off x="8715447" y="2540585"/>
            <a:ext cx="743058" cy="1922118"/>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flipV="1">
            <a:off x="5681462" y="5892037"/>
            <a:ext cx="958085" cy="36233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8486972" y="5586012"/>
            <a:ext cx="1354528" cy="306025"/>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p:cNvCxnSpPr>
          <p:nvPr/>
        </p:nvCxnSpPr>
        <p:spPr>
          <a:xfrm rot="10800000" flipV="1">
            <a:off x="5769143" y="4350288"/>
            <a:ext cx="1207412" cy="70555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60" name="Rounded Rectangle 9">
            <a:extLst>
              <a:ext uri="{FF2B5EF4-FFF2-40B4-BE49-F238E27FC236}">
                <a16:creationId xmlns:a16="http://schemas.microsoft.com/office/drawing/2014/main" id="{D6D39AB6-0DEC-41FD-8964-7F83BBBFCDAC}"/>
              </a:ext>
            </a:extLst>
          </p:cNvPr>
          <p:cNvSpPr/>
          <p:nvPr/>
        </p:nvSpPr>
        <p:spPr bwMode="auto">
          <a:xfrm>
            <a:off x="2556887" y="3328781"/>
            <a:ext cx="2880433" cy="76985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Selection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endParaRPr lang="en-US" sz="1400" dirty="0">
              <a:gradFill>
                <a:gsLst>
                  <a:gs pos="0">
                    <a:srgbClr val="FFFFFF"/>
                  </a:gs>
                  <a:gs pos="100000">
                    <a:srgbClr val="FFFFFF"/>
                  </a:gs>
                </a:gsLst>
                <a:lin ang="5400000" scaled="0"/>
              </a:gradFill>
              <a:latin typeface="Segoe UI"/>
              <a:cs typeface="Segoe UI"/>
              <a:sym typeface="Arial"/>
            </a:endParaRP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Feature Engineering</a:t>
            </a:r>
            <a:endParaRPr lang="en-US" sz="1400" dirty="0">
              <a:gradFill>
                <a:gsLst>
                  <a:gs pos="0">
                    <a:srgbClr val="FFFFFF"/>
                  </a:gs>
                  <a:gs pos="100000">
                    <a:srgbClr val="FFFFFF"/>
                  </a:gs>
                </a:gsLst>
                <a:lin ang="5400000" scaled="0"/>
              </a:gradFill>
              <a:latin typeface="Segoe UI"/>
              <a:cs typeface="Segoe UI"/>
              <a:sym typeface="Arial"/>
            </a:endParaRPr>
          </a:p>
        </p:txBody>
      </p:sp>
      <p:sp>
        <p:nvSpPr>
          <p:cNvPr id="70" name="Rounded Rectangle 9">
            <a:extLst>
              <a:ext uri="{FF2B5EF4-FFF2-40B4-BE49-F238E27FC236}">
                <a16:creationId xmlns:a16="http://schemas.microsoft.com/office/drawing/2014/main" id="{02EE376C-BD40-4EBD-B404-0AF9EDDF9184}"/>
              </a:ext>
            </a:extLst>
          </p:cNvPr>
          <p:cNvSpPr/>
          <p:nvPr/>
        </p:nvSpPr>
        <p:spPr bwMode="auto">
          <a:xfrm>
            <a:off x="2556887" y="5435337"/>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Model Configuration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Hyper-Parameter Tuning</a:t>
            </a:r>
          </a:p>
        </p:txBody>
      </p:sp>
    </p:spTree>
    <p:extLst>
      <p:ext uri="{BB962C8B-B14F-4D97-AF65-F5344CB8AC3E}">
        <p14:creationId xmlns:p14="http://schemas.microsoft.com/office/powerpoint/2010/main" val="416091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DAATE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695475" y="1088479"/>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cxnSp>
        <p:nvCxnSpPr>
          <p:cNvPr id="41" name="Curved Connector 24">
            <a:extLst>
              <a:ext uri="{FF2B5EF4-FFF2-40B4-BE49-F238E27FC236}">
                <a16:creationId xmlns:a16="http://schemas.microsoft.com/office/drawing/2014/main" id="{8D10B0DD-2446-4DA8-8653-95FBBCF799B3}"/>
              </a:ext>
            </a:extLst>
          </p:cNvPr>
          <p:cNvCxnSpPr>
            <a:cxnSpLocks/>
          </p:cNvCxnSpPr>
          <p:nvPr/>
        </p:nvCxnSpPr>
        <p:spPr>
          <a:xfrm flipV="1">
            <a:off x="7824839" y="2751688"/>
            <a:ext cx="1830159" cy="213801"/>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1371300" y="2121758"/>
            <a:ext cx="4904057" cy="1737406"/>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Generate Combinations of independent variables</a:t>
            </a:r>
          </a:p>
        </p:txBody>
      </p:sp>
      <p:sp>
        <p:nvSpPr>
          <p:cNvPr id="45" name="Rectangle 44">
            <a:extLst>
              <a:ext uri="{FF2B5EF4-FFF2-40B4-BE49-F238E27FC236}">
                <a16:creationId xmlns:a16="http://schemas.microsoft.com/office/drawing/2014/main" id="{4336ED9A-1B37-445D-BADD-1D4771070170}"/>
              </a:ext>
            </a:extLst>
          </p:cNvPr>
          <p:cNvSpPr/>
          <p:nvPr/>
        </p:nvSpPr>
        <p:spPr>
          <a:xfrm>
            <a:off x="9173980" y="1714614"/>
            <a:ext cx="2381327"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dirty="0">
                <a:solidFill>
                  <a:sysClr val="windowText" lastClr="000000"/>
                </a:solidFill>
                <a:latin typeface="Segoe UI Semibold"/>
                <a:cs typeface="Segoe UI Semibold"/>
                <a:sym typeface="Arial"/>
              </a:rPr>
              <a:t>Bias Detection Engine Inference (BDDE) Container</a:t>
            </a:r>
            <a:endParaRPr lang="en-US" sz="2400" kern="0" dirty="0">
              <a:solidFill>
                <a:sysClr val="windowText" lastClr="000000"/>
              </a:solidFill>
              <a:latin typeface="Arial"/>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3517219" y="5239771"/>
            <a:ext cx="1819621" cy="899236"/>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133" dirty="0">
                <a:gradFill>
                  <a:gsLst>
                    <a:gs pos="0">
                      <a:srgbClr val="FFFFFF"/>
                    </a:gs>
                    <a:gs pos="100000">
                      <a:srgbClr val="FFFFFF"/>
                    </a:gs>
                  </a:gsLst>
                  <a:lin ang="5400000" scaled="0"/>
                </a:gradFill>
                <a:latin typeface="Segoe UI"/>
                <a:cs typeface="Arial"/>
                <a:sym typeface="Arial"/>
              </a:rPr>
              <a:t>Prediction Results</a:t>
            </a:r>
          </a:p>
        </p:txBody>
      </p:sp>
      <p:cxnSp>
        <p:nvCxnSpPr>
          <p:cNvPr id="66" name="Curved Connector 24">
            <a:extLst>
              <a:ext uri="{FF2B5EF4-FFF2-40B4-BE49-F238E27FC236}">
                <a16:creationId xmlns:a16="http://schemas.microsoft.com/office/drawing/2014/main" id="{89940E0E-B79C-456F-8189-161813E9AA4E}"/>
              </a:ext>
            </a:extLst>
          </p:cNvPr>
          <p:cNvCxnSpPr>
            <a:cxnSpLocks/>
            <a:stCxn id="3" idx="2"/>
          </p:cNvCxnSpPr>
          <p:nvPr/>
        </p:nvCxnSpPr>
        <p:spPr>
          <a:xfrm rot="5400000">
            <a:off x="7083985" y="1729405"/>
            <a:ext cx="2001948" cy="5496237"/>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3" cstate="print"/>
          <a:srcRect/>
          <a:stretch>
            <a:fillRect/>
          </a:stretch>
        </p:blipFill>
        <p:spPr bwMode="auto">
          <a:xfrm>
            <a:off x="10312839" y="5544199"/>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endCxn id="87" idx="1"/>
          </p:cNvCxnSpPr>
          <p:nvPr/>
        </p:nvCxnSpPr>
        <p:spPr>
          <a:xfrm>
            <a:off x="5336840" y="5894155"/>
            <a:ext cx="4975999" cy="12700"/>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3" name="Picture 2" descr="DAATE Inference Container&#10;">
            <a:extLst>
              <a:ext uri="{FF2B5EF4-FFF2-40B4-BE49-F238E27FC236}">
                <a16:creationId xmlns:a16="http://schemas.microsoft.com/office/drawing/2014/main" id="{CF6EFC03-F2AC-794D-B21C-12248AE10E9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654998" y="2121758"/>
            <a:ext cx="2356158" cy="1354791"/>
          </a:xfrm>
          <a:prstGeom prst="rect">
            <a:avLst/>
          </a:prstGeom>
        </p:spPr>
      </p:pic>
      <p:sp>
        <p:nvSpPr>
          <p:cNvPr id="12" name="Rectangle 11">
            <a:extLst>
              <a:ext uri="{FF2B5EF4-FFF2-40B4-BE49-F238E27FC236}">
                <a16:creationId xmlns:a16="http://schemas.microsoft.com/office/drawing/2014/main" id="{4DB1916D-7FF6-4818-8FEE-A1B570EC346E}"/>
              </a:ext>
            </a:extLst>
          </p:cNvPr>
          <p:cNvSpPr/>
          <p:nvPr/>
        </p:nvSpPr>
        <p:spPr>
          <a:xfrm>
            <a:off x="143686" y="3581786"/>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13" name="Picture 12" descr="Logo&#10;&#10;Description automatically generated">
            <a:extLst>
              <a:ext uri="{FF2B5EF4-FFF2-40B4-BE49-F238E27FC236}">
                <a16:creationId xmlns:a16="http://schemas.microsoft.com/office/drawing/2014/main" id="{6E832ADD-9016-4013-B9F9-EE4ED4A0A610}"/>
              </a:ext>
            </a:extLst>
          </p:cNvPr>
          <p:cNvPicPr>
            <a:picLocks noChangeAspect="1"/>
          </p:cNvPicPr>
          <p:nvPr/>
        </p:nvPicPr>
        <p:blipFill>
          <a:blip r:embed="rId6"/>
          <a:stretch>
            <a:fillRect/>
          </a:stretch>
        </p:blipFill>
        <p:spPr>
          <a:xfrm>
            <a:off x="216021" y="2458065"/>
            <a:ext cx="1014849" cy="1014849"/>
          </a:xfrm>
          <a:prstGeom prst="rect">
            <a:avLst/>
          </a:prstGeom>
        </p:spPr>
      </p:pic>
      <p:pic>
        <p:nvPicPr>
          <p:cNvPr id="1026" name="Picture 2" descr="See the source image">
            <a:extLst>
              <a:ext uri="{FF2B5EF4-FFF2-40B4-BE49-F238E27FC236}">
                <a16:creationId xmlns:a16="http://schemas.microsoft.com/office/drawing/2014/main" id="{DDC9FF5D-A32B-4C0E-AC67-435B0C68B3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1176" y="2458065"/>
            <a:ext cx="1037844" cy="10378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7D8D78-8B7E-4122-84AF-18C6E0CCBDC4}"/>
              </a:ext>
            </a:extLst>
          </p:cNvPr>
          <p:cNvSpPr txBox="1"/>
          <p:nvPr/>
        </p:nvSpPr>
        <p:spPr>
          <a:xfrm>
            <a:off x="6019787" y="1335024"/>
            <a:ext cx="1898917" cy="646331"/>
          </a:xfrm>
          <a:prstGeom prst="rect">
            <a:avLst/>
          </a:prstGeom>
          <a:noFill/>
        </p:spPr>
        <p:txBody>
          <a:bodyPr wrap="square" rtlCol="0">
            <a:spAutoFit/>
          </a:bodyPr>
          <a:lstStyle/>
          <a:p>
            <a:r>
              <a:rPr lang="en-US" dirty="0">
                <a:solidFill>
                  <a:schemeClr val="accent5"/>
                </a:solidFill>
              </a:rPr>
              <a:t>Add model input variables here</a:t>
            </a:r>
          </a:p>
        </p:txBody>
      </p:sp>
      <p:sp>
        <p:nvSpPr>
          <p:cNvPr id="18" name="TextBox 17">
            <a:extLst>
              <a:ext uri="{FF2B5EF4-FFF2-40B4-BE49-F238E27FC236}">
                <a16:creationId xmlns:a16="http://schemas.microsoft.com/office/drawing/2014/main" id="{415243F2-6896-44F3-AAA4-BBB8C9465D91}"/>
              </a:ext>
            </a:extLst>
          </p:cNvPr>
          <p:cNvSpPr txBox="1"/>
          <p:nvPr/>
        </p:nvSpPr>
        <p:spPr>
          <a:xfrm>
            <a:off x="3319259" y="4346015"/>
            <a:ext cx="1898917" cy="923330"/>
          </a:xfrm>
          <a:prstGeom prst="rect">
            <a:avLst/>
          </a:prstGeom>
          <a:noFill/>
        </p:spPr>
        <p:txBody>
          <a:bodyPr wrap="square" rtlCol="0">
            <a:spAutoFit/>
          </a:bodyPr>
          <a:lstStyle/>
          <a:p>
            <a:r>
              <a:rPr lang="en-US" dirty="0">
                <a:solidFill>
                  <a:schemeClr val="accent5"/>
                </a:solidFill>
              </a:rPr>
              <a:t>Add model output variables here</a:t>
            </a:r>
          </a:p>
        </p:txBody>
      </p:sp>
    </p:spTree>
    <p:extLst>
      <p:ext uri="{BB962C8B-B14F-4D97-AF65-F5344CB8AC3E}">
        <p14:creationId xmlns:p14="http://schemas.microsoft.com/office/powerpoint/2010/main" val="200449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8" name="Google Shape;658;p47"/>
          <p:cNvSpPr txBox="1">
            <a:spLocks noGrp="1"/>
          </p:cNvSpPr>
          <p:nvPr>
            <p:ph type="ctrTitle"/>
          </p:nvPr>
        </p:nvSpPr>
        <p:spPr>
          <a:xfrm>
            <a:off x="1199881" y="189949"/>
            <a:ext cx="9025200" cy="874000"/>
          </a:xfrm>
          <a:prstGeom prst="rect">
            <a:avLst/>
          </a:prstGeom>
        </p:spPr>
        <p:txBody>
          <a:bodyPr spcFirstLastPara="1" wrap="square" lIns="121900" tIns="121900" rIns="121900" bIns="121900" anchor="t" anchorCtr="0">
            <a:noAutofit/>
          </a:bodyPr>
          <a:lstStyle/>
          <a:p>
            <a:r>
              <a:rPr lang="en" dirty="0"/>
              <a:t>DAATE MVP </a:t>
            </a:r>
            <a:r>
              <a:rPr lang="en" dirty="0">
                <a:solidFill>
                  <a:srgbClr val="0070C0"/>
                </a:solidFill>
              </a:rPr>
              <a:t>Causal Modeling</a:t>
            </a:r>
            <a:endParaRPr dirty="0">
              <a:solidFill>
                <a:srgbClr val="0070C0"/>
              </a:solidFill>
            </a:endParaRPr>
          </a:p>
        </p:txBody>
      </p:sp>
      <p:sp>
        <p:nvSpPr>
          <p:cNvPr id="33" name="Rectangle 32">
            <a:extLst>
              <a:ext uri="{FF2B5EF4-FFF2-40B4-BE49-F238E27FC236}">
                <a16:creationId xmlns:a16="http://schemas.microsoft.com/office/drawing/2014/main" id="{9FB27B7A-B9DD-4785-AF50-3FD9D45ABE33}"/>
              </a:ext>
            </a:extLst>
          </p:cNvPr>
          <p:cNvSpPr/>
          <p:nvPr/>
        </p:nvSpPr>
        <p:spPr bwMode="auto">
          <a:xfrm>
            <a:off x="1895583" y="1198521"/>
            <a:ext cx="6789404" cy="5579572"/>
          </a:xfrm>
          <a:prstGeom prst="rect">
            <a:avLst/>
          </a:prstGeom>
          <a:solidFill>
            <a:srgbClr val="FFFFFF"/>
          </a:solidFill>
          <a:ln w="9525" cap="flat" cmpd="sng" algn="ctr">
            <a:solidFill>
              <a:srgbClr val="000000"/>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t" anchorCtr="0" compatLnSpc="1">
            <a:prstTxWarp prst="textNoShape">
              <a:avLst/>
            </a:prstTxWarp>
          </a:bodyPr>
          <a:lstStyle/>
          <a:p>
            <a:pPr algn="ctr" defTabSz="1218768" fontAlgn="base">
              <a:spcBef>
                <a:spcPct val="0"/>
              </a:spcBef>
              <a:spcAft>
                <a:spcPct val="0"/>
              </a:spcAft>
              <a:defRPr/>
            </a:pPr>
            <a:endParaRPr lang="en-US" sz="2400" dirty="0">
              <a:solidFill>
                <a:srgbClr val="000000"/>
              </a:solidFill>
              <a:latin typeface="Segoe UI"/>
              <a:cs typeface="Arial"/>
              <a:sym typeface="Arial"/>
            </a:endParaRPr>
          </a:p>
        </p:txBody>
      </p:sp>
      <p:sp>
        <p:nvSpPr>
          <p:cNvPr id="35" name="Rounded Rectangle 11">
            <a:extLst>
              <a:ext uri="{FF2B5EF4-FFF2-40B4-BE49-F238E27FC236}">
                <a16:creationId xmlns:a16="http://schemas.microsoft.com/office/drawing/2014/main" id="{7B832710-94B7-4794-B648-2B66623AE4F7}"/>
              </a:ext>
            </a:extLst>
          </p:cNvPr>
          <p:cNvSpPr/>
          <p:nvPr/>
        </p:nvSpPr>
        <p:spPr bwMode="auto">
          <a:xfrm>
            <a:off x="4656528" y="1856363"/>
            <a:ext cx="1836807" cy="116464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EDA, Cleansing etc.</a:t>
            </a:r>
          </a:p>
        </p:txBody>
      </p:sp>
      <p:grpSp>
        <p:nvGrpSpPr>
          <p:cNvPr id="36" name="Group 116">
            <a:extLst>
              <a:ext uri="{FF2B5EF4-FFF2-40B4-BE49-F238E27FC236}">
                <a16:creationId xmlns:a16="http://schemas.microsoft.com/office/drawing/2014/main" id="{7D3C9918-0502-4280-AA27-3D95EC9C722C}"/>
              </a:ext>
            </a:extLst>
          </p:cNvPr>
          <p:cNvGrpSpPr/>
          <p:nvPr/>
        </p:nvGrpSpPr>
        <p:grpSpPr>
          <a:xfrm>
            <a:off x="9554657" y="2250885"/>
            <a:ext cx="986755" cy="1016000"/>
            <a:chOff x="555334" y="4191000"/>
            <a:chExt cx="587666" cy="609600"/>
          </a:xfrm>
        </p:grpSpPr>
        <p:pic>
          <p:nvPicPr>
            <p:cNvPr id="37" name="Picture 3" descr="C:\Documents and Settings\antonk\Local Settings\Temporary Internet Files\Content.IE5\AV78XKCM\MCj04348450000[1].png">
              <a:extLst>
                <a:ext uri="{FF2B5EF4-FFF2-40B4-BE49-F238E27FC236}">
                  <a16:creationId xmlns:a16="http://schemas.microsoft.com/office/drawing/2014/main" id="{A5E6BD81-2679-4DCC-98B1-EF65B20BCDF5}"/>
                </a:ext>
              </a:extLst>
            </p:cNvPr>
            <p:cNvPicPr>
              <a:picLocks noChangeAspect="1" noChangeArrowheads="1"/>
            </p:cNvPicPr>
            <p:nvPr/>
          </p:nvPicPr>
          <p:blipFill>
            <a:blip r:embed="rId3" cstate="print"/>
            <a:srcRect/>
            <a:stretch>
              <a:fillRect/>
            </a:stretch>
          </p:blipFill>
          <p:spPr bwMode="auto">
            <a:xfrm>
              <a:off x="555334" y="4191000"/>
              <a:ext cx="587666" cy="527538"/>
            </a:xfrm>
            <a:prstGeom prst="rect">
              <a:avLst/>
            </a:prstGeom>
            <a:noFill/>
          </p:spPr>
        </p:pic>
        <p:sp>
          <p:nvSpPr>
            <p:cNvPr id="38" name="Can 21">
              <a:extLst>
                <a:ext uri="{FF2B5EF4-FFF2-40B4-BE49-F238E27FC236}">
                  <a16:creationId xmlns:a16="http://schemas.microsoft.com/office/drawing/2014/main" id="{41AE5FDF-3196-4C7C-B2E2-A37A5A0462D6}"/>
                </a:ext>
              </a:extLst>
            </p:cNvPr>
            <p:cNvSpPr/>
            <p:nvPr/>
          </p:nvSpPr>
          <p:spPr>
            <a:xfrm>
              <a:off x="860133" y="4419600"/>
              <a:ext cx="228600" cy="381000"/>
            </a:xfrm>
            <a:prstGeom prst="can">
              <a:avLst/>
            </a:prstGeom>
            <a:gradFill rotWithShape="1">
              <a:gsLst>
                <a:gs pos="0">
                  <a:srgbClr val="3A94D2">
                    <a:shade val="45000"/>
                    <a:satMod val="155000"/>
                  </a:srgbClr>
                </a:gs>
                <a:gs pos="60000">
                  <a:srgbClr val="3A94D2">
                    <a:shade val="95000"/>
                    <a:satMod val="150000"/>
                  </a:srgbClr>
                </a:gs>
                <a:gs pos="100000">
                  <a:srgbClr val="3A94D2">
                    <a:tint val="87000"/>
                    <a:satMod val="250000"/>
                  </a:srgbClr>
                </a:gs>
              </a:gsLst>
              <a:lin ang="16200000" scaled="0"/>
            </a:gradFill>
            <a:ln>
              <a:noFill/>
            </a:ln>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p:spPr>
          <p:txBody>
            <a:bodyPr rtlCol="0" anchor="ctr"/>
            <a:lstStyle/>
            <a:p>
              <a:pPr algn="ctr" defTabSz="1219120">
                <a:defRPr/>
              </a:pPr>
              <a:endParaRPr lang="en-US" sz="1600">
                <a:solidFill>
                  <a:srgbClr val="8557C9">
                    <a:lumMod val="25000"/>
                  </a:srgbClr>
                </a:solidFill>
                <a:latin typeface="Segoe UI"/>
                <a:cs typeface="Arial" pitchFamily="34" charset="0"/>
                <a:sym typeface="Arial"/>
              </a:endParaRPr>
            </a:p>
          </p:txBody>
        </p:sp>
      </p:grpSp>
      <p:pic>
        <p:nvPicPr>
          <p:cNvPr id="39" name="Picture 2" descr="Bloomberg Professional Service">
            <a:extLst>
              <a:ext uri="{FF2B5EF4-FFF2-40B4-BE49-F238E27FC236}">
                <a16:creationId xmlns:a16="http://schemas.microsoft.com/office/drawing/2014/main" id="{D50A7B6E-928A-44A9-BF3A-333DA6198DC7}"/>
              </a:ext>
            </a:extLst>
          </p:cNvPr>
          <p:cNvPicPr>
            <a:picLocks noChangeAspect="1" noChangeArrowheads="1"/>
          </p:cNvPicPr>
          <p:nvPr/>
        </p:nvPicPr>
        <p:blipFill>
          <a:blip r:embed="rId4" cstate="print"/>
          <a:srcRect l="2614" t="12749" r="3268" b="39442"/>
          <a:stretch>
            <a:fillRect/>
          </a:stretch>
        </p:blipFill>
        <p:spPr bwMode="auto">
          <a:xfrm>
            <a:off x="9369342" y="1290720"/>
            <a:ext cx="1930400" cy="804333"/>
          </a:xfrm>
          <a:prstGeom prst="rect">
            <a:avLst/>
          </a:prstGeom>
          <a:noFill/>
        </p:spPr>
      </p:pic>
      <p:cxnSp>
        <p:nvCxnSpPr>
          <p:cNvPr id="41" name="Curved Connector 24">
            <a:extLst>
              <a:ext uri="{FF2B5EF4-FFF2-40B4-BE49-F238E27FC236}">
                <a16:creationId xmlns:a16="http://schemas.microsoft.com/office/drawing/2014/main" id="{8D10B0DD-2446-4DA8-8653-95FBBCF799B3}"/>
              </a:ext>
            </a:extLst>
          </p:cNvPr>
          <p:cNvCxnSpPr>
            <a:cxnSpLocks/>
            <a:stCxn id="35" idx="3"/>
            <a:endCxn id="37" idx="1"/>
          </p:cNvCxnSpPr>
          <p:nvPr/>
        </p:nvCxnSpPr>
        <p:spPr>
          <a:xfrm>
            <a:off x="6493335" y="2438683"/>
            <a:ext cx="3061322" cy="251817"/>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42" name="Right Arrow 4">
            <a:extLst>
              <a:ext uri="{FF2B5EF4-FFF2-40B4-BE49-F238E27FC236}">
                <a16:creationId xmlns:a16="http://schemas.microsoft.com/office/drawing/2014/main" id="{E195B8FB-D722-4DEA-BE3D-CA87BD8A2C54}"/>
              </a:ext>
            </a:extLst>
          </p:cNvPr>
          <p:cNvSpPr/>
          <p:nvPr/>
        </p:nvSpPr>
        <p:spPr bwMode="auto">
          <a:xfrm>
            <a:off x="2124146" y="1718424"/>
            <a:ext cx="2121896" cy="1302579"/>
          </a:xfrm>
          <a:prstGeom prst="rightArrow">
            <a:avLst/>
          </a:prstGeom>
          <a:gradFill rotWithShape="1">
            <a:gsLst>
              <a:gs pos="0">
                <a:srgbClr val="F38C37">
                  <a:shade val="45000"/>
                  <a:satMod val="155000"/>
                </a:srgbClr>
              </a:gs>
              <a:gs pos="60000">
                <a:srgbClr val="F38C37">
                  <a:shade val="95000"/>
                  <a:satMod val="150000"/>
                </a:srgbClr>
              </a:gs>
              <a:gs pos="100000">
                <a:srgbClr val="F38C37">
                  <a:tint val="87000"/>
                  <a:satMod val="250000"/>
                </a:srgbClr>
              </a:gs>
            </a:gsLst>
            <a:lin ang="16200000" scaled="0"/>
          </a:gradFill>
          <a:ln w="9525" cap="flat" cmpd="sng" algn="ctr">
            <a:solidFill>
              <a:srgbClr val="F38C37">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667" dirty="0">
                <a:gradFill>
                  <a:gsLst>
                    <a:gs pos="0">
                      <a:srgbClr val="FFFFFF"/>
                    </a:gs>
                    <a:gs pos="100000">
                      <a:srgbClr val="FFFFFF"/>
                    </a:gs>
                  </a:gsLst>
                  <a:lin ang="5400000" scaled="0"/>
                </a:gradFill>
                <a:latin typeface="Segoe UI"/>
                <a:cs typeface="Arial"/>
                <a:sym typeface="Arial"/>
              </a:rPr>
              <a:t>Data</a:t>
            </a:r>
          </a:p>
        </p:txBody>
      </p:sp>
      <p:sp>
        <p:nvSpPr>
          <p:cNvPr id="45" name="Rectangle 44">
            <a:extLst>
              <a:ext uri="{FF2B5EF4-FFF2-40B4-BE49-F238E27FC236}">
                <a16:creationId xmlns:a16="http://schemas.microsoft.com/office/drawing/2014/main" id="{4336ED9A-1B37-445D-BADD-1D4771070170}"/>
              </a:ext>
            </a:extLst>
          </p:cNvPr>
          <p:cNvSpPr/>
          <p:nvPr/>
        </p:nvSpPr>
        <p:spPr>
          <a:xfrm>
            <a:off x="179811" y="3074362"/>
            <a:ext cx="1543120" cy="415498"/>
          </a:xfrm>
          <a:prstGeom prst="rect">
            <a:avLst/>
          </a:prstGeom>
        </p:spPr>
        <p:txBody>
          <a:bodyPr wrap="square" lIns="121920" tIns="60960" rIns="121920" bIns="60960" anchor="t">
            <a:spAutoFit/>
          </a:bodyPr>
          <a:lstStyle/>
          <a:p>
            <a:pPr defTabSz="913904">
              <a:lnSpc>
                <a:spcPct val="95000"/>
              </a:lnSpc>
              <a:spcBef>
                <a:spcPct val="0"/>
              </a:spcBef>
              <a:spcAft>
                <a:spcPct val="0"/>
              </a:spcAft>
              <a:defRPr/>
            </a:pPr>
            <a:r>
              <a:rPr lang="en-US" sz="1000" b="1" kern="0" spc="49">
                <a:solidFill>
                  <a:sysClr val="windowText" lastClr="000000"/>
                </a:solidFill>
                <a:latin typeface="Segoe UI Semibold"/>
                <a:cs typeface="Segoe UI Semibold"/>
                <a:sym typeface="Arial"/>
              </a:rPr>
              <a:t>Florida Department Of Corrections</a:t>
            </a:r>
            <a:endParaRPr lang="en-US" sz="2400" kern="0">
              <a:solidFill>
                <a:sysClr val="windowText" lastClr="000000"/>
              </a:solidFill>
              <a:latin typeface="Arial"/>
              <a:cs typeface="Arial"/>
              <a:sym typeface="Arial"/>
            </a:endParaRPr>
          </a:p>
        </p:txBody>
      </p:sp>
      <p:pic>
        <p:nvPicPr>
          <p:cNvPr id="46" name="Picture 45" descr="Logo&#10;&#10;Description automatically generated">
            <a:extLst>
              <a:ext uri="{FF2B5EF4-FFF2-40B4-BE49-F238E27FC236}">
                <a16:creationId xmlns:a16="http://schemas.microsoft.com/office/drawing/2014/main" id="{A748A7AC-8454-4FDB-97AB-9DF5BF9AECCB}"/>
              </a:ext>
            </a:extLst>
          </p:cNvPr>
          <p:cNvPicPr>
            <a:picLocks noChangeAspect="1"/>
          </p:cNvPicPr>
          <p:nvPr/>
        </p:nvPicPr>
        <p:blipFill>
          <a:blip r:embed="rId5"/>
          <a:stretch>
            <a:fillRect/>
          </a:stretch>
        </p:blipFill>
        <p:spPr>
          <a:xfrm>
            <a:off x="252146" y="1950641"/>
            <a:ext cx="1014849" cy="1014849"/>
          </a:xfrm>
          <a:prstGeom prst="rect">
            <a:avLst/>
          </a:prstGeom>
        </p:spPr>
      </p:pic>
      <p:grpSp>
        <p:nvGrpSpPr>
          <p:cNvPr id="47" name="Group 46">
            <a:extLst>
              <a:ext uri="{FF2B5EF4-FFF2-40B4-BE49-F238E27FC236}">
                <a16:creationId xmlns:a16="http://schemas.microsoft.com/office/drawing/2014/main" id="{CE8F325B-880E-4F67-822A-D50070A32903}"/>
              </a:ext>
            </a:extLst>
          </p:cNvPr>
          <p:cNvGrpSpPr/>
          <p:nvPr/>
        </p:nvGrpSpPr>
        <p:grpSpPr>
          <a:xfrm>
            <a:off x="10682655" y="2594942"/>
            <a:ext cx="712054" cy="626116"/>
            <a:chOff x="3434328" y="3336433"/>
            <a:chExt cx="1059543" cy="925108"/>
          </a:xfrm>
        </p:grpSpPr>
        <p:pic>
          <p:nvPicPr>
            <p:cNvPr id="48" name="Picture 47">
              <a:extLst>
                <a:ext uri="{FF2B5EF4-FFF2-40B4-BE49-F238E27FC236}">
                  <a16:creationId xmlns:a16="http://schemas.microsoft.com/office/drawing/2014/main" id="{9C7C4555-0655-4FEC-9EC6-1023525826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49" name="Rectangle 48">
              <a:extLst>
                <a:ext uri="{FF2B5EF4-FFF2-40B4-BE49-F238E27FC236}">
                  <a16:creationId xmlns:a16="http://schemas.microsoft.com/office/drawing/2014/main" id="{27341FE6-CDE5-4289-A3DC-AFA6994853DA}"/>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sp>
        <p:nvSpPr>
          <p:cNvPr id="75" name="Rounded Rectangle 9">
            <a:extLst>
              <a:ext uri="{FF2B5EF4-FFF2-40B4-BE49-F238E27FC236}">
                <a16:creationId xmlns:a16="http://schemas.microsoft.com/office/drawing/2014/main" id="{9674BA3A-0E9A-49E1-AE32-D93E79E3878C}"/>
              </a:ext>
            </a:extLst>
          </p:cNvPr>
          <p:cNvSpPr/>
          <p:nvPr/>
        </p:nvSpPr>
        <p:spPr bwMode="auto">
          <a:xfrm>
            <a:off x="2300581" y="3214359"/>
            <a:ext cx="3292286" cy="3453692"/>
          </a:xfrm>
          <a:prstGeom prst="roundRect">
            <a:avLst/>
          </a:prstGeom>
          <a:solidFill>
            <a:srgbClr val="0070C0"/>
          </a:soli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endParaRPr lang="en-US" sz="2667">
              <a:gradFill>
                <a:gsLst>
                  <a:gs pos="0">
                    <a:srgbClr val="FFFFFF"/>
                  </a:gs>
                  <a:gs pos="100000">
                    <a:srgbClr val="FFFFFF"/>
                  </a:gs>
                </a:gsLst>
                <a:lin ang="5400000" scaled="0"/>
              </a:gradFill>
              <a:latin typeface="Segoe UI"/>
              <a:cs typeface="Arial"/>
              <a:sym typeface="Arial"/>
            </a:endParaRPr>
          </a:p>
        </p:txBody>
      </p:sp>
      <p:sp>
        <p:nvSpPr>
          <p:cNvPr id="34" name="Rounded Rectangle 9">
            <a:extLst>
              <a:ext uri="{FF2B5EF4-FFF2-40B4-BE49-F238E27FC236}">
                <a16:creationId xmlns:a16="http://schemas.microsoft.com/office/drawing/2014/main" id="{9EB20502-41DD-48A2-942C-6D25D0C18D73}"/>
              </a:ext>
            </a:extLst>
          </p:cNvPr>
          <p:cNvSpPr/>
          <p:nvPr/>
        </p:nvSpPr>
        <p:spPr bwMode="auto">
          <a:xfrm>
            <a:off x="7127309" y="3452354"/>
            <a:ext cx="2730577" cy="879230"/>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2000" dirty="0">
                <a:gradFill>
                  <a:gsLst>
                    <a:gs pos="0">
                      <a:srgbClr val="FFFFFF"/>
                    </a:gs>
                    <a:gs pos="100000">
                      <a:srgbClr val="FFFFFF"/>
                    </a:gs>
                  </a:gsLst>
                  <a:lin ang="5400000" scaled="0"/>
                </a:gradFill>
                <a:latin typeface="Segoe UI"/>
                <a:cs typeface="Arial"/>
                <a:sym typeface="Arial"/>
              </a:rPr>
              <a:t>Feature Space Identification</a:t>
            </a:r>
          </a:p>
        </p:txBody>
      </p:sp>
      <p:sp>
        <p:nvSpPr>
          <p:cNvPr id="71" name="Rounded Rectangle 9">
            <a:extLst>
              <a:ext uri="{FF2B5EF4-FFF2-40B4-BE49-F238E27FC236}">
                <a16:creationId xmlns:a16="http://schemas.microsoft.com/office/drawing/2014/main" id="{6BF56292-A7B3-4DF0-B035-61FC17AE1423}"/>
              </a:ext>
            </a:extLst>
          </p:cNvPr>
          <p:cNvSpPr/>
          <p:nvPr/>
        </p:nvSpPr>
        <p:spPr bwMode="auto">
          <a:xfrm>
            <a:off x="2480671" y="3374935"/>
            <a:ext cx="2932109"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Data transformation</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 normalization</a:t>
            </a:r>
          </a:p>
        </p:txBody>
      </p:sp>
      <p:sp>
        <p:nvSpPr>
          <p:cNvPr id="72" name="Rounded Rectangle 9">
            <a:extLst>
              <a:ext uri="{FF2B5EF4-FFF2-40B4-BE49-F238E27FC236}">
                <a16:creationId xmlns:a16="http://schemas.microsoft.com/office/drawing/2014/main" id="{197575A8-9740-4FC2-899F-EE9C14BD1C49}"/>
              </a:ext>
            </a:extLst>
          </p:cNvPr>
          <p:cNvSpPr/>
          <p:nvPr/>
        </p:nvSpPr>
        <p:spPr bwMode="auto">
          <a:xfrm>
            <a:off x="7416425" y="5340266"/>
            <a:ext cx="1847425" cy="612049"/>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867" dirty="0">
                <a:gradFill>
                  <a:gsLst>
                    <a:gs pos="0">
                      <a:srgbClr val="FFFFFF"/>
                    </a:gs>
                    <a:gs pos="100000">
                      <a:srgbClr val="FFFFFF"/>
                    </a:gs>
                  </a:gsLst>
                  <a:lin ang="5400000" scaled="0"/>
                </a:gradFill>
                <a:latin typeface="Segoe UI"/>
                <a:cs typeface="Arial"/>
                <a:sym typeface="Arial"/>
              </a:rPr>
              <a:t>Significance Testing</a:t>
            </a:r>
          </a:p>
        </p:txBody>
      </p:sp>
      <p:cxnSp>
        <p:nvCxnSpPr>
          <p:cNvPr id="66" name="Curved Connector 24">
            <a:extLst>
              <a:ext uri="{FF2B5EF4-FFF2-40B4-BE49-F238E27FC236}">
                <a16:creationId xmlns:a16="http://schemas.microsoft.com/office/drawing/2014/main" id="{89940E0E-B79C-456F-8189-161813E9AA4E}"/>
              </a:ext>
            </a:extLst>
          </p:cNvPr>
          <p:cNvCxnSpPr>
            <a:cxnSpLocks/>
          </p:cNvCxnSpPr>
          <p:nvPr/>
        </p:nvCxnSpPr>
        <p:spPr>
          <a:xfrm rot="5400000">
            <a:off x="9818635" y="3321362"/>
            <a:ext cx="517032" cy="438531"/>
          </a:xfrm>
          <a:prstGeom prst="curvedConnector2">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cxnSp>
        <p:nvCxnSpPr>
          <p:cNvPr id="82" name="Curved Connector 24">
            <a:extLst>
              <a:ext uri="{FF2B5EF4-FFF2-40B4-BE49-F238E27FC236}">
                <a16:creationId xmlns:a16="http://schemas.microsoft.com/office/drawing/2014/main" id="{CC1FB462-6DE6-49AB-BAFB-20F5B84872A7}"/>
              </a:ext>
            </a:extLst>
          </p:cNvPr>
          <p:cNvCxnSpPr>
            <a:cxnSpLocks/>
            <a:endCxn id="72" idx="1"/>
          </p:cNvCxnSpPr>
          <p:nvPr/>
        </p:nvCxnSpPr>
        <p:spPr>
          <a:xfrm>
            <a:off x="5388918" y="5422613"/>
            <a:ext cx="2027507" cy="223678"/>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pic>
        <p:nvPicPr>
          <p:cNvPr id="87" name="Picture 5" descr="C:\Users\torsteng\AppData\Local\Microsoft\Windows\Temporary Internet Files\Content.IE5\AP5NZ56T\MM900043784[1].gif">
            <a:extLst>
              <a:ext uri="{FF2B5EF4-FFF2-40B4-BE49-F238E27FC236}">
                <a16:creationId xmlns:a16="http://schemas.microsoft.com/office/drawing/2014/main" id="{81D55396-65B9-4589-8E5F-B5CAA87D8AFE}"/>
              </a:ext>
            </a:extLst>
          </p:cNvPr>
          <p:cNvPicPr>
            <a:picLocks noChangeAspect="1" noChangeArrowheads="1" noCrop="1"/>
          </p:cNvPicPr>
          <p:nvPr/>
        </p:nvPicPr>
        <p:blipFill>
          <a:blip r:embed="rId7" cstate="print"/>
          <a:srcRect/>
          <a:stretch>
            <a:fillRect/>
          </a:stretch>
        </p:blipFill>
        <p:spPr bwMode="auto">
          <a:xfrm>
            <a:off x="9841500" y="5236056"/>
            <a:ext cx="699912" cy="699912"/>
          </a:xfrm>
          <a:prstGeom prst="rect">
            <a:avLst/>
          </a:prstGeom>
          <a:noFill/>
        </p:spPr>
      </p:pic>
      <p:cxnSp>
        <p:nvCxnSpPr>
          <p:cNvPr id="88" name="Curved Connector 24">
            <a:extLst>
              <a:ext uri="{FF2B5EF4-FFF2-40B4-BE49-F238E27FC236}">
                <a16:creationId xmlns:a16="http://schemas.microsoft.com/office/drawing/2014/main" id="{C5AF1ADE-6323-436D-952D-C06BA654DB7C}"/>
              </a:ext>
            </a:extLst>
          </p:cNvPr>
          <p:cNvCxnSpPr>
            <a:cxnSpLocks/>
            <a:stCxn id="72" idx="3"/>
            <a:endCxn id="87" idx="1"/>
          </p:cNvCxnSpPr>
          <p:nvPr/>
        </p:nvCxnSpPr>
        <p:spPr>
          <a:xfrm flipV="1">
            <a:off x="9263850" y="5586012"/>
            <a:ext cx="577650" cy="60279"/>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grpSp>
        <p:nvGrpSpPr>
          <p:cNvPr id="44" name="Group 43">
            <a:extLst>
              <a:ext uri="{FF2B5EF4-FFF2-40B4-BE49-F238E27FC236}">
                <a16:creationId xmlns:a16="http://schemas.microsoft.com/office/drawing/2014/main" id="{4AD7934F-42FD-4F4B-968B-76AE79ED9C32}"/>
              </a:ext>
            </a:extLst>
          </p:cNvPr>
          <p:cNvGrpSpPr/>
          <p:nvPr/>
        </p:nvGrpSpPr>
        <p:grpSpPr>
          <a:xfrm>
            <a:off x="10762541" y="5326199"/>
            <a:ext cx="712054" cy="626116"/>
            <a:chOff x="3434328" y="3336433"/>
            <a:chExt cx="1059543" cy="925108"/>
          </a:xfrm>
        </p:grpSpPr>
        <p:pic>
          <p:nvPicPr>
            <p:cNvPr id="50" name="Picture 49">
              <a:extLst>
                <a:ext uri="{FF2B5EF4-FFF2-40B4-BE49-F238E27FC236}">
                  <a16:creationId xmlns:a16="http://schemas.microsoft.com/office/drawing/2014/main" id="{A57D2CE6-668A-47DD-8342-392E6EF1A64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14959" y="3336433"/>
              <a:ext cx="635521" cy="635521"/>
            </a:xfrm>
            <a:prstGeom prst="rect">
              <a:avLst/>
            </a:prstGeom>
          </p:spPr>
        </p:pic>
        <p:sp>
          <p:nvSpPr>
            <p:cNvPr id="51" name="Rectangle 50">
              <a:extLst>
                <a:ext uri="{FF2B5EF4-FFF2-40B4-BE49-F238E27FC236}">
                  <a16:creationId xmlns:a16="http://schemas.microsoft.com/office/drawing/2014/main" id="{7C082D8F-F0EE-40BA-B9B0-135B55120263}"/>
                </a:ext>
              </a:extLst>
            </p:cNvPr>
            <p:cNvSpPr/>
            <p:nvPr/>
          </p:nvSpPr>
          <p:spPr>
            <a:xfrm>
              <a:off x="3434328" y="3965953"/>
              <a:ext cx="1059543" cy="295588"/>
            </a:xfrm>
            <a:prstGeom prst="rect">
              <a:avLst/>
            </a:prstGeom>
          </p:spPr>
          <p:txBody>
            <a:bodyPr wrap="none">
              <a:spAutoFit/>
            </a:bodyPr>
            <a:lstStyle/>
            <a:p>
              <a:pPr algn="ctr" defTabSz="932215"/>
              <a:r>
                <a:rPr lang="en-US" sz="700" kern="0">
                  <a:solidFill>
                    <a:prstClr val="white">
                      <a:lumMod val="50000"/>
                    </a:prstClr>
                  </a:solidFill>
                  <a:latin typeface="Segoe UI Semibold" panose="020B0702040204020203" pitchFamily="34" charset="0"/>
                  <a:ea typeface="MS PGothic" panose="020B0600070205080204" pitchFamily="34" charset="-128"/>
                  <a:cs typeface="Segoe UI Semibold" panose="020B0702040204020203" pitchFamily="34" charset="0"/>
                  <a:sym typeface="Arial"/>
                </a:rPr>
                <a:t>AZURE SQL DB</a:t>
              </a:r>
            </a:p>
          </p:txBody>
        </p:sp>
      </p:grpSp>
      <p:cxnSp>
        <p:nvCxnSpPr>
          <p:cNvPr id="54" name="Curved Connector 24">
            <a:extLst>
              <a:ext uri="{FF2B5EF4-FFF2-40B4-BE49-F238E27FC236}">
                <a16:creationId xmlns:a16="http://schemas.microsoft.com/office/drawing/2014/main" id="{76077CA1-E925-E24B-BA9C-73E170126708}"/>
              </a:ext>
            </a:extLst>
          </p:cNvPr>
          <p:cNvCxnSpPr>
            <a:cxnSpLocks/>
            <a:stCxn id="34" idx="1"/>
            <a:endCxn id="75" idx="3"/>
          </p:cNvCxnSpPr>
          <p:nvPr/>
        </p:nvCxnSpPr>
        <p:spPr>
          <a:xfrm rot="10800000" flipV="1">
            <a:off x="5592867" y="3891969"/>
            <a:ext cx="1534442" cy="1049236"/>
          </a:xfrm>
          <a:prstGeom prst="curvedConnector3">
            <a:avLst>
              <a:gd name="adj1" fmla="val 50000"/>
            </a:avLst>
          </a:prstGeom>
          <a:noFill/>
          <a:ln w="38100" cap="flat" cmpd="sng" algn="ctr">
            <a:solidFill>
              <a:srgbClr val="F38C37"/>
            </a:solidFill>
            <a:prstDash val="solid"/>
            <a:tailEnd type="arrow"/>
          </a:ln>
          <a:effectLst>
            <a:outerShdw blurRad="65500" dist="38100" dir="5400000" rotWithShape="0">
              <a:srgbClr val="000000">
                <a:alpha val="40000"/>
              </a:srgbClr>
            </a:outerShdw>
          </a:effectLst>
        </p:spPr>
      </p:cxnSp>
      <p:sp>
        <p:nvSpPr>
          <p:cNvPr id="70" name="Rounded Rectangle 9">
            <a:extLst>
              <a:ext uri="{FF2B5EF4-FFF2-40B4-BE49-F238E27FC236}">
                <a16:creationId xmlns:a16="http://schemas.microsoft.com/office/drawing/2014/main" id="{02EE376C-BD40-4EBD-B404-0AF9EDDF9184}"/>
              </a:ext>
            </a:extLst>
          </p:cNvPr>
          <p:cNvSpPr/>
          <p:nvPr/>
        </p:nvSpPr>
        <p:spPr bwMode="auto">
          <a:xfrm>
            <a:off x="2493022" y="4341190"/>
            <a:ext cx="2907405" cy="819038"/>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Distance-Based Clustering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Cluster Method Optimization</a:t>
            </a:r>
          </a:p>
        </p:txBody>
      </p:sp>
      <p:sp>
        <p:nvSpPr>
          <p:cNvPr id="31" name="Rounded Rectangle 9">
            <a:extLst>
              <a:ext uri="{FF2B5EF4-FFF2-40B4-BE49-F238E27FC236}">
                <a16:creationId xmlns:a16="http://schemas.microsoft.com/office/drawing/2014/main" id="{1A71CCAC-0B70-7E49-AFC4-5700F171C84D}"/>
              </a:ext>
            </a:extLst>
          </p:cNvPr>
          <p:cNvSpPr/>
          <p:nvPr/>
        </p:nvSpPr>
        <p:spPr bwMode="auto">
          <a:xfrm>
            <a:off x="2480671" y="5338039"/>
            <a:ext cx="2907405" cy="1182997"/>
          </a:xfrm>
          <a:prstGeom prst="roundRect">
            <a:avLst/>
          </a:prstGeom>
          <a:gradFill rotWithShape="1">
            <a:gsLst>
              <a:gs pos="0">
                <a:srgbClr val="3A94D2">
                  <a:tint val="65000"/>
                  <a:satMod val="270000"/>
                </a:srgbClr>
              </a:gs>
              <a:gs pos="25000">
                <a:srgbClr val="3A94D2">
                  <a:tint val="60000"/>
                  <a:satMod val="300000"/>
                </a:srgbClr>
              </a:gs>
              <a:gs pos="100000">
                <a:srgbClr val="3A94D2">
                  <a:tint val="29000"/>
                  <a:satMod val="400000"/>
                </a:srgbClr>
              </a:gs>
            </a:gsLst>
            <a:lin ang="16200000" scaled="1"/>
          </a:gradFill>
          <a:ln w="9525" cap="flat" cmpd="sng" algn="ctr">
            <a:solidFill>
              <a:srgbClr val="3A94D2">
                <a:satMod val="150000"/>
              </a:srgbClr>
            </a:solidFill>
            <a:prstDash val="solid"/>
            <a:headEnd type="none" w="med" len="med"/>
            <a:tailEnd type="none" w="med" len="med"/>
          </a:ln>
          <a:effectLst>
            <a:outerShdw blurRad="65500" dist="38100" dir="5400000" rotWithShape="0">
              <a:srgbClr val="000000">
                <a:alpha val="40000"/>
              </a:srgbClr>
            </a:outerShdw>
          </a:effectLst>
        </p:spPr>
        <p:txBody>
          <a:bodyPr vert="horz" wrap="square" lIns="121915" tIns="60957" rIns="121915" bIns="60957" numCol="1" rtlCol="0" anchor="ctr" anchorCtr="0" compatLnSpc="1">
            <a:prstTxWarp prst="textNoShape">
              <a:avLst/>
            </a:prstTxWarp>
          </a:bodyPr>
          <a:lstStyle/>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Subgroup Matching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Stratified Sampling</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a:t>
            </a:r>
          </a:p>
          <a:p>
            <a:pPr algn="ctr" defTabSz="1218768" fontAlgn="base">
              <a:spcBef>
                <a:spcPct val="0"/>
              </a:spcBef>
              <a:spcAft>
                <a:spcPct val="0"/>
              </a:spcAft>
              <a:defRPr/>
            </a:pPr>
            <a:r>
              <a:rPr lang="en-US" sz="1400" dirty="0">
                <a:gradFill>
                  <a:gsLst>
                    <a:gs pos="0">
                      <a:srgbClr val="FFFFFF"/>
                    </a:gs>
                    <a:gs pos="100000">
                      <a:srgbClr val="FFFFFF"/>
                    </a:gs>
                  </a:gsLst>
                  <a:lin ang="5400000" scaled="0"/>
                </a:gradFill>
                <a:latin typeface="Segoe UI"/>
                <a:cs typeface="Arial"/>
                <a:sym typeface="Arial"/>
              </a:rPr>
              <a:t>Contrast Group Creation</a:t>
            </a:r>
          </a:p>
        </p:txBody>
      </p:sp>
    </p:spTree>
    <p:extLst>
      <p:ext uri="{BB962C8B-B14F-4D97-AF65-F5344CB8AC3E}">
        <p14:creationId xmlns:p14="http://schemas.microsoft.com/office/powerpoint/2010/main" val="1988895959"/>
      </p:ext>
    </p:extLst>
  </p:cSld>
  <p:clrMapOvr>
    <a:masterClrMapping/>
  </p:clrMapOvr>
</p:sld>
</file>

<file path=ppt/theme/theme1.xml><?xml version="1.0" encoding="utf-8"?>
<a:theme xmlns:a="http://schemas.openxmlformats.org/drawingml/2006/main" name="Law Center by Slidesgo">
  <a:themeElements>
    <a:clrScheme name="Simple Light">
      <a:dk1>
        <a:srgbClr val="F3F3F3"/>
      </a:dk1>
      <a:lt1>
        <a:srgbClr val="F7F2E2"/>
      </a:lt1>
      <a:dk2>
        <a:srgbClr val="E2D9C3"/>
      </a:dk2>
      <a:lt2>
        <a:srgbClr val="FFC200"/>
      </a:lt2>
      <a:accent1>
        <a:srgbClr val="F09800"/>
      </a:accent1>
      <a:accent2>
        <a:srgbClr val="953F2C"/>
      </a:accent2>
      <a:accent3>
        <a:srgbClr val="65251A"/>
      </a:accent3>
      <a:accent4>
        <a:srgbClr val="3C3F4E"/>
      </a:accent4>
      <a:accent5>
        <a:srgbClr val="333644"/>
      </a:accent5>
      <a:accent6>
        <a:srgbClr val="201F2F"/>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1621</Words>
  <Application>Microsoft Office PowerPoint</Application>
  <PresentationFormat>Widescreen</PresentationFormat>
  <Paragraphs>210</Paragraphs>
  <Slides>8</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Anton</vt:lpstr>
      <vt:lpstr>Arial</vt:lpstr>
      <vt:lpstr>Arvo</vt:lpstr>
      <vt:lpstr>Calibri</vt:lpstr>
      <vt:lpstr>Fira Sans Extra Condensed Medium</vt:lpstr>
      <vt:lpstr>Kirang Haerang</vt:lpstr>
      <vt:lpstr>Overpass Light</vt:lpstr>
      <vt:lpstr>Palanquin Dark</vt:lpstr>
      <vt:lpstr>Segoe UI</vt:lpstr>
      <vt:lpstr>Segoe UI Light</vt:lpstr>
      <vt:lpstr>Segoe UI Semibold</vt:lpstr>
      <vt:lpstr>Law Center by Slidesgo</vt:lpstr>
      <vt:lpstr>DAATE MVP Predictive Model Architecture</vt:lpstr>
      <vt:lpstr>DAATE MVP BDDE Model Architecture</vt:lpstr>
      <vt:lpstr>DAATE MVP Causal Model Architecture</vt:lpstr>
      <vt:lpstr>DAATE MVP Causal Model Architecture</vt:lpstr>
      <vt:lpstr>DAATE MVP Model Architecture</vt:lpstr>
      <vt:lpstr>DAATE MVP Predictive Modeling</vt:lpstr>
      <vt:lpstr>DAATE MVP DAATE Modeling</vt:lpstr>
      <vt:lpstr>DAATE MVP Causal Modeling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DAATE MVP Model Architecture</dc:title>
  <dc:creator>Hao Wu</dc:creator>
  <cp:lastModifiedBy>Jackie Nichols</cp:lastModifiedBy>
  <cp:revision>3</cp:revision>
  <dcterms:created xsi:type="dcterms:W3CDTF">2022-03-18T19:19:31Z</dcterms:created>
  <dcterms:modified xsi:type="dcterms:W3CDTF">2022-03-26T19:32:15Z</dcterms:modified>
</cp:coreProperties>
</file>