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361" r:id="rId2"/>
    <p:sldId id="364" r:id="rId3"/>
    <p:sldId id="3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767519" y="5892037"/>
            <a:ext cx="872028" cy="3060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767520" y="3873172"/>
            <a:ext cx="538776" cy="94734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9572034" y="3415968"/>
            <a:ext cx="761854" cy="190149"/>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989</Words>
  <Application>Microsoft Macintosh PowerPoint</Application>
  <PresentationFormat>Widescreen</PresentationFormat>
  <Paragraphs>97</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Fira Sans Extra Condensed Medium</vt:lpstr>
      <vt:lpstr>Kirang Haerang</vt:lpstr>
      <vt:lpstr>Anton</vt:lpstr>
      <vt:lpstr>Arial</vt:lpstr>
      <vt:lpstr>Arvo</vt:lpstr>
      <vt:lpstr>Calibri</vt:lpstr>
      <vt:lpstr>Overpass Light</vt:lpstr>
      <vt:lpstr>Palanquin Dark</vt:lpstr>
      <vt:lpstr>Segoe UI</vt:lpstr>
      <vt:lpstr>Segoe UI Semibold</vt:lpstr>
      <vt:lpstr>Law Center by Slidesgo</vt:lpstr>
      <vt:lpstr>DAATE MVP Model Architecture</vt:lpstr>
      <vt:lpstr>DAATE MVP Predictive Modeling</vt:lpstr>
      <vt:lpstr>DAATE MVP Causal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Hao Wu</cp:lastModifiedBy>
  <cp:revision>2</cp:revision>
  <dcterms:created xsi:type="dcterms:W3CDTF">2022-03-18T19:19:31Z</dcterms:created>
  <dcterms:modified xsi:type="dcterms:W3CDTF">2022-03-18T23:46:04Z</dcterms:modified>
</cp:coreProperties>
</file>