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61" r:id="rId2"/>
    <p:sldId id="364" r:id="rId3"/>
    <p:sldId id="367" r:id="rId4"/>
    <p:sldId id="366" r:id="rId5"/>
    <p:sldId id="369" r:id="rId6"/>
    <p:sldId id="371" r:id="rId7"/>
    <p:sldId id="3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E1321-E1B5-44BC-BC54-8923ADAC392F}" v="6" dt="2022-03-21T19:07:42.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83214" autoAdjust="0"/>
  </p:normalViewPr>
  <p:slideViewPr>
    <p:cSldViewPr snapToGrid="0" snapToObjects="1">
      <p:cViewPr varScale="1">
        <p:scale>
          <a:sx n="141" d="100"/>
          <a:sy n="141" d="100"/>
        </p:scale>
        <p:origin x="69"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N" userId="8b14f1697149b7ae" providerId="LiveId" clId="{07AE1321-E1B5-44BC-BC54-8923ADAC392F}"/>
    <pc:docChg chg="undo custSel addSld modSld">
      <pc:chgData name="Jackie N" userId="8b14f1697149b7ae" providerId="LiveId" clId="{07AE1321-E1B5-44BC-BC54-8923ADAC392F}" dt="2022-03-21T19:20:18.345" v="538" actId="20577"/>
      <pc:docMkLst>
        <pc:docMk/>
      </pc:docMkLst>
      <pc:sldChg chg="modSp mod">
        <pc:chgData name="Jackie N" userId="8b14f1697149b7ae" providerId="LiveId" clId="{07AE1321-E1B5-44BC-BC54-8923ADAC392F}" dt="2022-03-21T19:19:55.573" v="507" actId="20577"/>
        <pc:sldMkLst>
          <pc:docMk/>
          <pc:sldMk cId="2004495830" sldId="367"/>
        </pc:sldMkLst>
        <pc:spChg chg="mod">
          <ac:chgData name="Jackie N" userId="8b14f1697149b7ae" providerId="LiveId" clId="{07AE1321-E1B5-44BC-BC54-8923ADAC392F}" dt="2022-03-21T19:19:49.229" v="501" actId="20577"/>
          <ac:spMkLst>
            <pc:docMk/>
            <pc:sldMk cId="2004495830" sldId="367"/>
            <ac:spMk id="45" creationId="{4336ED9A-1B37-445D-BADD-1D4771070170}"/>
          </ac:spMkLst>
        </pc:spChg>
        <pc:spChg chg="mod">
          <ac:chgData name="Jackie N" userId="8b14f1697149b7ae" providerId="LiveId" clId="{07AE1321-E1B5-44BC-BC54-8923ADAC392F}" dt="2022-03-21T19:19:55.573" v="507" actId="20577"/>
          <ac:spMkLst>
            <pc:docMk/>
            <pc:sldMk cId="2004495830" sldId="367"/>
            <ac:spMk id="658" creationId="{00000000-0000-0000-0000-000000000000}"/>
          </ac:spMkLst>
        </pc:spChg>
      </pc:sldChg>
      <pc:sldChg chg="addSp delSp modSp add mod">
        <pc:chgData name="Jackie N" userId="8b14f1697149b7ae" providerId="LiveId" clId="{07AE1321-E1B5-44BC-BC54-8923ADAC392F}" dt="2022-03-21T19:15:31.225" v="451" actId="20577"/>
        <pc:sldMkLst>
          <pc:docMk/>
          <pc:sldMk cId="3732819603" sldId="369"/>
        </pc:sldMkLst>
        <pc:spChg chg="del">
          <ac:chgData name="Jackie N" userId="8b14f1697149b7ae" providerId="LiveId" clId="{07AE1321-E1B5-44BC-BC54-8923ADAC392F}" dt="2022-03-21T19:05:31.442" v="4" actId="478"/>
          <ac:spMkLst>
            <pc:docMk/>
            <pc:sldMk cId="3732819603" sldId="369"/>
            <ac:spMk id="3" creationId="{D9CA006A-B985-4C15-84B2-EC43939AA6FE}"/>
          </ac:spMkLst>
        </pc:spChg>
        <pc:spChg chg="mod">
          <ac:chgData name="Jackie N" userId="8b14f1697149b7ae" providerId="LiveId" clId="{07AE1321-E1B5-44BC-BC54-8923ADAC392F}" dt="2022-03-21T19:09:50.671" v="370" actId="20577"/>
          <ac:spMkLst>
            <pc:docMk/>
            <pc:sldMk cId="3732819603" sldId="369"/>
            <ac:spMk id="11" creationId="{37E23F2F-855D-4E5D-AFB5-36CDAD70EC34}"/>
          </ac:spMkLst>
        </pc:spChg>
        <pc:spChg chg="del">
          <ac:chgData name="Jackie N" userId="8b14f1697149b7ae" providerId="LiveId" clId="{07AE1321-E1B5-44BC-BC54-8923ADAC392F}" dt="2022-03-21T19:05:31.442" v="4" actId="478"/>
          <ac:spMkLst>
            <pc:docMk/>
            <pc:sldMk cId="3732819603" sldId="369"/>
            <ac:spMk id="35" creationId="{DAE5FFE2-4B42-4DF5-9353-CF5D1380D7E7}"/>
          </ac:spMkLst>
        </pc:spChg>
        <pc:spChg chg="del">
          <ac:chgData name="Jackie N" userId="8b14f1697149b7ae" providerId="LiveId" clId="{07AE1321-E1B5-44BC-BC54-8923ADAC392F}" dt="2022-03-21T19:05:31.442" v="4" actId="478"/>
          <ac:spMkLst>
            <pc:docMk/>
            <pc:sldMk cId="3732819603" sldId="369"/>
            <ac:spMk id="36" creationId="{DE178307-EAB7-459E-B415-317F23B594A3}"/>
          </ac:spMkLst>
        </pc:spChg>
        <pc:spChg chg="del">
          <ac:chgData name="Jackie N" userId="8b14f1697149b7ae" providerId="LiveId" clId="{07AE1321-E1B5-44BC-BC54-8923ADAC392F}" dt="2022-03-21T19:05:31.442" v="4" actId="478"/>
          <ac:spMkLst>
            <pc:docMk/>
            <pc:sldMk cId="3732819603" sldId="369"/>
            <ac:spMk id="43" creationId="{C63E3FF1-0B0F-4A1E-8948-7633B47D8563}"/>
          </ac:spMkLst>
        </pc:spChg>
        <pc:spChg chg="add del mod">
          <ac:chgData name="Jackie N" userId="8b14f1697149b7ae" providerId="LiveId" clId="{07AE1321-E1B5-44BC-BC54-8923ADAC392F}" dt="2022-03-21T19:05:35.312" v="6"/>
          <ac:spMkLst>
            <pc:docMk/>
            <pc:sldMk cId="3732819603" sldId="369"/>
            <ac:spMk id="45" creationId="{314E452F-91A7-4634-BDB4-7AC722EB895E}"/>
          </ac:spMkLst>
        </pc:spChg>
        <pc:spChg chg="del">
          <ac:chgData name="Jackie N" userId="8b14f1697149b7ae" providerId="LiveId" clId="{07AE1321-E1B5-44BC-BC54-8923ADAC392F}" dt="2022-03-21T19:05:31.442" v="4" actId="478"/>
          <ac:spMkLst>
            <pc:docMk/>
            <pc:sldMk cId="3732819603" sldId="369"/>
            <ac:spMk id="50" creationId="{95C013F2-43D3-46E9-95BC-810376FA5416}"/>
          </ac:spMkLst>
        </pc:spChg>
        <pc:spChg chg="del">
          <ac:chgData name="Jackie N" userId="8b14f1697149b7ae" providerId="LiveId" clId="{07AE1321-E1B5-44BC-BC54-8923ADAC392F}" dt="2022-03-21T19:05:31.442" v="4" actId="478"/>
          <ac:spMkLst>
            <pc:docMk/>
            <pc:sldMk cId="3732819603" sldId="369"/>
            <ac:spMk id="51" creationId="{00458AFB-1870-42DD-B7B1-1C89BE15E656}"/>
          </ac:spMkLst>
        </pc:spChg>
        <pc:spChg chg="del">
          <ac:chgData name="Jackie N" userId="8b14f1697149b7ae" providerId="LiveId" clId="{07AE1321-E1B5-44BC-BC54-8923ADAC392F}" dt="2022-03-21T19:05:31.442" v="4" actId="478"/>
          <ac:spMkLst>
            <pc:docMk/>
            <pc:sldMk cId="3732819603" sldId="369"/>
            <ac:spMk id="52" creationId="{F8C07DBB-03FB-4129-87D5-293441573335}"/>
          </ac:spMkLst>
        </pc:spChg>
        <pc:spChg chg="del">
          <ac:chgData name="Jackie N" userId="8b14f1697149b7ae" providerId="LiveId" clId="{07AE1321-E1B5-44BC-BC54-8923ADAC392F}" dt="2022-03-21T19:05:31.442" v="4" actId="478"/>
          <ac:spMkLst>
            <pc:docMk/>
            <pc:sldMk cId="3732819603" sldId="369"/>
            <ac:spMk id="53" creationId="{A7CC87C6-6CC2-4185-9DEA-9C5BF6C4B92F}"/>
          </ac:spMkLst>
        </pc:spChg>
        <pc:spChg chg="del">
          <ac:chgData name="Jackie N" userId="8b14f1697149b7ae" providerId="LiveId" clId="{07AE1321-E1B5-44BC-BC54-8923ADAC392F}" dt="2022-03-21T19:05:31.442" v="4" actId="478"/>
          <ac:spMkLst>
            <pc:docMk/>
            <pc:sldMk cId="3732819603" sldId="369"/>
            <ac:spMk id="54" creationId="{F418C671-699D-4F5D-98AF-7AD831E6FA24}"/>
          </ac:spMkLst>
        </pc:spChg>
        <pc:spChg chg="del">
          <ac:chgData name="Jackie N" userId="8b14f1697149b7ae" providerId="LiveId" clId="{07AE1321-E1B5-44BC-BC54-8923ADAC392F}" dt="2022-03-21T19:05:31.442" v="4" actId="478"/>
          <ac:spMkLst>
            <pc:docMk/>
            <pc:sldMk cId="3732819603" sldId="369"/>
            <ac:spMk id="55" creationId="{093C42FB-BE3F-4871-9F30-9E30676AF988}"/>
          </ac:spMkLst>
        </pc:spChg>
        <pc:spChg chg="del">
          <ac:chgData name="Jackie N" userId="8b14f1697149b7ae" providerId="LiveId" clId="{07AE1321-E1B5-44BC-BC54-8923ADAC392F}" dt="2022-03-21T19:05:31.442" v="4" actId="478"/>
          <ac:spMkLst>
            <pc:docMk/>
            <pc:sldMk cId="3732819603" sldId="369"/>
            <ac:spMk id="57" creationId="{9A352311-D06A-490D-BE53-BF4485D95814}"/>
          </ac:spMkLst>
        </pc:spChg>
        <pc:spChg chg="del">
          <ac:chgData name="Jackie N" userId="8b14f1697149b7ae" providerId="LiveId" clId="{07AE1321-E1B5-44BC-BC54-8923ADAC392F}" dt="2022-03-21T19:05:31.442" v="4" actId="478"/>
          <ac:spMkLst>
            <pc:docMk/>
            <pc:sldMk cId="3732819603" sldId="369"/>
            <ac:spMk id="62" creationId="{5CE50444-4556-4322-874C-065247A84641}"/>
          </ac:spMkLst>
        </pc:spChg>
        <pc:spChg chg="del">
          <ac:chgData name="Jackie N" userId="8b14f1697149b7ae" providerId="LiveId" clId="{07AE1321-E1B5-44BC-BC54-8923ADAC392F}" dt="2022-03-21T19:05:31.442" v="4" actId="478"/>
          <ac:spMkLst>
            <pc:docMk/>
            <pc:sldMk cId="3732819603" sldId="369"/>
            <ac:spMk id="67" creationId="{B2523535-FC5F-42BF-96AB-045362F4FEED}"/>
          </ac:spMkLst>
        </pc:spChg>
        <pc:spChg chg="del">
          <ac:chgData name="Jackie N" userId="8b14f1697149b7ae" providerId="LiveId" clId="{07AE1321-E1B5-44BC-BC54-8923ADAC392F}" dt="2022-03-21T19:05:31.442" v="4" actId="478"/>
          <ac:spMkLst>
            <pc:docMk/>
            <pc:sldMk cId="3732819603" sldId="369"/>
            <ac:spMk id="68" creationId="{7969981B-C328-4755-8730-BEB3E22EA447}"/>
          </ac:spMkLst>
        </pc:spChg>
        <pc:spChg chg="mod">
          <ac:chgData name="Jackie N" userId="8b14f1697149b7ae" providerId="LiveId" clId="{07AE1321-E1B5-44BC-BC54-8923ADAC392F}" dt="2022-03-21T19:05:33.732" v="5"/>
          <ac:spMkLst>
            <pc:docMk/>
            <pc:sldMk cId="3732819603" sldId="369"/>
            <ac:spMk id="71" creationId="{14895FE7-8979-4F08-9225-D1F198B63B85}"/>
          </ac:spMkLst>
        </pc:spChg>
        <pc:spChg chg="add del mod">
          <ac:chgData name="Jackie N" userId="8b14f1697149b7ae" providerId="LiveId" clId="{07AE1321-E1B5-44BC-BC54-8923ADAC392F}" dt="2022-03-21T19:05:35.312" v="6"/>
          <ac:spMkLst>
            <pc:docMk/>
            <pc:sldMk cId="3732819603" sldId="369"/>
            <ac:spMk id="74" creationId="{3481BD6F-1457-43AB-8487-101CB571971B}"/>
          </ac:spMkLst>
        </pc:spChg>
        <pc:spChg chg="mod">
          <ac:chgData name="Jackie N" userId="8b14f1697149b7ae" providerId="LiveId" clId="{07AE1321-E1B5-44BC-BC54-8923ADAC392F}" dt="2022-03-21T19:05:33.732" v="5"/>
          <ac:spMkLst>
            <pc:docMk/>
            <pc:sldMk cId="3732819603" sldId="369"/>
            <ac:spMk id="77" creationId="{D2974227-AD00-4DD6-8680-E2EDF5217FDB}"/>
          </ac:spMkLst>
        </pc:spChg>
        <pc:spChg chg="add del mod">
          <ac:chgData name="Jackie N" userId="8b14f1697149b7ae" providerId="LiveId" clId="{07AE1321-E1B5-44BC-BC54-8923ADAC392F}" dt="2022-03-21T19:05:35.312" v="6"/>
          <ac:spMkLst>
            <pc:docMk/>
            <pc:sldMk cId="3732819603" sldId="369"/>
            <ac:spMk id="78" creationId="{03E4F73E-F1D1-4ACC-8CFC-147F19947414}"/>
          </ac:spMkLst>
        </pc:spChg>
        <pc:spChg chg="add del mod">
          <ac:chgData name="Jackie N" userId="8b14f1697149b7ae" providerId="LiveId" clId="{07AE1321-E1B5-44BC-BC54-8923ADAC392F}" dt="2022-03-21T19:05:35.312" v="6"/>
          <ac:spMkLst>
            <pc:docMk/>
            <pc:sldMk cId="3732819603" sldId="369"/>
            <ac:spMk id="79" creationId="{7A95C4D6-EBE3-4812-AE7C-33B1E45E5A5B}"/>
          </ac:spMkLst>
        </pc:spChg>
        <pc:spChg chg="add del mod">
          <ac:chgData name="Jackie N" userId="8b14f1697149b7ae" providerId="LiveId" clId="{07AE1321-E1B5-44BC-BC54-8923ADAC392F}" dt="2022-03-21T19:05:35.312" v="6"/>
          <ac:spMkLst>
            <pc:docMk/>
            <pc:sldMk cId="3732819603" sldId="369"/>
            <ac:spMk id="80" creationId="{0F6D04F5-2027-4B07-AFA8-8E51729B7F87}"/>
          </ac:spMkLst>
        </pc:spChg>
        <pc:spChg chg="add del mod">
          <ac:chgData name="Jackie N" userId="8b14f1697149b7ae" providerId="LiveId" clId="{07AE1321-E1B5-44BC-BC54-8923ADAC392F}" dt="2022-03-21T19:05:35.312" v="6"/>
          <ac:spMkLst>
            <pc:docMk/>
            <pc:sldMk cId="3732819603" sldId="369"/>
            <ac:spMk id="81" creationId="{9FB211E5-70BC-433D-8AE2-31119186080A}"/>
          </ac:spMkLst>
        </pc:spChg>
        <pc:spChg chg="mod">
          <ac:chgData name="Jackie N" userId="8b14f1697149b7ae" providerId="LiveId" clId="{07AE1321-E1B5-44BC-BC54-8923ADAC392F}" dt="2022-03-21T19:05:33.732" v="5"/>
          <ac:spMkLst>
            <pc:docMk/>
            <pc:sldMk cId="3732819603" sldId="369"/>
            <ac:spMk id="88" creationId="{C690B03A-F75D-4F78-9F9C-91A609BE9C7C}"/>
          </ac:spMkLst>
        </pc:spChg>
        <pc:spChg chg="add del mod">
          <ac:chgData name="Jackie N" userId="8b14f1697149b7ae" providerId="LiveId" clId="{07AE1321-E1B5-44BC-BC54-8923ADAC392F}" dt="2022-03-21T19:05:35.312" v="6"/>
          <ac:spMkLst>
            <pc:docMk/>
            <pc:sldMk cId="3732819603" sldId="369"/>
            <ac:spMk id="90" creationId="{C51D49CD-868A-41F7-BA68-CCD5B703B30E}"/>
          </ac:spMkLst>
        </pc:spChg>
        <pc:spChg chg="add del mod">
          <ac:chgData name="Jackie N" userId="8b14f1697149b7ae" providerId="LiveId" clId="{07AE1321-E1B5-44BC-BC54-8923ADAC392F}" dt="2022-03-21T19:05:35.312" v="6"/>
          <ac:spMkLst>
            <pc:docMk/>
            <pc:sldMk cId="3732819603" sldId="369"/>
            <ac:spMk id="91" creationId="{B328AFFE-C4CB-41FB-BAAC-858447C75622}"/>
          </ac:spMkLst>
        </pc:spChg>
        <pc:spChg chg="add mod">
          <ac:chgData name="Jackie N" userId="8b14f1697149b7ae" providerId="LiveId" clId="{07AE1321-E1B5-44BC-BC54-8923ADAC392F}" dt="2022-03-21T19:05:44.320" v="7"/>
          <ac:spMkLst>
            <pc:docMk/>
            <pc:sldMk cId="3732819603" sldId="369"/>
            <ac:spMk id="92" creationId="{62E0DA5E-720F-479C-AF3A-9E634D5BBCB0}"/>
          </ac:spMkLst>
        </pc:spChg>
        <pc:spChg chg="add mod">
          <ac:chgData name="Jackie N" userId="8b14f1697149b7ae" providerId="LiveId" clId="{07AE1321-E1B5-44BC-BC54-8923ADAC392F}" dt="2022-03-21T19:06:33.137" v="108" actId="1076"/>
          <ac:spMkLst>
            <pc:docMk/>
            <pc:sldMk cId="3732819603" sldId="369"/>
            <ac:spMk id="93" creationId="{7999C9E9-E149-4E5F-907E-57BA989539A3}"/>
          </ac:spMkLst>
        </pc:spChg>
        <pc:spChg chg="mod">
          <ac:chgData name="Jackie N" userId="8b14f1697149b7ae" providerId="LiveId" clId="{07AE1321-E1B5-44BC-BC54-8923ADAC392F}" dt="2022-03-21T19:05:44.320" v="7"/>
          <ac:spMkLst>
            <pc:docMk/>
            <pc:sldMk cId="3732819603" sldId="369"/>
            <ac:spMk id="96" creationId="{34A24359-6A92-4311-B53B-0BE9DAB6053B}"/>
          </ac:spMkLst>
        </pc:spChg>
        <pc:spChg chg="add mod">
          <ac:chgData name="Jackie N" userId="8b14f1697149b7ae" providerId="LiveId" clId="{07AE1321-E1B5-44BC-BC54-8923ADAC392F}" dt="2022-03-21T19:05:50.568" v="8" actId="14100"/>
          <ac:spMkLst>
            <pc:docMk/>
            <pc:sldMk cId="3732819603" sldId="369"/>
            <ac:spMk id="99" creationId="{301F5C07-7FF1-4C90-8198-FC9C51216C7E}"/>
          </ac:spMkLst>
        </pc:spChg>
        <pc:spChg chg="mod">
          <ac:chgData name="Jackie N" userId="8b14f1697149b7ae" providerId="LiveId" clId="{07AE1321-E1B5-44BC-BC54-8923ADAC392F}" dt="2022-03-21T19:05:44.320" v="7"/>
          <ac:spMkLst>
            <pc:docMk/>
            <pc:sldMk cId="3732819603" sldId="369"/>
            <ac:spMk id="102" creationId="{1FD507AA-6950-4863-B20C-4A9044787D8B}"/>
          </ac:spMkLst>
        </pc:spChg>
        <pc:spChg chg="add mod">
          <ac:chgData name="Jackie N" userId="8b14f1697149b7ae" providerId="LiveId" clId="{07AE1321-E1B5-44BC-BC54-8923ADAC392F}" dt="2022-03-21T19:05:44.320" v="7"/>
          <ac:spMkLst>
            <pc:docMk/>
            <pc:sldMk cId="3732819603" sldId="369"/>
            <ac:spMk id="103" creationId="{81413883-6C1C-4C1A-B1BB-B42D007C8525}"/>
          </ac:spMkLst>
        </pc:spChg>
        <pc:spChg chg="add mod">
          <ac:chgData name="Jackie N" userId="8b14f1697149b7ae" providerId="LiveId" clId="{07AE1321-E1B5-44BC-BC54-8923ADAC392F}" dt="2022-03-21T19:06:37.616" v="109" actId="1076"/>
          <ac:spMkLst>
            <pc:docMk/>
            <pc:sldMk cId="3732819603" sldId="369"/>
            <ac:spMk id="104" creationId="{8F7524AC-68A6-453C-8749-2435CC547C76}"/>
          </ac:spMkLst>
        </pc:spChg>
        <pc:spChg chg="add mod">
          <ac:chgData name="Jackie N" userId="8b14f1697149b7ae" providerId="LiveId" clId="{07AE1321-E1B5-44BC-BC54-8923ADAC392F}" dt="2022-03-21T19:15:31.225" v="451" actId="20577"/>
          <ac:spMkLst>
            <pc:docMk/>
            <pc:sldMk cId="3732819603" sldId="369"/>
            <ac:spMk id="105" creationId="{43C8943A-66D6-435A-8904-1BEFF40068DE}"/>
          </ac:spMkLst>
        </pc:spChg>
        <pc:spChg chg="add del mod">
          <ac:chgData name="Jackie N" userId="8b14f1697149b7ae" providerId="LiveId" clId="{07AE1321-E1B5-44BC-BC54-8923ADAC392F}" dt="2022-03-21T19:07:00.964" v="137" actId="478"/>
          <ac:spMkLst>
            <pc:docMk/>
            <pc:sldMk cId="3732819603" sldId="369"/>
            <ac:spMk id="106" creationId="{9A27100E-7D5D-4C0A-8A0C-5CB75632C0FF}"/>
          </ac:spMkLst>
        </pc:spChg>
        <pc:spChg chg="mod">
          <ac:chgData name="Jackie N" userId="8b14f1697149b7ae" providerId="LiveId" clId="{07AE1321-E1B5-44BC-BC54-8923ADAC392F}" dt="2022-03-21T19:05:44.320" v="7"/>
          <ac:spMkLst>
            <pc:docMk/>
            <pc:sldMk cId="3732819603" sldId="369"/>
            <ac:spMk id="113" creationId="{6777CAFB-0518-4E10-8247-A61D9673B8C7}"/>
          </ac:spMkLst>
        </pc:spChg>
        <pc:spChg chg="mod">
          <ac:chgData name="Jackie N" userId="8b14f1697149b7ae" providerId="LiveId" clId="{07AE1321-E1B5-44BC-BC54-8923ADAC392F}" dt="2022-03-21T19:05:58.057" v="10" actId="1076"/>
          <ac:spMkLst>
            <pc:docMk/>
            <pc:sldMk cId="3732819603" sldId="369"/>
            <ac:spMk id="115" creationId="{685F49E4-53E7-41BA-ABAA-9153A7ED27D0}"/>
          </ac:spMkLst>
        </pc:spChg>
        <pc:spChg chg="add mod">
          <ac:chgData name="Jackie N" userId="8b14f1697149b7ae" providerId="LiveId" clId="{07AE1321-E1B5-44BC-BC54-8923ADAC392F}" dt="2022-03-21T19:05:44.320" v="7"/>
          <ac:spMkLst>
            <pc:docMk/>
            <pc:sldMk cId="3732819603" sldId="369"/>
            <ac:spMk id="116" creationId="{71DC2356-AF09-4D62-BC8E-66805B0B5F4C}"/>
          </ac:spMkLst>
        </pc:spChg>
        <pc:spChg chg="add mod">
          <ac:chgData name="Jackie N" userId="8b14f1697149b7ae" providerId="LiveId" clId="{07AE1321-E1B5-44BC-BC54-8923ADAC392F}" dt="2022-03-21T19:05:44.320" v="7"/>
          <ac:spMkLst>
            <pc:docMk/>
            <pc:sldMk cId="3732819603" sldId="369"/>
            <ac:spMk id="117" creationId="{35399D29-BBC9-4998-85F2-C7ED90600EF6}"/>
          </ac:spMkLst>
        </pc:spChg>
        <pc:spChg chg="add mod">
          <ac:chgData name="Jackie N" userId="8b14f1697149b7ae" providerId="LiveId" clId="{07AE1321-E1B5-44BC-BC54-8923ADAC392F}" dt="2022-03-21T19:07:11.635" v="138" actId="1076"/>
          <ac:spMkLst>
            <pc:docMk/>
            <pc:sldMk cId="3732819603" sldId="369"/>
            <ac:spMk id="118" creationId="{A86DC910-3D53-4415-B119-9F69C3CD6733}"/>
          </ac:spMkLst>
        </pc:spChg>
        <pc:spChg chg="add mod ord">
          <ac:chgData name="Jackie N" userId="8b14f1697149b7ae" providerId="LiveId" clId="{07AE1321-E1B5-44BC-BC54-8923ADAC392F}" dt="2022-03-21T19:08:17.403" v="177" actId="1076"/>
          <ac:spMkLst>
            <pc:docMk/>
            <pc:sldMk cId="3732819603" sldId="369"/>
            <ac:spMk id="119" creationId="{021114F5-194D-46DB-A300-4B8B395064F2}"/>
          </ac:spMkLst>
        </pc:spChg>
        <pc:grpChg chg="del">
          <ac:chgData name="Jackie N" userId="8b14f1697149b7ae" providerId="LiveId" clId="{07AE1321-E1B5-44BC-BC54-8923ADAC392F}" dt="2022-03-21T19:05:31.442" v="4" actId="478"/>
          <ac:grpSpMkLst>
            <pc:docMk/>
            <pc:sldMk cId="3732819603" sldId="369"/>
            <ac:grpSpMk id="37" creationId="{06D0EBD3-6F0C-47BD-85C8-C060BA28761B}"/>
          </ac:grpSpMkLst>
        </pc:grpChg>
        <pc:grpChg chg="del">
          <ac:chgData name="Jackie N" userId="8b14f1697149b7ae" providerId="LiveId" clId="{07AE1321-E1B5-44BC-BC54-8923ADAC392F}" dt="2022-03-21T19:05:31.442" v="4" actId="478"/>
          <ac:grpSpMkLst>
            <pc:docMk/>
            <pc:sldMk cId="3732819603" sldId="369"/>
            <ac:grpSpMk id="47" creationId="{A35FF689-D231-4400-AE95-D77D78E57AEA}"/>
          </ac:grpSpMkLst>
        </pc:grpChg>
        <pc:grpChg chg="del">
          <ac:chgData name="Jackie N" userId="8b14f1697149b7ae" providerId="LiveId" clId="{07AE1321-E1B5-44BC-BC54-8923ADAC392F}" dt="2022-03-21T19:05:31.442" v="4" actId="478"/>
          <ac:grpSpMkLst>
            <pc:docMk/>
            <pc:sldMk cId="3732819603" sldId="369"/>
            <ac:grpSpMk id="63" creationId="{6E9619A2-7C03-450E-BBDB-18FE96D134E2}"/>
          </ac:grpSpMkLst>
        </pc:grpChg>
        <pc:grpChg chg="add del mod">
          <ac:chgData name="Jackie N" userId="8b14f1697149b7ae" providerId="LiveId" clId="{07AE1321-E1B5-44BC-BC54-8923ADAC392F}" dt="2022-03-21T19:05:35.312" v="6"/>
          <ac:grpSpMkLst>
            <pc:docMk/>
            <pc:sldMk cId="3732819603" sldId="369"/>
            <ac:grpSpMk id="69" creationId="{CDE50DA7-971E-4B80-9AA0-3C9D8E9A3354}"/>
          </ac:grpSpMkLst>
        </pc:grpChg>
        <pc:grpChg chg="add del mod">
          <ac:chgData name="Jackie N" userId="8b14f1697149b7ae" providerId="LiveId" clId="{07AE1321-E1B5-44BC-BC54-8923ADAC392F}" dt="2022-03-21T19:05:35.312" v="6"/>
          <ac:grpSpMkLst>
            <pc:docMk/>
            <pc:sldMk cId="3732819603" sldId="369"/>
            <ac:grpSpMk id="75" creationId="{F15B5707-DCB0-4612-9EDC-8F5D48ABED5A}"/>
          </ac:grpSpMkLst>
        </pc:grpChg>
        <pc:grpChg chg="add del mod">
          <ac:chgData name="Jackie N" userId="8b14f1697149b7ae" providerId="LiveId" clId="{07AE1321-E1B5-44BC-BC54-8923ADAC392F}" dt="2022-03-21T19:05:35.312" v="6"/>
          <ac:grpSpMkLst>
            <pc:docMk/>
            <pc:sldMk cId="3732819603" sldId="369"/>
            <ac:grpSpMk id="86" creationId="{B8A44CF1-AE27-4FD1-BF72-B714BA624FB9}"/>
          </ac:grpSpMkLst>
        </pc:grpChg>
        <pc:grpChg chg="add mod">
          <ac:chgData name="Jackie N" userId="8b14f1697149b7ae" providerId="LiveId" clId="{07AE1321-E1B5-44BC-BC54-8923ADAC392F}" dt="2022-03-21T19:08:39.640" v="273" actId="1036"/>
          <ac:grpSpMkLst>
            <pc:docMk/>
            <pc:sldMk cId="3732819603" sldId="369"/>
            <ac:grpSpMk id="94" creationId="{01C0FB8C-2F2B-4170-8394-77AC09698548}"/>
          </ac:grpSpMkLst>
        </pc:grpChg>
        <pc:grpChg chg="add mod">
          <ac:chgData name="Jackie N" userId="8b14f1697149b7ae" providerId="LiveId" clId="{07AE1321-E1B5-44BC-BC54-8923ADAC392F}" dt="2022-03-21T19:08:39.640" v="273" actId="1036"/>
          <ac:grpSpMkLst>
            <pc:docMk/>
            <pc:sldMk cId="3732819603" sldId="369"/>
            <ac:grpSpMk id="100" creationId="{CF4BF398-DC29-4145-A44F-5929ABA01800}"/>
          </ac:grpSpMkLst>
        </pc:grpChg>
        <pc:grpChg chg="add mod">
          <ac:chgData name="Jackie N" userId="8b14f1697149b7ae" providerId="LiveId" clId="{07AE1321-E1B5-44BC-BC54-8923ADAC392F}" dt="2022-03-21T19:08:58.204" v="350" actId="1076"/>
          <ac:grpSpMkLst>
            <pc:docMk/>
            <pc:sldMk cId="3732819603" sldId="369"/>
            <ac:grpSpMk id="111" creationId="{2C373BCF-F5BC-4039-BA54-B78521D0C3A4}"/>
          </ac:grpSpMkLst>
        </pc:grpChg>
        <pc:picChg chg="del">
          <ac:chgData name="Jackie N" userId="8b14f1697149b7ae" providerId="LiveId" clId="{07AE1321-E1B5-44BC-BC54-8923ADAC392F}" dt="2022-03-21T19:05:31.442" v="4" actId="478"/>
          <ac:picMkLst>
            <pc:docMk/>
            <pc:sldMk cId="3732819603" sldId="369"/>
            <ac:picMk id="40" creationId="{BE70AD58-1FBE-49FE-B4DC-6F2965FAD6AE}"/>
          </ac:picMkLst>
        </pc:picChg>
        <pc:picChg chg="del">
          <ac:chgData name="Jackie N" userId="8b14f1697149b7ae" providerId="LiveId" clId="{07AE1321-E1B5-44BC-BC54-8923ADAC392F}" dt="2022-03-21T19:04:44.794" v="1" actId="478"/>
          <ac:picMkLst>
            <pc:docMk/>
            <pc:sldMk cId="3732819603" sldId="369"/>
            <ac:picMk id="41" creationId="{C4E8442D-8A3E-416A-AF1A-CEA1F45DB363}"/>
          </ac:picMkLst>
        </pc:picChg>
        <pc:picChg chg="mod">
          <ac:chgData name="Jackie N" userId="8b14f1697149b7ae" providerId="LiveId" clId="{07AE1321-E1B5-44BC-BC54-8923ADAC392F}" dt="2022-03-21T19:05:54.369" v="9" actId="1076"/>
          <ac:picMkLst>
            <pc:docMk/>
            <pc:sldMk cId="3732819603" sldId="369"/>
            <ac:picMk id="46" creationId="{AE548326-FB5F-4D36-B2A5-7BFF42ED2E7C}"/>
          </ac:picMkLst>
        </pc:picChg>
        <pc:picChg chg="del">
          <ac:chgData name="Jackie N" userId="8b14f1697149b7ae" providerId="LiveId" clId="{07AE1321-E1B5-44BC-BC54-8923ADAC392F}" dt="2022-03-21T19:05:31.442" v="4" actId="478"/>
          <ac:picMkLst>
            <pc:docMk/>
            <pc:sldMk cId="3732819603" sldId="369"/>
            <ac:picMk id="60" creationId="{0529C03D-A211-4707-A10A-E3F82B935652}"/>
          </ac:picMkLst>
        </pc:picChg>
        <pc:picChg chg="mod">
          <ac:chgData name="Jackie N" userId="8b14f1697149b7ae" providerId="LiveId" clId="{07AE1321-E1B5-44BC-BC54-8923ADAC392F}" dt="2022-03-21T19:05:33.732" v="5"/>
          <ac:picMkLst>
            <pc:docMk/>
            <pc:sldMk cId="3732819603" sldId="369"/>
            <ac:picMk id="70" creationId="{40E6184E-B149-42CA-B1EF-2E75A89B58C0}"/>
          </ac:picMkLst>
        </pc:picChg>
        <pc:picChg chg="add del mod">
          <ac:chgData name="Jackie N" userId="8b14f1697149b7ae" providerId="LiveId" clId="{07AE1321-E1B5-44BC-BC54-8923ADAC392F}" dt="2022-03-21T19:05:35.312" v="6"/>
          <ac:picMkLst>
            <pc:docMk/>
            <pc:sldMk cId="3732819603" sldId="369"/>
            <ac:picMk id="72" creationId="{A99812F5-B515-4830-8149-A5FAAD6AF644}"/>
          </ac:picMkLst>
        </pc:picChg>
        <pc:picChg chg="mod">
          <ac:chgData name="Jackie N" userId="8b14f1697149b7ae" providerId="LiveId" clId="{07AE1321-E1B5-44BC-BC54-8923ADAC392F}" dt="2022-03-21T19:05:33.732" v="5"/>
          <ac:picMkLst>
            <pc:docMk/>
            <pc:sldMk cId="3732819603" sldId="369"/>
            <ac:picMk id="76" creationId="{F530606D-09D2-4544-A414-D991B935F250}"/>
          </ac:picMkLst>
        </pc:picChg>
        <pc:picChg chg="add del mod">
          <ac:chgData name="Jackie N" userId="8b14f1697149b7ae" providerId="LiveId" clId="{07AE1321-E1B5-44BC-BC54-8923ADAC392F}" dt="2022-03-21T19:05:35.312" v="6"/>
          <ac:picMkLst>
            <pc:docMk/>
            <pc:sldMk cId="3732819603" sldId="369"/>
            <ac:picMk id="84" creationId="{91158682-0A5E-4431-9966-A11957E696C8}"/>
          </ac:picMkLst>
        </pc:picChg>
        <pc:picChg chg="mod">
          <ac:chgData name="Jackie N" userId="8b14f1697149b7ae" providerId="LiveId" clId="{07AE1321-E1B5-44BC-BC54-8923ADAC392F}" dt="2022-03-21T19:05:33.732" v="5"/>
          <ac:picMkLst>
            <pc:docMk/>
            <pc:sldMk cId="3732819603" sldId="369"/>
            <ac:picMk id="87" creationId="{6B136AA6-62E0-4144-B579-E98354EEDBB9}"/>
          </ac:picMkLst>
        </pc:picChg>
        <pc:picChg chg="mod">
          <ac:chgData name="Jackie N" userId="8b14f1697149b7ae" providerId="LiveId" clId="{07AE1321-E1B5-44BC-BC54-8923ADAC392F}" dt="2022-03-21T19:05:44.320" v="7"/>
          <ac:picMkLst>
            <pc:docMk/>
            <pc:sldMk cId="3732819603" sldId="369"/>
            <ac:picMk id="95" creationId="{720CBC3A-E74E-4FC7-B8E4-D26AE90673E2}"/>
          </ac:picMkLst>
        </pc:picChg>
        <pc:picChg chg="add mod">
          <ac:chgData name="Jackie N" userId="8b14f1697149b7ae" providerId="LiveId" clId="{07AE1321-E1B5-44BC-BC54-8923ADAC392F}" dt="2022-03-21T19:08:44.739" v="348" actId="1035"/>
          <ac:picMkLst>
            <pc:docMk/>
            <pc:sldMk cId="3732819603" sldId="369"/>
            <ac:picMk id="97" creationId="{CFD5134D-7AE3-4851-984E-FC7483353F51}"/>
          </ac:picMkLst>
        </pc:picChg>
        <pc:picChg chg="mod">
          <ac:chgData name="Jackie N" userId="8b14f1697149b7ae" providerId="LiveId" clId="{07AE1321-E1B5-44BC-BC54-8923ADAC392F}" dt="2022-03-21T19:05:44.320" v="7"/>
          <ac:picMkLst>
            <pc:docMk/>
            <pc:sldMk cId="3732819603" sldId="369"/>
            <ac:picMk id="101" creationId="{7B733F0F-7616-470F-946A-7DDBCB30A8D2}"/>
          </ac:picMkLst>
        </pc:picChg>
        <pc:picChg chg="add mod">
          <ac:chgData name="Jackie N" userId="8b14f1697149b7ae" providerId="LiveId" clId="{07AE1321-E1B5-44BC-BC54-8923ADAC392F}" dt="2022-03-21T19:08:55.348" v="349" actId="1076"/>
          <ac:picMkLst>
            <pc:docMk/>
            <pc:sldMk cId="3732819603" sldId="369"/>
            <ac:picMk id="109" creationId="{9A04F7FE-AB8B-47A4-AC5A-3F5BC2131B30}"/>
          </ac:picMkLst>
        </pc:picChg>
        <pc:picChg chg="mod">
          <ac:chgData name="Jackie N" userId="8b14f1697149b7ae" providerId="LiveId" clId="{07AE1321-E1B5-44BC-BC54-8923ADAC392F}" dt="2022-03-21T19:05:44.320" v="7"/>
          <ac:picMkLst>
            <pc:docMk/>
            <pc:sldMk cId="3732819603" sldId="369"/>
            <ac:picMk id="112" creationId="{BBAB7511-9162-4493-BC4F-EB8CCD37BD06}"/>
          </ac:picMkLst>
        </pc:picChg>
        <pc:cxnChg chg="del mod">
          <ac:chgData name="Jackie N" userId="8b14f1697149b7ae" providerId="LiveId" clId="{07AE1321-E1B5-44BC-BC54-8923ADAC392F}" dt="2022-03-21T19:05:31.442" v="4" actId="478"/>
          <ac:cxnSpMkLst>
            <pc:docMk/>
            <pc:sldMk cId="3732819603" sldId="369"/>
            <ac:cxnSpMk id="42" creationId="{517F6DB6-D9D2-4E0F-82A1-CAF50331C279}"/>
          </ac:cxnSpMkLst>
        </pc:cxnChg>
        <pc:cxnChg chg="del mod">
          <ac:chgData name="Jackie N" userId="8b14f1697149b7ae" providerId="LiveId" clId="{07AE1321-E1B5-44BC-BC54-8923ADAC392F}" dt="2022-03-21T19:04:46.449" v="2" actId="478"/>
          <ac:cxnSpMkLst>
            <pc:docMk/>
            <pc:sldMk cId="3732819603" sldId="369"/>
            <ac:cxnSpMk id="44" creationId="{A9920979-664F-4B5F-975B-8C9C5D053BC2}"/>
          </ac:cxnSpMkLst>
        </pc:cxnChg>
        <pc:cxnChg chg="del mod">
          <ac:chgData name="Jackie N" userId="8b14f1697149b7ae" providerId="LiveId" clId="{07AE1321-E1B5-44BC-BC54-8923ADAC392F}" dt="2022-03-21T19:05:31.442" v="4" actId="478"/>
          <ac:cxnSpMkLst>
            <pc:docMk/>
            <pc:sldMk cId="3732819603" sldId="369"/>
            <ac:cxnSpMk id="56" creationId="{E19B9B9E-0009-434A-86AF-3FFA43BB3881}"/>
          </ac:cxnSpMkLst>
        </pc:cxnChg>
        <pc:cxnChg chg="del mod">
          <ac:chgData name="Jackie N" userId="8b14f1697149b7ae" providerId="LiveId" clId="{07AE1321-E1B5-44BC-BC54-8923ADAC392F}" dt="2022-03-21T19:05:31.442" v="4" actId="478"/>
          <ac:cxnSpMkLst>
            <pc:docMk/>
            <pc:sldMk cId="3732819603" sldId="369"/>
            <ac:cxnSpMk id="58" creationId="{34C735D3-6F45-4C41-8D5B-F6D420C112E1}"/>
          </ac:cxnSpMkLst>
        </pc:cxnChg>
        <pc:cxnChg chg="del mod">
          <ac:chgData name="Jackie N" userId="8b14f1697149b7ae" providerId="LiveId" clId="{07AE1321-E1B5-44BC-BC54-8923ADAC392F}" dt="2022-03-21T19:05:31.442" v="4" actId="478"/>
          <ac:cxnSpMkLst>
            <pc:docMk/>
            <pc:sldMk cId="3732819603" sldId="369"/>
            <ac:cxnSpMk id="59" creationId="{A8686BF6-53B1-4E88-9312-BC72D4AA9CAA}"/>
          </ac:cxnSpMkLst>
        </pc:cxnChg>
        <pc:cxnChg chg="del mod">
          <ac:chgData name="Jackie N" userId="8b14f1697149b7ae" providerId="LiveId" clId="{07AE1321-E1B5-44BC-BC54-8923ADAC392F}" dt="2022-03-21T19:05:31.442" v="4" actId="478"/>
          <ac:cxnSpMkLst>
            <pc:docMk/>
            <pc:sldMk cId="3732819603" sldId="369"/>
            <ac:cxnSpMk id="61" creationId="{3874EE50-01F4-41E1-9E02-C78FD0B03903}"/>
          </ac:cxnSpMkLst>
        </pc:cxnChg>
        <pc:cxnChg chg="del mod">
          <ac:chgData name="Jackie N" userId="8b14f1697149b7ae" providerId="LiveId" clId="{07AE1321-E1B5-44BC-BC54-8923ADAC392F}" dt="2022-03-21T19:05:31.442" v="4" actId="478"/>
          <ac:cxnSpMkLst>
            <pc:docMk/>
            <pc:sldMk cId="3732819603" sldId="369"/>
            <ac:cxnSpMk id="66" creationId="{B6F21226-96AE-4489-8C03-5C9D740B6593}"/>
          </ac:cxnSpMkLst>
        </pc:cxnChg>
        <pc:cxnChg chg="add del mod">
          <ac:chgData name="Jackie N" userId="8b14f1697149b7ae" providerId="LiveId" clId="{07AE1321-E1B5-44BC-BC54-8923ADAC392F}" dt="2022-03-21T19:05:35.312" v="6"/>
          <ac:cxnSpMkLst>
            <pc:docMk/>
            <pc:sldMk cId="3732819603" sldId="369"/>
            <ac:cxnSpMk id="73" creationId="{8363DC24-2ECF-4A24-87C8-07C4BE4E9AA4}"/>
          </ac:cxnSpMkLst>
        </pc:cxnChg>
        <pc:cxnChg chg="add del mod">
          <ac:chgData name="Jackie N" userId="8b14f1697149b7ae" providerId="LiveId" clId="{07AE1321-E1B5-44BC-BC54-8923ADAC392F}" dt="2022-03-21T19:05:35.312" v="6"/>
          <ac:cxnSpMkLst>
            <pc:docMk/>
            <pc:sldMk cId="3732819603" sldId="369"/>
            <ac:cxnSpMk id="82" creationId="{B515F6B5-9FEF-4BEA-A298-2E4972CCD10C}"/>
          </ac:cxnSpMkLst>
        </pc:cxnChg>
        <pc:cxnChg chg="add del mod">
          <ac:chgData name="Jackie N" userId="8b14f1697149b7ae" providerId="LiveId" clId="{07AE1321-E1B5-44BC-BC54-8923ADAC392F}" dt="2022-03-21T19:05:35.312" v="6"/>
          <ac:cxnSpMkLst>
            <pc:docMk/>
            <pc:sldMk cId="3732819603" sldId="369"/>
            <ac:cxnSpMk id="83" creationId="{434BC9E0-8678-45EA-92EB-A2FA30B4FC26}"/>
          </ac:cxnSpMkLst>
        </pc:cxnChg>
        <pc:cxnChg chg="add del mod">
          <ac:chgData name="Jackie N" userId="8b14f1697149b7ae" providerId="LiveId" clId="{07AE1321-E1B5-44BC-BC54-8923ADAC392F}" dt="2022-03-21T19:05:35.312" v="6"/>
          <ac:cxnSpMkLst>
            <pc:docMk/>
            <pc:sldMk cId="3732819603" sldId="369"/>
            <ac:cxnSpMk id="85" creationId="{B13CECF7-3E7A-491D-99E4-3CADF31D2C6F}"/>
          </ac:cxnSpMkLst>
        </pc:cxnChg>
        <pc:cxnChg chg="add del mod">
          <ac:chgData name="Jackie N" userId="8b14f1697149b7ae" providerId="LiveId" clId="{07AE1321-E1B5-44BC-BC54-8923ADAC392F}" dt="2022-03-21T19:05:35.312" v="6"/>
          <ac:cxnSpMkLst>
            <pc:docMk/>
            <pc:sldMk cId="3732819603" sldId="369"/>
            <ac:cxnSpMk id="89" creationId="{B4BE8663-0299-4098-A50D-DAFF0100D2EF}"/>
          </ac:cxnSpMkLst>
        </pc:cxnChg>
        <pc:cxnChg chg="add mod">
          <ac:chgData name="Jackie N" userId="8b14f1697149b7ae" providerId="LiveId" clId="{07AE1321-E1B5-44BC-BC54-8923ADAC392F}" dt="2022-03-21T19:08:39.640" v="273" actId="1036"/>
          <ac:cxnSpMkLst>
            <pc:docMk/>
            <pc:sldMk cId="3732819603" sldId="369"/>
            <ac:cxnSpMk id="98" creationId="{9E1C9126-2517-4093-93EC-EEE17533B104}"/>
          </ac:cxnSpMkLst>
        </pc:cxnChg>
        <pc:cxnChg chg="add mod">
          <ac:chgData name="Jackie N" userId="8b14f1697149b7ae" providerId="LiveId" clId="{07AE1321-E1B5-44BC-BC54-8923ADAC392F}" dt="2022-03-21T19:08:07.413" v="174" actId="14100"/>
          <ac:cxnSpMkLst>
            <pc:docMk/>
            <pc:sldMk cId="3732819603" sldId="369"/>
            <ac:cxnSpMk id="107" creationId="{643464BB-3AC0-4A4D-A90E-DE71980EB5CA}"/>
          </ac:cxnSpMkLst>
        </pc:cxnChg>
        <pc:cxnChg chg="add mod">
          <ac:chgData name="Jackie N" userId="8b14f1697149b7ae" providerId="LiveId" clId="{07AE1321-E1B5-44BC-BC54-8923ADAC392F}" dt="2022-03-21T19:07:00.964" v="137" actId="478"/>
          <ac:cxnSpMkLst>
            <pc:docMk/>
            <pc:sldMk cId="3732819603" sldId="369"/>
            <ac:cxnSpMk id="108" creationId="{7F16F149-EA8E-4A08-8FAF-1AF2BFA53F27}"/>
          </ac:cxnSpMkLst>
        </pc:cxnChg>
        <pc:cxnChg chg="add mod">
          <ac:chgData name="Jackie N" userId="8b14f1697149b7ae" providerId="LiveId" clId="{07AE1321-E1B5-44BC-BC54-8923ADAC392F}" dt="2022-03-21T19:09:02.952" v="351" actId="14100"/>
          <ac:cxnSpMkLst>
            <pc:docMk/>
            <pc:sldMk cId="3732819603" sldId="369"/>
            <ac:cxnSpMk id="110" creationId="{56003883-F777-4273-94A2-FC485286CB35}"/>
          </ac:cxnSpMkLst>
        </pc:cxnChg>
        <pc:cxnChg chg="add mod">
          <ac:chgData name="Jackie N" userId="8b14f1697149b7ae" providerId="LiveId" clId="{07AE1321-E1B5-44BC-BC54-8923ADAC392F}" dt="2022-03-21T19:07:28.992" v="141" actId="14100"/>
          <ac:cxnSpMkLst>
            <pc:docMk/>
            <pc:sldMk cId="3732819603" sldId="369"/>
            <ac:cxnSpMk id="114" creationId="{363E993A-D929-474B-820B-70FD359C6043}"/>
          </ac:cxnSpMkLst>
        </pc:cxnChg>
      </pc:sldChg>
      <pc:sldChg chg="modSp add mod">
        <pc:chgData name="Jackie N" userId="8b14f1697149b7ae" providerId="LiveId" clId="{07AE1321-E1B5-44BC-BC54-8923ADAC392F}" dt="2022-03-21T19:20:18.345" v="538" actId="20577"/>
        <pc:sldMkLst>
          <pc:docMk/>
          <pc:sldMk cId="995646795" sldId="370"/>
        </pc:sldMkLst>
        <pc:spChg chg="mod">
          <ac:chgData name="Jackie N" userId="8b14f1697149b7ae" providerId="LiveId" clId="{07AE1321-E1B5-44BC-BC54-8923ADAC392F}" dt="2022-03-21T19:20:18.345" v="538" actId="20577"/>
          <ac:spMkLst>
            <pc:docMk/>
            <pc:sldMk cId="995646795" sldId="370"/>
            <ac:spMk id="11" creationId="{37E23F2F-855D-4E5D-AFB5-36CDAD70EC34}"/>
          </ac:spMkLst>
        </pc:spChg>
      </pc:sldChg>
      <pc:sldChg chg="modSp add mod">
        <pc:chgData name="Jackie N" userId="8b14f1697149b7ae" providerId="LiveId" clId="{07AE1321-E1B5-44BC-BC54-8923ADAC392F}" dt="2022-03-21T19:16:43.003" v="466" actId="255"/>
        <pc:sldMkLst>
          <pc:docMk/>
          <pc:sldMk cId="223997098" sldId="371"/>
        </pc:sldMkLst>
        <pc:spChg chg="mod">
          <ac:chgData name="Jackie N" userId="8b14f1697149b7ae" providerId="LiveId" clId="{07AE1321-E1B5-44BC-BC54-8923ADAC392F}" dt="2022-03-21T19:15:48.970" v="457" actId="20577"/>
          <ac:spMkLst>
            <pc:docMk/>
            <pc:sldMk cId="223997098" sldId="371"/>
            <ac:spMk id="11" creationId="{37E23F2F-855D-4E5D-AFB5-36CDAD70EC34}"/>
          </ac:spMkLst>
        </pc:spChg>
        <pc:spChg chg="mod">
          <ac:chgData name="Jackie N" userId="8b14f1697149b7ae" providerId="LiveId" clId="{07AE1321-E1B5-44BC-BC54-8923ADAC392F}" dt="2022-03-21T19:16:28.566" v="465" actId="255"/>
          <ac:spMkLst>
            <pc:docMk/>
            <pc:sldMk cId="223997098" sldId="371"/>
            <ac:spMk id="104" creationId="{8F7524AC-68A6-453C-8749-2435CC547C76}"/>
          </ac:spMkLst>
        </pc:spChg>
        <pc:spChg chg="mod">
          <ac:chgData name="Jackie N" userId="8b14f1697149b7ae" providerId="LiveId" clId="{07AE1321-E1B5-44BC-BC54-8923ADAC392F}" dt="2022-03-21T19:15:14.157" v="446"/>
          <ac:spMkLst>
            <pc:docMk/>
            <pc:sldMk cId="223997098" sldId="371"/>
            <ac:spMk id="105" creationId="{43C8943A-66D6-435A-8904-1BEFF40068DE}"/>
          </ac:spMkLst>
        </pc:spChg>
        <pc:spChg chg="mod">
          <ac:chgData name="Jackie N" userId="8b14f1697149b7ae" providerId="LiveId" clId="{07AE1321-E1B5-44BC-BC54-8923ADAC392F}" dt="2022-03-21T19:14:11.721" v="440" actId="20577"/>
          <ac:spMkLst>
            <pc:docMk/>
            <pc:sldMk cId="223997098" sldId="371"/>
            <ac:spMk id="116" creationId="{71DC2356-AF09-4D62-BC8E-66805B0B5F4C}"/>
          </ac:spMkLst>
        </pc:spChg>
        <pc:spChg chg="mod">
          <ac:chgData name="Jackie N" userId="8b14f1697149b7ae" providerId="LiveId" clId="{07AE1321-E1B5-44BC-BC54-8923ADAC392F}" dt="2022-03-21T19:16:07.843" v="464" actId="14100"/>
          <ac:spMkLst>
            <pc:docMk/>
            <pc:sldMk cId="223997098" sldId="371"/>
            <ac:spMk id="117" creationId="{35399D29-BBC9-4998-85F2-C7ED90600EF6}"/>
          </ac:spMkLst>
        </pc:spChg>
        <pc:spChg chg="mod">
          <ac:chgData name="Jackie N" userId="8b14f1697149b7ae" providerId="LiveId" clId="{07AE1321-E1B5-44BC-BC54-8923ADAC392F}" dt="2022-03-21T19:16:43.003" v="466" actId="255"/>
          <ac:spMkLst>
            <pc:docMk/>
            <pc:sldMk cId="223997098" sldId="371"/>
            <ac:spMk id="118" creationId="{A86DC910-3D53-4415-B119-9F69C3CD6733}"/>
          </ac:spMkLst>
        </pc:spChg>
        <pc:cxnChg chg="mod">
          <ac:chgData name="Jackie N" userId="8b14f1697149b7ae" providerId="LiveId" clId="{07AE1321-E1B5-44BC-BC54-8923ADAC392F}" dt="2022-03-21T19:12:41.567" v="408" actId="14100"/>
          <ac:cxnSpMkLst>
            <pc:docMk/>
            <pc:sldMk cId="223997098" sldId="371"/>
            <ac:cxnSpMk id="107" creationId="{643464BB-3AC0-4A4D-A90E-DE71980EB5CA}"/>
          </ac:cxnSpMkLst>
        </pc:cxnChg>
        <pc:cxnChg chg="mod">
          <ac:chgData name="Jackie N" userId="8b14f1697149b7ae" providerId="LiveId" clId="{07AE1321-E1B5-44BC-BC54-8923ADAC392F}" dt="2022-03-21T19:12:49.307" v="410" actId="14100"/>
          <ac:cxnSpMkLst>
            <pc:docMk/>
            <pc:sldMk cId="223997098" sldId="371"/>
            <ac:cxnSpMk id="108" creationId="{7F16F149-EA8E-4A08-8FAF-1AF2BFA53F27}"/>
          </ac:cxnSpMkLst>
        </pc:cxnChg>
        <pc:cxnChg chg="mod">
          <ac:chgData name="Jackie N" userId="8b14f1697149b7ae" providerId="LiveId" clId="{07AE1321-E1B5-44BC-BC54-8923ADAC392F}" dt="2022-03-21T19:12:45.663" v="409" actId="14100"/>
          <ac:cxnSpMkLst>
            <pc:docMk/>
            <pc:sldMk cId="223997098" sldId="371"/>
            <ac:cxnSpMk id="110" creationId="{56003883-F777-4273-94A2-FC485286CB35}"/>
          </ac:cxnSpMkLst>
        </pc:cxnChg>
        <pc:cxnChg chg="mod">
          <ac:chgData name="Jackie N" userId="8b14f1697149b7ae" providerId="LiveId" clId="{07AE1321-E1B5-44BC-BC54-8923ADAC392F}" dt="2022-03-21T19:12:41.567" v="408" actId="14100"/>
          <ac:cxnSpMkLst>
            <pc:docMk/>
            <pc:sldMk cId="223997098" sldId="371"/>
            <ac:cxnSpMk id="114" creationId="{363E993A-D929-474B-820B-70FD359C60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dirty="0" err="1">
                <a:solidFill>
                  <a:srgbClr val="000000"/>
                </a:solidFill>
                <a:effectLst/>
                <a:latin typeface="Arial"/>
                <a:ea typeface="Arial"/>
                <a:cs typeface="Arial"/>
                <a:sym typeface="Arial"/>
              </a:rPr>
              <a:t>datascience</a:t>
            </a:r>
            <a:r>
              <a:rPr lang="en-US" sz="1100" b="0" i="0" u="none" strike="noStrike" cap="none" dirty="0">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dirty="0">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dirty="0">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dirty="0">
                <a:solidFill>
                  <a:srgbClr val="000000"/>
                </a:solidFill>
                <a:effectLst/>
                <a:latin typeface="Arial" panose="020B0604020202020204" pitchFamily="34" charset="0"/>
              </a:rPr>
              <a:t>Technical discussion. </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dirty="0">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02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47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4472C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8"/>
            <a:ext cx="9859116" cy="2697988"/>
          </a:xfrm>
          <a:prstGeom prst="rect">
            <a:avLst/>
          </a:prstGeom>
          <a:noFill/>
        </p:spPr>
        <p:txBody>
          <a:bodyPr tIns="91440" bIns="91440" anchor="t" anchorCtr="0"/>
          <a:lstStyle>
            <a:lvl1pPr>
              <a:defRPr sz="7058" spc="-99"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69241" y="3877274"/>
            <a:ext cx="9860675" cy="1793881"/>
          </a:xfrm>
          <a:prstGeom prst="rect">
            <a:avLst/>
          </a:prstGeom>
          <a:noFill/>
        </p:spPr>
        <p:txBody>
          <a:bodyPr lIns="182880" tIns="146304" rIns="182880" bIns="146304">
            <a:noAutofit/>
          </a:bodyPr>
          <a:lstStyle>
            <a:lvl1pPr marL="0" indent="0">
              <a:spcBef>
                <a:spcPts val="0"/>
              </a:spcBef>
              <a:buNone/>
              <a:defRPr sz="3529" spc="0" baseline="0">
                <a:solidFill>
                  <a:schemeClr val="bg1"/>
                </a:solidFill>
                <a:latin typeface="Segoe UI Light" panose="020B0502040204020203" pitchFamily="34" charset="0"/>
                <a:cs typeface="Segoe UI Light" panose="020B0502040204020203" pitchFamily="34" charset="0"/>
              </a:defRPr>
            </a:lvl1pPr>
          </a:lstStyle>
          <a:p>
            <a:pPr lvl="0"/>
            <a:r>
              <a:rPr lang="en-US"/>
              <a:t>Speaker Name</a:t>
            </a:r>
          </a:p>
        </p:txBody>
      </p:sp>
    </p:spTree>
    <p:extLst>
      <p:ext uri="{BB962C8B-B14F-4D97-AF65-F5344CB8AC3E}">
        <p14:creationId xmlns:p14="http://schemas.microsoft.com/office/powerpoint/2010/main" val="29580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manas.tech/blog/2015/12/15/logging-for-rails-apps-in-docker/"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6179487" y="2751688"/>
            <a:ext cx="3475511" cy="45211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669993" y="1673442"/>
            <a:ext cx="3945952" cy="3037285"/>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381327"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Bias Detection Engine Inference (BDDE)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Tree>
    <p:extLst>
      <p:ext uri="{BB962C8B-B14F-4D97-AF65-F5344CB8AC3E}">
        <p14:creationId xmlns:p14="http://schemas.microsoft.com/office/powerpoint/2010/main" val="200449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Predictive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639547" y="343633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89"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965052"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Tree>
    <p:extLst>
      <p:ext uri="{BB962C8B-B14F-4D97-AF65-F5344CB8AC3E}">
        <p14:creationId xmlns:p14="http://schemas.microsoft.com/office/powerpoint/2010/main" val="3732819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Tree>
    <p:extLst>
      <p:ext uri="{BB962C8B-B14F-4D97-AF65-F5344CB8AC3E}">
        <p14:creationId xmlns:p14="http://schemas.microsoft.com/office/powerpoint/2010/main" val="2239970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CA006A-B985-4C15-84B2-EC43939AA6FE}"/>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Bias Detection Engine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179811" y="3074363"/>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a:solidFill>
                  <a:srgbClr val="F7F2E2"/>
                </a:solidFill>
                <a:latin typeface="Segoe UI Semibold"/>
                <a:cs typeface="Segoe UI Semibold"/>
              </a:rPr>
              <a:t>Florida Department Of Corrections</a:t>
            </a:r>
            <a:endParaRPr lang="en-US" sz="2400">
              <a:solidFill>
                <a:srgbClr val="F7F2E2"/>
              </a:solidFill>
            </a:endParaRPr>
          </a:p>
        </p:txBody>
      </p:sp>
      <p:sp>
        <p:nvSpPr>
          <p:cNvPr id="35" name="Rectangle 34">
            <a:extLst>
              <a:ext uri="{FF2B5EF4-FFF2-40B4-BE49-F238E27FC236}">
                <a16:creationId xmlns:a16="http://schemas.microsoft.com/office/drawing/2014/main" id="{DAE5FFE2-4B42-4DF5-9353-CF5D1380D7E7}"/>
              </a:ext>
            </a:extLst>
          </p:cNvPr>
          <p:cNvSpPr/>
          <p:nvPr/>
        </p:nvSpPr>
        <p:spPr bwMode="auto">
          <a:xfrm>
            <a:off x="1895583" y="1198521"/>
            <a:ext cx="6789404" cy="5579572"/>
          </a:xfrm>
          <a:prstGeom prst="rect">
            <a:avLst/>
          </a:prstGeom>
          <a:solidFill>
            <a:srgbClr val="FFFFFF"/>
          </a:solidFill>
          <a:ln w="9525" cap="flat" cmpd="sng" algn="ctr">
            <a:solidFill>
              <a:schemeClr val="tx1"/>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rPr>
              <a:t>Operational processing pipeline</a:t>
            </a:r>
          </a:p>
        </p:txBody>
      </p:sp>
      <p:sp>
        <p:nvSpPr>
          <p:cNvPr id="36" name="Rounded Rectangle 11">
            <a:extLst>
              <a:ext uri="{FF2B5EF4-FFF2-40B4-BE49-F238E27FC236}">
                <a16:creationId xmlns:a16="http://schemas.microsoft.com/office/drawing/2014/main" id="{DE178307-EAB7-459E-B415-317F23B594A3}"/>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EDA, Cleansing etc.</a:t>
            </a:r>
          </a:p>
        </p:txBody>
      </p:sp>
      <p:grpSp>
        <p:nvGrpSpPr>
          <p:cNvPr id="37" name="Group 116">
            <a:extLst>
              <a:ext uri="{FF2B5EF4-FFF2-40B4-BE49-F238E27FC236}">
                <a16:creationId xmlns:a16="http://schemas.microsoft.com/office/drawing/2014/main" id="{06D0EBD3-6F0C-47BD-85C8-C060BA28761B}"/>
              </a:ext>
            </a:extLst>
          </p:cNvPr>
          <p:cNvGrpSpPr/>
          <p:nvPr/>
        </p:nvGrpSpPr>
        <p:grpSpPr>
          <a:xfrm>
            <a:off x="9633404" y="3449004"/>
            <a:ext cx="986755" cy="1016000"/>
            <a:chOff x="555334" y="4191000"/>
            <a:chExt cx="587666" cy="609600"/>
          </a:xfrm>
        </p:grpSpPr>
        <p:pic>
          <p:nvPicPr>
            <p:cNvPr id="38" name="Picture 3" descr="C:\Documents and Settings\antonk\Local Settings\Temporary Internet Files\Content.IE5\AV78XKCM\MCj04348450000[1].png">
              <a:extLst>
                <a:ext uri="{FF2B5EF4-FFF2-40B4-BE49-F238E27FC236}">
                  <a16:creationId xmlns:a16="http://schemas.microsoft.com/office/drawing/2014/main" id="{40EF481F-F5C3-4900-A8E6-F43F019464E8}"/>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9" name="Can 21">
              <a:extLst>
                <a:ext uri="{FF2B5EF4-FFF2-40B4-BE49-F238E27FC236}">
                  <a16:creationId xmlns:a16="http://schemas.microsoft.com/office/drawing/2014/main" id="{B5280ED3-BFDC-47B4-AA9E-386A831C71F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endParaRPr>
            </a:p>
          </p:txBody>
        </p:sp>
      </p:grpSp>
      <p:pic>
        <p:nvPicPr>
          <p:cNvPr id="40" name="Picture 2" descr="Bloomberg Professional Service">
            <a:extLst>
              <a:ext uri="{FF2B5EF4-FFF2-40B4-BE49-F238E27FC236}">
                <a16:creationId xmlns:a16="http://schemas.microsoft.com/office/drawing/2014/main" id="{BE70AD58-1FBE-49FE-B4DC-6F2965FAD6AE}"/>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cxnSp>
        <p:nvCxnSpPr>
          <p:cNvPr id="42" name="Curved Connector 24">
            <a:extLst>
              <a:ext uri="{FF2B5EF4-FFF2-40B4-BE49-F238E27FC236}">
                <a16:creationId xmlns:a16="http://schemas.microsoft.com/office/drawing/2014/main" id="{517F6DB6-D9D2-4E0F-82A1-CAF50331C279}"/>
              </a:ext>
            </a:extLst>
          </p:cNvPr>
          <p:cNvCxnSpPr>
            <a:cxnSpLocks/>
            <a:stCxn id="50" idx="3"/>
            <a:endCxn id="38"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3" name="Right Arrow 4">
            <a:extLst>
              <a:ext uri="{FF2B5EF4-FFF2-40B4-BE49-F238E27FC236}">
                <a16:creationId xmlns:a16="http://schemas.microsoft.com/office/drawing/2014/main" id="{C63E3FF1-0B0F-4A1E-8948-7633B47D8563}"/>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rPr>
              <a:t>Data</a:t>
            </a: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A35FF689-D231-4400-AE95-D77D78E57AEA}"/>
              </a:ext>
            </a:extLst>
          </p:cNvPr>
          <p:cNvGrpSpPr/>
          <p:nvPr/>
        </p:nvGrpSpPr>
        <p:grpSpPr>
          <a:xfrm>
            <a:off x="10645583" y="3695600"/>
            <a:ext cx="788998" cy="626116"/>
            <a:chOff x="3377083" y="3336433"/>
            <a:chExt cx="1174035" cy="925108"/>
          </a:xfrm>
        </p:grpSpPr>
        <p:pic>
          <p:nvPicPr>
            <p:cNvPr id="48" name="Picture 47">
              <a:extLst>
                <a:ext uri="{FF2B5EF4-FFF2-40B4-BE49-F238E27FC236}">
                  <a16:creationId xmlns:a16="http://schemas.microsoft.com/office/drawing/2014/main" id="{6E84B4A0-DBA7-4D78-A01F-A014FD2AD714}"/>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67CFAD37-C196-4D8A-8D0A-4361D0653AC2}"/>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sp>
        <p:nvSpPr>
          <p:cNvPr id="50" name="Rounded Rectangle 9">
            <a:extLst>
              <a:ext uri="{FF2B5EF4-FFF2-40B4-BE49-F238E27FC236}">
                <a16:creationId xmlns:a16="http://schemas.microsoft.com/office/drawing/2014/main" id="{95C013F2-43D3-46E9-95BC-810376FA5416}"/>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Engineering</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Balance data</a:t>
            </a:r>
          </a:p>
        </p:txBody>
      </p:sp>
      <p:sp>
        <p:nvSpPr>
          <p:cNvPr id="51" name="Rounded Rectangle 9">
            <a:extLst>
              <a:ext uri="{FF2B5EF4-FFF2-40B4-BE49-F238E27FC236}">
                <a16:creationId xmlns:a16="http://schemas.microsoft.com/office/drawing/2014/main" id="{00458AFB-1870-42DD-B7B1-1C89BE15E656}"/>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Sampling</a:t>
            </a:r>
          </a:p>
        </p:txBody>
      </p:sp>
      <p:sp>
        <p:nvSpPr>
          <p:cNvPr id="52" name="Rounded Rectangle 9">
            <a:extLst>
              <a:ext uri="{FF2B5EF4-FFF2-40B4-BE49-F238E27FC236}">
                <a16:creationId xmlns:a16="http://schemas.microsoft.com/office/drawing/2014/main" id="{F8C07DBB-03FB-4129-87D5-293441573335}"/>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endParaRPr>
          </a:p>
        </p:txBody>
      </p:sp>
      <p:sp>
        <p:nvSpPr>
          <p:cNvPr id="53" name="Rounded Rectangle 9">
            <a:extLst>
              <a:ext uri="{FF2B5EF4-FFF2-40B4-BE49-F238E27FC236}">
                <a16:creationId xmlns:a16="http://schemas.microsoft.com/office/drawing/2014/main" id="{A7CC87C6-6CC2-4185-9DEA-9C5BF6C4B92F}"/>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Modelling</a:t>
            </a:r>
          </a:p>
        </p:txBody>
      </p:sp>
      <p:sp>
        <p:nvSpPr>
          <p:cNvPr id="54" name="Rounded Rectangle 9">
            <a:extLst>
              <a:ext uri="{FF2B5EF4-FFF2-40B4-BE49-F238E27FC236}">
                <a16:creationId xmlns:a16="http://schemas.microsoft.com/office/drawing/2014/main" id="{F418C671-699D-4F5D-98AF-7AD831E6FA24}"/>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Matching</a:t>
            </a:r>
          </a:p>
        </p:txBody>
      </p:sp>
      <p:sp>
        <p:nvSpPr>
          <p:cNvPr id="55" name="Rounded Rectangle 9">
            <a:extLst>
              <a:ext uri="{FF2B5EF4-FFF2-40B4-BE49-F238E27FC236}">
                <a16:creationId xmlns:a16="http://schemas.microsoft.com/office/drawing/2014/main" id="{093C42FB-BE3F-4871-9F30-9E30676AF988}"/>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Significance Test</a:t>
            </a:r>
          </a:p>
        </p:txBody>
      </p:sp>
      <p:cxnSp>
        <p:nvCxnSpPr>
          <p:cNvPr id="56" name="Curved Connector 24">
            <a:extLst>
              <a:ext uri="{FF2B5EF4-FFF2-40B4-BE49-F238E27FC236}">
                <a16:creationId xmlns:a16="http://schemas.microsoft.com/office/drawing/2014/main" id="{E19B9B9E-0009-434A-86AF-3FFA43BB3881}"/>
              </a:ext>
            </a:extLst>
          </p:cNvPr>
          <p:cNvCxnSpPr>
            <a:cxnSpLocks/>
            <a:endCxn id="53"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57" name="Arrow: Curved Right 56">
            <a:extLst>
              <a:ext uri="{FF2B5EF4-FFF2-40B4-BE49-F238E27FC236}">
                <a16:creationId xmlns:a16="http://schemas.microsoft.com/office/drawing/2014/main" id="{9A352311-D06A-490D-BE53-BF4485D95814}"/>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58" name="Curved Connector 24">
            <a:extLst>
              <a:ext uri="{FF2B5EF4-FFF2-40B4-BE49-F238E27FC236}">
                <a16:creationId xmlns:a16="http://schemas.microsoft.com/office/drawing/2014/main" id="{34C735D3-6F45-4C41-8D5B-F6D420C112E1}"/>
              </a:ext>
            </a:extLst>
          </p:cNvPr>
          <p:cNvCxnSpPr>
            <a:cxnSpLocks/>
            <a:stCxn id="54" idx="1"/>
            <a:endCxn id="51"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59" name="Curved Connector 24">
            <a:extLst>
              <a:ext uri="{FF2B5EF4-FFF2-40B4-BE49-F238E27FC236}">
                <a16:creationId xmlns:a16="http://schemas.microsoft.com/office/drawing/2014/main" id="{A8686BF6-53B1-4E88-9312-BC72D4AA9CAA}"/>
              </a:ext>
            </a:extLst>
          </p:cNvPr>
          <p:cNvCxnSpPr>
            <a:cxnSpLocks/>
            <a:stCxn id="51" idx="2"/>
            <a:endCxn id="55"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60" name="Picture 5" descr="C:\Users\torsteng\AppData\Local\Microsoft\Windows\Temporary Internet Files\Content.IE5\AP5NZ56T\MM900043784[1].gif">
            <a:extLst>
              <a:ext uri="{FF2B5EF4-FFF2-40B4-BE49-F238E27FC236}">
                <a16:creationId xmlns:a16="http://schemas.microsoft.com/office/drawing/2014/main" id="{0529C03D-A211-4707-A10A-E3F82B935652}"/>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61" name="Curved Connector 24">
            <a:extLst>
              <a:ext uri="{FF2B5EF4-FFF2-40B4-BE49-F238E27FC236}">
                <a16:creationId xmlns:a16="http://schemas.microsoft.com/office/drawing/2014/main" id="{3874EE50-01F4-41E1-9E02-C78FD0B03903}"/>
              </a:ext>
            </a:extLst>
          </p:cNvPr>
          <p:cNvCxnSpPr>
            <a:cxnSpLocks/>
            <a:stCxn id="55" idx="3"/>
            <a:endCxn id="60"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2" name="Rounded Rectangle 9">
            <a:extLst>
              <a:ext uri="{FF2B5EF4-FFF2-40B4-BE49-F238E27FC236}">
                <a16:creationId xmlns:a16="http://schemas.microsoft.com/office/drawing/2014/main" id="{5CE50444-4556-4322-874C-065247A8464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Statistical Inference</a:t>
            </a:r>
          </a:p>
        </p:txBody>
      </p:sp>
      <p:grpSp>
        <p:nvGrpSpPr>
          <p:cNvPr id="63" name="Group 62">
            <a:extLst>
              <a:ext uri="{FF2B5EF4-FFF2-40B4-BE49-F238E27FC236}">
                <a16:creationId xmlns:a16="http://schemas.microsoft.com/office/drawing/2014/main" id="{6E9619A2-7C03-450E-BBDB-18FE96D134E2}"/>
              </a:ext>
            </a:extLst>
          </p:cNvPr>
          <p:cNvGrpSpPr/>
          <p:nvPr/>
        </p:nvGrpSpPr>
        <p:grpSpPr>
          <a:xfrm>
            <a:off x="10724072" y="5326199"/>
            <a:ext cx="788998" cy="626116"/>
            <a:chOff x="3377083" y="3336433"/>
            <a:chExt cx="1174035" cy="925108"/>
          </a:xfrm>
        </p:grpSpPr>
        <p:pic>
          <p:nvPicPr>
            <p:cNvPr id="64" name="Picture 63">
              <a:extLst>
                <a:ext uri="{FF2B5EF4-FFF2-40B4-BE49-F238E27FC236}">
                  <a16:creationId xmlns:a16="http://schemas.microsoft.com/office/drawing/2014/main" id="{D550031A-8F09-4245-979B-3F0FD58974E7}"/>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65" name="Rectangle 64">
              <a:extLst>
                <a:ext uri="{FF2B5EF4-FFF2-40B4-BE49-F238E27FC236}">
                  <a16:creationId xmlns:a16="http://schemas.microsoft.com/office/drawing/2014/main" id="{58900AB2-13DD-419B-985C-332BF779B3E6}"/>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cxnSp>
        <p:nvCxnSpPr>
          <p:cNvPr id="66" name="Curved Connector 24">
            <a:extLst>
              <a:ext uri="{FF2B5EF4-FFF2-40B4-BE49-F238E27FC236}">
                <a16:creationId xmlns:a16="http://schemas.microsoft.com/office/drawing/2014/main" id="{B6F21226-96AE-4489-8C03-5C9D740B6593}"/>
              </a:ext>
            </a:extLst>
          </p:cNvPr>
          <p:cNvCxnSpPr>
            <a:cxnSpLocks/>
            <a:stCxn id="53"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7" name="TextBox 66">
            <a:extLst>
              <a:ext uri="{FF2B5EF4-FFF2-40B4-BE49-F238E27FC236}">
                <a16:creationId xmlns:a16="http://schemas.microsoft.com/office/drawing/2014/main" id="{B2523535-FC5F-42BF-96AB-045362F4FEED}"/>
              </a:ext>
            </a:extLst>
          </p:cNvPr>
          <p:cNvSpPr txBox="1"/>
          <p:nvPr/>
        </p:nvSpPr>
        <p:spPr>
          <a:xfrm>
            <a:off x="9002412" y="4778556"/>
            <a:ext cx="1474325" cy="276999"/>
          </a:xfrm>
          <a:prstGeom prst="rect">
            <a:avLst/>
          </a:prstGeom>
          <a:noFill/>
        </p:spPr>
        <p:txBody>
          <a:bodyPr wrap="square" rtlCol="0">
            <a:spAutoFit/>
          </a:bodyPr>
          <a:lstStyle/>
          <a:p>
            <a:r>
              <a:rPr lang="en-US" sz="1200" dirty="0"/>
              <a:t>Prediction results</a:t>
            </a:r>
          </a:p>
        </p:txBody>
      </p:sp>
      <p:sp>
        <p:nvSpPr>
          <p:cNvPr id="68" name="TextBox 67">
            <a:extLst>
              <a:ext uri="{FF2B5EF4-FFF2-40B4-BE49-F238E27FC236}">
                <a16:creationId xmlns:a16="http://schemas.microsoft.com/office/drawing/2014/main" id="{7969981B-C328-4755-8730-BEB3E22EA447}"/>
              </a:ext>
            </a:extLst>
          </p:cNvPr>
          <p:cNvSpPr txBox="1"/>
          <p:nvPr/>
        </p:nvSpPr>
        <p:spPr>
          <a:xfrm>
            <a:off x="8040563" y="5436505"/>
            <a:ext cx="817076" cy="461665"/>
          </a:xfrm>
          <a:prstGeom prst="rect">
            <a:avLst/>
          </a:prstGeom>
          <a:noFill/>
        </p:spPr>
        <p:txBody>
          <a:bodyPr wrap="square" rtlCol="0">
            <a:spAutoFit/>
          </a:bodyPr>
          <a:lstStyle/>
          <a:p>
            <a:r>
              <a:rPr lang="en-US" sz="1200" dirty="0"/>
              <a:t>Causal </a:t>
            </a:r>
          </a:p>
          <a:p>
            <a:r>
              <a:rPr lang="en-US" sz="1200" dirty="0"/>
              <a:t>results</a:t>
            </a:r>
          </a:p>
        </p:txBody>
      </p:sp>
    </p:spTree>
    <p:extLst>
      <p:ext uri="{BB962C8B-B14F-4D97-AF65-F5344CB8AC3E}">
        <p14:creationId xmlns:p14="http://schemas.microsoft.com/office/powerpoint/2010/main" val="9956467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1461</Words>
  <Application>Microsoft Office PowerPoint</Application>
  <PresentationFormat>Widescreen</PresentationFormat>
  <Paragraphs>183</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Anton</vt:lpstr>
      <vt:lpstr>Arial</vt:lpstr>
      <vt:lpstr>Arvo</vt:lpstr>
      <vt:lpstr>Calibri</vt:lpstr>
      <vt:lpstr>Fira Sans Extra Condensed Medium</vt:lpstr>
      <vt:lpstr>Kirang Haerang</vt:lpstr>
      <vt:lpstr>Overpass Light</vt:lpstr>
      <vt:lpstr>Palanquin Dark</vt:lpstr>
      <vt:lpstr>Segoe UI</vt:lpstr>
      <vt:lpstr>Segoe UI Light</vt:lpstr>
      <vt:lpstr>Segoe UI Semibold</vt:lpstr>
      <vt:lpstr>Law Center by Slidesgo</vt:lpstr>
      <vt:lpstr>DAATE MVP Model Architecture</vt:lpstr>
      <vt:lpstr>DAATE MVP Predictive Modeling</vt:lpstr>
      <vt:lpstr>DAATE MVP DAATE Modeling</vt:lpstr>
      <vt:lpstr>DAATE MVP Causal Modeling</vt:lpstr>
      <vt:lpstr>DAATE MVP Predictive Model Architecture</vt:lpstr>
      <vt:lpstr>DAATE MVP Causal Model Architecture</vt:lpstr>
      <vt:lpstr>DAATE MVP Bias Detection Engine Model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Jackie Nichols</cp:lastModifiedBy>
  <cp:revision>3</cp:revision>
  <dcterms:created xsi:type="dcterms:W3CDTF">2022-03-18T19:19:31Z</dcterms:created>
  <dcterms:modified xsi:type="dcterms:W3CDTF">2022-03-21T19:20:24Z</dcterms:modified>
</cp:coreProperties>
</file>