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 id="2147483651"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54375" cy="508000"/>
          </a:xfrm>
          <a:prstGeom prst="rect">
            <a:avLst/>
          </a:prstGeom>
          <a:noFill/>
          <a:ln>
            <a:noFill/>
          </a:ln>
        </p:spPr>
        <p:txBody>
          <a:bodyPr anchorCtr="0" anchor="b" bIns="0" lIns="0" spcFirstLastPara="1" rIns="0" wrap="square" tIns="0">
            <a:noAutofit/>
          </a:bodyPr>
          <a:lstStyle/>
          <a:p>
            <a:pPr indent="0" lvl="0" marL="0" marR="0" rtl="0" algn="l">
              <a:lnSpc>
                <a:spcPct val="94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Google Shape;8;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 name="Google Shape;9;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 name="Google Shape;10;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 name="Google Shape;11;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 name="Google Shape;12;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 name="Google Shape;13;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 name="Google Shape;1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 name="Google Shape;15;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Google Shape;16;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 name="Google Shape;17;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 name="Google Shape;18;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 name="Google Shape;19;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 name="Google Shape;20;n"/>
          <p:cNvSpPr/>
          <p:nvPr>
            <p:ph idx="2" type="sldImg"/>
          </p:nvPr>
        </p:nvSpPr>
        <p:spPr>
          <a:xfrm>
            <a:off x="1106487" y="812800"/>
            <a:ext cx="5318125" cy="3981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 name="Google Shape;21;n"/>
          <p:cNvSpPr txBox="1"/>
          <p:nvPr>
            <p:ph idx="1" type="body"/>
          </p:nvPr>
        </p:nvSpPr>
        <p:spPr>
          <a:xfrm>
            <a:off x="755650" y="5078412"/>
            <a:ext cx="6021387" cy="47847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 name="Google Shape;22;n"/>
          <p:cNvSpPr txBox="1"/>
          <p:nvPr>
            <p:ph idx="3" type="hdr"/>
          </p:nvPr>
        </p:nvSpPr>
        <p:spPr>
          <a:xfrm>
            <a:off x="0" y="0"/>
            <a:ext cx="3254375" cy="508000"/>
          </a:xfrm>
          <a:prstGeom prst="rect">
            <a:avLst/>
          </a:prstGeom>
          <a:noFill/>
          <a:ln>
            <a:noFill/>
          </a:ln>
        </p:spPr>
        <p:txBody>
          <a:bodyPr anchorCtr="0" anchor="t" bIns="0" lIns="0" spcFirstLastPara="1" rIns="0" wrap="square" tIns="0">
            <a:noAutofit/>
          </a:bodyPr>
          <a:lstStyle>
            <a:lvl1pPr lvl="0" marR="0" rtl="0" algn="l">
              <a:lnSpc>
                <a:spcPct val="98000"/>
              </a:lnSpc>
              <a:spcBef>
                <a:spcPts val="0"/>
              </a:spcBef>
              <a:spcAft>
                <a:spcPts val="0"/>
              </a:spcAft>
              <a:buSzPts val="1400"/>
              <a:buNone/>
              <a:defRPr b="1" i="0" sz="1400" u="none">
                <a:solidFill>
                  <a:srgbClr val="FFFFFF"/>
                </a:solidFill>
                <a:latin typeface="Source Sans Pro"/>
                <a:ea typeface="Source Sans Pro"/>
                <a:cs typeface="Source Sans Pro"/>
                <a:sym typeface="Source Sans Pro"/>
              </a:defRPr>
            </a:lvl1pPr>
            <a:lvl2pPr lvl="1"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3" name="Google Shape;23;n"/>
          <p:cNvSpPr txBox="1"/>
          <p:nvPr>
            <p:ph idx="10" type="dt"/>
          </p:nvPr>
        </p:nvSpPr>
        <p:spPr>
          <a:xfrm>
            <a:off x="4278312" y="0"/>
            <a:ext cx="3254375" cy="508000"/>
          </a:xfrm>
          <a:prstGeom prst="rect">
            <a:avLst/>
          </a:prstGeom>
          <a:noFill/>
          <a:ln>
            <a:noFill/>
          </a:ln>
        </p:spPr>
        <p:txBody>
          <a:bodyPr anchorCtr="0" anchor="t" bIns="0" lIns="0" spcFirstLastPara="1" rIns="0" wrap="square" tIns="0">
            <a:noAutofit/>
          </a:bodyPr>
          <a:lstStyle>
            <a:lvl1pPr lvl="0" marR="0" rtl="0" algn="r">
              <a:lnSpc>
                <a:spcPct val="98000"/>
              </a:lnSpc>
              <a:spcBef>
                <a:spcPts val="0"/>
              </a:spcBef>
              <a:spcAft>
                <a:spcPts val="0"/>
              </a:spcAft>
              <a:buSzPts val="1400"/>
              <a:buNone/>
              <a:defRPr b="1" i="0" sz="1400" u="none">
                <a:solidFill>
                  <a:srgbClr val="FFFFFF"/>
                </a:solidFill>
                <a:latin typeface="Source Sans Pro"/>
                <a:ea typeface="Source Sans Pro"/>
                <a:cs typeface="Source Sans Pro"/>
                <a:sym typeface="Source Sans Pro"/>
              </a:defRPr>
            </a:lvl1pPr>
            <a:lvl2pPr lvl="1"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4" name="Google Shape;24;n"/>
          <p:cNvSpPr txBox="1"/>
          <p:nvPr>
            <p:ph idx="11" type="ftr"/>
          </p:nvPr>
        </p:nvSpPr>
        <p:spPr>
          <a:xfrm>
            <a:off x="0" y="10156825"/>
            <a:ext cx="3254375" cy="508000"/>
          </a:xfrm>
          <a:prstGeom prst="rect">
            <a:avLst/>
          </a:prstGeom>
          <a:noFill/>
          <a:ln>
            <a:noFill/>
          </a:ln>
        </p:spPr>
        <p:txBody>
          <a:bodyPr anchorCtr="0" anchor="b" bIns="0" lIns="0" spcFirstLastPara="1" rIns="0" wrap="square" tIns="0">
            <a:noAutofit/>
          </a:bodyPr>
          <a:lstStyle>
            <a:lvl1pPr lvl="0" marR="0" rtl="0" algn="l">
              <a:lnSpc>
                <a:spcPct val="98000"/>
              </a:lnSpc>
              <a:spcBef>
                <a:spcPts val="0"/>
              </a:spcBef>
              <a:spcAft>
                <a:spcPts val="0"/>
              </a:spcAft>
              <a:buSzPts val="1400"/>
              <a:buNone/>
              <a:defRPr b="1" i="0" sz="1400" u="none">
                <a:solidFill>
                  <a:srgbClr val="FFFFFF"/>
                </a:solidFill>
                <a:latin typeface="Source Sans Pro"/>
                <a:ea typeface="Source Sans Pro"/>
                <a:cs typeface="Source Sans Pro"/>
                <a:sym typeface="Source Sans Pro"/>
              </a:defRPr>
            </a:lvl1pPr>
            <a:lvl2pPr lvl="1"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5" name="Google Shape;25;n"/>
          <p:cNvSpPr txBox="1"/>
          <p:nvPr>
            <p:ph idx="4" type="sldNum"/>
          </p:nvPr>
        </p:nvSpPr>
        <p:spPr>
          <a:xfrm>
            <a:off x="4278312" y="10156825"/>
            <a:ext cx="3254375" cy="508000"/>
          </a:xfrm>
          <a:prstGeom prst="rect">
            <a:avLst/>
          </a:prstGeom>
          <a:noFill/>
          <a:ln>
            <a:noFill/>
          </a:ln>
        </p:spPr>
        <p:txBody>
          <a:bodyPr anchorCtr="0" anchor="b" bIns="0" lIns="0" spcFirstLastPara="1" rIns="0" wrap="square" tIns="0">
            <a:noAutofit/>
          </a:bodyPr>
          <a:lstStyle/>
          <a:p>
            <a:pPr indent="0" lvl="0" marL="0" marR="0" rtl="0" algn="r">
              <a:lnSpc>
                <a:spcPct val="98000"/>
              </a:lnSpc>
              <a:spcBef>
                <a:spcPts val="0"/>
              </a:spcBef>
              <a:spcAft>
                <a:spcPts val="0"/>
              </a:spcAft>
              <a:buClr>
                <a:srgbClr val="FFFFFF"/>
              </a:buClr>
              <a:buSzPts val="1400"/>
              <a:buFont typeface="Source Sans Pro"/>
              <a:buNone/>
            </a:pPr>
            <a:fld id="{00000000-1234-1234-1234-123412341234}" type="slidenum">
              <a:rPr b="1" i="0" lang="en-US" sz="1400" u="none">
                <a:solidFill>
                  <a:srgbClr val="FFFFFF"/>
                </a:solidFill>
                <a:latin typeface="Source Sans Pro"/>
                <a:ea typeface="Source Sans Pro"/>
                <a:cs typeface="Source Sans Pro"/>
                <a:sym typeface="Source Sans Pro"/>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4" name="Google Shape;64;p1: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 name="Google Shape;65;p1: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1106487" y="812800"/>
            <a:ext cx="533241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p10:notes"/>
          <p:cNvSpPr/>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 name="Google Shape;128;p10: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4" name="Google Shape;134;p11:notes"/>
          <p:cNvSpPr/>
          <p:nvPr/>
        </p:nvSpPr>
        <p:spPr>
          <a:xfrm>
            <a:off x="755650" y="5078412"/>
            <a:ext cx="6046787" cy="48101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 name="Google Shape;135;p11: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1" name="Google Shape;141;p12:notes"/>
          <p:cNvSpPr/>
          <p:nvPr/>
        </p:nvSpPr>
        <p:spPr>
          <a:xfrm>
            <a:off x="755650" y="5078412"/>
            <a:ext cx="6046787" cy="48101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 name="Google Shape;142;p12: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8" name="Google Shape;148;p13:notes"/>
          <p:cNvSpPr/>
          <p:nvPr/>
        </p:nvSpPr>
        <p:spPr>
          <a:xfrm>
            <a:off x="755650" y="5078412"/>
            <a:ext cx="6046787" cy="48101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9" name="Google Shape;149;p13: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5" name="Google Shape;155;p14:notes"/>
          <p:cNvSpPr/>
          <p:nvPr/>
        </p:nvSpPr>
        <p:spPr>
          <a:xfrm>
            <a:off x="755650" y="5078412"/>
            <a:ext cx="6046787" cy="48101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 name="Google Shape;156;p14: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2" name="Google Shape;162;p15:notes"/>
          <p:cNvSpPr/>
          <p:nvPr/>
        </p:nvSpPr>
        <p:spPr>
          <a:xfrm>
            <a:off x="755650" y="5078412"/>
            <a:ext cx="6046787" cy="48101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 name="Google Shape;163;p15: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9" name="Google Shape;169;p16:notes"/>
          <p:cNvSpPr/>
          <p:nvPr/>
        </p:nvSpPr>
        <p:spPr>
          <a:xfrm>
            <a:off x="755650" y="5078412"/>
            <a:ext cx="6046787" cy="48101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 name="Google Shape;170;p16: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6" name="Google Shape;176;p17:notes"/>
          <p:cNvSpPr/>
          <p:nvPr/>
        </p:nvSpPr>
        <p:spPr>
          <a:xfrm>
            <a:off x="755650" y="5078412"/>
            <a:ext cx="6046787" cy="48101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 name="Google Shape;177;p17: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p:nvPr>
            <p:ph idx="2" type="sldImg"/>
          </p:nvPr>
        </p:nvSpPr>
        <p:spPr>
          <a:xfrm>
            <a:off x="1106487" y="812800"/>
            <a:ext cx="533082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3" name="Google Shape;183;p18:notes"/>
          <p:cNvSpPr/>
          <p:nvPr/>
        </p:nvSpPr>
        <p:spPr>
          <a:xfrm>
            <a:off x="755650" y="5078412"/>
            <a:ext cx="6034087"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 name="Google Shape;184;p18: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p:nvPr>
            <p:ph idx="2" type="sldImg"/>
          </p:nvPr>
        </p:nvSpPr>
        <p:spPr>
          <a:xfrm>
            <a:off x="1106487" y="812800"/>
            <a:ext cx="533082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1" name="Google Shape;191;p19:notes"/>
          <p:cNvSpPr/>
          <p:nvPr/>
        </p:nvSpPr>
        <p:spPr>
          <a:xfrm>
            <a:off x="755650" y="5078412"/>
            <a:ext cx="6034087"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 name="Google Shape;192;p19: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1" name="Google Shape;71;p2: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 name="Google Shape;72;p2: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p:nvPr>
            <p:ph idx="2" type="sldImg"/>
          </p:nvPr>
        </p:nvSpPr>
        <p:spPr>
          <a:xfrm>
            <a:off x="1106487" y="812800"/>
            <a:ext cx="533082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9" name="Google Shape;199;p20:notes"/>
          <p:cNvSpPr/>
          <p:nvPr/>
        </p:nvSpPr>
        <p:spPr>
          <a:xfrm>
            <a:off x="755650" y="5078412"/>
            <a:ext cx="6034087"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0" name="Google Shape;200;p20: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1106487" y="812800"/>
            <a:ext cx="533082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7" name="Google Shape;207;p21:notes"/>
          <p:cNvSpPr/>
          <p:nvPr/>
        </p:nvSpPr>
        <p:spPr>
          <a:xfrm>
            <a:off x="755650" y="5078412"/>
            <a:ext cx="6034087"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 name="Google Shape;208;p21: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p:nvPr>
            <p:ph idx="2" type="sldImg"/>
          </p:nvPr>
        </p:nvSpPr>
        <p:spPr>
          <a:xfrm>
            <a:off x="1106487" y="812800"/>
            <a:ext cx="533082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5" name="Google Shape;215;p22:notes"/>
          <p:cNvSpPr/>
          <p:nvPr/>
        </p:nvSpPr>
        <p:spPr>
          <a:xfrm>
            <a:off x="755650" y="5078412"/>
            <a:ext cx="6034087"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 name="Google Shape;216;p22: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p:nvPr>
            <p:ph idx="2" type="sldImg"/>
          </p:nvPr>
        </p:nvSpPr>
        <p:spPr>
          <a:xfrm>
            <a:off x="1106487" y="812800"/>
            <a:ext cx="533082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3" name="Google Shape;223;p23:notes"/>
          <p:cNvSpPr/>
          <p:nvPr/>
        </p:nvSpPr>
        <p:spPr>
          <a:xfrm>
            <a:off x="755650" y="5078412"/>
            <a:ext cx="6034087"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 name="Google Shape;224;p23: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p24:notes"/>
          <p:cNvSpPr/>
          <p:nvPr/>
        </p:nvSpPr>
        <p:spPr>
          <a:xfrm>
            <a:off x="755650" y="5078412"/>
            <a:ext cx="6046787" cy="48101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2" name="Google Shape;232;p24: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p:nvPr>
            <p:ph idx="2" type="sldImg"/>
          </p:nvPr>
        </p:nvSpPr>
        <p:spPr>
          <a:xfrm>
            <a:off x="1106487" y="812800"/>
            <a:ext cx="533082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8" name="Google Shape;238;p25:notes"/>
          <p:cNvSpPr/>
          <p:nvPr/>
        </p:nvSpPr>
        <p:spPr>
          <a:xfrm>
            <a:off x="755650" y="5078412"/>
            <a:ext cx="6034087"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 name="Google Shape;239;p25: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p:nvPr>
            <p:ph idx="2" type="sldImg"/>
          </p:nvPr>
        </p:nvSpPr>
        <p:spPr>
          <a:xfrm>
            <a:off x="1106487" y="812800"/>
            <a:ext cx="533082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6" name="Google Shape;246;p26:notes"/>
          <p:cNvSpPr/>
          <p:nvPr/>
        </p:nvSpPr>
        <p:spPr>
          <a:xfrm>
            <a:off x="755650" y="5078412"/>
            <a:ext cx="6034087"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 name="Google Shape;247;p26: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p:nvPr>
            <p:ph idx="2" type="sldImg"/>
          </p:nvPr>
        </p:nvSpPr>
        <p:spPr>
          <a:xfrm>
            <a:off x="1106487" y="812800"/>
            <a:ext cx="533082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4" name="Google Shape;254;p27:notes"/>
          <p:cNvSpPr/>
          <p:nvPr/>
        </p:nvSpPr>
        <p:spPr>
          <a:xfrm>
            <a:off x="755650" y="5078412"/>
            <a:ext cx="6034087"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 name="Google Shape;255;p27: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8" name="Google Shape;78;p3: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 name="Google Shape;79;p3: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 name="Google Shape;85;p4: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 name="Google Shape;86;p4: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2" name="Google Shape;92;p5: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 name="Google Shape;93;p5: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9" name="Google Shape;99;p6: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0" name="Google Shape;100;p6: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6" name="Google Shape;106;p7: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 name="Google Shape;107;p7: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3" name="Google Shape;113;p8: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 name="Google Shape;114;p8: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1106487" y="812800"/>
            <a:ext cx="5334000" cy="39973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0" name="Google Shape;120;p9:notes"/>
          <p:cNvSpPr/>
          <p:nvPr/>
        </p:nvSpPr>
        <p:spPr>
          <a:xfrm>
            <a:off x="755650" y="5078412"/>
            <a:ext cx="6037262" cy="4800600"/>
          </a:xfrm>
          <a:prstGeom prst="rect">
            <a:avLst/>
          </a:prstGeom>
          <a:no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 name="Google Shape;121;p9:notes"/>
          <p:cNvSpPr txBox="1"/>
          <p:nvPr>
            <p:ph idx="1" type="body"/>
          </p:nvPr>
        </p:nvSpPr>
        <p:spPr>
          <a:xfrm>
            <a:off x="755650" y="5078412"/>
            <a:ext cx="6021387" cy="47847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5" name="Shape 35"/>
        <p:cNvGrpSpPr/>
        <p:nvPr/>
      </p:nvGrpSpPr>
      <p:grpSpPr>
        <a:xfrm>
          <a:off x="0" y="0"/>
          <a:ext cx="0" cy="0"/>
          <a:chOff x="0" y="0"/>
          <a:chExt cx="0" cy="0"/>
        </a:xfrm>
      </p:grpSpPr>
      <p:sp>
        <p:nvSpPr>
          <p:cNvPr id="36" name="Google Shape;36;p2"/>
          <p:cNvSpPr txBox="1"/>
          <p:nvPr>
            <p:ph type="title"/>
          </p:nvPr>
        </p:nvSpPr>
        <p:spPr>
          <a:xfrm>
            <a:off x="360362" y="301625"/>
            <a:ext cx="9332912" cy="931862"/>
          </a:xfrm>
          <a:prstGeom prst="rect">
            <a:avLst/>
          </a:prstGeom>
          <a:noFill/>
          <a:ln>
            <a:noFill/>
          </a:ln>
        </p:spPr>
        <p:txBody>
          <a:bodyPr anchorCtr="0" anchor="ctr" bIns="0" lIns="0" spcFirstLastPara="1" rIns="0" wrap="square" tIns="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37" name="Google Shape;37;p2"/>
          <p:cNvSpPr txBox="1"/>
          <p:nvPr>
            <p:ph idx="1" type="body"/>
          </p:nvPr>
        </p:nvSpPr>
        <p:spPr>
          <a:xfrm>
            <a:off x="360362" y="1979612"/>
            <a:ext cx="9332912" cy="5013325"/>
          </a:xfrm>
          <a:prstGeom prst="rect">
            <a:avLst/>
          </a:prstGeom>
          <a:noFill/>
          <a:ln>
            <a:noFill/>
          </a:ln>
        </p:spPr>
        <p:txBody>
          <a:bodyPr anchorCtr="0" anchor="t" bIns="0" lIns="0" spcFirstLastPara="1" rIns="0" wrap="square" tIns="82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00"/>
              </a:spcBef>
              <a:spcAft>
                <a:spcPts val="0"/>
              </a:spcAft>
              <a:buSzPts val="1400"/>
              <a:buNone/>
              <a:defRPr/>
            </a:lvl2pPr>
            <a:lvl3pPr indent="-228600" lvl="2" marL="1371600" algn="l">
              <a:lnSpc>
                <a:spcPct val="98000"/>
              </a:lnSpc>
              <a:spcBef>
                <a:spcPts val="1100"/>
              </a:spcBef>
              <a:spcAft>
                <a:spcPts val="0"/>
              </a:spcAft>
              <a:buSzPts val="1400"/>
              <a:buNone/>
              <a:defRPr/>
            </a:lvl3pPr>
            <a:lvl4pPr indent="-228600" lvl="3" marL="1828800" algn="l">
              <a:lnSpc>
                <a:spcPct val="98000"/>
              </a:lnSpc>
              <a:spcBef>
                <a:spcPts val="800"/>
              </a:spcBef>
              <a:spcAft>
                <a:spcPts val="0"/>
              </a:spcAft>
              <a:buSzPts val="1400"/>
              <a:buNone/>
              <a:defRPr/>
            </a:lvl4pPr>
            <a:lvl5pPr indent="-228600" lvl="4" marL="2286000" algn="l">
              <a:lnSpc>
                <a:spcPct val="98000"/>
              </a:lnSpc>
              <a:spcBef>
                <a:spcPts val="500"/>
              </a:spcBef>
              <a:spcAft>
                <a:spcPts val="0"/>
              </a:spcAft>
              <a:buSzPts val="1400"/>
              <a:buNone/>
              <a:defRPr/>
            </a:lvl5pPr>
            <a:lvl6pPr indent="-228600" lvl="5" marL="2743200" algn="l">
              <a:lnSpc>
                <a:spcPct val="98000"/>
              </a:lnSpc>
              <a:spcBef>
                <a:spcPts val="200"/>
              </a:spcBef>
              <a:spcAft>
                <a:spcPts val="0"/>
              </a:spcAft>
              <a:buSzPts val="1400"/>
              <a:buNone/>
              <a:defRPr/>
            </a:lvl6pPr>
            <a:lvl7pPr indent="-228600" lvl="6" marL="3200400" algn="l">
              <a:lnSpc>
                <a:spcPct val="98000"/>
              </a:lnSpc>
              <a:spcBef>
                <a:spcPts val="200"/>
              </a:spcBef>
              <a:spcAft>
                <a:spcPts val="0"/>
              </a:spcAft>
              <a:buSzPts val="1400"/>
              <a:buNone/>
              <a:defRPr/>
            </a:lvl7pPr>
            <a:lvl8pPr indent="-228600" lvl="7" marL="3657600" algn="l">
              <a:lnSpc>
                <a:spcPct val="98000"/>
              </a:lnSpc>
              <a:spcBef>
                <a:spcPts val="200"/>
              </a:spcBef>
              <a:spcAft>
                <a:spcPts val="0"/>
              </a:spcAft>
              <a:buSzPts val="1400"/>
              <a:buNone/>
              <a:defRPr/>
            </a:lvl8pPr>
            <a:lvl9pPr indent="-228600" lvl="8" marL="4114800" algn="l">
              <a:lnSpc>
                <a:spcPct val="98000"/>
              </a:lnSpc>
              <a:spcBef>
                <a:spcPts val="200"/>
              </a:spcBef>
              <a:spcAft>
                <a:spcPts val="200"/>
              </a:spcAft>
              <a:buSzPts val="1400"/>
              <a:buNone/>
              <a:defRPr/>
            </a:lvl9pPr>
          </a:lstStyle>
          <a:p/>
        </p:txBody>
      </p:sp>
      <p:sp>
        <p:nvSpPr>
          <p:cNvPr id="38" name="Google Shape;38;p2"/>
          <p:cNvSpPr txBox="1"/>
          <p:nvPr>
            <p:ph idx="10" type="dt"/>
          </p:nvPr>
        </p:nvSpPr>
        <p:spPr>
          <a:xfrm>
            <a:off x="360362" y="7199312"/>
            <a:ext cx="2852737" cy="333375"/>
          </a:xfrm>
          <a:prstGeom prst="rect">
            <a:avLst/>
          </a:prstGeom>
          <a:noFill/>
          <a:ln>
            <a:noFill/>
          </a:ln>
        </p:spPr>
        <p:txBody>
          <a:bodyPr anchorCtr="0" anchor="ctr" bIns="0" lIns="0" spcFirstLastPara="1" rIns="0" wrap="square" tIns="0">
            <a:noAutofit/>
          </a:bodyPr>
          <a:lstStyle>
            <a:lvl1pPr lvl="0" algn="l">
              <a:lnSpc>
                <a:spcPct val="98000"/>
              </a:lnSpc>
              <a:spcBef>
                <a:spcPts val="0"/>
              </a:spcBef>
              <a:spcAft>
                <a:spcPts val="0"/>
              </a:spcAft>
              <a:buSzPts val="1400"/>
              <a:buNone/>
              <a:defRPr/>
            </a:lvl1pPr>
            <a:lvl2pPr lvl="1" algn="l">
              <a:lnSpc>
                <a:spcPct val="94000"/>
              </a:lnSpc>
              <a:spcBef>
                <a:spcPts val="0"/>
              </a:spcBef>
              <a:spcAft>
                <a:spcPts val="0"/>
              </a:spcAft>
              <a:buSzPts val="1400"/>
              <a:buNone/>
              <a:defRPr/>
            </a:lvl2pPr>
            <a:lvl3pPr lvl="2" algn="l">
              <a:lnSpc>
                <a:spcPct val="94000"/>
              </a:lnSpc>
              <a:spcBef>
                <a:spcPts val="0"/>
              </a:spcBef>
              <a:spcAft>
                <a:spcPts val="0"/>
              </a:spcAft>
              <a:buSzPts val="1400"/>
              <a:buNone/>
              <a:defRPr/>
            </a:lvl3pPr>
            <a:lvl4pPr lvl="3" algn="l">
              <a:lnSpc>
                <a:spcPct val="94000"/>
              </a:lnSpc>
              <a:spcBef>
                <a:spcPts val="0"/>
              </a:spcBef>
              <a:spcAft>
                <a:spcPts val="0"/>
              </a:spcAft>
              <a:buSzPts val="1400"/>
              <a:buNone/>
              <a:defRPr/>
            </a:lvl4pPr>
            <a:lvl5pPr lvl="4" algn="l">
              <a:lnSpc>
                <a:spcPct val="94000"/>
              </a:lnSpc>
              <a:spcBef>
                <a:spcPts val="0"/>
              </a:spcBef>
              <a:spcAft>
                <a:spcPts val="0"/>
              </a:spcAft>
              <a:buSzPts val="1400"/>
              <a:buNone/>
              <a:defRPr/>
            </a:lvl5pPr>
            <a:lvl6pPr lvl="5" algn="l">
              <a:lnSpc>
                <a:spcPct val="94000"/>
              </a:lnSpc>
              <a:spcBef>
                <a:spcPts val="0"/>
              </a:spcBef>
              <a:spcAft>
                <a:spcPts val="0"/>
              </a:spcAft>
              <a:buSzPts val="1400"/>
              <a:buNone/>
              <a:defRPr/>
            </a:lvl6pPr>
            <a:lvl7pPr lvl="6" algn="l">
              <a:lnSpc>
                <a:spcPct val="94000"/>
              </a:lnSpc>
              <a:spcBef>
                <a:spcPts val="0"/>
              </a:spcBef>
              <a:spcAft>
                <a:spcPts val="0"/>
              </a:spcAft>
              <a:buSzPts val="1400"/>
              <a:buNone/>
              <a:defRPr/>
            </a:lvl7pPr>
            <a:lvl8pPr lvl="7" algn="l">
              <a:lnSpc>
                <a:spcPct val="94000"/>
              </a:lnSpc>
              <a:spcBef>
                <a:spcPts val="0"/>
              </a:spcBef>
              <a:spcAft>
                <a:spcPts val="0"/>
              </a:spcAft>
              <a:buSzPts val="1400"/>
              <a:buNone/>
              <a:defRPr/>
            </a:lvl8pPr>
            <a:lvl9pPr lvl="8" algn="l">
              <a:lnSpc>
                <a:spcPct val="94000"/>
              </a:lnSpc>
              <a:spcBef>
                <a:spcPts val="0"/>
              </a:spcBef>
              <a:spcAft>
                <a:spcPts val="0"/>
              </a:spcAft>
              <a:buSzPts val="1400"/>
              <a:buNone/>
              <a:defRPr/>
            </a:lvl9pPr>
          </a:lstStyle>
          <a:p/>
        </p:txBody>
      </p:sp>
      <p:sp>
        <p:nvSpPr>
          <p:cNvPr id="39" name="Google Shape;39;p2"/>
          <p:cNvSpPr txBox="1"/>
          <p:nvPr>
            <p:ph idx="11" type="ftr"/>
          </p:nvPr>
        </p:nvSpPr>
        <p:spPr>
          <a:xfrm>
            <a:off x="3419475" y="7199312"/>
            <a:ext cx="3213100" cy="333375"/>
          </a:xfrm>
          <a:prstGeom prst="rect">
            <a:avLst/>
          </a:prstGeom>
          <a:noFill/>
          <a:ln>
            <a:noFill/>
          </a:ln>
        </p:spPr>
        <p:txBody>
          <a:bodyPr anchorCtr="0" anchor="ctr" bIns="0" lIns="0" spcFirstLastPara="1" rIns="0" wrap="square" tIns="0">
            <a:noAutofit/>
          </a:bodyPr>
          <a:lstStyle>
            <a:lvl1pPr lvl="0" algn="ctr">
              <a:lnSpc>
                <a:spcPct val="98000"/>
              </a:lnSpc>
              <a:spcBef>
                <a:spcPts val="0"/>
              </a:spcBef>
              <a:spcAft>
                <a:spcPts val="0"/>
              </a:spcAft>
              <a:buSzPts val="1400"/>
              <a:buNone/>
              <a:defRPr/>
            </a:lvl1pPr>
            <a:lvl2pPr lvl="1" algn="l">
              <a:lnSpc>
                <a:spcPct val="94000"/>
              </a:lnSpc>
              <a:spcBef>
                <a:spcPts val="0"/>
              </a:spcBef>
              <a:spcAft>
                <a:spcPts val="0"/>
              </a:spcAft>
              <a:buSzPts val="1400"/>
              <a:buNone/>
              <a:defRPr/>
            </a:lvl2pPr>
            <a:lvl3pPr lvl="2" algn="l">
              <a:lnSpc>
                <a:spcPct val="94000"/>
              </a:lnSpc>
              <a:spcBef>
                <a:spcPts val="0"/>
              </a:spcBef>
              <a:spcAft>
                <a:spcPts val="0"/>
              </a:spcAft>
              <a:buSzPts val="1400"/>
              <a:buNone/>
              <a:defRPr/>
            </a:lvl3pPr>
            <a:lvl4pPr lvl="3" algn="l">
              <a:lnSpc>
                <a:spcPct val="94000"/>
              </a:lnSpc>
              <a:spcBef>
                <a:spcPts val="0"/>
              </a:spcBef>
              <a:spcAft>
                <a:spcPts val="0"/>
              </a:spcAft>
              <a:buSzPts val="1400"/>
              <a:buNone/>
              <a:defRPr/>
            </a:lvl4pPr>
            <a:lvl5pPr lvl="4" algn="l">
              <a:lnSpc>
                <a:spcPct val="94000"/>
              </a:lnSpc>
              <a:spcBef>
                <a:spcPts val="0"/>
              </a:spcBef>
              <a:spcAft>
                <a:spcPts val="0"/>
              </a:spcAft>
              <a:buSzPts val="1400"/>
              <a:buNone/>
              <a:defRPr/>
            </a:lvl5pPr>
            <a:lvl6pPr lvl="5" algn="l">
              <a:lnSpc>
                <a:spcPct val="94000"/>
              </a:lnSpc>
              <a:spcBef>
                <a:spcPts val="0"/>
              </a:spcBef>
              <a:spcAft>
                <a:spcPts val="0"/>
              </a:spcAft>
              <a:buSzPts val="1400"/>
              <a:buNone/>
              <a:defRPr/>
            </a:lvl6pPr>
            <a:lvl7pPr lvl="6" algn="l">
              <a:lnSpc>
                <a:spcPct val="94000"/>
              </a:lnSpc>
              <a:spcBef>
                <a:spcPts val="0"/>
              </a:spcBef>
              <a:spcAft>
                <a:spcPts val="0"/>
              </a:spcAft>
              <a:buSzPts val="1400"/>
              <a:buNone/>
              <a:defRPr/>
            </a:lvl7pPr>
            <a:lvl8pPr lvl="7" algn="l">
              <a:lnSpc>
                <a:spcPct val="94000"/>
              </a:lnSpc>
              <a:spcBef>
                <a:spcPts val="0"/>
              </a:spcBef>
              <a:spcAft>
                <a:spcPts val="0"/>
              </a:spcAft>
              <a:buSzPts val="1400"/>
              <a:buNone/>
              <a:defRPr/>
            </a:lvl8pPr>
            <a:lvl9pPr lvl="8" algn="l">
              <a:lnSpc>
                <a:spcPct val="94000"/>
              </a:lnSpc>
              <a:spcBef>
                <a:spcPts val="0"/>
              </a:spcBef>
              <a:spcAft>
                <a:spcPts val="0"/>
              </a:spcAft>
              <a:buSzPts val="1400"/>
              <a:buNone/>
              <a:defRPr/>
            </a:lvl9pPr>
          </a:lstStyle>
          <a:p/>
        </p:txBody>
      </p:sp>
      <p:sp>
        <p:nvSpPr>
          <p:cNvPr id="40" name="Google Shape;40;p2"/>
          <p:cNvSpPr txBox="1"/>
          <p:nvPr>
            <p:ph idx="12" type="sldNum"/>
          </p:nvPr>
        </p:nvSpPr>
        <p:spPr>
          <a:xfrm>
            <a:off x="9180512" y="6804025"/>
            <a:ext cx="693737" cy="693737"/>
          </a:xfrm>
          <a:prstGeom prst="rect">
            <a:avLst/>
          </a:prstGeom>
          <a:noFill/>
          <a:ln>
            <a:noFill/>
          </a:ln>
        </p:spPr>
        <p:txBody>
          <a:bodyPr anchorCtr="0" anchor="ctr" bIns="0" lIns="0" spcFirstLastPara="1" rIns="0" wrap="square" tIns="0">
            <a:noAutofit/>
          </a:bodyPr>
          <a:lstStyle>
            <a:lvl1pPr indent="0" lvl="0"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1pPr>
            <a:lvl2pPr indent="0" lvl="1"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2pPr>
            <a:lvl3pPr indent="0" lvl="2"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3pPr>
            <a:lvl4pPr indent="0" lvl="3"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4pPr>
            <a:lvl5pPr indent="0" lvl="4"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5pPr>
            <a:lvl6pPr indent="0" lvl="5"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6pPr>
            <a:lvl7pPr indent="0" lvl="6"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7pPr>
            <a:lvl8pPr indent="0" lvl="7"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8pPr>
            <a:lvl9pPr indent="0" lvl="8"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41" name="Shape 41"/>
        <p:cNvGrpSpPr/>
        <p:nvPr/>
      </p:nvGrpSpPr>
      <p:grpSpPr>
        <a:xfrm>
          <a:off x="0" y="0"/>
          <a:ext cx="0" cy="0"/>
          <a:chOff x="0" y="0"/>
          <a:chExt cx="0" cy="0"/>
        </a:xfrm>
      </p:grpSpPr>
      <p:sp>
        <p:nvSpPr>
          <p:cNvPr id="42" name="Google Shape;42;p3"/>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43" name="Google Shape;43;p3"/>
          <p:cNvSpPr txBox="1"/>
          <p:nvPr>
            <p:ph idx="1" type="subTitle"/>
          </p:nvPr>
        </p:nvSpPr>
        <p:spPr>
          <a:xfrm>
            <a:off x="1371600" y="3886200"/>
            <a:ext cx="6400800" cy="1752600"/>
          </a:xfrm>
          <a:prstGeom prst="rect">
            <a:avLst/>
          </a:prstGeom>
          <a:noFill/>
          <a:ln>
            <a:noFill/>
          </a:ln>
        </p:spPr>
        <p:txBody>
          <a:bodyPr anchorCtr="0" anchor="t" bIns="0" lIns="0" spcFirstLastPara="1" rIns="0" wrap="square" tIns="8275">
            <a:noAutofit/>
          </a:bodyPr>
          <a:lstStyle>
            <a:lvl1pPr lvl="0" algn="l">
              <a:lnSpc>
                <a:spcPct val="98000"/>
              </a:lnSpc>
              <a:spcBef>
                <a:spcPts val="0"/>
              </a:spcBef>
              <a:spcAft>
                <a:spcPts val="0"/>
              </a:spcAft>
              <a:buSzPts val="1400"/>
              <a:buNone/>
              <a:defRPr/>
            </a:lvl1pPr>
            <a:lvl2pPr lvl="1" algn="l">
              <a:lnSpc>
                <a:spcPct val="98000"/>
              </a:lnSpc>
              <a:spcBef>
                <a:spcPts val="1400"/>
              </a:spcBef>
              <a:spcAft>
                <a:spcPts val="0"/>
              </a:spcAft>
              <a:buSzPts val="1400"/>
              <a:buNone/>
              <a:defRPr/>
            </a:lvl2pPr>
            <a:lvl3pPr lvl="2" algn="l">
              <a:lnSpc>
                <a:spcPct val="98000"/>
              </a:lnSpc>
              <a:spcBef>
                <a:spcPts val="1100"/>
              </a:spcBef>
              <a:spcAft>
                <a:spcPts val="0"/>
              </a:spcAft>
              <a:buSzPts val="1400"/>
              <a:buNone/>
              <a:defRPr/>
            </a:lvl3pPr>
            <a:lvl4pPr lvl="3" algn="l">
              <a:lnSpc>
                <a:spcPct val="98000"/>
              </a:lnSpc>
              <a:spcBef>
                <a:spcPts val="800"/>
              </a:spcBef>
              <a:spcAft>
                <a:spcPts val="0"/>
              </a:spcAft>
              <a:buSzPts val="1400"/>
              <a:buNone/>
              <a:defRPr/>
            </a:lvl4pPr>
            <a:lvl5pPr lvl="4" algn="l">
              <a:lnSpc>
                <a:spcPct val="98000"/>
              </a:lnSpc>
              <a:spcBef>
                <a:spcPts val="500"/>
              </a:spcBef>
              <a:spcAft>
                <a:spcPts val="0"/>
              </a:spcAft>
              <a:buSzPts val="1400"/>
              <a:buNone/>
              <a:defRPr/>
            </a:lvl5pPr>
            <a:lvl6pPr lvl="5" algn="l">
              <a:lnSpc>
                <a:spcPct val="98000"/>
              </a:lnSpc>
              <a:spcBef>
                <a:spcPts val="200"/>
              </a:spcBef>
              <a:spcAft>
                <a:spcPts val="0"/>
              </a:spcAft>
              <a:buSzPts val="1400"/>
              <a:buNone/>
              <a:defRPr/>
            </a:lvl6pPr>
            <a:lvl7pPr lvl="6" algn="l">
              <a:lnSpc>
                <a:spcPct val="98000"/>
              </a:lnSpc>
              <a:spcBef>
                <a:spcPts val="200"/>
              </a:spcBef>
              <a:spcAft>
                <a:spcPts val="0"/>
              </a:spcAft>
              <a:buSzPts val="1400"/>
              <a:buNone/>
              <a:defRPr/>
            </a:lvl7pPr>
            <a:lvl8pPr lvl="7" algn="l">
              <a:lnSpc>
                <a:spcPct val="98000"/>
              </a:lnSpc>
              <a:spcBef>
                <a:spcPts val="200"/>
              </a:spcBef>
              <a:spcAft>
                <a:spcPts val="0"/>
              </a:spcAft>
              <a:buSzPts val="1400"/>
              <a:buNone/>
              <a:defRPr/>
            </a:lvl8pPr>
            <a:lvl9pPr lvl="8" algn="l">
              <a:lnSpc>
                <a:spcPct val="98000"/>
              </a:lnSpc>
              <a:spcBef>
                <a:spcPts val="200"/>
              </a:spcBef>
              <a:spcAft>
                <a:spcPts val="200"/>
              </a:spcAft>
              <a:buSzPts val="1400"/>
              <a:buNone/>
              <a:defRPr/>
            </a:lvl9pPr>
          </a:lstStyle>
          <a:p/>
        </p:txBody>
      </p:sp>
      <p:sp>
        <p:nvSpPr>
          <p:cNvPr id="44" name="Google Shape;44;p3"/>
          <p:cNvSpPr txBox="1"/>
          <p:nvPr>
            <p:ph idx="10" type="dt"/>
          </p:nvPr>
        </p:nvSpPr>
        <p:spPr>
          <a:xfrm>
            <a:off x="360362" y="7199312"/>
            <a:ext cx="2852737" cy="333375"/>
          </a:xfrm>
          <a:prstGeom prst="rect">
            <a:avLst/>
          </a:prstGeom>
          <a:noFill/>
          <a:ln>
            <a:noFill/>
          </a:ln>
        </p:spPr>
        <p:txBody>
          <a:bodyPr anchorCtr="0" anchor="ctr" bIns="0" lIns="0" spcFirstLastPara="1" rIns="0" wrap="square" tIns="0">
            <a:noAutofit/>
          </a:bodyPr>
          <a:lstStyle>
            <a:lvl1pPr lvl="0" algn="l">
              <a:lnSpc>
                <a:spcPct val="98000"/>
              </a:lnSpc>
              <a:spcBef>
                <a:spcPts val="0"/>
              </a:spcBef>
              <a:spcAft>
                <a:spcPts val="0"/>
              </a:spcAft>
              <a:buSzPts val="1400"/>
              <a:buNone/>
              <a:defRPr/>
            </a:lvl1pPr>
            <a:lvl2pPr lvl="1" algn="l">
              <a:lnSpc>
                <a:spcPct val="94000"/>
              </a:lnSpc>
              <a:spcBef>
                <a:spcPts val="0"/>
              </a:spcBef>
              <a:spcAft>
                <a:spcPts val="0"/>
              </a:spcAft>
              <a:buSzPts val="1400"/>
              <a:buNone/>
              <a:defRPr/>
            </a:lvl2pPr>
            <a:lvl3pPr lvl="2" algn="l">
              <a:lnSpc>
                <a:spcPct val="94000"/>
              </a:lnSpc>
              <a:spcBef>
                <a:spcPts val="0"/>
              </a:spcBef>
              <a:spcAft>
                <a:spcPts val="0"/>
              </a:spcAft>
              <a:buSzPts val="1400"/>
              <a:buNone/>
              <a:defRPr/>
            </a:lvl3pPr>
            <a:lvl4pPr lvl="3" algn="l">
              <a:lnSpc>
                <a:spcPct val="94000"/>
              </a:lnSpc>
              <a:spcBef>
                <a:spcPts val="0"/>
              </a:spcBef>
              <a:spcAft>
                <a:spcPts val="0"/>
              </a:spcAft>
              <a:buSzPts val="1400"/>
              <a:buNone/>
              <a:defRPr/>
            </a:lvl4pPr>
            <a:lvl5pPr lvl="4" algn="l">
              <a:lnSpc>
                <a:spcPct val="94000"/>
              </a:lnSpc>
              <a:spcBef>
                <a:spcPts val="0"/>
              </a:spcBef>
              <a:spcAft>
                <a:spcPts val="0"/>
              </a:spcAft>
              <a:buSzPts val="1400"/>
              <a:buNone/>
              <a:defRPr/>
            </a:lvl5pPr>
            <a:lvl6pPr lvl="5" algn="l">
              <a:lnSpc>
                <a:spcPct val="94000"/>
              </a:lnSpc>
              <a:spcBef>
                <a:spcPts val="0"/>
              </a:spcBef>
              <a:spcAft>
                <a:spcPts val="0"/>
              </a:spcAft>
              <a:buSzPts val="1400"/>
              <a:buNone/>
              <a:defRPr/>
            </a:lvl6pPr>
            <a:lvl7pPr lvl="6" algn="l">
              <a:lnSpc>
                <a:spcPct val="94000"/>
              </a:lnSpc>
              <a:spcBef>
                <a:spcPts val="0"/>
              </a:spcBef>
              <a:spcAft>
                <a:spcPts val="0"/>
              </a:spcAft>
              <a:buSzPts val="1400"/>
              <a:buNone/>
              <a:defRPr/>
            </a:lvl7pPr>
            <a:lvl8pPr lvl="7" algn="l">
              <a:lnSpc>
                <a:spcPct val="94000"/>
              </a:lnSpc>
              <a:spcBef>
                <a:spcPts val="0"/>
              </a:spcBef>
              <a:spcAft>
                <a:spcPts val="0"/>
              </a:spcAft>
              <a:buSzPts val="1400"/>
              <a:buNone/>
              <a:defRPr/>
            </a:lvl8pPr>
            <a:lvl9pPr lvl="8" algn="l">
              <a:lnSpc>
                <a:spcPct val="94000"/>
              </a:lnSpc>
              <a:spcBef>
                <a:spcPts val="0"/>
              </a:spcBef>
              <a:spcAft>
                <a:spcPts val="0"/>
              </a:spcAft>
              <a:buSzPts val="1400"/>
              <a:buNone/>
              <a:defRPr/>
            </a:lvl9pPr>
          </a:lstStyle>
          <a:p/>
        </p:txBody>
      </p:sp>
      <p:sp>
        <p:nvSpPr>
          <p:cNvPr id="45" name="Google Shape;45;p3"/>
          <p:cNvSpPr txBox="1"/>
          <p:nvPr>
            <p:ph idx="11" type="ftr"/>
          </p:nvPr>
        </p:nvSpPr>
        <p:spPr>
          <a:xfrm>
            <a:off x="3419475" y="7199312"/>
            <a:ext cx="3213100" cy="333375"/>
          </a:xfrm>
          <a:prstGeom prst="rect">
            <a:avLst/>
          </a:prstGeom>
          <a:noFill/>
          <a:ln>
            <a:noFill/>
          </a:ln>
        </p:spPr>
        <p:txBody>
          <a:bodyPr anchorCtr="0" anchor="ctr" bIns="0" lIns="0" spcFirstLastPara="1" rIns="0" wrap="square" tIns="0">
            <a:noAutofit/>
          </a:bodyPr>
          <a:lstStyle>
            <a:lvl1pPr lvl="0" algn="ctr">
              <a:lnSpc>
                <a:spcPct val="98000"/>
              </a:lnSpc>
              <a:spcBef>
                <a:spcPts val="0"/>
              </a:spcBef>
              <a:spcAft>
                <a:spcPts val="0"/>
              </a:spcAft>
              <a:buSzPts val="1400"/>
              <a:buNone/>
              <a:defRPr/>
            </a:lvl1pPr>
            <a:lvl2pPr lvl="1" algn="l">
              <a:lnSpc>
                <a:spcPct val="94000"/>
              </a:lnSpc>
              <a:spcBef>
                <a:spcPts val="0"/>
              </a:spcBef>
              <a:spcAft>
                <a:spcPts val="0"/>
              </a:spcAft>
              <a:buSzPts val="1400"/>
              <a:buNone/>
              <a:defRPr/>
            </a:lvl2pPr>
            <a:lvl3pPr lvl="2" algn="l">
              <a:lnSpc>
                <a:spcPct val="94000"/>
              </a:lnSpc>
              <a:spcBef>
                <a:spcPts val="0"/>
              </a:spcBef>
              <a:spcAft>
                <a:spcPts val="0"/>
              </a:spcAft>
              <a:buSzPts val="1400"/>
              <a:buNone/>
              <a:defRPr/>
            </a:lvl3pPr>
            <a:lvl4pPr lvl="3" algn="l">
              <a:lnSpc>
                <a:spcPct val="94000"/>
              </a:lnSpc>
              <a:spcBef>
                <a:spcPts val="0"/>
              </a:spcBef>
              <a:spcAft>
                <a:spcPts val="0"/>
              </a:spcAft>
              <a:buSzPts val="1400"/>
              <a:buNone/>
              <a:defRPr/>
            </a:lvl4pPr>
            <a:lvl5pPr lvl="4" algn="l">
              <a:lnSpc>
                <a:spcPct val="94000"/>
              </a:lnSpc>
              <a:spcBef>
                <a:spcPts val="0"/>
              </a:spcBef>
              <a:spcAft>
                <a:spcPts val="0"/>
              </a:spcAft>
              <a:buSzPts val="1400"/>
              <a:buNone/>
              <a:defRPr/>
            </a:lvl5pPr>
            <a:lvl6pPr lvl="5" algn="l">
              <a:lnSpc>
                <a:spcPct val="94000"/>
              </a:lnSpc>
              <a:spcBef>
                <a:spcPts val="0"/>
              </a:spcBef>
              <a:spcAft>
                <a:spcPts val="0"/>
              </a:spcAft>
              <a:buSzPts val="1400"/>
              <a:buNone/>
              <a:defRPr/>
            </a:lvl6pPr>
            <a:lvl7pPr lvl="6" algn="l">
              <a:lnSpc>
                <a:spcPct val="94000"/>
              </a:lnSpc>
              <a:spcBef>
                <a:spcPts val="0"/>
              </a:spcBef>
              <a:spcAft>
                <a:spcPts val="0"/>
              </a:spcAft>
              <a:buSzPts val="1400"/>
              <a:buNone/>
              <a:defRPr/>
            </a:lvl7pPr>
            <a:lvl8pPr lvl="7" algn="l">
              <a:lnSpc>
                <a:spcPct val="94000"/>
              </a:lnSpc>
              <a:spcBef>
                <a:spcPts val="0"/>
              </a:spcBef>
              <a:spcAft>
                <a:spcPts val="0"/>
              </a:spcAft>
              <a:buSzPts val="1400"/>
              <a:buNone/>
              <a:defRPr/>
            </a:lvl8pPr>
            <a:lvl9pPr lvl="8" algn="l">
              <a:lnSpc>
                <a:spcPct val="94000"/>
              </a:lnSpc>
              <a:spcBef>
                <a:spcPts val="0"/>
              </a:spcBef>
              <a:spcAft>
                <a:spcPts val="0"/>
              </a:spcAft>
              <a:buSzPts val="1400"/>
              <a:buNone/>
              <a:defRPr/>
            </a:lvl9pPr>
          </a:lstStyle>
          <a:p/>
        </p:txBody>
      </p:sp>
      <p:sp>
        <p:nvSpPr>
          <p:cNvPr id="46" name="Google Shape;46;p3"/>
          <p:cNvSpPr txBox="1"/>
          <p:nvPr>
            <p:ph idx="12" type="sldNum"/>
          </p:nvPr>
        </p:nvSpPr>
        <p:spPr>
          <a:xfrm>
            <a:off x="9180512" y="6804025"/>
            <a:ext cx="693737" cy="693737"/>
          </a:xfrm>
          <a:prstGeom prst="rect">
            <a:avLst/>
          </a:prstGeom>
          <a:noFill/>
          <a:ln>
            <a:noFill/>
          </a:ln>
        </p:spPr>
        <p:txBody>
          <a:bodyPr anchorCtr="0" anchor="ctr" bIns="0" lIns="0" spcFirstLastPara="1" rIns="0" wrap="square" tIns="0">
            <a:noAutofit/>
          </a:bodyPr>
          <a:lstStyle>
            <a:lvl1pPr indent="0" lvl="0"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1pPr>
            <a:lvl2pPr indent="0" lvl="1"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2pPr>
            <a:lvl3pPr indent="0" lvl="2"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3pPr>
            <a:lvl4pPr indent="0" lvl="3"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4pPr>
            <a:lvl5pPr indent="0" lvl="4"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5pPr>
            <a:lvl6pPr indent="0" lvl="5"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6pPr>
            <a:lvl7pPr indent="0" lvl="6"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7pPr>
            <a:lvl8pPr indent="0" lvl="7"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8pPr>
            <a:lvl9pPr indent="0" lvl="8" marL="0" algn="ctr">
              <a:lnSpc>
                <a:spcPct val="98000"/>
              </a:lnSpc>
              <a:spcBef>
                <a:spcPts val="0"/>
              </a:spcBef>
              <a:spcAft>
                <a:spcPts val="0"/>
              </a:spcAft>
              <a:buNone/>
              <a:defRPr b="1" sz="2400">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 name="Shape 26"/>
        <p:cNvGrpSpPr/>
        <p:nvPr/>
      </p:nvGrpSpPr>
      <p:grpSpPr>
        <a:xfrm>
          <a:off x="0" y="0"/>
          <a:ext cx="0" cy="0"/>
          <a:chOff x="0" y="0"/>
          <a:chExt cx="0" cy="0"/>
        </a:xfrm>
      </p:grpSpPr>
      <p:sp>
        <p:nvSpPr>
          <p:cNvPr id="27" name="Google Shape;27;p1"/>
          <p:cNvSpPr/>
          <p:nvPr/>
        </p:nvSpPr>
        <p:spPr>
          <a:xfrm>
            <a:off x="0" y="7199312"/>
            <a:ext cx="10080625" cy="360362"/>
          </a:xfrm>
          <a:prstGeom prst="rect">
            <a:avLst/>
          </a:prstGeom>
          <a:solidFill>
            <a:srgbClr val="2C3E50"/>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 name="Google Shape;28;p1"/>
          <p:cNvSpPr/>
          <p:nvPr/>
        </p:nvSpPr>
        <p:spPr>
          <a:xfrm>
            <a:off x="0" y="0"/>
            <a:ext cx="10080625" cy="1619250"/>
          </a:xfrm>
          <a:prstGeom prst="rect">
            <a:avLst/>
          </a:prstGeom>
          <a:solidFill>
            <a:srgbClr val="2C3E50"/>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 name="Google Shape;29;p1"/>
          <p:cNvSpPr txBox="1"/>
          <p:nvPr>
            <p:ph type="title"/>
          </p:nvPr>
        </p:nvSpPr>
        <p:spPr>
          <a:xfrm>
            <a:off x="360362" y="301625"/>
            <a:ext cx="9332912" cy="931862"/>
          </a:xfrm>
          <a:prstGeom prst="rect">
            <a:avLst/>
          </a:prstGeom>
          <a:noFill/>
          <a:ln>
            <a:noFill/>
          </a:ln>
        </p:spPr>
        <p:txBody>
          <a:bodyPr anchorCtr="0" anchor="ctr" bIns="0" lIns="0" spcFirstLastPara="1" rIns="0" wrap="square" tIns="0">
            <a:noAutofit/>
          </a:bodyPr>
          <a:lstStyle>
            <a:lvl1pPr lvl="0"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1pPr>
            <a:lvl2pPr lvl="1"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2pPr>
            <a:lvl3pPr lvl="2"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3pPr>
            <a:lvl4pPr lvl="3"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4pPr>
            <a:lvl5pPr lvl="4"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5pPr>
            <a:lvl6pPr lvl="5"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6pPr>
            <a:lvl7pPr lvl="6"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7pPr>
            <a:lvl8pPr lvl="7"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8pPr>
            <a:lvl9pPr lvl="8"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9pPr>
          </a:lstStyle>
          <a:p/>
        </p:txBody>
      </p:sp>
      <p:sp>
        <p:nvSpPr>
          <p:cNvPr id="30" name="Google Shape;30;p1"/>
          <p:cNvSpPr txBox="1"/>
          <p:nvPr>
            <p:ph idx="1" type="body"/>
          </p:nvPr>
        </p:nvSpPr>
        <p:spPr>
          <a:xfrm>
            <a:off x="360362" y="1979612"/>
            <a:ext cx="9332912" cy="5013325"/>
          </a:xfrm>
          <a:prstGeom prst="rect">
            <a:avLst/>
          </a:prstGeom>
          <a:noFill/>
          <a:ln>
            <a:noFill/>
          </a:ln>
        </p:spPr>
        <p:txBody>
          <a:bodyPr anchorCtr="0" anchor="t" bIns="0" lIns="0" spcFirstLastPara="1" rIns="0" wrap="square" tIns="8275">
            <a:noAutofit/>
          </a:bodyPr>
          <a:lstStyle>
            <a:lvl1pPr indent="-228600" lvl="0" marL="457200" marR="0" rtl="0" algn="l">
              <a:lnSpc>
                <a:spcPct val="98000"/>
              </a:lnSpc>
              <a:spcBef>
                <a:spcPts val="0"/>
              </a:spcBef>
              <a:spcAft>
                <a:spcPts val="0"/>
              </a:spcAft>
              <a:buSzPts val="1400"/>
              <a:buNone/>
              <a:defRPr b="1" i="0" sz="3200" u="none" cap="none" strike="noStrike">
                <a:solidFill>
                  <a:srgbClr val="2C3E50"/>
                </a:solidFill>
                <a:latin typeface="Source Sans Pro"/>
                <a:ea typeface="Source Sans Pro"/>
                <a:cs typeface="Source Sans Pro"/>
                <a:sym typeface="Source Sans Pro"/>
              </a:defRPr>
            </a:lvl1pPr>
            <a:lvl2pPr indent="-228600" lvl="1" marL="914400" marR="0" rtl="0" algn="l">
              <a:lnSpc>
                <a:spcPct val="98000"/>
              </a:lnSpc>
              <a:spcBef>
                <a:spcPts val="1400"/>
              </a:spcBef>
              <a:spcAft>
                <a:spcPts val="0"/>
              </a:spcAft>
              <a:buSzPts val="1400"/>
              <a:buNone/>
              <a:defRPr b="0" i="0" sz="2800" u="none" cap="none" strike="noStrike">
                <a:solidFill>
                  <a:srgbClr val="2C3E50"/>
                </a:solidFill>
                <a:latin typeface="Source Sans Pro"/>
                <a:ea typeface="Source Sans Pro"/>
                <a:cs typeface="Source Sans Pro"/>
                <a:sym typeface="Source Sans Pro"/>
              </a:defRPr>
            </a:lvl2pPr>
            <a:lvl3pPr indent="-228600" lvl="2" marL="1371600" marR="0" rtl="0" algn="l">
              <a:lnSpc>
                <a:spcPct val="98000"/>
              </a:lnSpc>
              <a:spcBef>
                <a:spcPts val="1100"/>
              </a:spcBef>
              <a:spcAft>
                <a:spcPts val="0"/>
              </a:spcAft>
              <a:buSzPts val="1400"/>
              <a:buNone/>
              <a:defRPr b="0" i="0" sz="2400" u="none" cap="none" strike="noStrike">
                <a:solidFill>
                  <a:srgbClr val="2C3E50"/>
                </a:solidFill>
                <a:latin typeface="Source Sans Pro"/>
                <a:ea typeface="Source Sans Pro"/>
                <a:cs typeface="Source Sans Pro"/>
                <a:sym typeface="Source Sans Pro"/>
              </a:defRPr>
            </a:lvl3pPr>
            <a:lvl4pPr indent="-228600" lvl="3" marL="1828800" marR="0" rtl="0" algn="l">
              <a:lnSpc>
                <a:spcPct val="98000"/>
              </a:lnSpc>
              <a:spcBef>
                <a:spcPts val="8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4pPr>
            <a:lvl5pPr indent="-228600" lvl="4" marL="2286000" marR="0" rtl="0" algn="l">
              <a:lnSpc>
                <a:spcPct val="98000"/>
              </a:lnSpc>
              <a:spcBef>
                <a:spcPts val="5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5pPr>
            <a:lvl6pPr indent="-228600" lvl="5" marL="2743200" marR="0" rtl="0" algn="l">
              <a:lnSpc>
                <a:spcPct val="98000"/>
              </a:lnSpc>
              <a:spcBef>
                <a:spcPts val="2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6pPr>
            <a:lvl7pPr indent="-228600" lvl="6" marL="3200400" marR="0" rtl="0" algn="l">
              <a:lnSpc>
                <a:spcPct val="98000"/>
              </a:lnSpc>
              <a:spcBef>
                <a:spcPts val="2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7pPr>
            <a:lvl8pPr indent="-228600" lvl="7" marL="3657600" marR="0" rtl="0" algn="l">
              <a:lnSpc>
                <a:spcPct val="98000"/>
              </a:lnSpc>
              <a:spcBef>
                <a:spcPts val="2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8pPr>
            <a:lvl9pPr indent="-228600" lvl="8" marL="4114800" marR="0" rtl="0" algn="l">
              <a:lnSpc>
                <a:spcPct val="98000"/>
              </a:lnSpc>
              <a:spcBef>
                <a:spcPts val="200"/>
              </a:spcBef>
              <a:spcAft>
                <a:spcPts val="200"/>
              </a:spcAft>
              <a:buSzPts val="1400"/>
              <a:buNone/>
              <a:defRPr b="0" i="0" sz="2000" u="none" cap="none" strike="noStrike">
                <a:solidFill>
                  <a:srgbClr val="2C3E50"/>
                </a:solidFill>
                <a:latin typeface="Source Sans Pro"/>
                <a:ea typeface="Source Sans Pro"/>
                <a:cs typeface="Source Sans Pro"/>
                <a:sym typeface="Source Sans Pro"/>
              </a:defRPr>
            </a:lvl9pPr>
          </a:lstStyle>
          <a:p/>
        </p:txBody>
      </p:sp>
      <p:sp>
        <p:nvSpPr>
          <p:cNvPr id="31" name="Google Shape;31;p1"/>
          <p:cNvSpPr txBox="1"/>
          <p:nvPr>
            <p:ph idx="10" type="dt"/>
          </p:nvPr>
        </p:nvSpPr>
        <p:spPr>
          <a:xfrm>
            <a:off x="360362" y="7199312"/>
            <a:ext cx="2852737" cy="333375"/>
          </a:xfrm>
          <a:prstGeom prst="rect">
            <a:avLst/>
          </a:prstGeom>
          <a:noFill/>
          <a:ln>
            <a:noFill/>
          </a:ln>
        </p:spPr>
        <p:txBody>
          <a:bodyPr anchorCtr="0" anchor="ctr" bIns="0" lIns="0" spcFirstLastPara="1" rIns="0" wrap="square" tIns="0">
            <a:noAutofit/>
          </a:bodyPr>
          <a:lstStyle>
            <a:lvl1pPr lvl="0" marR="0" rtl="0" algn="l">
              <a:lnSpc>
                <a:spcPct val="98000"/>
              </a:lnSpc>
              <a:spcBef>
                <a:spcPts val="0"/>
              </a:spcBef>
              <a:spcAft>
                <a:spcPts val="0"/>
              </a:spcAft>
              <a:buSzPts val="1400"/>
              <a:buNone/>
              <a:defRPr b="1" i="0" sz="2400" u="none">
                <a:solidFill>
                  <a:srgbClr val="FFFFFF"/>
                </a:solidFill>
                <a:latin typeface="Source Sans Pro"/>
                <a:ea typeface="Source Sans Pro"/>
                <a:cs typeface="Source Sans Pro"/>
                <a:sym typeface="Source Sans Pro"/>
              </a:defRPr>
            </a:lvl1pPr>
            <a:lvl2pPr lvl="1"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2" name="Google Shape;32;p1"/>
          <p:cNvSpPr txBox="1"/>
          <p:nvPr>
            <p:ph idx="11" type="ftr"/>
          </p:nvPr>
        </p:nvSpPr>
        <p:spPr>
          <a:xfrm>
            <a:off x="3419475" y="7199312"/>
            <a:ext cx="3213100" cy="333375"/>
          </a:xfrm>
          <a:prstGeom prst="rect">
            <a:avLst/>
          </a:prstGeom>
          <a:noFill/>
          <a:ln>
            <a:noFill/>
          </a:ln>
        </p:spPr>
        <p:txBody>
          <a:bodyPr anchorCtr="0" anchor="ctr" bIns="0" lIns="0" spcFirstLastPara="1" rIns="0" wrap="square" tIns="0">
            <a:noAutofit/>
          </a:bodyPr>
          <a:lstStyle>
            <a:lvl1pPr lvl="0" marR="0" rtl="0" algn="ctr">
              <a:lnSpc>
                <a:spcPct val="98000"/>
              </a:lnSpc>
              <a:spcBef>
                <a:spcPts val="0"/>
              </a:spcBef>
              <a:spcAft>
                <a:spcPts val="0"/>
              </a:spcAft>
              <a:buSzPts val="1400"/>
              <a:buNone/>
              <a:defRPr b="1" i="0" sz="2400" u="none">
                <a:solidFill>
                  <a:srgbClr val="FFFFFF"/>
                </a:solidFill>
                <a:latin typeface="Source Sans Pro"/>
                <a:ea typeface="Source Sans Pro"/>
                <a:cs typeface="Source Sans Pro"/>
                <a:sym typeface="Source Sans Pro"/>
              </a:defRPr>
            </a:lvl1pPr>
            <a:lvl2pPr lvl="1"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3" name="Google Shape;33;p1"/>
          <p:cNvSpPr/>
          <p:nvPr/>
        </p:nvSpPr>
        <p:spPr>
          <a:xfrm>
            <a:off x="9269412" y="6894512"/>
            <a:ext cx="539750" cy="539750"/>
          </a:xfrm>
          <a:prstGeom prst="ellipse">
            <a:avLst/>
          </a:prstGeom>
          <a:solidFill>
            <a:srgbClr val="1ABC9C"/>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 name="Google Shape;34;p1"/>
          <p:cNvSpPr txBox="1"/>
          <p:nvPr>
            <p:ph idx="12" type="sldNum"/>
          </p:nvPr>
        </p:nvSpPr>
        <p:spPr>
          <a:xfrm>
            <a:off x="9180512" y="6804025"/>
            <a:ext cx="693737" cy="693737"/>
          </a:xfrm>
          <a:prstGeom prst="rect">
            <a:avLst/>
          </a:prstGeom>
          <a:noFill/>
          <a:ln>
            <a:noFill/>
          </a:ln>
        </p:spPr>
        <p:txBody>
          <a:bodyPr anchorCtr="0" anchor="ctr" bIns="0" lIns="0" spcFirstLastPara="1" rIns="0" wrap="square" tIns="0">
            <a:noAutofit/>
          </a:bodyPr>
          <a:lstStyle>
            <a:lvl1pPr indent="0" lvl="0"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1pPr>
            <a:lvl2pPr indent="0" lvl="1"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2pPr>
            <a:lvl3pPr indent="0" lvl="2"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3pPr>
            <a:lvl4pPr indent="0" lvl="3"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4pPr>
            <a:lvl5pPr indent="0" lvl="4"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5pPr>
            <a:lvl6pPr indent="0" lvl="5"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6pPr>
            <a:lvl7pPr indent="0" lvl="6"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7pPr>
            <a:lvl8pPr indent="0" lvl="7"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8pPr>
            <a:lvl9pPr indent="0" lvl="8"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 name="Shape 47"/>
        <p:cNvGrpSpPr/>
        <p:nvPr/>
      </p:nvGrpSpPr>
      <p:grpSpPr>
        <a:xfrm>
          <a:off x="0" y="0"/>
          <a:ext cx="0" cy="0"/>
          <a:chOff x="0" y="0"/>
          <a:chExt cx="0" cy="0"/>
        </a:xfrm>
      </p:grpSpPr>
      <p:sp>
        <p:nvSpPr>
          <p:cNvPr id="48" name="Google Shape;48;p4"/>
          <p:cNvSpPr txBox="1"/>
          <p:nvPr>
            <p:ph type="title"/>
          </p:nvPr>
        </p:nvSpPr>
        <p:spPr>
          <a:xfrm>
            <a:off x="503237" y="301625"/>
            <a:ext cx="9039225" cy="1230312"/>
          </a:xfrm>
          <a:prstGeom prst="rect">
            <a:avLst/>
          </a:prstGeom>
          <a:noFill/>
          <a:ln>
            <a:noFill/>
          </a:ln>
        </p:spPr>
        <p:txBody>
          <a:bodyPr anchorCtr="0" anchor="ctr" bIns="0" lIns="0" spcFirstLastPara="1" rIns="0" wrap="square" tIns="0">
            <a:noAutofit/>
          </a:bodyPr>
          <a:lstStyle>
            <a:lvl1pPr lvl="0" marR="0" rtl="0" algn="ctr">
              <a:lnSpc>
                <a:spcPct val="94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94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94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94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94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94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94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94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94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49" name="Google Shape;49;p4"/>
          <p:cNvSpPr txBox="1"/>
          <p:nvPr>
            <p:ph idx="1" type="body"/>
          </p:nvPr>
        </p:nvSpPr>
        <p:spPr>
          <a:xfrm>
            <a:off x="503237" y="1768475"/>
            <a:ext cx="9039225" cy="4352925"/>
          </a:xfrm>
          <a:prstGeom prst="rect">
            <a:avLst/>
          </a:prstGeom>
          <a:noFill/>
          <a:ln>
            <a:noFill/>
          </a:ln>
        </p:spPr>
        <p:txBody>
          <a:bodyPr anchorCtr="0" anchor="t" bIns="0" lIns="0" spcFirstLastPara="1" rIns="0" wrap="square" tIns="24475">
            <a:noAutofit/>
          </a:bodyPr>
          <a:lstStyle>
            <a:lvl1pPr indent="-228600" lvl="0" marL="457200" marR="0" rtl="0" algn="l">
              <a:lnSpc>
                <a:spcPct val="94000"/>
              </a:lnSpc>
              <a:spcBef>
                <a:spcPts val="140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94000"/>
              </a:lnSpc>
              <a:spcBef>
                <a:spcPts val="11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94000"/>
              </a:lnSpc>
              <a:spcBef>
                <a:spcPts val="8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94000"/>
              </a:lnSpc>
              <a:spcBef>
                <a:spcPts val="5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94000"/>
              </a:lnSpc>
              <a:spcBef>
                <a:spcPts val="2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4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4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4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4000"/>
              </a:lnSpc>
              <a:spcBef>
                <a:spcPts val="20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0" name="Google Shape;50;p4"/>
          <p:cNvSpPr txBox="1"/>
          <p:nvPr>
            <p:ph idx="10" type="dt"/>
          </p:nvPr>
        </p:nvSpPr>
        <p:spPr>
          <a:xfrm>
            <a:off x="503237" y="6886575"/>
            <a:ext cx="2316162" cy="48895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1" name="Google Shape;51;p4"/>
          <p:cNvSpPr txBox="1"/>
          <p:nvPr>
            <p:ph idx="11" type="ftr"/>
          </p:nvPr>
        </p:nvSpPr>
        <p:spPr>
          <a:xfrm>
            <a:off x="3448050" y="6886575"/>
            <a:ext cx="3163887" cy="48895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2" name="Google Shape;52;p4"/>
          <p:cNvSpPr txBox="1"/>
          <p:nvPr>
            <p:ph idx="12" type="sldNum"/>
          </p:nvPr>
        </p:nvSpPr>
        <p:spPr>
          <a:xfrm>
            <a:off x="7227887" y="6886575"/>
            <a:ext cx="2316162" cy="48895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5"/>
          <p:cNvSpPr/>
          <p:nvPr/>
        </p:nvSpPr>
        <p:spPr>
          <a:xfrm>
            <a:off x="0" y="7199312"/>
            <a:ext cx="10080625" cy="360362"/>
          </a:xfrm>
          <a:prstGeom prst="rect">
            <a:avLst/>
          </a:prstGeom>
          <a:solidFill>
            <a:srgbClr val="2C3E50"/>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 name="Google Shape;55;p5"/>
          <p:cNvSpPr/>
          <p:nvPr/>
        </p:nvSpPr>
        <p:spPr>
          <a:xfrm>
            <a:off x="0" y="0"/>
            <a:ext cx="10080625" cy="1619250"/>
          </a:xfrm>
          <a:prstGeom prst="rect">
            <a:avLst/>
          </a:prstGeom>
          <a:solidFill>
            <a:srgbClr val="2C3E50"/>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 name="Google Shape;56;p5"/>
          <p:cNvSpPr txBox="1"/>
          <p:nvPr>
            <p:ph type="title"/>
          </p:nvPr>
        </p:nvSpPr>
        <p:spPr>
          <a:xfrm>
            <a:off x="360362" y="301625"/>
            <a:ext cx="9329737" cy="928687"/>
          </a:xfrm>
          <a:prstGeom prst="rect">
            <a:avLst/>
          </a:prstGeom>
          <a:noFill/>
          <a:ln>
            <a:noFill/>
          </a:ln>
        </p:spPr>
        <p:txBody>
          <a:bodyPr anchorCtr="0" anchor="ctr" bIns="0" lIns="0" spcFirstLastPara="1" rIns="0" wrap="square" tIns="0">
            <a:noAutofit/>
          </a:bodyPr>
          <a:lstStyle>
            <a:lvl1pPr lvl="0"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1pPr>
            <a:lvl2pPr lvl="1"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2pPr>
            <a:lvl3pPr lvl="2"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3pPr>
            <a:lvl4pPr lvl="3"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4pPr>
            <a:lvl5pPr lvl="4"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5pPr>
            <a:lvl6pPr lvl="5"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6pPr>
            <a:lvl7pPr lvl="6"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7pPr>
            <a:lvl8pPr lvl="7"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8pPr>
            <a:lvl9pPr lvl="8" marR="0" rtl="0" algn="l">
              <a:lnSpc>
                <a:spcPct val="98000"/>
              </a:lnSpc>
              <a:spcBef>
                <a:spcPts val="0"/>
              </a:spcBef>
              <a:spcAft>
                <a:spcPts val="0"/>
              </a:spcAft>
              <a:buSzPts val="1400"/>
              <a:buNone/>
              <a:defRPr b="1" i="0" sz="3600" u="none" cap="none" strike="noStrike">
                <a:solidFill>
                  <a:srgbClr val="FFFFFF"/>
                </a:solidFill>
                <a:latin typeface="Source Sans Pro"/>
                <a:ea typeface="Source Sans Pro"/>
                <a:cs typeface="Source Sans Pro"/>
                <a:sym typeface="Source Sans Pro"/>
              </a:defRPr>
            </a:lvl9pPr>
          </a:lstStyle>
          <a:p/>
        </p:txBody>
      </p:sp>
      <p:sp>
        <p:nvSpPr>
          <p:cNvPr id="57" name="Google Shape;57;p5"/>
          <p:cNvSpPr txBox="1"/>
          <p:nvPr>
            <p:ph idx="1" type="body"/>
          </p:nvPr>
        </p:nvSpPr>
        <p:spPr>
          <a:xfrm>
            <a:off x="360362" y="1979612"/>
            <a:ext cx="9329737" cy="5010150"/>
          </a:xfrm>
          <a:prstGeom prst="rect">
            <a:avLst/>
          </a:prstGeom>
          <a:noFill/>
          <a:ln>
            <a:noFill/>
          </a:ln>
        </p:spPr>
        <p:txBody>
          <a:bodyPr anchorCtr="0" anchor="t" bIns="0" lIns="0" spcFirstLastPara="1" rIns="0" wrap="square" tIns="8275">
            <a:noAutofit/>
          </a:bodyPr>
          <a:lstStyle>
            <a:lvl1pPr indent="-228600" lvl="0" marL="457200" marR="0" rtl="0" algn="l">
              <a:lnSpc>
                <a:spcPct val="98000"/>
              </a:lnSpc>
              <a:spcBef>
                <a:spcPts val="0"/>
              </a:spcBef>
              <a:spcAft>
                <a:spcPts val="0"/>
              </a:spcAft>
              <a:buSzPts val="1400"/>
              <a:buNone/>
              <a:defRPr b="1" i="0" sz="3200" u="none" cap="none" strike="noStrike">
                <a:solidFill>
                  <a:srgbClr val="2C3E50"/>
                </a:solidFill>
                <a:latin typeface="Source Sans Pro"/>
                <a:ea typeface="Source Sans Pro"/>
                <a:cs typeface="Source Sans Pro"/>
                <a:sym typeface="Source Sans Pro"/>
              </a:defRPr>
            </a:lvl1pPr>
            <a:lvl2pPr indent="-228600" lvl="1" marL="914400" marR="0" rtl="0" algn="l">
              <a:lnSpc>
                <a:spcPct val="98000"/>
              </a:lnSpc>
              <a:spcBef>
                <a:spcPts val="1400"/>
              </a:spcBef>
              <a:spcAft>
                <a:spcPts val="0"/>
              </a:spcAft>
              <a:buSzPts val="1400"/>
              <a:buNone/>
              <a:defRPr b="0" i="0" sz="2800" u="none" cap="none" strike="noStrike">
                <a:solidFill>
                  <a:srgbClr val="2C3E50"/>
                </a:solidFill>
                <a:latin typeface="Source Sans Pro"/>
                <a:ea typeface="Source Sans Pro"/>
                <a:cs typeface="Source Sans Pro"/>
                <a:sym typeface="Source Sans Pro"/>
              </a:defRPr>
            </a:lvl2pPr>
            <a:lvl3pPr indent="-228600" lvl="2" marL="1371600" marR="0" rtl="0" algn="l">
              <a:lnSpc>
                <a:spcPct val="98000"/>
              </a:lnSpc>
              <a:spcBef>
                <a:spcPts val="1100"/>
              </a:spcBef>
              <a:spcAft>
                <a:spcPts val="0"/>
              </a:spcAft>
              <a:buSzPts val="1400"/>
              <a:buNone/>
              <a:defRPr b="0" i="0" sz="2400" u="none" cap="none" strike="noStrike">
                <a:solidFill>
                  <a:srgbClr val="2C3E50"/>
                </a:solidFill>
                <a:latin typeface="Source Sans Pro"/>
                <a:ea typeface="Source Sans Pro"/>
                <a:cs typeface="Source Sans Pro"/>
                <a:sym typeface="Source Sans Pro"/>
              </a:defRPr>
            </a:lvl3pPr>
            <a:lvl4pPr indent="-228600" lvl="3" marL="1828800" marR="0" rtl="0" algn="l">
              <a:lnSpc>
                <a:spcPct val="98000"/>
              </a:lnSpc>
              <a:spcBef>
                <a:spcPts val="8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4pPr>
            <a:lvl5pPr indent="-228600" lvl="4" marL="2286000" marR="0" rtl="0" algn="l">
              <a:lnSpc>
                <a:spcPct val="98000"/>
              </a:lnSpc>
              <a:spcBef>
                <a:spcPts val="5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5pPr>
            <a:lvl6pPr indent="-228600" lvl="5" marL="2743200" marR="0" rtl="0" algn="l">
              <a:lnSpc>
                <a:spcPct val="98000"/>
              </a:lnSpc>
              <a:spcBef>
                <a:spcPts val="2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6pPr>
            <a:lvl7pPr indent="-228600" lvl="6" marL="3200400" marR="0" rtl="0" algn="l">
              <a:lnSpc>
                <a:spcPct val="98000"/>
              </a:lnSpc>
              <a:spcBef>
                <a:spcPts val="2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7pPr>
            <a:lvl8pPr indent="-228600" lvl="7" marL="3657600" marR="0" rtl="0" algn="l">
              <a:lnSpc>
                <a:spcPct val="98000"/>
              </a:lnSpc>
              <a:spcBef>
                <a:spcPts val="200"/>
              </a:spcBef>
              <a:spcAft>
                <a:spcPts val="0"/>
              </a:spcAft>
              <a:buSzPts val="1400"/>
              <a:buNone/>
              <a:defRPr b="0" i="0" sz="2000" u="none" cap="none" strike="noStrike">
                <a:solidFill>
                  <a:srgbClr val="2C3E50"/>
                </a:solidFill>
                <a:latin typeface="Source Sans Pro"/>
                <a:ea typeface="Source Sans Pro"/>
                <a:cs typeface="Source Sans Pro"/>
                <a:sym typeface="Source Sans Pro"/>
              </a:defRPr>
            </a:lvl8pPr>
            <a:lvl9pPr indent="-228600" lvl="8" marL="4114800" marR="0" rtl="0" algn="l">
              <a:lnSpc>
                <a:spcPct val="98000"/>
              </a:lnSpc>
              <a:spcBef>
                <a:spcPts val="200"/>
              </a:spcBef>
              <a:spcAft>
                <a:spcPts val="200"/>
              </a:spcAft>
              <a:buSzPts val="1400"/>
              <a:buNone/>
              <a:defRPr b="0" i="0" sz="2000" u="none" cap="none" strike="noStrike">
                <a:solidFill>
                  <a:srgbClr val="2C3E50"/>
                </a:solidFill>
                <a:latin typeface="Source Sans Pro"/>
                <a:ea typeface="Source Sans Pro"/>
                <a:cs typeface="Source Sans Pro"/>
                <a:sym typeface="Source Sans Pro"/>
              </a:defRPr>
            </a:lvl9pPr>
          </a:lstStyle>
          <a:p/>
        </p:txBody>
      </p:sp>
      <p:sp>
        <p:nvSpPr>
          <p:cNvPr id="58" name="Google Shape;58;p5"/>
          <p:cNvSpPr txBox="1"/>
          <p:nvPr>
            <p:ph idx="10" type="dt"/>
          </p:nvPr>
        </p:nvSpPr>
        <p:spPr>
          <a:xfrm>
            <a:off x="360362" y="7199312"/>
            <a:ext cx="2849562" cy="330200"/>
          </a:xfrm>
          <a:prstGeom prst="rect">
            <a:avLst/>
          </a:prstGeom>
          <a:noFill/>
          <a:ln>
            <a:noFill/>
          </a:ln>
        </p:spPr>
        <p:txBody>
          <a:bodyPr anchorCtr="0" anchor="ctr" bIns="0" lIns="0" spcFirstLastPara="1" rIns="0" wrap="square" tIns="0">
            <a:noAutofit/>
          </a:bodyPr>
          <a:lstStyle>
            <a:lvl1pPr lvl="0" marR="0" rtl="0" algn="l">
              <a:lnSpc>
                <a:spcPct val="98000"/>
              </a:lnSpc>
              <a:spcBef>
                <a:spcPts val="0"/>
              </a:spcBef>
              <a:spcAft>
                <a:spcPts val="0"/>
              </a:spcAft>
              <a:buSzPts val="1400"/>
              <a:buNone/>
              <a:defRPr b="1" i="0" sz="2400" u="none">
                <a:solidFill>
                  <a:srgbClr val="FFFFFF"/>
                </a:solidFill>
                <a:latin typeface="Source Sans Pro"/>
                <a:ea typeface="Source Sans Pro"/>
                <a:cs typeface="Source Sans Pro"/>
                <a:sym typeface="Source Sans Pro"/>
              </a:defRPr>
            </a:lvl1pPr>
            <a:lvl2pPr lvl="1"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9" name="Google Shape;59;p5"/>
          <p:cNvSpPr txBox="1"/>
          <p:nvPr>
            <p:ph idx="11" type="ftr"/>
          </p:nvPr>
        </p:nvSpPr>
        <p:spPr>
          <a:xfrm>
            <a:off x="3419475" y="7199312"/>
            <a:ext cx="3209925" cy="330200"/>
          </a:xfrm>
          <a:prstGeom prst="rect">
            <a:avLst/>
          </a:prstGeom>
          <a:noFill/>
          <a:ln>
            <a:noFill/>
          </a:ln>
        </p:spPr>
        <p:txBody>
          <a:bodyPr anchorCtr="0" anchor="ctr" bIns="0" lIns="0" spcFirstLastPara="1" rIns="0" wrap="square" tIns="0">
            <a:noAutofit/>
          </a:bodyPr>
          <a:lstStyle>
            <a:lvl1pPr lvl="0" marR="0" rtl="0" algn="ctr">
              <a:lnSpc>
                <a:spcPct val="98000"/>
              </a:lnSpc>
              <a:spcBef>
                <a:spcPts val="0"/>
              </a:spcBef>
              <a:spcAft>
                <a:spcPts val="0"/>
              </a:spcAft>
              <a:buSzPts val="1400"/>
              <a:buNone/>
              <a:defRPr b="1" i="0" sz="2400" u="none">
                <a:solidFill>
                  <a:srgbClr val="FFFFFF"/>
                </a:solidFill>
                <a:latin typeface="Source Sans Pro"/>
                <a:ea typeface="Source Sans Pro"/>
                <a:cs typeface="Source Sans Pro"/>
                <a:sym typeface="Source Sans Pro"/>
              </a:defRPr>
            </a:lvl1pPr>
            <a:lvl2pPr lvl="1"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4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0" name="Google Shape;60;p5"/>
          <p:cNvSpPr/>
          <p:nvPr/>
        </p:nvSpPr>
        <p:spPr>
          <a:xfrm>
            <a:off x="9269412" y="6894512"/>
            <a:ext cx="539750" cy="539750"/>
          </a:xfrm>
          <a:prstGeom prst="ellipse">
            <a:avLst/>
          </a:prstGeom>
          <a:solidFill>
            <a:srgbClr val="1ABC9C"/>
          </a:solidFill>
          <a:ln>
            <a:noFill/>
          </a:ln>
        </p:spPr>
        <p:txBody>
          <a:bodyPr anchorCtr="0" anchor="ctr" bIns="45700" lIns="91425" spcFirstLastPara="1" rIns="91425" wrap="square" tIns="45700">
            <a:noAutofit/>
          </a:bodyPr>
          <a:lstStyle/>
          <a:p>
            <a:pPr indent="0" lvl="0" marL="0" marR="0" rtl="0" algn="l">
              <a:lnSpc>
                <a:spcPct val="94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 name="Google Shape;61;p5"/>
          <p:cNvSpPr txBox="1"/>
          <p:nvPr>
            <p:ph idx="12" type="sldNum"/>
          </p:nvPr>
        </p:nvSpPr>
        <p:spPr>
          <a:xfrm>
            <a:off x="9180512" y="6804025"/>
            <a:ext cx="690562" cy="690562"/>
          </a:xfrm>
          <a:prstGeom prst="rect">
            <a:avLst/>
          </a:prstGeom>
          <a:noFill/>
          <a:ln>
            <a:noFill/>
          </a:ln>
        </p:spPr>
        <p:txBody>
          <a:bodyPr anchorCtr="0" anchor="ctr" bIns="0" lIns="0" spcFirstLastPara="1" rIns="0" wrap="square" tIns="0">
            <a:noAutofit/>
          </a:bodyPr>
          <a:lstStyle>
            <a:lvl1pPr indent="0" lvl="0"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1pPr>
            <a:lvl2pPr indent="0" lvl="1"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2pPr>
            <a:lvl3pPr indent="0" lvl="2"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3pPr>
            <a:lvl4pPr indent="0" lvl="3"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4pPr>
            <a:lvl5pPr indent="0" lvl="4"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5pPr>
            <a:lvl6pPr indent="0" lvl="5"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6pPr>
            <a:lvl7pPr indent="0" lvl="6"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7pPr>
            <a:lvl8pPr indent="0" lvl="7"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8pPr>
            <a:lvl9pPr indent="0" lvl="8" marL="0" marR="0" rtl="0" algn="ctr">
              <a:lnSpc>
                <a:spcPct val="98000"/>
              </a:lnSpc>
              <a:spcBef>
                <a:spcPts val="0"/>
              </a:spcBef>
              <a:spcAft>
                <a:spcPts val="0"/>
              </a:spcAft>
              <a:buClr>
                <a:srgbClr val="FFFFFF"/>
              </a:buClr>
              <a:buSzPts val="2400"/>
              <a:buFont typeface="Source Sans Pro"/>
              <a:buNone/>
              <a:defRPr b="1" i="0" sz="2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
        <p:nvSpPr>
          <p:cNvPr id="67" name="Google Shape;67;p6"/>
          <p:cNvSpPr txBox="1"/>
          <p:nvPr>
            <p:ph type="title"/>
          </p:nvPr>
        </p:nvSpPr>
        <p:spPr>
          <a:xfrm>
            <a:off x="360362" y="301625"/>
            <a:ext cx="9359900" cy="958850"/>
          </a:xfrm>
          <a:prstGeom prst="rect">
            <a:avLst/>
          </a:prstGeom>
          <a:noFill/>
          <a:ln>
            <a:noFill/>
          </a:ln>
        </p:spPr>
        <p:txBody>
          <a:bodyPr anchorCtr="0" anchor="ctr" bIns="0" lIns="0" spcFirstLastPara="1" rIns="0" wrap="square" tIns="9000">
            <a:noAutofit/>
          </a:bodyPr>
          <a:lstStyle/>
          <a:p>
            <a:pPr indent="0" lvl="0" marL="0" rtl="0" algn="l">
              <a:lnSpc>
                <a:spcPct val="98000"/>
              </a:lnSpc>
              <a:spcBef>
                <a:spcPts val="0"/>
              </a:spcBef>
              <a:spcAft>
                <a:spcPts val="0"/>
              </a:spcAft>
              <a:buClr>
                <a:srgbClr val="FFFFFF"/>
              </a:buClr>
              <a:buSzPts val="3600"/>
              <a:buFont typeface="Arial"/>
              <a:buNone/>
            </a:pPr>
            <a:r>
              <a:rPr b="1" i="0" lang="en-US" sz="3600" u="none">
                <a:solidFill>
                  <a:srgbClr val="FFFFFF"/>
                </a:solidFill>
                <a:latin typeface="Arial"/>
                <a:ea typeface="Arial"/>
                <a:cs typeface="Arial"/>
                <a:sym typeface="Arial"/>
              </a:rPr>
              <a:t>PHP</a:t>
            </a:r>
            <a:endParaRPr/>
          </a:p>
        </p:txBody>
      </p:sp>
      <p:sp>
        <p:nvSpPr>
          <p:cNvPr id="68" name="Google Shape;68;p6"/>
          <p:cNvSpPr txBox="1"/>
          <p:nvPr>
            <p:ph idx="1" type="body"/>
          </p:nvPr>
        </p:nvSpPr>
        <p:spPr>
          <a:xfrm>
            <a:off x="360362" y="1979612"/>
            <a:ext cx="9359900" cy="5040312"/>
          </a:xfrm>
          <a:prstGeom prst="rect">
            <a:avLst/>
          </a:prstGeom>
          <a:noFill/>
          <a:ln>
            <a:noFill/>
          </a:ln>
        </p:spPr>
        <p:txBody>
          <a:bodyPr anchorCtr="0" anchor="t" bIns="0" lIns="0" spcFirstLastPara="1" rIns="0" wrap="square" tIns="24475">
            <a:noAutofit/>
          </a:bodyPr>
          <a:lstStyle/>
          <a:p>
            <a:pPr indent="-203200" lvl="0" marL="80962" marR="0" rtl="0" algn="l">
              <a:lnSpc>
                <a:spcPct val="100000"/>
              </a:lnSpc>
              <a:spcBef>
                <a:spcPts val="0"/>
              </a:spcBef>
              <a:spcAft>
                <a:spcPts val="0"/>
              </a:spcAft>
              <a:buClr>
                <a:srgbClr val="2C3E50"/>
              </a:buClr>
              <a:buSzPts val="3200"/>
              <a:buFont typeface="Times New Roman"/>
              <a:buAutoNum type="arabicPlain"/>
            </a:pPr>
            <a:r>
              <a:rPr b="0" i="0" lang="en-US" sz="3200" u="none" cap="none" strike="noStrike">
                <a:solidFill>
                  <a:srgbClr val="2C3E50"/>
                </a:solidFill>
                <a:latin typeface="Source Sans Pro"/>
                <a:ea typeface="Source Sans Pro"/>
                <a:cs typeface="Source Sans Pro"/>
                <a:sym typeface="Source Sans Pro"/>
              </a:rPr>
              <a:t>. Form Handling</a:t>
            </a:r>
            <a:endParaRPr/>
          </a:p>
          <a:p>
            <a:pPr indent="-203200" lvl="0" marL="80962" marR="0" rtl="0" algn="l">
              <a:lnSpc>
                <a:spcPct val="100000"/>
              </a:lnSpc>
              <a:spcBef>
                <a:spcPts val="1400"/>
              </a:spcBef>
              <a:spcAft>
                <a:spcPts val="0"/>
              </a:spcAft>
              <a:buClr>
                <a:srgbClr val="2C3E50"/>
              </a:buClr>
              <a:buSzPts val="3200"/>
              <a:buFont typeface="Times New Roman"/>
              <a:buAutoNum type="arabicPlain"/>
            </a:pPr>
            <a:r>
              <a:rPr b="0" i="0" lang="en-US" sz="3200" u="none" cap="none" strike="noStrike">
                <a:solidFill>
                  <a:srgbClr val="2C3E50"/>
                </a:solidFill>
                <a:latin typeface="Source Sans Pro"/>
                <a:ea typeface="Source Sans Pro"/>
                <a:cs typeface="Source Sans Pro"/>
                <a:sym typeface="Source Sans Pro"/>
              </a:rPr>
              <a:t>. Forms and URLs</a:t>
            </a:r>
            <a:endParaRPr/>
          </a:p>
          <a:p>
            <a:pPr indent="-203200" lvl="0" marL="80962" marR="0" rtl="0" algn="l">
              <a:lnSpc>
                <a:spcPct val="100000"/>
              </a:lnSpc>
              <a:spcBef>
                <a:spcPts val="1400"/>
              </a:spcBef>
              <a:spcAft>
                <a:spcPts val="0"/>
              </a:spcAft>
              <a:buClr>
                <a:srgbClr val="2C3E50"/>
              </a:buClr>
              <a:buSzPts val="3200"/>
              <a:buFont typeface="Times New Roman"/>
              <a:buAutoNum type="arabicPlain"/>
            </a:pPr>
            <a:r>
              <a:rPr b="0" i="0" lang="en-US" sz="3200" u="none" cap="none" strike="noStrike">
                <a:solidFill>
                  <a:srgbClr val="2C3E50"/>
                </a:solidFill>
                <a:latin typeface="Source Sans Pro"/>
                <a:ea typeface="Source Sans Pro"/>
                <a:cs typeface="Source Sans Pro"/>
                <a:sym typeface="Source Sans Pro"/>
              </a:rPr>
              <a:t>. File Handling</a:t>
            </a:r>
            <a:endParaRPr/>
          </a:p>
          <a:p>
            <a:pPr indent="-203200" lvl="0" marL="80962" marR="0" rtl="0" algn="l">
              <a:lnSpc>
                <a:spcPct val="100000"/>
              </a:lnSpc>
              <a:spcBef>
                <a:spcPts val="1400"/>
              </a:spcBef>
              <a:spcAft>
                <a:spcPts val="0"/>
              </a:spcAft>
              <a:buClr>
                <a:srgbClr val="2C3E50"/>
              </a:buClr>
              <a:buSzPts val="3200"/>
              <a:buFont typeface="Times New Roman"/>
              <a:buAutoNum type="arabicPlain"/>
            </a:pPr>
            <a:r>
              <a:rPr b="0" i="0" lang="en-US" sz="3200" u="none" cap="none" strike="noStrike">
                <a:solidFill>
                  <a:srgbClr val="2C3E50"/>
                </a:solidFill>
                <a:latin typeface="Source Sans Pro"/>
                <a:ea typeface="Source Sans Pro"/>
                <a:cs typeface="Source Sans Pro"/>
                <a:sym typeface="Source Sans Pro"/>
              </a:rPr>
              <a:t>. HTTP Headers</a:t>
            </a:r>
            <a:endParaRPr/>
          </a:p>
          <a:p>
            <a:pPr indent="-203200" lvl="0" marL="80962" marR="0" rtl="0" algn="l">
              <a:lnSpc>
                <a:spcPct val="100000"/>
              </a:lnSpc>
              <a:spcBef>
                <a:spcPts val="1400"/>
              </a:spcBef>
              <a:spcAft>
                <a:spcPts val="0"/>
              </a:spcAft>
              <a:buClr>
                <a:srgbClr val="2C3E50"/>
              </a:buClr>
              <a:buSzPts val="3200"/>
              <a:buFont typeface="Times New Roman"/>
              <a:buAutoNum type="arabicPlain"/>
            </a:pPr>
            <a:r>
              <a:rPr b="0" i="0" lang="en-US" sz="3200" u="none" cap="none" strike="noStrike">
                <a:solidFill>
                  <a:srgbClr val="2C3E50"/>
                </a:solidFill>
                <a:latin typeface="Source Sans Pro"/>
                <a:ea typeface="Source Sans Pro"/>
                <a:cs typeface="Source Sans Pro"/>
                <a:sym typeface="Source Sans Pro"/>
              </a:rPr>
              <a:t>. File Operation with Upload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15"/>
          <p:cNvSpPr txBox="1"/>
          <p:nvPr>
            <p:ph type="title"/>
          </p:nvPr>
        </p:nvSpPr>
        <p:spPr>
          <a:xfrm>
            <a:off x="360362" y="301625"/>
            <a:ext cx="9347200" cy="946150"/>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Get File Details</a:t>
            </a:r>
            <a:endParaRPr/>
          </a:p>
        </p:txBody>
      </p:sp>
      <p:sp>
        <p:nvSpPr>
          <p:cNvPr id="131" name="Google Shape;131;p15"/>
          <p:cNvSpPr txBox="1"/>
          <p:nvPr>
            <p:ph idx="1" type="body"/>
          </p:nvPr>
        </p:nvSpPr>
        <p:spPr>
          <a:xfrm>
            <a:off x="360362" y="1979612"/>
            <a:ext cx="9347200" cy="5027612"/>
          </a:xfrm>
          <a:prstGeom prst="rect">
            <a:avLst/>
          </a:prstGeom>
          <a:noFill/>
          <a:ln>
            <a:noFill/>
          </a:ln>
        </p:spPr>
        <p:txBody>
          <a:bodyPr anchorCtr="0" anchor="t" bIns="0" lIns="0" spcFirstLastPara="1" rIns="0" wrap="square" tIns="8275">
            <a:noAutofit/>
          </a:bodyPr>
          <a:lstStyle/>
          <a:p>
            <a:pPr indent="-328612" lvl="0" marL="342900" marR="0" rtl="0" algn="l">
              <a:lnSpc>
                <a:spcPct val="98000"/>
              </a:lnSpc>
              <a:spcBef>
                <a:spcPts val="0"/>
              </a:spcBef>
              <a:spcAft>
                <a:spcPts val="0"/>
              </a:spcAft>
              <a:buClr>
                <a:srgbClr val="2C3E50"/>
              </a:buClr>
              <a:buSzPts val="3200"/>
              <a:buFont typeface="Arial"/>
              <a:buNone/>
            </a:pPr>
            <a:r>
              <a:rPr b="0" i="1" lang="en-US" sz="3200" u="none">
                <a:solidFill>
                  <a:srgbClr val="2C3E50"/>
                </a:solidFill>
                <a:latin typeface="Arial"/>
                <a:ea typeface="Arial"/>
                <a:cs typeface="Arial"/>
                <a:sym typeface="Arial"/>
              </a:rPr>
              <a:t>pathinfo - returns information about path: either an associative array or a string, depending on options.</a:t>
            </a:r>
            <a:endParaRPr/>
          </a:p>
          <a:p>
            <a:pPr indent="-328612" lvl="0" marL="342900" marR="0" rtl="0" algn="l">
              <a:lnSpc>
                <a:spcPct val="98000"/>
              </a:lnSpc>
              <a:spcBef>
                <a:spcPts val="1400"/>
              </a:spcBef>
              <a:spcAft>
                <a:spcPts val="0"/>
              </a:spcAft>
              <a:buClr>
                <a:srgbClr val="2C3E50"/>
              </a:buClr>
              <a:buSzPts val="3200"/>
              <a:buFont typeface="Source Sans Pro"/>
              <a:buNone/>
            </a:pPr>
            <a:r>
              <a:t/>
            </a:r>
            <a:endParaRPr b="0" i="1" sz="3200" u="none">
              <a:solidFill>
                <a:srgbClr val="2C3E50"/>
              </a:solidFill>
              <a:latin typeface="Arial"/>
              <a:ea typeface="Arial"/>
              <a:cs typeface="Arial"/>
              <a:sym typeface="Arial"/>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mixed pathinfo ( string $path [, int $options = PATHINFO_DIRNAME | PATHINFO_BASENAME | PATHINFO_EXTENSION | PATHINFO_FILENAME ] )</a:t>
            </a:r>
            <a:endParaRPr/>
          </a:p>
          <a:p>
            <a:pPr indent="-328612" lvl="0" marL="342900" marR="0" rtl="0" algn="l">
              <a:lnSpc>
                <a:spcPct val="98000"/>
              </a:lnSpc>
              <a:spcBef>
                <a:spcPts val="1400"/>
              </a:spcBef>
              <a:spcAft>
                <a:spcPts val="0"/>
              </a:spcAft>
              <a:buClr>
                <a:srgbClr val="2C3E50"/>
              </a:buClr>
              <a:buSzPts val="3200"/>
              <a:buFont typeface="Source Sans Pro"/>
              <a:buNone/>
            </a:pPr>
            <a:r>
              <a:t/>
            </a:r>
            <a:endParaRPr b="0" i="0" sz="3200" u="none">
              <a:solidFill>
                <a:srgbClr val="2C3E50"/>
              </a:solidFill>
              <a:latin typeface="Arial"/>
              <a:ea typeface="Arial"/>
              <a:cs typeface="Arial"/>
              <a:sym typeface="Arial"/>
            </a:endParaRPr>
          </a:p>
          <a:p>
            <a:pPr indent="-328612" lvl="0" marL="342900" marR="0" rtl="0" algn="l">
              <a:lnSpc>
                <a:spcPct val="98000"/>
              </a:lnSpc>
              <a:spcBef>
                <a:spcPts val="1400"/>
              </a:spcBef>
              <a:spcAft>
                <a:spcPts val="0"/>
              </a:spcAft>
              <a:buClr>
                <a:srgbClr val="2C3E50"/>
              </a:buClr>
              <a:buSzPts val="3200"/>
              <a:buFont typeface="Arial"/>
              <a:buNone/>
            </a:pPr>
            <a:r>
              <a:rPr b="1" i="0" lang="en-US" sz="3200" u="none">
                <a:solidFill>
                  <a:srgbClr val="2C3E50"/>
                </a:solidFill>
                <a:latin typeface="Arial"/>
                <a:ea typeface="Arial"/>
                <a:cs typeface="Arial"/>
                <a:sym typeface="Arial"/>
              </a:rPr>
              <a:t>Path: </a:t>
            </a:r>
            <a:r>
              <a:rPr b="0" i="0" lang="en-US" sz="3200" u="none">
                <a:solidFill>
                  <a:srgbClr val="2C3E50"/>
                </a:solidFill>
                <a:latin typeface="Arial"/>
                <a:ea typeface="Arial"/>
                <a:cs typeface="Arial"/>
                <a:sym typeface="Arial"/>
              </a:rPr>
              <a:t>The path to be parsed.</a:t>
            </a:r>
            <a:endParaRPr/>
          </a:p>
          <a:p>
            <a:pPr indent="-328612" lvl="0" marL="342900" marR="0" rtl="0" algn="l">
              <a:lnSpc>
                <a:spcPct val="98000"/>
              </a:lnSpc>
              <a:spcBef>
                <a:spcPts val="1400"/>
              </a:spcBef>
              <a:spcAft>
                <a:spcPts val="0"/>
              </a:spcAft>
              <a:buClr>
                <a:srgbClr val="2C3E50"/>
              </a:buClr>
              <a:buSzPts val="3200"/>
              <a:buFont typeface="Arial"/>
              <a:buNone/>
            </a:pPr>
            <a:r>
              <a:rPr b="1" i="0" lang="en-US" sz="3200" u="none">
                <a:solidFill>
                  <a:srgbClr val="2C3E50"/>
                </a:solidFill>
                <a:latin typeface="Arial"/>
                <a:ea typeface="Arial"/>
                <a:cs typeface="Arial"/>
                <a:sym typeface="Arial"/>
              </a:rPr>
              <a:t>Option: </a:t>
            </a:r>
            <a:r>
              <a:rPr b="0" i="0" lang="en-US" sz="3200" u="none">
                <a:solidFill>
                  <a:srgbClr val="2C3E50"/>
                </a:solidFill>
                <a:latin typeface="Arial"/>
                <a:ea typeface="Arial"/>
                <a:cs typeface="Arial"/>
                <a:sym typeface="Arial"/>
              </a:rPr>
              <a:t>If present, specifies a specific element to be returned; one of PATHINFO_DIRNAME, PATHINFO_BASENAME, PATHINFO_EXTENSION or PATHINFO_FILENAME.</a:t>
            </a:r>
            <a:endParaRPr/>
          </a:p>
          <a:p>
            <a:pPr indent="-328612" lvl="0" marL="342900" marR="0" rtl="0" algn="l">
              <a:lnSpc>
                <a:spcPct val="98000"/>
              </a:lnSpc>
              <a:spcBef>
                <a:spcPts val="1400"/>
              </a:spcBef>
              <a:spcAft>
                <a:spcPts val="0"/>
              </a:spcAft>
              <a:buClr>
                <a:srgbClr val="2C3E50"/>
              </a:buClr>
              <a:buSzPts val="3200"/>
              <a:buFont typeface="Source Sans Pro"/>
              <a:buNone/>
            </a:pPr>
            <a:r>
              <a:t/>
            </a:r>
            <a:endParaRPr b="0" i="0" sz="3200" u="none">
              <a:solidFill>
                <a:srgbClr val="2C3E50"/>
              </a:solidFill>
              <a:latin typeface="Arial"/>
              <a:ea typeface="Arial"/>
              <a:cs typeface="Arial"/>
              <a:sym typeface="Arial"/>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&lt;?php</a:t>
            </a:r>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$path_parts = pathinfo('/www/htdocs/inc/lib.inc.php');</a:t>
            </a:r>
            <a:endParaRPr/>
          </a:p>
          <a:p>
            <a:pPr indent="-328612" lvl="0" marL="342900" marR="0" rtl="0" algn="l">
              <a:lnSpc>
                <a:spcPct val="98000"/>
              </a:lnSpc>
              <a:spcBef>
                <a:spcPts val="1400"/>
              </a:spcBef>
              <a:spcAft>
                <a:spcPts val="0"/>
              </a:spcAft>
              <a:buClr>
                <a:srgbClr val="2C3E50"/>
              </a:buClr>
              <a:buSzPts val="3200"/>
              <a:buFont typeface="Source Sans Pro"/>
              <a:buNone/>
            </a:pPr>
            <a:r>
              <a:t/>
            </a:r>
            <a:endParaRPr b="0" i="0" sz="3200" u="none">
              <a:solidFill>
                <a:srgbClr val="2C3E50"/>
              </a:solidFill>
              <a:latin typeface="Arial"/>
              <a:ea typeface="Arial"/>
              <a:cs typeface="Arial"/>
              <a:sym typeface="Arial"/>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echo $path_parts['dirname'], "\n";</a:t>
            </a:r>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echo $path_parts['basename'], "\n";</a:t>
            </a:r>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echo $path_parts['extension'], "\n";</a:t>
            </a:r>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echo $path_parts['filename'], "\n";</a:t>
            </a:r>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?&gt;</a:t>
            </a:r>
            <a:endParaRPr/>
          </a:p>
          <a:p>
            <a:pPr indent="-328612" lvl="0" marL="342900" marR="0" rtl="0" algn="l">
              <a:lnSpc>
                <a:spcPct val="98000"/>
              </a:lnSpc>
              <a:spcBef>
                <a:spcPts val="1400"/>
              </a:spcBef>
              <a:spcAft>
                <a:spcPts val="0"/>
              </a:spcAft>
              <a:buClr>
                <a:srgbClr val="2C3E50"/>
              </a:buClr>
              <a:buSzPts val="3200"/>
              <a:buFont typeface="Source Sans Pro"/>
              <a:buNone/>
            </a:pPr>
            <a:r>
              <a:t/>
            </a:r>
            <a:endParaRPr b="0" i="0" sz="3200" u="none">
              <a:solidFill>
                <a:srgbClr val="2C3E50"/>
              </a:solidFill>
              <a:latin typeface="Arial"/>
              <a:ea typeface="Arial"/>
              <a:cs typeface="Arial"/>
              <a:sym typeface="Arial"/>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/www/htdocs/inc</a:t>
            </a:r>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lib.inc.php</a:t>
            </a:r>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php</a:t>
            </a:r>
            <a:endParaRPr/>
          </a:p>
          <a:p>
            <a:pPr indent="-328612"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lib.inc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16"/>
          <p:cNvSpPr txBox="1"/>
          <p:nvPr>
            <p:ph type="title"/>
          </p:nvPr>
        </p:nvSpPr>
        <p:spPr>
          <a:xfrm>
            <a:off x="360362" y="301625"/>
            <a:ext cx="9358312" cy="9572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0" i="0" lang="en-US" sz="3600" u="none">
                <a:solidFill>
                  <a:srgbClr val="FFFFFF"/>
                </a:solidFill>
                <a:latin typeface="Source Sans Pro"/>
                <a:ea typeface="Source Sans Pro"/>
                <a:cs typeface="Source Sans Pro"/>
                <a:sym typeface="Source Sans Pro"/>
              </a:rPr>
              <a:t>HTTP Headers</a:t>
            </a:r>
            <a:endParaRPr/>
          </a:p>
        </p:txBody>
      </p:sp>
      <p:sp>
        <p:nvSpPr>
          <p:cNvPr id="138" name="Google Shape;138;p16"/>
          <p:cNvSpPr txBox="1"/>
          <p:nvPr>
            <p:ph idx="1" type="body"/>
          </p:nvPr>
        </p:nvSpPr>
        <p:spPr>
          <a:xfrm>
            <a:off x="360362" y="1979612"/>
            <a:ext cx="9358312" cy="5038725"/>
          </a:xfrm>
          <a:prstGeom prst="rect">
            <a:avLst/>
          </a:prstGeom>
          <a:noFill/>
          <a:ln>
            <a:noFill/>
          </a:ln>
        </p:spPr>
        <p:txBody>
          <a:bodyPr anchorCtr="0" anchor="t" bIns="0" lIns="0" spcFirstLastPara="1" rIns="0" wrap="square" tIns="8275">
            <a:noAutofit/>
          </a:bodyPr>
          <a:lstStyle/>
          <a:p>
            <a:pPr indent="0" lvl="0" marL="0" marR="0" rtl="0" algn="l">
              <a:lnSpc>
                <a:spcPct val="98000"/>
              </a:lnSpc>
              <a:spcBef>
                <a:spcPts val="0"/>
              </a:spcBef>
              <a:spcAft>
                <a:spcPts val="0"/>
              </a:spcAft>
              <a:buClr>
                <a:srgbClr val="2C3E50"/>
              </a:buClr>
              <a:buSzPts val="3200"/>
              <a:buFont typeface="Source Sans Pro"/>
              <a:buNone/>
            </a:pPr>
            <a:r>
              <a:rPr b="0" i="0" lang="en-US" sz="3200" u="none">
                <a:solidFill>
                  <a:srgbClr val="2C3E50"/>
                </a:solidFill>
                <a:latin typeface="Source Sans Pro"/>
                <a:ea typeface="Source Sans Pro"/>
                <a:cs typeface="Source Sans Pro"/>
                <a:sym typeface="Source Sans Pro"/>
              </a:rPr>
              <a:t>PHP headers are bits of information that are sent to a computer before anything else, like a web page, is sent. They tell the computer the information it needs so that it can execute commands when the rest of the information is recieved. </a:t>
            </a:r>
            <a:endParaRPr/>
          </a:p>
          <a:p>
            <a:pPr indent="0" lvl="0" marL="0" marR="0" rtl="0" algn="l">
              <a:lnSpc>
                <a:spcPct val="98000"/>
              </a:lnSpc>
              <a:spcBef>
                <a:spcPts val="1400"/>
              </a:spcBef>
              <a:spcAft>
                <a:spcPts val="0"/>
              </a:spcAft>
              <a:buClr>
                <a:srgbClr val="2C3E50"/>
              </a:buClr>
              <a:buSzPts val="3200"/>
              <a:buFont typeface="Source Sans Pro"/>
              <a:buNone/>
            </a:pPr>
            <a:r>
              <a:t/>
            </a:r>
            <a:endParaRPr b="1" i="0" sz="3200" u="none">
              <a:solidFill>
                <a:srgbClr val="2C3E50"/>
              </a:solidFill>
              <a:latin typeface="Source Sans Pro"/>
              <a:ea typeface="Source Sans Pro"/>
              <a:cs typeface="Source Sans Pro"/>
              <a:sym typeface="Source Sans Pro"/>
            </a:endParaRPr>
          </a:p>
          <a:p>
            <a:pPr indent="0" lvl="0" marL="0" marR="0" rtl="0" algn="l">
              <a:lnSpc>
                <a:spcPct val="98000"/>
              </a:lnSpc>
              <a:spcBef>
                <a:spcPts val="1400"/>
              </a:spcBef>
              <a:spcAft>
                <a:spcPts val="0"/>
              </a:spcAft>
              <a:buClr>
                <a:srgbClr val="2C3E50"/>
              </a:buClr>
              <a:buSzPts val="3200"/>
              <a:buFont typeface="Source Sans Pro"/>
              <a:buNone/>
            </a:pPr>
            <a:r>
              <a:rPr b="1" i="0" lang="en-US" sz="3200" u="none">
                <a:solidFill>
                  <a:srgbClr val="2C3E50"/>
                </a:solidFill>
                <a:latin typeface="Source Sans Pro"/>
                <a:ea typeface="Source Sans Pro"/>
                <a:cs typeface="Source Sans Pro"/>
                <a:sym typeface="Source Sans Pro"/>
              </a:rPr>
              <a:t>Types of Headers:</a:t>
            </a:r>
            <a:endParaRPr/>
          </a:p>
          <a:p>
            <a:pPr indent="0" lvl="0" marL="0" marR="0" rtl="0" algn="l">
              <a:lnSpc>
                <a:spcPct val="98000"/>
              </a:lnSpc>
              <a:spcBef>
                <a:spcPts val="1400"/>
              </a:spcBef>
              <a:spcAft>
                <a:spcPts val="0"/>
              </a:spcAft>
              <a:buClr>
                <a:srgbClr val="2C3E50"/>
              </a:buClr>
              <a:buSzPts val="3200"/>
              <a:buFont typeface="Source Sans Pro"/>
              <a:buNone/>
            </a:pPr>
            <a:r>
              <a:t/>
            </a:r>
            <a:endParaRPr b="1" i="0" sz="3200" u="none">
              <a:solidFill>
                <a:srgbClr val="2C3E50"/>
              </a:solidFill>
              <a:latin typeface="Source Sans Pro"/>
              <a:ea typeface="Source Sans Pro"/>
              <a:cs typeface="Source Sans Pro"/>
              <a:sym typeface="Source Sans Pro"/>
            </a:endParaRPr>
          </a:p>
          <a:p>
            <a:pPr indent="-203200" lvl="0" marL="0" marR="0" rtl="0" algn="l">
              <a:lnSpc>
                <a:spcPct val="98000"/>
              </a:lnSpc>
              <a:spcBef>
                <a:spcPts val="1400"/>
              </a:spcBef>
              <a:spcAft>
                <a:spcPts val="0"/>
              </a:spcAft>
              <a:buClr>
                <a:srgbClr val="3465A4"/>
              </a:buClr>
              <a:buSzPts val="3200"/>
              <a:buFont typeface="Times New Roman"/>
              <a:buAutoNum type="arabicPlain"/>
            </a:pPr>
            <a:r>
              <a:rPr b="0" i="0" lang="en-US" sz="3200" u="none">
                <a:solidFill>
                  <a:srgbClr val="2C3E50"/>
                </a:solidFill>
                <a:latin typeface="Source Sans Pro"/>
                <a:ea typeface="Source Sans Pro"/>
                <a:cs typeface="Source Sans Pro"/>
                <a:sym typeface="Source Sans Pro"/>
              </a:rPr>
              <a:t>  header('Location:')</a:t>
            </a:r>
            <a:endParaRPr/>
          </a:p>
          <a:p>
            <a:pPr indent="-203200" lvl="0" marL="0" marR="0" rtl="0" algn="l">
              <a:lnSpc>
                <a:spcPct val="98000"/>
              </a:lnSpc>
              <a:spcBef>
                <a:spcPts val="1400"/>
              </a:spcBef>
              <a:spcAft>
                <a:spcPts val="0"/>
              </a:spcAft>
              <a:buClr>
                <a:srgbClr val="006699"/>
              </a:buClr>
              <a:buSzPts val="3200"/>
              <a:buFont typeface="Times New Roman"/>
              <a:buAutoNum type="arabicPlain"/>
            </a:pPr>
            <a:r>
              <a:rPr b="0" i="0" lang="en-US" sz="3200" u="none">
                <a:solidFill>
                  <a:srgbClr val="2C3E50"/>
                </a:solidFill>
                <a:latin typeface="Source Sans Pro"/>
                <a:ea typeface="Source Sans Pro"/>
                <a:cs typeface="Source Sans Pro"/>
                <a:sym typeface="Source Sans Pro"/>
              </a:rPr>
              <a:t>. header('Refresh:')</a:t>
            </a:r>
            <a:endParaRPr/>
          </a:p>
          <a:p>
            <a:pPr indent="-203200" lvl="0" marL="0" marR="0" rtl="0" algn="l">
              <a:lnSpc>
                <a:spcPct val="98000"/>
              </a:lnSpc>
              <a:spcBef>
                <a:spcPts val="1400"/>
              </a:spcBef>
              <a:spcAft>
                <a:spcPts val="0"/>
              </a:spcAft>
              <a:buClr>
                <a:srgbClr val="006699"/>
              </a:buClr>
              <a:buSzPts val="3200"/>
              <a:buFont typeface="Times New Roman"/>
              <a:buAutoNum type="arabicPlain"/>
            </a:pPr>
            <a:r>
              <a:rPr b="0" i="0" lang="en-US" sz="3200" u="none">
                <a:solidFill>
                  <a:srgbClr val="2C3E50"/>
                </a:solidFill>
                <a:latin typeface="Source Sans Pro"/>
                <a:ea typeface="Source Sans Pro"/>
                <a:cs typeface="Source Sans Pro"/>
                <a:sym typeface="Source Sans Pro"/>
              </a:rPr>
              <a:t>  header('Content-Type:')</a:t>
            </a:r>
            <a:endParaRPr/>
          </a:p>
          <a:p>
            <a:pPr indent="-203200" lvl="0" marL="0" marR="0" rtl="0" algn="l">
              <a:lnSpc>
                <a:spcPct val="98000"/>
              </a:lnSpc>
              <a:spcBef>
                <a:spcPts val="1400"/>
              </a:spcBef>
              <a:spcAft>
                <a:spcPts val="0"/>
              </a:spcAft>
              <a:buClr>
                <a:srgbClr val="006699"/>
              </a:buClr>
              <a:buSzPts val="3200"/>
              <a:buFont typeface="Times New Roman"/>
              <a:buAutoNum type="arabicPlain"/>
            </a:pPr>
            <a:r>
              <a:rPr b="0" i="0" lang="en-US" sz="3200" u="none">
                <a:solidFill>
                  <a:srgbClr val="2C3E50"/>
                </a:solidFill>
                <a:latin typeface="Source Sans Pro"/>
                <a:ea typeface="Source Sans Pro"/>
                <a:cs typeface="Source Sans Pro"/>
                <a:sym typeface="Source Sans Pro"/>
              </a:rPr>
              <a:t>  header('Content-Disposition:')</a:t>
            </a:r>
            <a:endParaRPr/>
          </a:p>
          <a:p>
            <a:pPr indent="-203200" lvl="0" marL="0" marR="0" rtl="0" algn="l">
              <a:lnSpc>
                <a:spcPct val="98000"/>
              </a:lnSpc>
              <a:spcBef>
                <a:spcPts val="1400"/>
              </a:spcBef>
              <a:spcAft>
                <a:spcPts val="0"/>
              </a:spcAft>
              <a:buClr>
                <a:srgbClr val="006699"/>
              </a:buClr>
              <a:buSzPts val="3200"/>
              <a:buFont typeface="Times New Roman"/>
              <a:buAutoNum type="arabicPlain"/>
            </a:pPr>
            <a:r>
              <a:rPr b="0" i="0" lang="en-US" sz="3200" u="none">
                <a:solidFill>
                  <a:srgbClr val="2C3E50"/>
                </a:solidFill>
                <a:latin typeface="Source Sans Pro"/>
                <a:ea typeface="Source Sans Pro"/>
                <a:cs typeface="Source Sans Pro"/>
                <a:sym typeface="Source Sans Pro"/>
              </a:rPr>
              <a:t>  header('Cache-Control:')</a:t>
            </a:r>
            <a:endParaRPr/>
          </a:p>
          <a:p>
            <a:pPr indent="-203200" lvl="0" marL="0" marR="0" rtl="0" algn="l">
              <a:lnSpc>
                <a:spcPct val="98000"/>
              </a:lnSpc>
              <a:spcBef>
                <a:spcPts val="1400"/>
              </a:spcBef>
              <a:spcAft>
                <a:spcPts val="0"/>
              </a:spcAft>
              <a:buClr>
                <a:srgbClr val="006699"/>
              </a:buClr>
              <a:buSzPts val="3200"/>
              <a:buFont typeface="Times New Roman"/>
              <a:buAutoNum type="arabicPlain"/>
            </a:pPr>
            <a:r>
              <a:rPr b="0" i="0" lang="en-US" sz="3200" u="none">
                <a:solidFill>
                  <a:srgbClr val="2C3E50"/>
                </a:solidFill>
                <a:latin typeface="Source Sans Pro"/>
                <a:ea typeface="Source Sans Pro"/>
                <a:cs typeface="Source Sans Pro"/>
                <a:sym typeface="Source Sans Pro"/>
              </a:rPr>
              <a:t>  header('Expires:')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17"/>
          <p:cNvSpPr txBox="1"/>
          <p:nvPr>
            <p:ph type="title"/>
          </p:nvPr>
        </p:nvSpPr>
        <p:spPr>
          <a:xfrm>
            <a:off x="360362" y="301625"/>
            <a:ext cx="9358312" cy="9572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None/>
            </a:pPr>
            <a:r>
              <a:t/>
            </a:r>
            <a:endParaRPr b="1" i="0" sz="3600" u="none">
              <a:solidFill>
                <a:srgbClr val="FFFFFF"/>
              </a:solidFill>
              <a:latin typeface="Source Sans Pro"/>
              <a:ea typeface="Source Sans Pro"/>
              <a:cs typeface="Source Sans Pro"/>
              <a:sym typeface="Source Sans Pro"/>
            </a:endParaRPr>
          </a:p>
        </p:txBody>
      </p:sp>
      <p:sp>
        <p:nvSpPr>
          <p:cNvPr id="145" name="Google Shape;145;p17"/>
          <p:cNvSpPr txBox="1"/>
          <p:nvPr>
            <p:ph idx="1" type="body"/>
          </p:nvPr>
        </p:nvSpPr>
        <p:spPr>
          <a:xfrm>
            <a:off x="360362" y="1979612"/>
            <a:ext cx="9358312" cy="5038725"/>
          </a:xfrm>
          <a:prstGeom prst="rect">
            <a:avLst/>
          </a:prstGeom>
          <a:noFill/>
          <a:ln>
            <a:noFill/>
          </a:ln>
        </p:spPr>
        <p:txBody>
          <a:bodyPr anchorCtr="0" anchor="t" bIns="0" lIns="0" spcFirstLastPara="1" rIns="0" wrap="square" tIns="8275">
            <a:noAutofit/>
          </a:bodyPr>
          <a:lstStyle/>
          <a:p>
            <a:pPr indent="-317500" lvl="0" marL="342900"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1.header('Location:') </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Changing the location header on the a page can send a person to another specified page.</a:t>
            </a:r>
            <a:endParaRPr/>
          </a:p>
          <a:p>
            <a:pPr indent="-317500" lvl="0" marL="342900" marR="0" rtl="0" algn="l">
              <a:lnSpc>
                <a:spcPct val="98000"/>
              </a:lnSpc>
              <a:spcBef>
                <a:spcPts val="1400"/>
              </a:spcBef>
              <a:spcAft>
                <a:spcPts val="0"/>
              </a:spcAft>
              <a:buClr>
                <a:srgbClr val="2C3E50"/>
              </a:buClr>
              <a:buSzPts val="2600"/>
              <a:buFont typeface="Source Sans Pro"/>
              <a:buNone/>
            </a:pPr>
            <a:r>
              <a:t/>
            </a:r>
            <a:endParaRPr b="0" i="0" sz="2600" u="none">
              <a:solidFill>
                <a:srgbClr val="2C3E50"/>
              </a:solidFill>
              <a:latin typeface="Arial"/>
              <a:ea typeface="Arial"/>
              <a:cs typeface="Arial"/>
              <a:sym typeface="Arial"/>
            </a:endParaRPr>
          </a:p>
          <a:p>
            <a:pPr indent="-317500" lvl="0" marL="342900" marR="0" rtl="0" algn="l">
              <a:lnSpc>
                <a:spcPct val="98000"/>
              </a:lnSpc>
              <a:spcBef>
                <a:spcPts val="140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SYNTAX:</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&lt;?php</a:t>
            </a:r>
            <a:endParaRPr/>
          </a:p>
          <a:p>
            <a:pPr indent="-317500" lvl="0" marL="342900" marR="0" rtl="0" algn="l">
              <a:lnSpc>
                <a:spcPct val="98000"/>
              </a:lnSpc>
              <a:spcBef>
                <a:spcPts val="8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header('Location: http://www.google.com')</a:t>
            </a:r>
            <a:endParaRPr/>
          </a:p>
          <a:p>
            <a:pPr indent="-317500" lvl="0" marL="342900" marR="0" rtl="0" algn="l">
              <a:lnSpc>
                <a:spcPct val="98000"/>
              </a:lnSpc>
              <a:spcBef>
                <a:spcPts val="8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exit;</a:t>
            </a:r>
            <a:endParaRPr/>
          </a:p>
          <a:p>
            <a:pPr indent="-317500" lvl="0" marL="342900" marR="0" rtl="0" algn="l">
              <a:lnSpc>
                <a:spcPct val="98000"/>
              </a:lnSpc>
              <a:spcBef>
                <a:spcPts val="8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18"/>
          <p:cNvSpPr txBox="1"/>
          <p:nvPr>
            <p:ph type="title"/>
          </p:nvPr>
        </p:nvSpPr>
        <p:spPr>
          <a:xfrm>
            <a:off x="360362" y="301625"/>
            <a:ext cx="9358312" cy="9572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None/>
            </a:pPr>
            <a:r>
              <a:t/>
            </a:r>
            <a:endParaRPr b="1" i="0" sz="3600" u="none">
              <a:solidFill>
                <a:srgbClr val="FFFFFF"/>
              </a:solidFill>
              <a:latin typeface="Source Sans Pro"/>
              <a:ea typeface="Source Sans Pro"/>
              <a:cs typeface="Source Sans Pro"/>
              <a:sym typeface="Source Sans Pro"/>
            </a:endParaRPr>
          </a:p>
        </p:txBody>
      </p:sp>
      <p:sp>
        <p:nvSpPr>
          <p:cNvPr id="152" name="Google Shape;152;p18"/>
          <p:cNvSpPr txBox="1"/>
          <p:nvPr>
            <p:ph idx="1" type="body"/>
          </p:nvPr>
        </p:nvSpPr>
        <p:spPr>
          <a:xfrm>
            <a:off x="360362" y="1979612"/>
            <a:ext cx="9358312" cy="5038725"/>
          </a:xfrm>
          <a:prstGeom prst="rect">
            <a:avLst/>
          </a:prstGeom>
          <a:noFill/>
          <a:ln>
            <a:noFill/>
          </a:ln>
        </p:spPr>
        <p:txBody>
          <a:bodyPr anchorCtr="0" anchor="t" bIns="0" lIns="0" spcFirstLastPara="1" rIns="0" wrap="square" tIns="8275">
            <a:noAutofit/>
          </a:bodyPr>
          <a:lstStyle/>
          <a:p>
            <a:pPr indent="-317500" lvl="0" marL="342900"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2.header('Refresh:') </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Using a header refresh you can give some time for the user to see a message before it sends them off to another page.</a:t>
            </a:r>
            <a:endParaRPr/>
          </a:p>
          <a:p>
            <a:pPr indent="-317500" lvl="0" marL="342900" marR="0" rtl="0" algn="l">
              <a:lnSpc>
                <a:spcPct val="98000"/>
              </a:lnSpc>
              <a:spcBef>
                <a:spcPts val="1400"/>
              </a:spcBef>
              <a:spcAft>
                <a:spcPts val="0"/>
              </a:spcAft>
              <a:buClr>
                <a:srgbClr val="2C3E50"/>
              </a:buClr>
              <a:buSzPts val="2600"/>
              <a:buFont typeface="Source Sans Pro"/>
              <a:buNone/>
            </a:pPr>
            <a:r>
              <a:t/>
            </a:r>
            <a:endParaRPr b="0" i="0" sz="2600" u="none">
              <a:solidFill>
                <a:srgbClr val="2C3E50"/>
              </a:solidFill>
              <a:latin typeface="Arial"/>
              <a:ea typeface="Arial"/>
              <a:cs typeface="Arial"/>
              <a:sym typeface="Arial"/>
            </a:endParaRPr>
          </a:p>
          <a:p>
            <a:pPr indent="-317500" lvl="0" marL="342900" marR="0" rtl="0" algn="l">
              <a:lnSpc>
                <a:spcPct val="98000"/>
              </a:lnSpc>
              <a:spcBef>
                <a:spcPts val="140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SYNTAX:</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&lt;?php</a:t>
            </a:r>
            <a:endParaRPr/>
          </a:p>
          <a:p>
            <a:pPr indent="-317500" lvl="0" marL="342900" marR="0" rtl="0" algn="l">
              <a:lnSpc>
                <a:spcPct val="98000"/>
              </a:lnSpc>
              <a:spcBef>
                <a:spcPts val="8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header('Refresh:10; url=http://www.google.com')</a:t>
            </a:r>
            <a:endParaRPr/>
          </a:p>
          <a:p>
            <a:pPr indent="-317500" lvl="0" marL="342900" marR="0" rtl="0" algn="l">
              <a:lnSpc>
                <a:spcPct val="98000"/>
              </a:lnSpc>
              <a:spcBef>
                <a:spcPts val="8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echo 'You will be redirected to Google in 10 seconds.';</a:t>
            </a:r>
            <a:endParaRPr/>
          </a:p>
          <a:p>
            <a:pPr indent="-317500" lvl="0" marL="342900" marR="0" rtl="0" algn="l">
              <a:lnSpc>
                <a:spcPct val="98000"/>
              </a:lnSpc>
              <a:spcBef>
                <a:spcPts val="8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19"/>
          <p:cNvSpPr txBox="1"/>
          <p:nvPr>
            <p:ph type="title"/>
          </p:nvPr>
        </p:nvSpPr>
        <p:spPr>
          <a:xfrm>
            <a:off x="360362" y="301625"/>
            <a:ext cx="9358312" cy="9572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None/>
            </a:pPr>
            <a:r>
              <a:t/>
            </a:r>
            <a:endParaRPr b="1" i="0" sz="3600" u="none">
              <a:solidFill>
                <a:srgbClr val="FFFFFF"/>
              </a:solidFill>
              <a:latin typeface="Source Sans Pro"/>
              <a:ea typeface="Source Sans Pro"/>
              <a:cs typeface="Source Sans Pro"/>
              <a:sym typeface="Source Sans Pro"/>
            </a:endParaRPr>
          </a:p>
        </p:txBody>
      </p:sp>
      <p:sp>
        <p:nvSpPr>
          <p:cNvPr id="159" name="Google Shape;159;p19"/>
          <p:cNvSpPr txBox="1"/>
          <p:nvPr>
            <p:ph idx="1" type="body"/>
          </p:nvPr>
        </p:nvSpPr>
        <p:spPr>
          <a:xfrm>
            <a:off x="360362" y="1979612"/>
            <a:ext cx="9358312" cy="5038725"/>
          </a:xfrm>
          <a:prstGeom prst="rect">
            <a:avLst/>
          </a:prstGeom>
          <a:noFill/>
          <a:ln>
            <a:noFill/>
          </a:ln>
        </p:spPr>
        <p:txBody>
          <a:bodyPr anchorCtr="0" anchor="t" bIns="0" lIns="0" spcFirstLastPara="1" rIns="0" wrap="square" tIns="8275">
            <a:noAutofit/>
          </a:bodyPr>
          <a:lstStyle/>
          <a:p>
            <a:pPr indent="-317500" lvl="0" marL="342900"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3.header('Content-Type:')</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The PHP header Content-Type is similar to the meta tag of your HTML document to tells the browser what type of document it is and what to expect.</a:t>
            </a:r>
            <a:endParaRPr/>
          </a:p>
          <a:p>
            <a:pPr indent="-317500" lvl="0" marL="342900" marR="0" rtl="0" algn="l">
              <a:lnSpc>
                <a:spcPct val="98000"/>
              </a:lnSpc>
              <a:spcBef>
                <a:spcPts val="140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Example:</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&lt;meta http-equiv="Content-Type" content="text/html; charset=UTF-8" /&gt;</a:t>
            </a:r>
            <a:endParaRPr/>
          </a:p>
          <a:p>
            <a:pPr indent="-317500" lvl="0" marL="342900" marR="0" rtl="0" algn="l">
              <a:lnSpc>
                <a:spcPct val="98000"/>
              </a:lnSpc>
              <a:spcBef>
                <a:spcPts val="1400"/>
              </a:spcBef>
              <a:spcAft>
                <a:spcPts val="0"/>
              </a:spcAft>
              <a:buClr>
                <a:srgbClr val="2C3E50"/>
              </a:buClr>
              <a:buSzPts val="2600"/>
              <a:buFont typeface="Source Sans Pro"/>
              <a:buNone/>
            </a:pPr>
            <a:r>
              <a:t/>
            </a:r>
            <a:endParaRPr b="0" i="0" sz="2600" u="none">
              <a:solidFill>
                <a:srgbClr val="2C3E50"/>
              </a:solidFill>
              <a:latin typeface="Arial"/>
              <a:ea typeface="Arial"/>
              <a:cs typeface="Arial"/>
              <a:sym typeface="Arial"/>
            </a:endParaRPr>
          </a:p>
          <a:p>
            <a:pPr indent="-317500" lvl="0" marL="342900" marR="0" rtl="0" algn="l">
              <a:lnSpc>
                <a:spcPct val="98000"/>
              </a:lnSpc>
              <a:spcBef>
                <a:spcPts val="140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SYNTAX:</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&lt;?php</a:t>
            </a:r>
            <a:endParaRPr/>
          </a:p>
          <a:p>
            <a:pPr indent="-317500" lvl="0" marL="342900" marR="0" rtl="0" algn="l">
              <a:lnSpc>
                <a:spcPct val="98000"/>
              </a:lnSpc>
              <a:spcBef>
                <a:spcPts val="8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header('Content-Type: text/html')</a:t>
            </a:r>
            <a:endParaRPr/>
          </a:p>
          <a:p>
            <a:pPr indent="-317500" lvl="0" marL="342900" marR="0" rtl="0" algn="l">
              <a:lnSpc>
                <a:spcPct val="98000"/>
              </a:lnSpc>
              <a:spcBef>
                <a:spcPts val="8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0"/>
          <p:cNvSpPr txBox="1"/>
          <p:nvPr>
            <p:ph type="title"/>
          </p:nvPr>
        </p:nvSpPr>
        <p:spPr>
          <a:xfrm>
            <a:off x="360362" y="301625"/>
            <a:ext cx="9358312" cy="9572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None/>
            </a:pPr>
            <a:r>
              <a:t/>
            </a:r>
            <a:endParaRPr b="1" i="0" sz="3600" u="none">
              <a:solidFill>
                <a:srgbClr val="FFFFFF"/>
              </a:solidFill>
              <a:latin typeface="Source Sans Pro"/>
              <a:ea typeface="Source Sans Pro"/>
              <a:cs typeface="Source Sans Pro"/>
              <a:sym typeface="Source Sans Pro"/>
            </a:endParaRPr>
          </a:p>
        </p:txBody>
      </p:sp>
      <p:sp>
        <p:nvSpPr>
          <p:cNvPr id="166" name="Google Shape;166;p20"/>
          <p:cNvSpPr txBox="1"/>
          <p:nvPr>
            <p:ph idx="1" type="body"/>
          </p:nvPr>
        </p:nvSpPr>
        <p:spPr>
          <a:xfrm>
            <a:off x="360362" y="1979612"/>
            <a:ext cx="9358312" cy="5038725"/>
          </a:xfrm>
          <a:prstGeom prst="rect">
            <a:avLst/>
          </a:prstGeom>
          <a:noFill/>
          <a:ln>
            <a:noFill/>
          </a:ln>
        </p:spPr>
        <p:txBody>
          <a:bodyPr anchorCtr="0" anchor="t" bIns="0" lIns="0" spcFirstLastPara="1" rIns="0" wrap="square" tIns="8275">
            <a:noAutofit/>
          </a:bodyPr>
          <a:lstStyle/>
          <a:p>
            <a:pPr indent="-317500" lvl="0" marL="342900"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4.header('Content-Disposition:')</a:t>
            </a:r>
            <a:endParaRPr/>
          </a:p>
          <a:p>
            <a:pPr indent="-317500" lvl="0" marL="342900"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With Content-Disposition, you tell the browser how to handle the document.If you have a PDF that you want users to download, you can use this Content-Disposition to make the browser display a save dialog.</a:t>
            </a:r>
            <a:endParaRPr/>
          </a:p>
          <a:p>
            <a:pPr indent="-317500" lvl="0" marL="342900" marR="0" rtl="0" algn="l">
              <a:lnSpc>
                <a:spcPct val="98000"/>
              </a:lnSpc>
              <a:spcBef>
                <a:spcPts val="1400"/>
              </a:spcBef>
              <a:spcAft>
                <a:spcPts val="0"/>
              </a:spcAft>
              <a:buClr>
                <a:srgbClr val="2C3E50"/>
              </a:buClr>
              <a:buSzPts val="2800"/>
              <a:buFont typeface="Source Sans Pro"/>
              <a:buNone/>
            </a:pPr>
            <a:r>
              <a:t/>
            </a:r>
            <a:endParaRPr b="0" i="0" sz="2800" u="none">
              <a:solidFill>
                <a:srgbClr val="2C3E50"/>
              </a:solidFill>
              <a:latin typeface="Arial"/>
              <a:ea typeface="Arial"/>
              <a:cs typeface="Arial"/>
              <a:sym typeface="Arial"/>
            </a:endParaRPr>
          </a:p>
          <a:p>
            <a:pPr indent="-317500" lvl="0" marL="342900" marR="0" rtl="0" algn="l">
              <a:lnSpc>
                <a:spcPct val="98000"/>
              </a:lnSpc>
              <a:spcBef>
                <a:spcPts val="140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SYNTAX:</a:t>
            </a:r>
            <a:r>
              <a:rPr b="0" i="0" lang="en-US" sz="2800" u="none">
                <a:solidFill>
                  <a:srgbClr val="2C3E50"/>
                </a:solidFill>
                <a:latin typeface="Arial"/>
                <a:ea typeface="Arial"/>
                <a:cs typeface="Arial"/>
                <a:sym typeface="Arial"/>
              </a:rPr>
              <a:t> </a:t>
            </a:r>
            <a:endParaRPr/>
          </a:p>
          <a:p>
            <a:pPr indent="-317500" lvl="0" marL="342900"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&lt;?php</a:t>
            </a:r>
            <a:endParaRPr/>
          </a:p>
          <a:p>
            <a:pPr indent="-317500" lvl="0" marL="342900"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header('Content-Disposition: attachment; filename="example.pdf"')</a:t>
            </a:r>
            <a:endParaRPr/>
          </a:p>
          <a:p>
            <a:pPr indent="-317500" lvl="0" marL="342900"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21"/>
          <p:cNvSpPr txBox="1"/>
          <p:nvPr>
            <p:ph type="title"/>
          </p:nvPr>
        </p:nvSpPr>
        <p:spPr>
          <a:xfrm>
            <a:off x="360362" y="301625"/>
            <a:ext cx="9358312" cy="9572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None/>
            </a:pPr>
            <a:r>
              <a:t/>
            </a:r>
            <a:endParaRPr b="1" i="0" sz="3600" u="none">
              <a:solidFill>
                <a:srgbClr val="FFFFFF"/>
              </a:solidFill>
              <a:latin typeface="Source Sans Pro"/>
              <a:ea typeface="Source Sans Pro"/>
              <a:cs typeface="Source Sans Pro"/>
              <a:sym typeface="Source Sans Pro"/>
            </a:endParaRPr>
          </a:p>
        </p:txBody>
      </p:sp>
      <p:sp>
        <p:nvSpPr>
          <p:cNvPr id="173" name="Google Shape;173;p21"/>
          <p:cNvSpPr txBox="1"/>
          <p:nvPr>
            <p:ph idx="1" type="body"/>
          </p:nvPr>
        </p:nvSpPr>
        <p:spPr>
          <a:xfrm>
            <a:off x="360362" y="1979612"/>
            <a:ext cx="9358312" cy="5038725"/>
          </a:xfrm>
          <a:prstGeom prst="rect">
            <a:avLst/>
          </a:prstGeom>
          <a:noFill/>
          <a:ln>
            <a:noFill/>
          </a:ln>
        </p:spPr>
        <p:txBody>
          <a:bodyPr anchorCtr="0" anchor="t" bIns="0" lIns="0" spcFirstLastPara="1" rIns="0" wrap="square" tIns="8275">
            <a:noAutofit/>
          </a:bodyPr>
          <a:lstStyle/>
          <a:p>
            <a:pPr indent="-317500" lvl="0" marL="342900"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5.header('Cache-Control:')</a:t>
            </a:r>
            <a:endParaRPr/>
          </a:p>
          <a:p>
            <a:pPr indent="-317500" lvl="0" marL="342900"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When you view web pages, your browser might be storing them in cache somewhere to reference later. When you come back to the site, it might load faster because it is just being loaded right from your browser.</a:t>
            </a:r>
            <a:endParaRPr/>
          </a:p>
          <a:p>
            <a:pPr indent="-317500" lvl="0" marL="342900"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To make sure your page doesn't get cached, you use the Cache-Control header. </a:t>
            </a:r>
            <a:endParaRPr/>
          </a:p>
          <a:p>
            <a:pPr indent="-317500" lvl="0" marL="342900" marR="0" rtl="0" algn="l">
              <a:lnSpc>
                <a:spcPct val="98000"/>
              </a:lnSpc>
              <a:spcBef>
                <a:spcPts val="140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SYNTAX:</a:t>
            </a:r>
            <a:endParaRPr/>
          </a:p>
          <a:p>
            <a:pPr indent="-317500" lvl="0" marL="342900"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&lt;?php</a:t>
            </a:r>
            <a:endParaRPr/>
          </a:p>
          <a:p>
            <a:pPr indent="-317500" lvl="0" marL="342900"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header('Cache-Control: no-cache, must-revalidate');</a:t>
            </a:r>
            <a:endParaRPr/>
          </a:p>
          <a:p>
            <a:pPr indent="-317500" lvl="0" marL="342900"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22"/>
          <p:cNvSpPr txBox="1"/>
          <p:nvPr>
            <p:ph type="title"/>
          </p:nvPr>
        </p:nvSpPr>
        <p:spPr>
          <a:xfrm>
            <a:off x="360362" y="301625"/>
            <a:ext cx="9358312" cy="9572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None/>
            </a:pPr>
            <a:r>
              <a:t/>
            </a:r>
            <a:endParaRPr b="1" i="0" sz="3600" u="none">
              <a:solidFill>
                <a:srgbClr val="FFFFFF"/>
              </a:solidFill>
              <a:latin typeface="Source Sans Pro"/>
              <a:ea typeface="Source Sans Pro"/>
              <a:cs typeface="Source Sans Pro"/>
              <a:sym typeface="Source Sans Pro"/>
            </a:endParaRPr>
          </a:p>
        </p:txBody>
      </p:sp>
      <p:sp>
        <p:nvSpPr>
          <p:cNvPr id="180" name="Google Shape;180;p22"/>
          <p:cNvSpPr txBox="1"/>
          <p:nvPr>
            <p:ph idx="1" type="body"/>
          </p:nvPr>
        </p:nvSpPr>
        <p:spPr>
          <a:xfrm>
            <a:off x="360362" y="1979612"/>
            <a:ext cx="9358312" cy="5038725"/>
          </a:xfrm>
          <a:prstGeom prst="rect">
            <a:avLst/>
          </a:prstGeom>
          <a:noFill/>
          <a:ln>
            <a:noFill/>
          </a:ln>
        </p:spPr>
        <p:txBody>
          <a:bodyPr anchorCtr="0" anchor="t" bIns="0" lIns="0" spcFirstLastPara="1" rIns="0" wrap="square" tIns="8275">
            <a:noAutofit/>
          </a:bodyPr>
          <a:lstStyle/>
          <a:p>
            <a:pPr indent="-317500" lvl="0" marL="342900" marR="0" rtl="0" algn="l">
              <a:lnSpc>
                <a:spcPct val="98000"/>
              </a:lnSpc>
              <a:spcBef>
                <a:spcPts val="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6. header('Expires:')</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With Expires, you can set the date for when the pages cache is to expire.</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To make sure that the page is never cached, you can set a date in the past so that it will always expire and must reload with new content.</a:t>
            </a:r>
            <a:endParaRPr/>
          </a:p>
          <a:p>
            <a:pPr indent="-317500" lvl="0" marL="342900" marR="0" rtl="0" algn="l">
              <a:lnSpc>
                <a:spcPct val="98000"/>
              </a:lnSpc>
              <a:spcBef>
                <a:spcPts val="140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SYNTAX:</a:t>
            </a:r>
            <a:endParaRPr/>
          </a:p>
          <a:p>
            <a:pPr indent="-317500" lvl="0" marL="342900" marR="0" rtl="0" algn="l">
              <a:lnSpc>
                <a:spcPct val="98000"/>
              </a:lnSpc>
              <a:spcBef>
                <a:spcPts val="1400"/>
              </a:spcBef>
              <a:spcAft>
                <a:spcPts val="0"/>
              </a:spcAft>
              <a:buClr>
                <a:srgbClr val="2C3E50"/>
              </a:buClr>
              <a:buSzPts val="2600"/>
              <a:buFont typeface="Source Sans Pro"/>
              <a:buNone/>
            </a:pPr>
            <a:r>
              <a:t/>
            </a:r>
            <a:endParaRPr b="0" i="0" sz="2600" u="none">
              <a:solidFill>
                <a:srgbClr val="2C3E50"/>
              </a:solidFill>
              <a:latin typeface="Arial"/>
              <a:ea typeface="Arial"/>
              <a:cs typeface="Arial"/>
              <a:sym typeface="Arial"/>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&lt;?php</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header('Expires: Sat, 26 Jul 1997 05:00:00 GMT');</a:t>
            </a:r>
            <a:endParaRPr/>
          </a:p>
          <a:p>
            <a:pPr indent="-317500" lvl="0" marL="342900" marR="0" rtl="0" algn="l">
              <a:lnSpc>
                <a:spcPct val="98000"/>
              </a:lnSpc>
              <a:spcBef>
                <a:spcPts val="1400"/>
              </a:spcBef>
              <a:spcAft>
                <a:spcPts val="0"/>
              </a:spcAft>
              <a:buClr>
                <a:srgbClr val="2C3E50"/>
              </a:buClr>
              <a:buSzPts val="2600"/>
              <a:buFont typeface="Arial"/>
              <a:buNone/>
            </a:pPr>
            <a:r>
              <a:rPr b="0" i="0" lang="en-US" sz="2600" u="none">
                <a:solidFill>
                  <a:srgbClr val="2C3E50"/>
                </a:solidFill>
                <a:latin typeface="Arial"/>
                <a:ea typeface="Arial"/>
                <a:cs typeface="Arial"/>
                <a:sym typeface="Arial"/>
              </a:rPr>
              <a:t>?&gt;</a:t>
            </a:r>
            <a:endParaRPr/>
          </a:p>
          <a:p>
            <a:pPr indent="-342900" lvl="0" marL="342900" marR="0" rtl="0" algn="l">
              <a:lnSpc>
                <a:spcPct val="98000"/>
              </a:lnSpc>
              <a:spcBef>
                <a:spcPts val="1400"/>
              </a:spcBef>
              <a:spcAft>
                <a:spcPts val="0"/>
              </a:spcAft>
              <a:buNone/>
            </a:pPr>
            <a:r>
              <a:t/>
            </a:r>
            <a:endParaRPr b="0" i="0" sz="2600" u="none">
              <a:solidFill>
                <a:srgbClr val="2C3E5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23"/>
          <p:cNvSpPr txBox="1"/>
          <p:nvPr>
            <p:ph type="title"/>
          </p:nvPr>
        </p:nvSpPr>
        <p:spPr>
          <a:xfrm>
            <a:off x="360362" y="301625"/>
            <a:ext cx="9345612" cy="9445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HTTP Response Headers</a:t>
            </a:r>
            <a:endParaRPr/>
          </a:p>
        </p:txBody>
      </p:sp>
      <p:sp>
        <p:nvSpPr>
          <p:cNvPr id="187" name="Google Shape;187;p23"/>
          <p:cNvSpPr txBox="1"/>
          <p:nvPr>
            <p:ph idx="1" type="body"/>
          </p:nvPr>
        </p:nvSpPr>
        <p:spPr>
          <a:xfrm>
            <a:off x="360362" y="1979612"/>
            <a:ext cx="9345612" cy="5026025"/>
          </a:xfrm>
          <a:prstGeom prst="rect">
            <a:avLst/>
          </a:prstGeom>
          <a:noFill/>
          <a:ln>
            <a:noFill/>
          </a:ln>
        </p:spPr>
        <p:txBody>
          <a:bodyPr anchorCtr="0" anchor="t" bIns="0" lIns="0" spcFirstLastPara="1" rIns="0" wrap="square" tIns="8275">
            <a:noAutofit/>
          </a:bodyPr>
          <a:lstStyle/>
          <a:p>
            <a:pPr indent="-330200" lvl="0" marL="342900" marR="0" rtl="0" algn="l">
              <a:lnSpc>
                <a:spcPct val="98000"/>
              </a:lnSpc>
              <a:spcBef>
                <a:spcPts val="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342900" lvl="0" marL="342900" marR="0" rtl="0" algn="l">
              <a:lnSpc>
                <a:spcPct val="98000"/>
              </a:lnSpc>
              <a:spcBef>
                <a:spcPts val="1400"/>
              </a:spcBef>
              <a:spcAft>
                <a:spcPts val="0"/>
              </a:spcAft>
              <a:buNone/>
            </a:pPr>
            <a:r>
              <a:t/>
            </a:r>
            <a:endParaRPr b="0" i="0" sz="3200" u="none">
              <a:solidFill>
                <a:srgbClr val="2C3E50"/>
              </a:solidFill>
              <a:latin typeface="Source Sans Pro"/>
              <a:ea typeface="Source Sans Pro"/>
              <a:cs typeface="Source Sans Pro"/>
              <a:sym typeface="Source Sans Pro"/>
            </a:endParaRPr>
          </a:p>
        </p:txBody>
      </p:sp>
      <p:sp>
        <p:nvSpPr>
          <p:cNvPr id="188" name="Google Shape;188;p23"/>
          <p:cNvSpPr txBox="1"/>
          <p:nvPr/>
        </p:nvSpPr>
        <p:spPr>
          <a:xfrm>
            <a:off x="182562" y="1806575"/>
            <a:ext cx="9739312" cy="5141912"/>
          </a:xfrm>
          <a:prstGeom prst="rect">
            <a:avLst/>
          </a:prstGeom>
          <a:noFill/>
          <a:ln>
            <a:noFill/>
          </a:ln>
        </p:spPr>
        <p:txBody>
          <a:bodyPr anchorCtr="0" anchor="t" bIns="0" lIns="0" spcFirstLastPara="1" rIns="0" wrap="square" tIns="8275">
            <a:noAutofit/>
          </a:bodyPr>
          <a:lstStyle/>
          <a:p>
            <a:pPr indent="0" lvl="0" marL="36512"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Content-Length</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When content is going to be transmitted to the browser, the server can indicate the size of it (in bytes) using this header.</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800"/>
              <a:buFont typeface="Arial"/>
              <a:buNone/>
            </a:pPr>
            <a:r>
              <a:rPr b="1" i="1" lang="en-US" sz="2800" u="none">
                <a:solidFill>
                  <a:srgbClr val="2C3E50"/>
                </a:solidFill>
                <a:latin typeface="Arial"/>
                <a:ea typeface="Arial"/>
                <a:cs typeface="Arial"/>
                <a:sym typeface="Arial"/>
              </a:rPr>
              <a:t>Syntax:</a:t>
            </a:r>
            <a:r>
              <a:rPr b="0" i="0" lang="en-US" sz="2800" u="none">
                <a:solidFill>
                  <a:srgbClr val="2C3E50"/>
                </a:solidFill>
                <a:latin typeface="Arial"/>
                <a:ea typeface="Arial"/>
                <a:cs typeface="Arial"/>
                <a:sym typeface="Arial"/>
              </a:rPr>
              <a:t> </a:t>
            </a:r>
            <a:r>
              <a:rPr b="0" i="1" lang="en-US" sz="2800" u="none">
                <a:solidFill>
                  <a:srgbClr val="2C3E50"/>
                </a:solidFill>
                <a:latin typeface="Arial"/>
                <a:ea typeface="Arial"/>
                <a:cs typeface="Arial"/>
                <a:sym typeface="Arial"/>
              </a:rPr>
              <a:t>Content-Length: 89123</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This is especially useful for file downloads. That's how the browser can determine the progress of the download.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24"/>
          <p:cNvSpPr txBox="1"/>
          <p:nvPr>
            <p:ph type="title"/>
          </p:nvPr>
        </p:nvSpPr>
        <p:spPr>
          <a:xfrm>
            <a:off x="360362" y="301625"/>
            <a:ext cx="9345612" cy="9445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HTTP Response Headers</a:t>
            </a:r>
            <a:endParaRPr/>
          </a:p>
        </p:txBody>
      </p:sp>
      <p:sp>
        <p:nvSpPr>
          <p:cNvPr id="195" name="Google Shape;195;p24"/>
          <p:cNvSpPr txBox="1"/>
          <p:nvPr>
            <p:ph idx="1" type="body"/>
          </p:nvPr>
        </p:nvSpPr>
        <p:spPr>
          <a:xfrm>
            <a:off x="360362" y="1979612"/>
            <a:ext cx="9345612" cy="5026025"/>
          </a:xfrm>
          <a:prstGeom prst="rect">
            <a:avLst/>
          </a:prstGeom>
          <a:noFill/>
          <a:ln>
            <a:noFill/>
          </a:ln>
        </p:spPr>
        <p:txBody>
          <a:bodyPr anchorCtr="0" anchor="t" bIns="0" lIns="0" spcFirstLastPara="1" rIns="0" wrap="square" tIns="8275">
            <a:noAutofit/>
          </a:bodyPr>
          <a:lstStyle/>
          <a:p>
            <a:pPr indent="-330200" lvl="0" marL="342900" marR="0" rtl="0" algn="l">
              <a:lnSpc>
                <a:spcPct val="98000"/>
              </a:lnSpc>
              <a:spcBef>
                <a:spcPts val="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342900" lvl="0" marL="342900" marR="0" rtl="0" algn="l">
              <a:lnSpc>
                <a:spcPct val="98000"/>
              </a:lnSpc>
              <a:spcBef>
                <a:spcPts val="1400"/>
              </a:spcBef>
              <a:spcAft>
                <a:spcPts val="0"/>
              </a:spcAft>
              <a:buNone/>
            </a:pPr>
            <a:r>
              <a:t/>
            </a:r>
            <a:endParaRPr b="0" i="0" sz="3200" u="none">
              <a:solidFill>
                <a:srgbClr val="2C3E50"/>
              </a:solidFill>
              <a:latin typeface="Source Sans Pro"/>
              <a:ea typeface="Source Sans Pro"/>
              <a:cs typeface="Source Sans Pro"/>
              <a:sym typeface="Source Sans Pro"/>
            </a:endParaRPr>
          </a:p>
        </p:txBody>
      </p:sp>
      <p:sp>
        <p:nvSpPr>
          <p:cNvPr id="196" name="Google Shape;196;p24"/>
          <p:cNvSpPr txBox="1"/>
          <p:nvPr/>
        </p:nvSpPr>
        <p:spPr>
          <a:xfrm>
            <a:off x="182562" y="1806575"/>
            <a:ext cx="9739312" cy="5141912"/>
          </a:xfrm>
          <a:prstGeom prst="rect">
            <a:avLst/>
          </a:prstGeom>
          <a:noFill/>
          <a:ln>
            <a:noFill/>
          </a:ln>
        </p:spPr>
        <p:txBody>
          <a:bodyPr anchorCtr="0" anchor="t" bIns="0" lIns="0" spcFirstLastPara="1" rIns="0" wrap="square" tIns="8275">
            <a:noAutofit/>
          </a:bodyPr>
          <a:lstStyle/>
          <a:p>
            <a:pPr indent="0" lvl="0" marL="36512"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WWW-Authenticate</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A website may send this header to authenticate a user through HTTP. When the browser sees this header, it will open up a login dialogue window.</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800"/>
              <a:buFont typeface="Arial"/>
              <a:buNone/>
            </a:pPr>
            <a:r>
              <a:rPr b="1" i="1" lang="en-US" sz="2800" u="none">
                <a:solidFill>
                  <a:srgbClr val="2C3E50"/>
                </a:solidFill>
                <a:latin typeface="Arial"/>
                <a:ea typeface="Arial"/>
                <a:cs typeface="Arial"/>
                <a:sym typeface="Arial"/>
              </a:rPr>
              <a:t>Syntax:</a:t>
            </a:r>
            <a:r>
              <a:rPr b="0" i="0" lang="en-US" sz="2800" u="none">
                <a:solidFill>
                  <a:srgbClr val="2C3E50"/>
                </a:solidFill>
                <a:latin typeface="Arial"/>
                <a:ea typeface="Arial"/>
                <a:cs typeface="Arial"/>
                <a:sym typeface="Arial"/>
              </a:rPr>
              <a:t> </a:t>
            </a:r>
            <a:r>
              <a:rPr b="0" i="1" lang="en-US" sz="2800" u="none">
                <a:solidFill>
                  <a:srgbClr val="2C3E50"/>
                </a:solidFill>
                <a:latin typeface="Arial"/>
                <a:ea typeface="Arial"/>
                <a:cs typeface="Arial"/>
                <a:sym typeface="Arial"/>
              </a:rPr>
              <a:t>WWW-Authenticate: Basic realm="Restricted Area"</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0" marR="0" rtl="0" algn="l">
              <a:lnSpc>
                <a:spcPct val="94000"/>
              </a:lnSpc>
              <a:spcBef>
                <a:spcPts val="1400"/>
              </a:spcBef>
              <a:spcAft>
                <a:spcPts val="0"/>
              </a:spcAft>
              <a:buNone/>
            </a:pPr>
            <a:r>
              <a:t/>
            </a:r>
            <a:endParaRPr b="0" i="0" sz="2800" u="none">
              <a:solidFill>
                <a:srgbClr val="2C3E5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 name="Shape 73"/>
        <p:cNvGrpSpPr/>
        <p:nvPr/>
      </p:nvGrpSpPr>
      <p:grpSpPr>
        <a:xfrm>
          <a:off x="0" y="0"/>
          <a:ext cx="0" cy="0"/>
          <a:chOff x="0" y="0"/>
          <a:chExt cx="0" cy="0"/>
        </a:xfrm>
      </p:grpSpPr>
      <p:sp>
        <p:nvSpPr>
          <p:cNvPr id="74" name="Google Shape;74;p7"/>
          <p:cNvSpPr txBox="1"/>
          <p:nvPr>
            <p:ph type="title"/>
          </p:nvPr>
        </p:nvSpPr>
        <p:spPr>
          <a:xfrm>
            <a:off x="360362" y="301625"/>
            <a:ext cx="9359900" cy="958850"/>
          </a:xfrm>
          <a:prstGeom prst="rect">
            <a:avLst/>
          </a:prstGeom>
          <a:noFill/>
          <a:ln>
            <a:noFill/>
          </a:ln>
        </p:spPr>
        <p:txBody>
          <a:bodyPr anchorCtr="0" anchor="ctr" bIns="0" lIns="0" spcFirstLastPara="1" rIns="0" wrap="square" tIns="9000">
            <a:noAutofit/>
          </a:bodyPr>
          <a:lstStyle/>
          <a:p>
            <a:pPr indent="0" lvl="0" marL="0" rtl="0" algn="l">
              <a:lnSpc>
                <a:spcPct val="98000"/>
              </a:lnSpc>
              <a:spcBef>
                <a:spcPts val="0"/>
              </a:spcBef>
              <a:spcAft>
                <a:spcPts val="0"/>
              </a:spcAft>
              <a:buClr>
                <a:srgbClr val="FFFFFF"/>
              </a:buClr>
              <a:buSzPts val="3600"/>
              <a:buFont typeface="Arial"/>
              <a:buNone/>
            </a:pPr>
            <a:r>
              <a:rPr b="1" i="0" lang="en-US" sz="3600" u="none">
                <a:solidFill>
                  <a:srgbClr val="FFFFFF"/>
                </a:solidFill>
                <a:latin typeface="Arial"/>
                <a:ea typeface="Arial"/>
                <a:cs typeface="Arial"/>
                <a:sym typeface="Arial"/>
              </a:rPr>
              <a:t>What is Form?</a:t>
            </a:r>
            <a:endParaRPr/>
          </a:p>
        </p:txBody>
      </p:sp>
      <p:sp>
        <p:nvSpPr>
          <p:cNvPr id="75" name="Google Shape;75;p7"/>
          <p:cNvSpPr txBox="1"/>
          <p:nvPr>
            <p:ph idx="1" type="body"/>
          </p:nvPr>
        </p:nvSpPr>
        <p:spPr>
          <a:xfrm>
            <a:off x="360362" y="1979612"/>
            <a:ext cx="9359900" cy="5040312"/>
          </a:xfrm>
          <a:prstGeom prst="rect">
            <a:avLst/>
          </a:prstGeom>
          <a:noFill/>
          <a:ln>
            <a:noFill/>
          </a:ln>
        </p:spPr>
        <p:txBody>
          <a:bodyPr anchorCtr="0" anchor="t" bIns="0" lIns="0" spcFirstLastPara="1" rIns="0" wrap="square" tIns="21225">
            <a:noAutofit/>
          </a:bodyPr>
          <a:lstStyle/>
          <a:p>
            <a:pPr indent="0" lvl="0" marL="0" marR="0" rtl="0" algn="l">
              <a:lnSpc>
                <a:spcPct val="98000"/>
              </a:lnSpc>
              <a:spcBef>
                <a:spcPts val="0"/>
              </a:spcBef>
              <a:spcAft>
                <a:spcPts val="0"/>
              </a:spcAft>
              <a:buClr>
                <a:srgbClr val="17375E"/>
              </a:buClr>
              <a:buSzPts val="3200"/>
              <a:buFont typeface="Arial"/>
              <a:buNone/>
            </a:pPr>
            <a:r>
              <a:rPr b="0" i="0" lang="en-US" sz="3200" u="none" cap="none" strike="noStrike">
                <a:solidFill>
                  <a:srgbClr val="17375E"/>
                </a:solidFill>
                <a:latin typeface="Arial"/>
                <a:ea typeface="Arial"/>
                <a:cs typeface="Arial"/>
                <a:sym typeface="Arial"/>
              </a:rPr>
              <a:t>A formatted document containing blank fields that users can fill in with data</a:t>
            </a:r>
            <a:r>
              <a:rPr b="1" i="0" lang="en-US" sz="3200" u="none" cap="none" strike="noStrike">
                <a:solidFill>
                  <a:srgbClr val="17375E"/>
                </a:solidFill>
                <a:latin typeface="Arial"/>
                <a:ea typeface="Arial"/>
                <a:cs typeface="Arial"/>
                <a:sym typeface="Arial"/>
              </a:rPr>
              <a:t>.</a:t>
            </a:r>
            <a:endParaRPr/>
          </a:p>
          <a:p>
            <a:pPr indent="0" lvl="0" marL="0" marR="0" rtl="0" algn="l">
              <a:lnSpc>
                <a:spcPct val="98000"/>
              </a:lnSpc>
              <a:spcBef>
                <a:spcPts val="1100"/>
              </a:spcBef>
              <a:spcAft>
                <a:spcPts val="0"/>
              </a:spcAft>
              <a:buClr>
                <a:srgbClr val="17375E"/>
              </a:buClr>
              <a:buSzPts val="3200"/>
              <a:buFont typeface="Arial"/>
              <a:buNone/>
            </a:pPr>
            <a:r>
              <a:rPr b="0" i="0" lang="en-US" sz="3200" u="none" cap="none" strike="noStrike">
                <a:solidFill>
                  <a:srgbClr val="17375E"/>
                </a:solidFill>
                <a:latin typeface="Arial"/>
                <a:ea typeface="Arial"/>
                <a:cs typeface="Arial"/>
                <a:sym typeface="Arial"/>
              </a:rPr>
              <a:t>Forms can be made up of standard graphical user interface elements.</a:t>
            </a:r>
            <a:endParaRPr/>
          </a:p>
          <a:p>
            <a:pPr indent="0" lvl="0" marL="0" marR="0" rtl="0" algn="l">
              <a:lnSpc>
                <a:spcPct val="98000"/>
              </a:lnSpc>
              <a:spcBef>
                <a:spcPts val="1100"/>
              </a:spcBef>
              <a:spcAft>
                <a:spcPts val="0"/>
              </a:spcAft>
              <a:buClr>
                <a:srgbClr val="17375E"/>
              </a:buClr>
              <a:buSzPts val="3200"/>
              <a:buFont typeface="Arial"/>
              <a:buNone/>
            </a:pPr>
            <a:r>
              <a:rPr b="0" i="0" lang="en-US" sz="3200" u="none" cap="none" strike="noStrike">
                <a:solidFill>
                  <a:srgbClr val="17375E"/>
                </a:solidFill>
                <a:latin typeface="Arial"/>
                <a:ea typeface="Arial"/>
                <a:cs typeface="Arial"/>
                <a:sym typeface="Arial"/>
              </a:rPr>
              <a:t>Graphical user interface elements includes</a:t>
            </a:r>
            <a:endParaRPr/>
          </a:p>
          <a:p>
            <a:pPr indent="-546100" lvl="1" marL="1460500" marR="0" rtl="0" algn="l">
              <a:lnSpc>
                <a:spcPct val="98000"/>
              </a:lnSpc>
              <a:spcBef>
                <a:spcPts val="1100"/>
              </a:spcBef>
              <a:spcAft>
                <a:spcPts val="0"/>
              </a:spcAft>
              <a:buClr>
                <a:srgbClr val="000000"/>
              </a:buClr>
              <a:buSzPts val="3200"/>
              <a:buFont typeface="Times New Roman"/>
              <a:buChar char="–"/>
            </a:pPr>
            <a:r>
              <a:rPr b="0" i="0" lang="en-US" sz="3200" u="none" cap="none" strike="noStrike">
                <a:solidFill>
                  <a:srgbClr val="17375E"/>
                </a:solidFill>
                <a:latin typeface="Arial"/>
                <a:ea typeface="Arial"/>
                <a:cs typeface="Arial"/>
                <a:sym typeface="Arial"/>
              </a:rPr>
              <a:t>Text Input</a:t>
            </a:r>
            <a:endParaRPr/>
          </a:p>
          <a:p>
            <a:pPr indent="-546100" lvl="1" marL="1460500" marR="0" rtl="0" algn="l">
              <a:lnSpc>
                <a:spcPct val="98000"/>
              </a:lnSpc>
              <a:spcBef>
                <a:spcPts val="1100"/>
              </a:spcBef>
              <a:spcAft>
                <a:spcPts val="0"/>
              </a:spcAft>
              <a:buClr>
                <a:srgbClr val="000000"/>
              </a:buClr>
              <a:buSzPts val="3200"/>
              <a:buFont typeface="Times New Roman"/>
              <a:buChar char="–"/>
            </a:pPr>
            <a:r>
              <a:rPr b="0" i="0" lang="en-US" sz="3200" u="none" cap="none" strike="noStrike">
                <a:solidFill>
                  <a:srgbClr val="17375E"/>
                </a:solidFill>
                <a:latin typeface="Arial"/>
                <a:ea typeface="Arial"/>
                <a:cs typeface="Arial"/>
                <a:sym typeface="Arial"/>
              </a:rPr>
              <a:t>Checkbox</a:t>
            </a:r>
            <a:endParaRPr/>
          </a:p>
          <a:p>
            <a:pPr indent="-546100" lvl="1" marL="1460500" marR="0" rtl="0" algn="l">
              <a:lnSpc>
                <a:spcPct val="98000"/>
              </a:lnSpc>
              <a:spcBef>
                <a:spcPts val="1100"/>
              </a:spcBef>
              <a:spcAft>
                <a:spcPts val="0"/>
              </a:spcAft>
              <a:buClr>
                <a:srgbClr val="000000"/>
              </a:buClr>
              <a:buSzPts val="3200"/>
              <a:buFont typeface="Times New Roman"/>
              <a:buChar char="–"/>
            </a:pPr>
            <a:r>
              <a:rPr b="0" i="0" lang="en-US" sz="3200" u="none" cap="none" strike="noStrike">
                <a:solidFill>
                  <a:srgbClr val="17375E"/>
                </a:solidFill>
                <a:latin typeface="Arial"/>
                <a:ea typeface="Arial"/>
                <a:cs typeface="Arial"/>
                <a:sym typeface="Arial"/>
              </a:rPr>
              <a:t>Radio</a:t>
            </a:r>
            <a:endParaRPr/>
          </a:p>
          <a:p>
            <a:pPr indent="-546100" lvl="1" marL="1460500" marR="0" rtl="0" algn="l">
              <a:lnSpc>
                <a:spcPct val="98000"/>
              </a:lnSpc>
              <a:spcBef>
                <a:spcPts val="1100"/>
              </a:spcBef>
              <a:spcAft>
                <a:spcPts val="0"/>
              </a:spcAft>
              <a:buClr>
                <a:srgbClr val="000000"/>
              </a:buClr>
              <a:buSzPts val="3200"/>
              <a:buFont typeface="Times New Roman"/>
              <a:buChar char="–"/>
            </a:pPr>
            <a:r>
              <a:rPr b="0" i="0" lang="en-US" sz="3200" u="none" cap="none" strike="noStrike">
                <a:solidFill>
                  <a:srgbClr val="17375E"/>
                </a:solidFill>
                <a:latin typeface="Arial"/>
                <a:ea typeface="Arial"/>
                <a:cs typeface="Arial"/>
                <a:sym typeface="Arial"/>
              </a:rPr>
              <a:t>File, Button,</a:t>
            </a:r>
            <a:endParaRPr/>
          </a:p>
          <a:p>
            <a:pPr indent="-546100" lvl="1" marL="1460500" marR="0" rtl="0" algn="l">
              <a:lnSpc>
                <a:spcPct val="98000"/>
              </a:lnSpc>
              <a:spcBef>
                <a:spcPts val="1100"/>
              </a:spcBef>
              <a:spcAft>
                <a:spcPts val="0"/>
              </a:spcAft>
              <a:buClr>
                <a:srgbClr val="000000"/>
              </a:buClr>
              <a:buSzPts val="3200"/>
              <a:buFont typeface="Times New Roman"/>
              <a:buChar char="–"/>
            </a:pPr>
            <a:r>
              <a:rPr b="0" i="0" lang="en-US" sz="3200" u="none" cap="none" strike="noStrike">
                <a:solidFill>
                  <a:srgbClr val="17375E"/>
                </a:solidFill>
                <a:latin typeface="Arial"/>
                <a:ea typeface="Arial"/>
                <a:cs typeface="Arial"/>
                <a:sym typeface="Arial"/>
              </a:rPr>
              <a:t>Text area, Select…etc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25"/>
          <p:cNvSpPr txBox="1"/>
          <p:nvPr>
            <p:ph type="title"/>
          </p:nvPr>
        </p:nvSpPr>
        <p:spPr>
          <a:xfrm>
            <a:off x="360362" y="301625"/>
            <a:ext cx="9345612" cy="9445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HTTP Request Headers</a:t>
            </a:r>
            <a:endParaRPr/>
          </a:p>
        </p:txBody>
      </p:sp>
      <p:sp>
        <p:nvSpPr>
          <p:cNvPr id="203" name="Google Shape;203;p25"/>
          <p:cNvSpPr txBox="1"/>
          <p:nvPr>
            <p:ph idx="1" type="body"/>
          </p:nvPr>
        </p:nvSpPr>
        <p:spPr>
          <a:xfrm>
            <a:off x="360362" y="1979612"/>
            <a:ext cx="9345612" cy="5026025"/>
          </a:xfrm>
          <a:prstGeom prst="rect">
            <a:avLst/>
          </a:prstGeom>
          <a:noFill/>
          <a:ln>
            <a:noFill/>
          </a:ln>
        </p:spPr>
        <p:txBody>
          <a:bodyPr anchorCtr="0" anchor="t" bIns="0" lIns="0" spcFirstLastPara="1" rIns="0" wrap="square" tIns="8275">
            <a:noAutofit/>
          </a:bodyPr>
          <a:lstStyle/>
          <a:p>
            <a:pPr indent="-330200" lvl="0" marL="342900" marR="0" rtl="0" algn="l">
              <a:lnSpc>
                <a:spcPct val="98000"/>
              </a:lnSpc>
              <a:spcBef>
                <a:spcPts val="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342900" lvl="0" marL="342900" marR="0" rtl="0" algn="l">
              <a:lnSpc>
                <a:spcPct val="98000"/>
              </a:lnSpc>
              <a:spcBef>
                <a:spcPts val="1400"/>
              </a:spcBef>
              <a:spcAft>
                <a:spcPts val="0"/>
              </a:spcAft>
              <a:buNone/>
            </a:pPr>
            <a:r>
              <a:t/>
            </a:r>
            <a:endParaRPr b="0" i="0" sz="3200" u="none">
              <a:solidFill>
                <a:srgbClr val="2C3E50"/>
              </a:solidFill>
              <a:latin typeface="Source Sans Pro"/>
              <a:ea typeface="Source Sans Pro"/>
              <a:cs typeface="Source Sans Pro"/>
              <a:sym typeface="Source Sans Pro"/>
            </a:endParaRPr>
          </a:p>
        </p:txBody>
      </p:sp>
      <p:sp>
        <p:nvSpPr>
          <p:cNvPr id="204" name="Google Shape;204;p25"/>
          <p:cNvSpPr txBox="1"/>
          <p:nvPr/>
        </p:nvSpPr>
        <p:spPr>
          <a:xfrm>
            <a:off x="182562" y="1806575"/>
            <a:ext cx="9739312" cy="5141912"/>
          </a:xfrm>
          <a:prstGeom prst="rect">
            <a:avLst/>
          </a:prstGeom>
          <a:noFill/>
          <a:ln>
            <a:noFill/>
          </a:ln>
        </p:spPr>
        <p:txBody>
          <a:bodyPr anchorCtr="0" anchor="t" bIns="0" lIns="0" spcFirstLastPara="1" rIns="0" wrap="square" tIns="8275">
            <a:noAutofit/>
          </a:bodyPr>
          <a:lstStyle/>
          <a:p>
            <a:pPr indent="0" lvl="0" marL="36512"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User-Agent</a:t>
            </a:r>
            <a:endParaRPr/>
          </a:p>
          <a:p>
            <a:pPr indent="0" lvl="0" marL="36512" marR="0" rtl="0" algn="l">
              <a:lnSpc>
                <a:spcPct val="98000"/>
              </a:lnSpc>
              <a:spcBef>
                <a:spcPts val="1400"/>
              </a:spcBef>
              <a:spcAft>
                <a:spcPts val="0"/>
              </a:spcAft>
              <a:buClr>
                <a:srgbClr val="000000"/>
              </a:buClr>
              <a:buSzPts val="2800"/>
              <a:buFont typeface="Arial"/>
              <a:buNone/>
            </a:pPr>
            <a:r>
              <a:t/>
            </a:r>
            <a:endParaRPr b="1"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200"/>
              <a:buFont typeface="Arial"/>
              <a:buNone/>
            </a:pPr>
            <a:r>
              <a:rPr b="1" i="1" lang="en-US" sz="2200" u="none">
                <a:solidFill>
                  <a:srgbClr val="2C3E50"/>
                </a:solidFill>
                <a:latin typeface="Arial"/>
                <a:ea typeface="Arial"/>
                <a:cs typeface="Arial"/>
                <a:sym typeface="Arial"/>
              </a:rPr>
              <a:t>Syntax:</a:t>
            </a:r>
            <a:r>
              <a:rPr b="0" i="1" lang="en-US" sz="2200" u="none">
                <a:solidFill>
                  <a:srgbClr val="2C3E50"/>
                </a:solidFill>
                <a:latin typeface="Arial"/>
                <a:ea typeface="Arial"/>
                <a:cs typeface="Arial"/>
                <a:sym typeface="Arial"/>
              </a:rPr>
              <a:t>User-Agent: Mozilla/5.0 (Windows; U; Windows NT 6.1; en-US; rv:1.9.1.5) Gecko/20091102 Firefox/3.5.5 (.NET CLR 3.5.30729)</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200"/>
              <a:buFont typeface="Arial"/>
              <a:buNone/>
            </a:pPr>
            <a:r>
              <a:rPr b="0" i="0" lang="en-US" sz="2200" u="none">
                <a:solidFill>
                  <a:srgbClr val="2C3E50"/>
                </a:solidFill>
                <a:latin typeface="Arial"/>
                <a:ea typeface="Arial"/>
                <a:cs typeface="Arial"/>
                <a:sym typeface="Arial"/>
              </a:rPr>
              <a:t>This header can carry several pieces of information such as:</a:t>
            </a:r>
            <a:endParaRPr/>
          </a:p>
          <a:p>
            <a:pPr indent="0" lvl="0" marL="36512" marR="0" rtl="0" algn="l">
              <a:lnSpc>
                <a:spcPct val="98000"/>
              </a:lnSpc>
              <a:spcBef>
                <a:spcPts val="1400"/>
              </a:spcBef>
              <a:spcAft>
                <a:spcPts val="0"/>
              </a:spcAft>
              <a:buClr>
                <a:srgbClr val="2C3E50"/>
              </a:buClr>
              <a:buSzPts val="2200"/>
              <a:buFont typeface="Arial"/>
              <a:buNone/>
            </a:pPr>
            <a:r>
              <a:rPr b="0" i="0" lang="en-US" sz="2200" u="none">
                <a:solidFill>
                  <a:srgbClr val="2C3E50"/>
                </a:solidFill>
                <a:latin typeface="Arial"/>
                <a:ea typeface="Arial"/>
                <a:cs typeface="Arial"/>
                <a:sym typeface="Arial"/>
              </a:rPr>
              <a:t>		- Browser name and version.</a:t>
            </a:r>
            <a:endParaRPr/>
          </a:p>
          <a:p>
            <a:pPr indent="0" lvl="0" marL="36512" marR="0" rtl="0" algn="l">
              <a:lnSpc>
                <a:spcPct val="98000"/>
              </a:lnSpc>
              <a:spcBef>
                <a:spcPts val="1400"/>
              </a:spcBef>
              <a:spcAft>
                <a:spcPts val="0"/>
              </a:spcAft>
              <a:buClr>
                <a:srgbClr val="2C3E50"/>
              </a:buClr>
              <a:buSzPts val="2200"/>
              <a:buFont typeface="Arial"/>
              <a:buNone/>
            </a:pPr>
            <a:r>
              <a:rPr b="0" i="0" lang="en-US" sz="2200" u="none">
                <a:solidFill>
                  <a:srgbClr val="2C3E50"/>
                </a:solidFill>
                <a:latin typeface="Arial"/>
                <a:ea typeface="Arial"/>
                <a:cs typeface="Arial"/>
                <a:sym typeface="Arial"/>
              </a:rPr>
              <a:t>		- Operating System name and version.</a:t>
            </a:r>
            <a:endParaRPr/>
          </a:p>
          <a:p>
            <a:pPr indent="0" lvl="0" marL="36512" marR="0" rtl="0" algn="l">
              <a:lnSpc>
                <a:spcPct val="98000"/>
              </a:lnSpc>
              <a:spcBef>
                <a:spcPts val="1400"/>
              </a:spcBef>
              <a:spcAft>
                <a:spcPts val="0"/>
              </a:spcAft>
              <a:buClr>
                <a:srgbClr val="2C3E50"/>
              </a:buClr>
              <a:buSzPts val="2200"/>
              <a:buFont typeface="Arial"/>
              <a:buNone/>
            </a:pPr>
            <a:r>
              <a:rPr b="0" i="0" lang="en-US" sz="2200" u="none">
                <a:solidFill>
                  <a:srgbClr val="2C3E50"/>
                </a:solidFill>
                <a:latin typeface="Arial"/>
                <a:ea typeface="Arial"/>
                <a:cs typeface="Arial"/>
                <a:sym typeface="Arial"/>
              </a:rPr>
              <a:t>		- Default language.</a:t>
            </a:r>
            <a:endParaRPr/>
          </a:p>
          <a:p>
            <a:pPr indent="0" lvl="0" marL="36512" marR="0" rtl="0" algn="l">
              <a:lnSpc>
                <a:spcPct val="98000"/>
              </a:lnSpc>
              <a:spcBef>
                <a:spcPts val="1400"/>
              </a:spcBef>
              <a:spcAft>
                <a:spcPts val="0"/>
              </a:spcAft>
              <a:buClr>
                <a:srgbClr val="2C3E50"/>
              </a:buClr>
              <a:buSzPts val="2200"/>
              <a:buFont typeface="Arial"/>
              <a:buNone/>
            </a:pPr>
            <a:r>
              <a:rPr b="0" i="0" lang="en-US" sz="2200" u="none">
                <a:solidFill>
                  <a:srgbClr val="2C3E50"/>
                </a:solidFill>
                <a:latin typeface="Arial"/>
                <a:ea typeface="Arial"/>
                <a:cs typeface="Arial"/>
                <a:sym typeface="Arial"/>
              </a:rPr>
              <a:t>Get this header value using $_SERVER variable</a:t>
            </a:r>
            <a:endParaRPr/>
          </a:p>
          <a:p>
            <a:pPr indent="0" lvl="0" marL="0" marR="0" rtl="0" algn="l">
              <a:lnSpc>
                <a:spcPct val="94000"/>
              </a:lnSpc>
              <a:spcBef>
                <a:spcPts val="1400"/>
              </a:spcBef>
              <a:spcAft>
                <a:spcPts val="0"/>
              </a:spcAft>
              <a:buNone/>
            </a:pPr>
            <a:r>
              <a:t/>
            </a:r>
            <a:endParaRPr b="0" i="0" sz="2200" u="none">
              <a:solidFill>
                <a:srgbClr val="2C3E5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26"/>
          <p:cNvSpPr txBox="1"/>
          <p:nvPr>
            <p:ph type="title"/>
          </p:nvPr>
        </p:nvSpPr>
        <p:spPr>
          <a:xfrm>
            <a:off x="360362" y="301625"/>
            <a:ext cx="9345612" cy="9445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HTTP Request Headers</a:t>
            </a:r>
            <a:endParaRPr/>
          </a:p>
        </p:txBody>
      </p:sp>
      <p:sp>
        <p:nvSpPr>
          <p:cNvPr id="211" name="Google Shape;211;p26"/>
          <p:cNvSpPr txBox="1"/>
          <p:nvPr>
            <p:ph idx="1" type="body"/>
          </p:nvPr>
        </p:nvSpPr>
        <p:spPr>
          <a:xfrm>
            <a:off x="360362" y="1979612"/>
            <a:ext cx="9345612" cy="5026025"/>
          </a:xfrm>
          <a:prstGeom prst="rect">
            <a:avLst/>
          </a:prstGeom>
          <a:noFill/>
          <a:ln>
            <a:noFill/>
          </a:ln>
        </p:spPr>
        <p:txBody>
          <a:bodyPr anchorCtr="0" anchor="t" bIns="0" lIns="0" spcFirstLastPara="1" rIns="0" wrap="square" tIns="8275">
            <a:noAutofit/>
          </a:bodyPr>
          <a:lstStyle/>
          <a:p>
            <a:pPr indent="-330200" lvl="0" marL="342900" marR="0" rtl="0" algn="l">
              <a:lnSpc>
                <a:spcPct val="98000"/>
              </a:lnSpc>
              <a:spcBef>
                <a:spcPts val="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342900" lvl="0" marL="342900" marR="0" rtl="0" algn="l">
              <a:lnSpc>
                <a:spcPct val="98000"/>
              </a:lnSpc>
              <a:spcBef>
                <a:spcPts val="1400"/>
              </a:spcBef>
              <a:spcAft>
                <a:spcPts val="0"/>
              </a:spcAft>
              <a:buNone/>
            </a:pPr>
            <a:r>
              <a:t/>
            </a:r>
            <a:endParaRPr b="0" i="0" sz="3200" u="none">
              <a:solidFill>
                <a:srgbClr val="2C3E50"/>
              </a:solidFill>
              <a:latin typeface="Source Sans Pro"/>
              <a:ea typeface="Source Sans Pro"/>
              <a:cs typeface="Source Sans Pro"/>
              <a:sym typeface="Source Sans Pro"/>
            </a:endParaRPr>
          </a:p>
        </p:txBody>
      </p:sp>
      <p:sp>
        <p:nvSpPr>
          <p:cNvPr id="212" name="Google Shape;212;p26"/>
          <p:cNvSpPr txBox="1"/>
          <p:nvPr/>
        </p:nvSpPr>
        <p:spPr>
          <a:xfrm>
            <a:off x="182562" y="1806575"/>
            <a:ext cx="9739312" cy="5141912"/>
          </a:xfrm>
          <a:prstGeom prst="rect">
            <a:avLst/>
          </a:prstGeom>
          <a:noFill/>
          <a:ln>
            <a:noFill/>
          </a:ln>
        </p:spPr>
        <p:txBody>
          <a:bodyPr anchorCtr="0" anchor="t" bIns="0" lIns="0" spcFirstLastPara="1" rIns="0" wrap="square" tIns="8275">
            <a:noAutofit/>
          </a:bodyPr>
          <a:lstStyle/>
          <a:p>
            <a:pPr indent="0" lvl="0" marL="36512"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Accept-Language</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800"/>
              <a:buFont typeface="Arial"/>
              <a:buNone/>
            </a:pPr>
            <a:r>
              <a:rPr b="1" i="1" lang="en-US" sz="2800" u="none">
                <a:solidFill>
                  <a:srgbClr val="2C3E50"/>
                </a:solidFill>
                <a:latin typeface="Arial"/>
                <a:ea typeface="Arial"/>
                <a:cs typeface="Arial"/>
                <a:sym typeface="Arial"/>
              </a:rPr>
              <a:t>Syntax:</a:t>
            </a:r>
            <a:r>
              <a:rPr b="0" i="1" lang="en-US" sz="2800" u="none">
                <a:solidFill>
                  <a:srgbClr val="2C3E50"/>
                </a:solidFill>
                <a:latin typeface="Arial"/>
                <a:ea typeface="Arial"/>
                <a:cs typeface="Arial"/>
                <a:sym typeface="Arial"/>
              </a:rPr>
              <a:t> Accept-Language: en-us,en;q=0.5</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This header displays the default language setting of the user. If a website has different language versions, it can redirect a new surfer based on this data.</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0" marR="0" rtl="0" algn="l">
              <a:lnSpc>
                <a:spcPct val="94000"/>
              </a:lnSpc>
              <a:spcBef>
                <a:spcPts val="1400"/>
              </a:spcBef>
              <a:spcAft>
                <a:spcPts val="0"/>
              </a:spcAft>
              <a:buNone/>
            </a:pPr>
            <a:r>
              <a:t/>
            </a:r>
            <a:endParaRPr b="0" i="0" sz="2800" u="none">
              <a:solidFill>
                <a:srgbClr val="2C3E5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7" name="Shape 217"/>
        <p:cNvGrpSpPr/>
        <p:nvPr/>
      </p:nvGrpSpPr>
      <p:grpSpPr>
        <a:xfrm>
          <a:off x="0" y="0"/>
          <a:ext cx="0" cy="0"/>
          <a:chOff x="0" y="0"/>
          <a:chExt cx="0" cy="0"/>
        </a:xfrm>
      </p:grpSpPr>
      <p:sp>
        <p:nvSpPr>
          <p:cNvPr id="218" name="Google Shape;218;p27"/>
          <p:cNvSpPr txBox="1"/>
          <p:nvPr>
            <p:ph type="title"/>
          </p:nvPr>
        </p:nvSpPr>
        <p:spPr>
          <a:xfrm>
            <a:off x="360362" y="301625"/>
            <a:ext cx="9345612" cy="9445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HTTP Request Headers</a:t>
            </a:r>
            <a:endParaRPr/>
          </a:p>
        </p:txBody>
      </p:sp>
      <p:sp>
        <p:nvSpPr>
          <p:cNvPr id="219" name="Google Shape;219;p27"/>
          <p:cNvSpPr txBox="1"/>
          <p:nvPr>
            <p:ph idx="1" type="body"/>
          </p:nvPr>
        </p:nvSpPr>
        <p:spPr>
          <a:xfrm>
            <a:off x="360362" y="1979612"/>
            <a:ext cx="9345612" cy="5026025"/>
          </a:xfrm>
          <a:prstGeom prst="rect">
            <a:avLst/>
          </a:prstGeom>
          <a:noFill/>
          <a:ln>
            <a:noFill/>
          </a:ln>
        </p:spPr>
        <p:txBody>
          <a:bodyPr anchorCtr="0" anchor="t" bIns="0" lIns="0" spcFirstLastPara="1" rIns="0" wrap="square" tIns="8275">
            <a:noAutofit/>
          </a:bodyPr>
          <a:lstStyle/>
          <a:p>
            <a:pPr indent="-330200" lvl="0" marL="342900" marR="0" rtl="0" algn="l">
              <a:lnSpc>
                <a:spcPct val="98000"/>
              </a:lnSpc>
              <a:spcBef>
                <a:spcPts val="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342900" lvl="0" marL="342900" marR="0" rtl="0" algn="l">
              <a:lnSpc>
                <a:spcPct val="98000"/>
              </a:lnSpc>
              <a:spcBef>
                <a:spcPts val="1400"/>
              </a:spcBef>
              <a:spcAft>
                <a:spcPts val="0"/>
              </a:spcAft>
              <a:buNone/>
            </a:pPr>
            <a:r>
              <a:t/>
            </a:r>
            <a:endParaRPr b="0" i="0" sz="3200" u="none">
              <a:solidFill>
                <a:srgbClr val="2C3E50"/>
              </a:solidFill>
              <a:latin typeface="Source Sans Pro"/>
              <a:ea typeface="Source Sans Pro"/>
              <a:cs typeface="Source Sans Pro"/>
              <a:sym typeface="Source Sans Pro"/>
            </a:endParaRPr>
          </a:p>
        </p:txBody>
      </p:sp>
      <p:sp>
        <p:nvSpPr>
          <p:cNvPr id="220" name="Google Shape;220;p27"/>
          <p:cNvSpPr txBox="1"/>
          <p:nvPr/>
        </p:nvSpPr>
        <p:spPr>
          <a:xfrm>
            <a:off x="182562" y="1806575"/>
            <a:ext cx="9739312" cy="5141912"/>
          </a:xfrm>
          <a:prstGeom prst="rect">
            <a:avLst/>
          </a:prstGeom>
          <a:noFill/>
          <a:ln>
            <a:noFill/>
          </a:ln>
        </p:spPr>
        <p:txBody>
          <a:bodyPr anchorCtr="0" anchor="t" bIns="0" lIns="0" spcFirstLastPara="1" rIns="0" wrap="square" tIns="8275">
            <a:noAutofit/>
          </a:bodyPr>
          <a:lstStyle/>
          <a:p>
            <a:pPr indent="0" lvl="0" marL="36512"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Cookie</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800"/>
              <a:buFont typeface="Arial"/>
              <a:buNone/>
            </a:pPr>
            <a:r>
              <a:rPr b="1" i="1" lang="en-US" sz="2800" u="none">
                <a:solidFill>
                  <a:srgbClr val="2C3E50"/>
                </a:solidFill>
                <a:latin typeface="Arial"/>
                <a:ea typeface="Arial"/>
                <a:cs typeface="Arial"/>
                <a:sym typeface="Arial"/>
              </a:rPr>
              <a:t>Syntax:</a:t>
            </a:r>
            <a:r>
              <a:rPr b="0" i="1" lang="en-US" sz="2800" u="none">
                <a:solidFill>
                  <a:srgbClr val="2C3E50"/>
                </a:solidFill>
                <a:latin typeface="Arial"/>
                <a:ea typeface="Arial"/>
                <a:cs typeface="Arial"/>
                <a:sym typeface="Arial"/>
              </a:rPr>
              <a:t> PHPSESSID=r2t5uvjq435r4q7ib3vtdjq120; foo=bar</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800"/>
              <a:buFont typeface="Arial"/>
              <a:buNone/>
            </a:pPr>
            <a:r>
              <a:rPr b="0" i="0" lang="en-US" sz="2800" u="none">
                <a:solidFill>
                  <a:srgbClr val="2C3E50"/>
                </a:solidFill>
                <a:latin typeface="Arial"/>
                <a:ea typeface="Arial"/>
                <a:cs typeface="Arial"/>
                <a:sym typeface="Arial"/>
              </a:rPr>
              <a:t>These are name=value pairs separated by semicolons. Cookies can also contain the session id.</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0" marR="0" rtl="0" algn="l">
              <a:lnSpc>
                <a:spcPct val="94000"/>
              </a:lnSpc>
              <a:spcBef>
                <a:spcPts val="1400"/>
              </a:spcBef>
              <a:spcAft>
                <a:spcPts val="0"/>
              </a:spcAft>
              <a:buNone/>
            </a:pPr>
            <a:r>
              <a:t/>
            </a:r>
            <a:endParaRPr b="0" i="0" sz="2800" u="none">
              <a:solidFill>
                <a:srgbClr val="2C3E5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5" name="Shape 225"/>
        <p:cNvGrpSpPr/>
        <p:nvPr/>
      </p:nvGrpSpPr>
      <p:grpSpPr>
        <a:xfrm>
          <a:off x="0" y="0"/>
          <a:ext cx="0" cy="0"/>
          <a:chOff x="0" y="0"/>
          <a:chExt cx="0" cy="0"/>
        </a:xfrm>
      </p:grpSpPr>
      <p:sp>
        <p:nvSpPr>
          <p:cNvPr id="226" name="Google Shape;226;p28"/>
          <p:cNvSpPr txBox="1"/>
          <p:nvPr>
            <p:ph type="title"/>
          </p:nvPr>
        </p:nvSpPr>
        <p:spPr>
          <a:xfrm>
            <a:off x="360362" y="301625"/>
            <a:ext cx="9345612" cy="9445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HTTP Request Headers</a:t>
            </a:r>
            <a:endParaRPr/>
          </a:p>
        </p:txBody>
      </p:sp>
      <p:sp>
        <p:nvSpPr>
          <p:cNvPr id="227" name="Google Shape;227;p28"/>
          <p:cNvSpPr txBox="1"/>
          <p:nvPr>
            <p:ph idx="1" type="body"/>
          </p:nvPr>
        </p:nvSpPr>
        <p:spPr>
          <a:xfrm>
            <a:off x="360362" y="1979612"/>
            <a:ext cx="9345612" cy="5026025"/>
          </a:xfrm>
          <a:prstGeom prst="rect">
            <a:avLst/>
          </a:prstGeom>
          <a:noFill/>
          <a:ln>
            <a:noFill/>
          </a:ln>
        </p:spPr>
        <p:txBody>
          <a:bodyPr anchorCtr="0" anchor="t" bIns="0" lIns="0" spcFirstLastPara="1" rIns="0" wrap="square" tIns="8275">
            <a:noAutofit/>
          </a:bodyPr>
          <a:lstStyle/>
          <a:p>
            <a:pPr indent="-330200" lvl="0" marL="342900" marR="0" rtl="0" algn="l">
              <a:lnSpc>
                <a:spcPct val="98000"/>
              </a:lnSpc>
              <a:spcBef>
                <a:spcPts val="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342900" lvl="0" marL="342900" marR="0" rtl="0" algn="l">
              <a:lnSpc>
                <a:spcPct val="98000"/>
              </a:lnSpc>
              <a:spcBef>
                <a:spcPts val="1400"/>
              </a:spcBef>
              <a:spcAft>
                <a:spcPts val="0"/>
              </a:spcAft>
              <a:buNone/>
            </a:pPr>
            <a:r>
              <a:t/>
            </a:r>
            <a:endParaRPr b="0" i="0" sz="3200" u="none">
              <a:solidFill>
                <a:srgbClr val="2C3E50"/>
              </a:solidFill>
              <a:latin typeface="Source Sans Pro"/>
              <a:ea typeface="Source Sans Pro"/>
              <a:cs typeface="Source Sans Pro"/>
              <a:sym typeface="Source Sans Pro"/>
            </a:endParaRPr>
          </a:p>
        </p:txBody>
      </p:sp>
      <p:sp>
        <p:nvSpPr>
          <p:cNvPr id="228" name="Google Shape;228;p28"/>
          <p:cNvSpPr txBox="1"/>
          <p:nvPr/>
        </p:nvSpPr>
        <p:spPr>
          <a:xfrm>
            <a:off x="182562" y="1806575"/>
            <a:ext cx="9739312" cy="5141912"/>
          </a:xfrm>
          <a:prstGeom prst="rect">
            <a:avLst/>
          </a:prstGeom>
          <a:noFill/>
          <a:ln>
            <a:noFill/>
          </a:ln>
        </p:spPr>
        <p:txBody>
          <a:bodyPr anchorCtr="0" anchor="t" bIns="0" lIns="0" spcFirstLastPara="1" rIns="0" wrap="square" tIns="8275">
            <a:noAutofit/>
          </a:bodyPr>
          <a:lstStyle/>
          <a:p>
            <a:pPr indent="0" lvl="0" marL="36512"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Authorization</a:t>
            </a:r>
            <a:endParaRPr/>
          </a:p>
          <a:p>
            <a:pPr indent="0" lvl="0" marL="36512" marR="0" rtl="0" algn="l">
              <a:lnSpc>
                <a:spcPct val="98000"/>
              </a:lnSpc>
              <a:spcBef>
                <a:spcPts val="1400"/>
              </a:spcBef>
              <a:spcAft>
                <a:spcPts val="0"/>
              </a:spcAft>
              <a:buClr>
                <a:srgbClr val="000000"/>
              </a:buClr>
              <a:buSzPts val="2800"/>
              <a:buFont typeface="Arial"/>
              <a:buNone/>
            </a:pPr>
            <a:r>
              <a:t/>
            </a:r>
            <a:endParaRPr b="1"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200"/>
              <a:buFont typeface="Arial"/>
              <a:buNone/>
            </a:pPr>
            <a:r>
              <a:rPr b="1" i="1" lang="en-US" sz="2200" u="none">
                <a:solidFill>
                  <a:srgbClr val="2C3E50"/>
                </a:solidFill>
                <a:latin typeface="Arial"/>
                <a:ea typeface="Arial"/>
                <a:cs typeface="Arial"/>
                <a:sym typeface="Arial"/>
              </a:rPr>
              <a:t>Syntax: </a:t>
            </a:r>
            <a:r>
              <a:rPr b="0" i="1" lang="en-US" sz="2200" u="none">
                <a:solidFill>
                  <a:srgbClr val="2C3E50"/>
                </a:solidFill>
                <a:latin typeface="Arial"/>
                <a:ea typeface="Arial"/>
                <a:cs typeface="Arial"/>
                <a:sym typeface="Arial"/>
              </a:rPr>
              <a:t>Authorization: Basic bXl1c2VyOm15cGFzcw==</a:t>
            </a:r>
            <a:endParaRPr/>
          </a:p>
          <a:p>
            <a:pPr indent="0" lvl="0" marL="36512" marR="0" rtl="0" algn="l">
              <a:lnSpc>
                <a:spcPct val="98000"/>
              </a:lnSpc>
              <a:spcBef>
                <a:spcPts val="1400"/>
              </a:spcBef>
              <a:spcAft>
                <a:spcPts val="0"/>
              </a:spcAft>
              <a:buClr>
                <a:srgbClr val="000000"/>
              </a:buClr>
              <a:buSzPts val="2200"/>
              <a:buFont typeface="Arial"/>
              <a:buNone/>
            </a:pPr>
            <a:r>
              <a:t/>
            </a:r>
            <a:endParaRPr b="0" i="1" sz="22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2C3E50"/>
              </a:buClr>
              <a:buSzPts val="2200"/>
              <a:buFont typeface="Arial"/>
              <a:buNone/>
            </a:pPr>
            <a:r>
              <a:rPr b="0" i="0" lang="en-US" sz="2200" u="none">
                <a:solidFill>
                  <a:srgbClr val="2C3E50"/>
                </a:solidFill>
                <a:latin typeface="Arial"/>
                <a:ea typeface="Arial"/>
                <a:cs typeface="Arial"/>
                <a:sym typeface="Arial"/>
              </a:rPr>
              <a:t>When a web page asks for authorization, the browser opens a login window. When you enter a username and password in this window, the browser sends another HTTP request, but this time it contains this header.</a:t>
            </a:r>
            <a:endParaRPr/>
          </a:p>
          <a:p>
            <a:pPr indent="0" lvl="0" marL="36512" marR="0" rtl="0" algn="l">
              <a:lnSpc>
                <a:spcPct val="98000"/>
              </a:lnSpc>
              <a:spcBef>
                <a:spcPts val="1400"/>
              </a:spcBef>
              <a:spcAft>
                <a:spcPts val="0"/>
              </a:spcAft>
              <a:buClr>
                <a:srgbClr val="2C3E50"/>
              </a:buClr>
              <a:buSzPts val="2200"/>
              <a:buFont typeface="Arial"/>
              <a:buNone/>
            </a:pPr>
            <a:r>
              <a:rPr b="0" i="0" lang="en-US" sz="2200" u="none">
                <a:solidFill>
                  <a:srgbClr val="2C3E50"/>
                </a:solidFill>
                <a:latin typeface="Arial"/>
                <a:ea typeface="Arial"/>
                <a:cs typeface="Arial"/>
                <a:sym typeface="Arial"/>
              </a:rPr>
              <a:t>The data inside the header is base64 encoded. For example, base64_decode('bXl1c2VyOm15cGFzcw==') would return 'myuser:mypass'</a:t>
            </a:r>
            <a:endParaRPr/>
          </a:p>
          <a:p>
            <a:pPr indent="0" lvl="0" marL="36512" marR="0" rtl="0" algn="l">
              <a:lnSpc>
                <a:spcPct val="98000"/>
              </a:lnSpc>
              <a:spcBef>
                <a:spcPts val="1400"/>
              </a:spcBef>
              <a:spcAft>
                <a:spcPts val="0"/>
              </a:spcAft>
              <a:buClr>
                <a:srgbClr val="2C3E50"/>
              </a:buClr>
              <a:buSzPts val="2200"/>
              <a:buFont typeface="Arial"/>
              <a:buNone/>
            </a:pPr>
            <a:r>
              <a:rPr b="0" i="0" lang="en-US" sz="2200" u="none">
                <a:solidFill>
                  <a:srgbClr val="2C3E50"/>
                </a:solidFill>
                <a:latin typeface="Arial"/>
                <a:ea typeface="Arial"/>
                <a:cs typeface="Arial"/>
                <a:sym typeface="Arial"/>
              </a:rPr>
              <a:t>In PHP, these values can be found as $_SERVER['PHP_AUTH_USER'] and $_SERVER['PHP_AUTH_PW'].</a:t>
            </a:r>
            <a:endParaRPr/>
          </a:p>
          <a:p>
            <a:pPr indent="0" lvl="0" marL="0" marR="0" rtl="0" algn="l">
              <a:lnSpc>
                <a:spcPct val="94000"/>
              </a:lnSpc>
              <a:spcBef>
                <a:spcPts val="1400"/>
              </a:spcBef>
              <a:spcAft>
                <a:spcPts val="0"/>
              </a:spcAft>
              <a:buNone/>
            </a:pPr>
            <a:r>
              <a:t/>
            </a:r>
            <a:endParaRPr b="0" i="0" sz="2200" u="none">
              <a:solidFill>
                <a:srgbClr val="2C3E5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29"/>
          <p:cNvSpPr txBox="1"/>
          <p:nvPr>
            <p:ph type="title"/>
          </p:nvPr>
        </p:nvSpPr>
        <p:spPr>
          <a:xfrm>
            <a:off x="360362" y="301625"/>
            <a:ext cx="9358312" cy="9572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0" i="0" lang="en-US" sz="3600" u="none">
                <a:solidFill>
                  <a:srgbClr val="FFFFFF"/>
                </a:solidFill>
                <a:latin typeface="Source Sans Pro"/>
                <a:ea typeface="Source Sans Pro"/>
                <a:cs typeface="Source Sans Pro"/>
                <a:sym typeface="Source Sans Pro"/>
              </a:rPr>
              <a:t>HTTP Status Codes</a:t>
            </a:r>
            <a:endParaRPr/>
          </a:p>
        </p:txBody>
      </p:sp>
      <p:sp>
        <p:nvSpPr>
          <p:cNvPr id="235" name="Google Shape;235;p29"/>
          <p:cNvSpPr txBox="1"/>
          <p:nvPr>
            <p:ph idx="1" type="body"/>
          </p:nvPr>
        </p:nvSpPr>
        <p:spPr>
          <a:xfrm>
            <a:off x="360362" y="1979612"/>
            <a:ext cx="9358312" cy="5038725"/>
          </a:xfrm>
          <a:prstGeom prst="rect">
            <a:avLst/>
          </a:prstGeom>
          <a:noFill/>
          <a:ln>
            <a:noFill/>
          </a:ln>
        </p:spPr>
        <p:txBody>
          <a:bodyPr anchorCtr="0" anchor="t" bIns="0" lIns="0" spcFirstLastPara="1" rIns="0" wrap="square" tIns="8275">
            <a:noAutofit/>
          </a:bodyPr>
          <a:lstStyle/>
          <a:p>
            <a:pPr indent="0" lvl="0" marL="0" marR="0" rtl="0" algn="l">
              <a:lnSpc>
                <a:spcPct val="98000"/>
              </a:lnSpc>
              <a:spcBef>
                <a:spcPts val="0"/>
              </a:spcBef>
              <a:spcAft>
                <a:spcPts val="0"/>
              </a:spcAft>
              <a:buClr>
                <a:srgbClr val="2C3E50"/>
              </a:buClr>
              <a:buSzPts val="3200"/>
              <a:buFont typeface="Source Sans Pro"/>
              <a:buNone/>
            </a:pPr>
            <a:r>
              <a:rPr b="1" i="0" lang="en-US" sz="3200" u="none">
                <a:solidFill>
                  <a:srgbClr val="2C3E50"/>
                </a:solidFill>
                <a:latin typeface="Source Sans Pro"/>
                <a:ea typeface="Source Sans Pro"/>
                <a:cs typeface="Source Sans Pro"/>
                <a:sym typeface="Source Sans Pro"/>
              </a:rPr>
              <a:t>Types of Status Code:</a:t>
            </a:r>
            <a:endParaRPr/>
          </a:p>
          <a:p>
            <a:pPr indent="0" lvl="0" marL="0" marR="0" rtl="0" algn="l">
              <a:lnSpc>
                <a:spcPct val="98000"/>
              </a:lnSpc>
              <a:spcBef>
                <a:spcPts val="140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0" lvl="0" marL="0" marR="0" rtl="0" algn="l">
              <a:lnSpc>
                <a:spcPct val="98000"/>
              </a:lnSpc>
              <a:spcBef>
                <a:spcPts val="1400"/>
              </a:spcBef>
              <a:spcAft>
                <a:spcPts val="0"/>
              </a:spcAft>
              <a:buClr>
                <a:srgbClr val="2C3E50"/>
              </a:buClr>
              <a:buSzPts val="3200"/>
              <a:buFont typeface="Source Sans Pro"/>
              <a:buNone/>
            </a:pPr>
            <a:r>
              <a:rPr b="1" i="0" lang="en-US" sz="3200" u="none">
                <a:solidFill>
                  <a:srgbClr val="2C3E50"/>
                </a:solidFill>
                <a:latin typeface="Source Sans Pro"/>
                <a:ea typeface="Source Sans Pro"/>
                <a:cs typeface="Source Sans Pro"/>
                <a:sym typeface="Source Sans Pro"/>
              </a:rPr>
              <a:t>200:</a:t>
            </a:r>
            <a:r>
              <a:rPr b="0" i="0" lang="en-US" sz="3200" u="none">
                <a:solidFill>
                  <a:srgbClr val="2C3E50"/>
                </a:solidFill>
                <a:latin typeface="Source Sans Pro"/>
                <a:ea typeface="Source Sans Pro"/>
                <a:cs typeface="Source Sans Pro"/>
                <a:sym typeface="Source Sans Pro"/>
              </a:rPr>
              <a:t> Used for successful requests.</a:t>
            </a:r>
            <a:endParaRPr/>
          </a:p>
          <a:p>
            <a:pPr indent="0" lvl="0" marL="0" marR="0" rtl="0" algn="l">
              <a:lnSpc>
                <a:spcPct val="98000"/>
              </a:lnSpc>
              <a:spcBef>
                <a:spcPts val="1400"/>
              </a:spcBef>
              <a:spcAft>
                <a:spcPts val="0"/>
              </a:spcAft>
              <a:buClr>
                <a:srgbClr val="2C3E50"/>
              </a:buClr>
              <a:buSzPts val="3200"/>
              <a:buFont typeface="Source Sans Pro"/>
              <a:buNone/>
            </a:pPr>
            <a:r>
              <a:rPr b="1" i="0" lang="en-US" sz="3200" u="none">
                <a:solidFill>
                  <a:srgbClr val="2C3E50"/>
                </a:solidFill>
                <a:latin typeface="Source Sans Pro"/>
                <a:ea typeface="Source Sans Pro"/>
                <a:cs typeface="Source Sans Pro"/>
                <a:sym typeface="Source Sans Pro"/>
              </a:rPr>
              <a:t>300:</a:t>
            </a:r>
            <a:r>
              <a:rPr b="0" i="0" lang="en-US" sz="3200" u="none">
                <a:solidFill>
                  <a:srgbClr val="2C3E50"/>
                </a:solidFill>
                <a:latin typeface="Source Sans Pro"/>
                <a:ea typeface="Source Sans Pro"/>
                <a:cs typeface="Source Sans Pro"/>
                <a:sym typeface="Source Sans Pro"/>
              </a:rPr>
              <a:t> Used for redirection</a:t>
            </a:r>
            <a:endParaRPr/>
          </a:p>
          <a:p>
            <a:pPr indent="0" lvl="0" marL="0" marR="0" rtl="0" algn="l">
              <a:lnSpc>
                <a:spcPct val="98000"/>
              </a:lnSpc>
              <a:spcBef>
                <a:spcPts val="1400"/>
              </a:spcBef>
              <a:spcAft>
                <a:spcPts val="0"/>
              </a:spcAft>
              <a:buClr>
                <a:srgbClr val="2C3E50"/>
              </a:buClr>
              <a:buSzPts val="3200"/>
              <a:buFont typeface="Source Sans Pro"/>
              <a:buNone/>
            </a:pPr>
            <a:r>
              <a:rPr b="1" i="0" lang="en-US" sz="3200" u="none">
                <a:solidFill>
                  <a:srgbClr val="2C3E50"/>
                </a:solidFill>
                <a:latin typeface="Source Sans Pro"/>
                <a:ea typeface="Source Sans Pro"/>
                <a:cs typeface="Source Sans Pro"/>
                <a:sym typeface="Source Sans Pro"/>
              </a:rPr>
              <a:t>400:</a:t>
            </a:r>
            <a:r>
              <a:rPr b="0" i="0" lang="en-US" sz="3200" u="none">
                <a:solidFill>
                  <a:srgbClr val="2C3E50"/>
                </a:solidFill>
                <a:latin typeface="Source Sans Pro"/>
                <a:ea typeface="Source Sans Pro"/>
                <a:cs typeface="Source Sans Pro"/>
                <a:sym typeface="Source Sans Pro"/>
              </a:rPr>
              <a:t> Used if there was a problem with the request.</a:t>
            </a:r>
            <a:endParaRPr/>
          </a:p>
          <a:p>
            <a:pPr indent="0" lvl="0" marL="0" marR="0" rtl="0" algn="l">
              <a:lnSpc>
                <a:spcPct val="98000"/>
              </a:lnSpc>
              <a:spcBef>
                <a:spcPts val="1400"/>
              </a:spcBef>
              <a:spcAft>
                <a:spcPts val="0"/>
              </a:spcAft>
              <a:buClr>
                <a:srgbClr val="2C3E50"/>
              </a:buClr>
              <a:buSzPts val="3200"/>
              <a:buFont typeface="Source Sans Pro"/>
              <a:buNone/>
            </a:pPr>
            <a:r>
              <a:rPr b="1" i="0" lang="en-US" sz="3200" u="none">
                <a:solidFill>
                  <a:srgbClr val="2C3E50"/>
                </a:solidFill>
                <a:latin typeface="Source Sans Pro"/>
                <a:ea typeface="Source Sans Pro"/>
                <a:cs typeface="Source Sans Pro"/>
                <a:sym typeface="Source Sans Pro"/>
              </a:rPr>
              <a:t>500:</a:t>
            </a:r>
            <a:r>
              <a:rPr b="0" i="0" lang="en-US" sz="3200" u="none">
                <a:solidFill>
                  <a:srgbClr val="2C3E50"/>
                </a:solidFill>
                <a:latin typeface="Source Sans Pro"/>
                <a:ea typeface="Source Sans Pro"/>
                <a:cs typeface="Source Sans Pro"/>
                <a:sym typeface="Source Sans Pro"/>
              </a:rPr>
              <a:t> Used if there was a problem with the response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30"/>
          <p:cNvSpPr txBox="1"/>
          <p:nvPr>
            <p:ph type="title"/>
          </p:nvPr>
        </p:nvSpPr>
        <p:spPr>
          <a:xfrm>
            <a:off x="360362" y="301625"/>
            <a:ext cx="9345612" cy="9445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HTTP Status Code</a:t>
            </a:r>
            <a:endParaRPr/>
          </a:p>
        </p:txBody>
      </p:sp>
      <p:sp>
        <p:nvSpPr>
          <p:cNvPr id="242" name="Google Shape;242;p30"/>
          <p:cNvSpPr txBox="1"/>
          <p:nvPr>
            <p:ph idx="1" type="body"/>
          </p:nvPr>
        </p:nvSpPr>
        <p:spPr>
          <a:xfrm>
            <a:off x="360362" y="1979612"/>
            <a:ext cx="9345612" cy="5026025"/>
          </a:xfrm>
          <a:prstGeom prst="rect">
            <a:avLst/>
          </a:prstGeom>
          <a:noFill/>
          <a:ln>
            <a:noFill/>
          </a:ln>
        </p:spPr>
        <p:txBody>
          <a:bodyPr anchorCtr="0" anchor="t" bIns="0" lIns="0" spcFirstLastPara="1" rIns="0" wrap="square" tIns="8275">
            <a:noAutofit/>
          </a:bodyPr>
          <a:lstStyle/>
          <a:p>
            <a:pPr indent="-330200" lvl="0" marL="342900" marR="0" rtl="0" algn="l">
              <a:lnSpc>
                <a:spcPct val="98000"/>
              </a:lnSpc>
              <a:spcBef>
                <a:spcPts val="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342900" lvl="0" marL="342900" marR="0" rtl="0" algn="l">
              <a:lnSpc>
                <a:spcPct val="98000"/>
              </a:lnSpc>
              <a:spcBef>
                <a:spcPts val="1400"/>
              </a:spcBef>
              <a:spcAft>
                <a:spcPts val="0"/>
              </a:spcAft>
              <a:buNone/>
            </a:pPr>
            <a:r>
              <a:t/>
            </a:r>
            <a:endParaRPr b="0" i="0" sz="3200" u="none">
              <a:solidFill>
                <a:srgbClr val="2C3E50"/>
              </a:solidFill>
              <a:latin typeface="Source Sans Pro"/>
              <a:ea typeface="Source Sans Pro"/>
              <a:cs typeface="Source Sans Pro"/>
              <a:sym typeface="Source Sans Pro"/>
            </a:endParaRPr>
          </a:p>
        </p:txBody>
      </p:sp>
      <p:sp>
        <p:nvSpPr>
          <p:cNvPr id="243" name="Google Shape;243;p30"/>
          <p:cNvSpPr txBox="1"/>
          <p:nvPr/>
        </p:nvSpPr>
        <p:spPr>
          <a:xfrm>
            <a:off x="182562" y="1806575"/>
            <a:ext cx="9739312" cy="5141912"/>
          </a:xfrm>
          <a:prstGeom prst="rect">
            <a:avLst/>
          </a:prstGeom>
          <a:noFill/>
          <a:ln>
            <a:noFill/>
          </a:ln>
        </p:spPr>
        <p:txBody>
          <a:bodyPr anchorCtr="0" anchor="t" bIns="0" lIns="0" spcFirstLastPara="1" rIns="0" wrap="square" tIns="8275">
            <a:noAutofit/>
          </a:bodyPr>
          <a:lstStyle/>
          <a:p>
            <a:pPr indent="0" lvl="0" marL="36512"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200 (OK): </a:t>
            </a:r>
            <a:r>
              <a:rPr b="0" i="0" lang="en-US" sz="2800" u="none">
                <a:solidFill>
                  <a:srgbClr val="2C3E50"/>
                </a:solidFill>
                <a:latin typeface="Arial"/>
                <a:ea typeface="Arial"/>
                <a:cs typeface="Arial"/>
                <a:sym typeface="Arial"/>
              </a:rPr>
              <a:t>This status code is sent in response to a successful request.</a:t>
            </a:r>
            <a:endParaRPr/>
          </a:p>
          <a:p>
            <a:pPr indent="0" lvl="0" marL="36512" marR="0" rtl="0" algn="l">
              <a:lnSpc>
                <a:spcPct val="98000"/>
              </a:lnSpc>
              <a:spcBef>
                <a:spcPts val="140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301 (Moved Permanently): </a:t>
            </a:r>
            <a:r>
              <a:rPr b="0" i="0" lang="en-US" sz="2800" u="none">
                <a:solidFill>
                  <a:srgbClr val="2C3E50"/>
                </a:solidFill>
                <a:latin typeface="Arial"/>
                <a:ea typeface="Arial"/>
                <a:cs typeface="Arial"/>
                <a:sym typeface="Arial"/>
              </a:rPr>
              <a:t>The requested page has moved to a new url.</a:t>
            </a:r>
            <a:endParaRPr/>
          </a:p>
          <a:p>
            <a:pPr indent="0" lvl="0" marL="36512" marR="0" rtl="0" algn="l">
              <a:lnSpc>
                <a:spcPct val="98000"/>
              </a:lnSpc>
              <a:spcBef>
                <a:spcPts val="140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302 (Temporary Redirect): </a:t>
            </a:r>
            <a:r>
              <a:rPr b="0" i="0" lang="en-US" sz="2800" u="none">
                <a:solidFill>
                  <a:srgbClr val="2C3E50"/>
                </a:solidFill>
                <a:latin typeface="Arial"/>
                <a:ea typeface="Arial"/>
                <a:cs typeface="Arial"/>
                <a:sym typeface="Arial"/>
              </a:rPr>
              <a:t>The requested page has moved temporarily to a new url.</a:t>
            </a:r>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36512" marR="0" rtl="0" algn="l">
              <a:lnSpc>
                <a:spcPct val="98000"/>
              </a:lnSpc>
              <a:spcBef>
                <a:spcPts val="1400"/>
              </a:spcBef>
              <a:spcAft>
                <a:spcPts val="0"/>
              </a:spcAft>
              <a:buClr>
                <a:srgbClr val="000000"/>
              </a:buClr>
              <a:buSzPts val="2800"/>
              <a:buFont typeface="Arial"/>
              <a:buNone/>
            </a:pPr>
            <a:r>
              <a:t/>
            </a:r>
            <a:endParaRPr b="0" i="0" sz="2800" u="none">
              <a:solidFill>
                <a:srgbClr val="2C3E50"/>
              </a:solidFill>
              <a:latin typeface="Arial"/>
              <a:ea typeface="Arial"/>
              <a:cs typeface="Arial"/>
              <a:sym typeface="Arial"/>
            </a:endParaRPr>
          </a:p>
          <a:p>
            <a:pPr indent="0" lvl="0" marL="0" marR="0" rtl="0" algn="l">
              <a:lnSpc>
                <a:spcPct val="94000"/>
              </a:lnSpc>
              <a:spcBef>
                <a:spcPts val="1400"/>
              </a:spcBef>
              <a:spcAft>
                <a:spcPts val="0"/>
              </a:spcAft>
              <a:buNone/>
            </a:pPr>
            <a:r>
              <a:t/>
            </a:r>
            <a:endParaRPr b="0" i="0" sz="2800" u="none">
              <a:solidFill>
                <a:srgbClr val="2C3E5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31"/>
          <p:cNvSpPr txBox="1"/>
          <p:nvPr>
            <p:ph type="title"/>
          </p:nvPr>
        </p:nvSpPr>
        <p:spPr>
          <a:xfrm>
            <a:off x="360362" y="301625"/>
            <a:ext cx="9345612" cy="9445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HTTP Status Code</a:t>
            </a:r>
            <a:endParaRPr/>
          </a:p>
        </p:txBody>
      </p:sp>
      <p:sp>
        <p:nvSpPr>
          <p:cNvPr id="250" name="Google Shape;250;p31"/>
          <p:cNvSpPr txBox="1"/>
          <p:nvPr>
            <p:ph idx="1" type="body"/>
          </p:nvPr>
        </p:nvSpPr>
        <p:spPr>
          <a:xfrm>
            <a:off x="360362" y="1979612"/>
            <a:ext cx="9345612" cy="5026025"/>
          </a:xfrm>
          <a:prstGeom prst="rect">
            <a:avLst/>
          </a:prstGeom>
          <a:noFill/>
          <a:ln>
            <a:noFill/>
          </a:ln>
        </p:spPr>
        <p:txBody>
          <a:bodyPr anchorCtr="0" anchor="t" bIns="0" lIns="0" spcFirstLastPara="1" rIns="0" wrap="square" tIns="8275">
            <a:noAutofit/>
          </a:bodyPr>
          <a:lstStyle/>
          <a:p>
            <a:pPr indent="-330200" lvl="0" marL="342900" marR="0" rtl="0" algn="l">
              <a:lnSpc>
                <a:spcPct val="98000"/>
              </a:lnSpc>
              <a:spcBef>
                <a:spcPts val="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342900" lvl="0" marL="342900" marR="0" rtl="0" algn="l">
              <a:lnSpc>
                <a:spcPct val="98000"/>
              </a:lnSpc>
              <a:spcBef>
                <a:spcPts val="1400"/>
              </a:spcBef>
              <a:spcAft>
                <a:spcPts val="0"/>
              </a:spcAft>
              <a:buNone/>
            </a:pPr>
            <a:r>
              <a:t/>
            </a:r>
            <a:endParaRPr b="0" i="0" sz="3200" u="none">
              <a:solidFill>
                <a:srgbClr val="2C3E50"/>
              </a:solidFill>
              <a:latin typeface="Source Sans Pro"/>
              <a:ea typeface="Source Sans Pro"/>
              <a:cs typeface="Source Sans Pro"/>
              <a:sym typeface="Source Sans Pro"/>
            </a:endParaRPr>
          </a:p>
        </p:txBody>
      </p:sp>
      <p:sp>
        <p:nvSpPr>
          <p:cNvPr id="251" name="Google Shape;251;p31"/>
          <p:cNvSpPr txBox="1"/>
          <p:nvPr/>
        </p:nvSpPr>
        <p:spPr>
          <a:xfrm>
            <a:off x="182562" y="1806575"/>
            <a:ext cx="9739312" cy="5141912"/>
          </a:xfrm>
          <a:prstGeom prst="rect">
            <a:avLst/>
          </a:prstGeom>
          <a:noFill/>
          <a:ln>
            <a:noFill/>
          </a:ln>
        </p:spPr>
        <p:txBody>
          <a:bodyPr anchorCtr="0" anchor="t" bIns="0" lIns="0" spcFirstLastPara="1" rIns="0" wrap="square" tIns="8275">
            <a:noAutofit/>
          </a:bodyPr>
          <a:lstStyle/>
          <a:p>
            <a:pPr indent="0" lvl="0" marL="36512" marR="0" rtl="0" algn="l">
              <a:lnSpc>
                <a:spcPct val="98000"/>
              </a:lnSpc>
              <a:spcBef>
                <a:spcPts val="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400 (Bad Request): </a:t>
            </a:r>
            <a:r>
              <a:rPr b="0" i="0" lang="en-US" sz="2600" u="none">
                <a:solidFill>
                  <a:srgbClr val="2C3E50"/>
                </a:solidFill>
                <a:latin typeface="Arial"/>
                <a:ea typeface="Arial"/>
                <a:cs typeface="Arial"/>
                <a:sym typeface="Arial"/>
              </a:rPr>
              <a:t>The server did not understand the request.</a:t>
            </a:r>
            <a:endParaRPr/>
          </a:p>
          <a:p>
            <a:pPr indent="0" lvl="0" marL="36512" marR="0" rtl="0" algn="l">
              <a:lnSpc>
                <a:spcPct val="98000"/>
              </a:lnSpc>
              <a:spcBef>
                <a:spcPts val="140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401 (Unauthorized): </a:t>
            </a:r>
            <a:r>
              <a:rPr b="0" i="0" lang="en-US" sz="2600" u="none">
                <a:solidFill>
                  <a:srgbClr val="2C3E50"/>
                </a:solidFill>
                <a:latin typeface="Arial"/>
                <a:ea typeface="Arial"/>
                <a:cs typeface="Arial"/>
                <a:sym typeface="Arial"/>
              </a:rPr>
              <a:t>Password protected web pages send this code. If you don't enter a login correctly, you may see the following in your browser.</a:t>
            </a:r>
            <a:endParaRPr/>
          </a:p>
          <a:p>
            <a:pPr indent="0" lvl="0" marL="36512" marR="0" rtl="0" algn="l">
              <a:lnSpc>
                <a:spcPct val="98000"/>
              </a:lnSpc>
              <a:spcBef>
                <a:spcPts val="140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403 (Forbidden): </a:t>
            </a:r>
            <a:r>
              <a:rPr b="0" i="0" lang="en-US" sz="2600" u="none">
                <a:solidFill>
                  <a:srgbClr val="2C3E50"/>
                </a:solidFill>
                <a:latin typeface="Arial"/>
                <a:ea typeface="Arial"/>
                <a:cs typeface="Arial"/>
                <a:sym typeface="Arial"/>
              </a:rPr>
              <a:t>If you are not allowed to access a page, this code may be sent to your browser. This often happens when you try to open a url for a folder, that contains no index page. If the server settings do not allow the display of the folder contents, you will get a 403 error.</a:t>
            </a:r>
            <a:endParaRPr/>
          </a:p>
          <a:p>
            <a:pPr indent="0" lvl="0" marL="36512" marR="0" rtl="0" algn="l">
              <a:lnSpc>
                <a:spcPct val="98000"/>
              </a:lnSpc>
              <a:spcBef>
                <a:spcPts val="1400"/>
              </a:spcBef>
              <a:spcAft>
                <a:spcPts val="0"/>
              </a:spcAft>
              <a:buClr>
                <a:srgbClr val="2C3E50"/>
              </a:buClr>
              <a:buSzPts val="2600"/>
              <a:buFont typeface="Arial"/>
              <a:buNone/>
            </a:pPr>
            <a:r>
              <a:rPr b="1" i="0" lang="en-US" sz="2600" u="none">
                <a:solidFill>
                  <a:srgbClr val="2C3E50"/>
                </a:solidFill>
                <a:latin typeface="Arial"/>
                <a:ea typeface="Arial"/>
                <a:cs typeface="Arial"/>
                <a:sym typeface="Arial"/>
              </a:rPr>
              <a:t>404 (Not Found): </a:t>
            </a:r>
            <a:r>
              <a:rPr b="0" i="0" lang="en-US" sz="2600" u="none">
                <a:solidFill>
                  <a:srgbClr val="2C3E50"/>
                </a:solidFill>
                <a:latin typeface="Arial"/>
                <a:ea typeface="Arial"/>
                <a:cs typeface="Arial"/>
                <a:sym typeface="Arial"/>
              </a:rPr>
              <a:t>When the requested page or file was not found, a 404 response code is sent by the server</a:t>
            </a:r>
            <a:r>
              <a:rPr b="0" i="0" lang="en-US" sz="2800" u="none">
                <a:solidFill>
                  <a:srgbClr val="2C3E50"/>
                </a:solidFill>
                <a:latin typeface="Arial"/>
                <a:ea typeface="Arial"/>
                <a:cs typeface="Arial"/>
                <a:sym typeface="Arial"/>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sp>
        <p:nvSpPr>
          <p:cNvPr id="257" name="Google Shape;257;p32"/>
          <p:cNvSpPr txBox="1"/>
          <p:nvPr>
            <p:ph type="title"/>
          </p:nvPr>
        </p:nvSpPr>
        <p:spPr>
          <a:xfrm>
            <a:off x="360362" y="301625"/>
            <a:ext cx="9345612" cy="944562"/>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HTTP Status Code</a:t>
            </a:r>
            <a:endParaRPr/>
          </a:p>
        </p:txBody>
      </p:sp>
      <p:sp>
        <p:nvSpPr>
          <p:cNvPr id="258" name="Google Shape;258;p32"/>
          <p:cNvSpPr txBox="1"/>
          <p:nvPr>
            <p:ph idx="1" type="body"/>
          </p:nvPr>
        </p:nvSpPr>
        <p:spPr>
          <a:xfrm>
            <a:off x="360362" y="1979612"/>
            <a:ext cx="9345612" cy="5026025"/>
          </a:xfrm>
          <a:prstGeom prst="rect">
            <a:avLst/>
          </a:prstGeom>
          <a:noFill/>
          <a:ln>
            <a:noFill/>
          </a:ln>
        </p:spPr>
        <p:txBody>
          <a:bodyPr anchorCtr="0" anchor="t" bIns="0" lIns="0" spcFirstLastPara="1" rIns="0" wrap="square" tIns="8275">
            <a:noAutofit/>
          </a:bodyPr>
          <a:lstStyle/>
          <a:p>
            <a:pPr indent="-330200" lvl="0" marL="342900" marR="0" rtl="0" algn="l">
              <a:lnSpc>
                <a:spcPct val="98000"/>
              </a:lnSpc>
              <a:spcBef>
                <a:spcPts val="0"/>
              </a:spcBef>
              <a:spcAft>
                <a:spcPts val="0"/>
              </a:spcAft>
              <a:buClr>
                <a:srgbClr val="2C3E50"/>
              </a:buClr>
              <a:buSzPts val="3200"/>
              <a:buFont typeface="Source Sans Pro"/>
              <a:buNone/>
            </a:pPr>
            <a:r>
              <a:t/>
            </a:r>
            <a:endParaRPr b="0" i="0" sz="3200" u="none">
              <a:solidFill>
                <a:srgbClr val="2C3E50"/>
              </a:solidFill>
              <a:latin typeface="Source Sans Pro"/>
              <a:ea typeface="Source Sans Pro"/>
              <a:cs typeface="Source Sans Pro"/>
              <a:sym typeface="Source Sans Pro"/>
            </a:endParaRPr>
          </a:p>
          <a:p>
            <a:pPr indent="-342900" lvl="0" marL="342900" marR="0" rtl="0" algn="l">
              <a:lnSpc>
                <a:spcPct val="98000"/>
              </a:lnSpc>
              <a:spcBef>
                <a:spcPts val="1400"/>
              </a:spcBef>
              <a:spcAft>
                <a:spcPts val="0"/>
              </a:spcAft>
              <a:buNone/>
            </a:pPr>
            <a:r>
              <a:t/>
            </a:r>
            <a:endParaRPr b="0" i="0" sz="3200" u="none">
              <a:solidFill>
                <a:srgbClr val="2C3E50"/>
              </a:solidFill>
              <a:latin typeface="Source Sans Pro"/>
              <a:ea typeface="Source Sans Pro"/>
              <a:cs typeface="Source Sans Pro"/>
              <a:sym typeface="Source Sans Pro"/>
            </a:endParaRPr>
          </a:p>
        </p:txBody>
      </p:sp>
      <p:sp>
        <p:nvSpPr>
          <p:cNvPr id="259" name="Google Shape;259;p32"/>
          <p:cNvSpPr txBox="1"/>
          <p:nvPr/>
        </p:nvSpPr>
        <p:spPr>
          <a:xfrm>
            <a:off x="182562" y="1806575"/>
            <a:ext cx="9739312" cy="5141912"/>
          </a:xfrm>
          <a:prstGeom prst="rect">
            <a:avLst/>
          </a:prstGeom>
          <a:noFill/>
          <a:ln>
            <a:noFill/>
          </a:ln>
        </p:spPr>
        <p:txBody>
          <a:bodyPr anchorCtr="0" anchor="t" bIns="0" lIns="0" spcFirstLastPara="1" rIns="0" wrap="square" tIns="8275">
            <a:noAutofit/>
          </a:bodyPr>
          <a:lstStyle/>
          <a:p>
            <a:pPr indent="0" lvl="0" marL="36512" marR="0" rtl="0" algn="l">
              <a:lnSpc>
                <a:spcPct val="98000"/>
              </a:lnSpc>
              <a:spcBef>
                <a:spcPts val="0"/>
              </a:spcBef>
              <a:spcAft>
                <a:spcPts val="0"/>
              </a:spcAft>
              <a:buClr>
                <a:srgbClr val="2C3E50"/>
              </a:buClr>
              <a:buSzPts val="2800"/>
              <a:buFont typeface="Arial"/>
              <a:buNone/>
            </a:pPr>
            <a:r>
              <a:rPr b="1" i="0" lang="en-US" sz="2800" u="none">
                <a:solidFill>
                  <a:srgbClr val="2C3E50"/>
                </a:solidFill>
                <a:latin typeface="Arial"/>
                <a:ea typeface="Arial"/>
                <a:cs typeface="Arial"/>
                <a:sym typeface="Arial"/>
              </a:rPr>
              <a:t>500 (Internal Server Error): </a:t>
            </a:r>
            <a:r>
              <a:rPr b="0" i="0" lang="en-US" sz="2800" u="none">
                <a:solidFill>
                  <a:srgbClr val="2C3E50"/>
                </a:solidFill>
                <a:latin typeface="Arial"/>
                <a:ea typeface="Arial"/>
                <a:cs typeface="Arial"/>
                <a:sym typeface="Arial"/>
              </a:rPr>
              <a:t>This code is usually seen when a web script crashes. Most CGI scripts do not output errors directly to the browser, unlike PHP. If there is any fatal errors, they will just send a 500 status code. And the programmer then needs to search the server error logs to find the error messages.</a:t>
            </a:r>
            <a:endParaRPr/>
          </a:p>
          <a:p>
            <a:pPr indent="0" lvl="0" marL="0" marR="0" rtl="0" algn="l">
              <a:lnSpc>
                <a:spcPct val="94000"/>
              </a:lnSpc>
              <a:spcBef>
                <a:spcPts val="1400"/>
              </a:spcBef>
              <a:spcAft>
                <a:spcPts val="0"/>
              </a:spcAft>
              <a:buNone/>
            </a:pPr>
            <a:r>
              <a:t/>
            </a:r>
            <a:endParaRPr b="0" i="0" sz="2800" u="none">
              <a:solidFill>
                <a:srgbClr val="2C3E5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8"/>
          <p:cNvSpPr txBox="1"/>
          <p:nvPr>
            <p:ph type="title"/>
          </p:nvPr>
        </p:nvSpPr>
        <p:spPr>
          <a:xfrm>
            <a:off x="360362" y="301625"/>
            <a:ext cx="9359900" cy="958850"/>
          </a:xfrm>
          <a:prstGeom prst="rect">
            <a:avLst/>
          </a:prstGeom>
          <a:noFill/>
          <a:ln>
            <a:noFill/>
          </a:ln>
        </p:spPr>
        <p:txBody>
          <a:bodyPr anchorCtr="0" anchor="ctr" bIns="0" lIns="0" spcFirstLastPara="1" rIns="0" wrap="square" tIns="9000">
            <a:noAutofit/>
          </a:bodyPr>
          <a:lstStyle/>
          <a:p>
            <a:pPr indent="0" lvl="0" marL="0" rtl="0" algn="l">
              <a:lnSpc>
                <a:spcPct val="98000"/>
              </a:lnSpc>
              <a:spcBef>
                <a:spcPts val="0"/>
              </a:spcBef>
              <a:spcAft>
                <a:spcPts val="0"/>
              </a:spcAft>
              <a:buClr>
                <a:srgbClr val="FFFFFF"/>
              </a:buClr>
              <a:buSzPts val="3600"/>
              <a:buFont typeface="Arial"/>
              <a:buNone/>
            </a:pPr>
            <a:r>
              <a:rPr b="1" i="0" lang="en-US" sz="3600" u="none">
                <a:solidFill>
                  <a:srgbClr val="FFFFFF"/>
                </a:solidFill>
                <a:latin typeface="Arial"/>
                <a:ea typeface="Arial"/>
                <a:cs typeface="Arial"/>
                <a:sym typeface="Arial"/>
              </a:rPr>
              <a:t>HTML Form Understanding</a:t>
            </a:r>
            <a:endParaRPr/>
          </a:p>
        </p:txBody>
      </p:sp>
      <p:sp>
        <p:nvSpPr>
          <p:cNvPr id="82" name="Google Shape;82;p8"/>
          <p:cNvSpPr txBox="1"/>
          <p:nvPr>
            <p:ph idx="1" type="body"/>
          </p:nvPr>
        </p:nvSpPr>
        <p:spPr>
          <a:xfrm>
            <a:off x="242887" y="1636712"/>
            <a:ext cx="9359900" cy="5419725"/>
          </a:xfrm>
          <a:prstGeom prst="rect">
            <a:avLst/>
          </a:prstGeom>
          <a:noFill/>
          <a:ln>
            <a:noFill/>
          </a:ln>
        </p:spPr>
        <p:txBody>
          <a:bodyPr anchorCtr="0" anchor="t" bIns="0" lIns="0" spcFirstLastPara="1" rIns="0" wrap="square" tIns="21225">
            <a:noAutofit/>
          </a:bodyPr>
          <a:lstStyle/>
          <a:p>
            <a:pPr indent="0" lvl="0" marL="0" marR="0" rtl="0" algn="l">
              <a:lnSpc>
                <a:spcPct val="98000"/>
              </a:lnSpc>
              <a:spcBef>
                <a:spcPts val="0"/>
              </a:spcBef>
              <a:spcAft>
                <a:spcPts val="0"/>
              </a:spcAft>
              <a:buClr>
                <a:srgbClr val="17375E"/>
              </a:buClr>
              <a:buSzPts val="3200"/>
              <a:buFont typeface="Arial"/>
              <a:buNone/>
            </a:pPr>
            <a:r>
              <a:rPr b="0" i="0" lang="en-US" sz="3200" u="none" cap="none" strike="noStrike">
                <a:solidFill>
                  <a:srgbClr val="17375E"/>
                </a:solidFill>
                <a:latin typeface="Arial"/>
                <a:ea typeface="Arial"/>
                <a:cs typeface="Arial"/>
                <a:sym typeface="Arial"/>
              </a:rPr>
              <a:t>&lt;form action="login.php" method="GET"&gt;</a:t>
            </a:r>
            <a:endParaRPr/>
          </a:p>
          <a:p>
            <a:pPr indent="0" lvl="0" marL="0" marR="0" rtl="0" algn="l">
              <a:lnSpc>
                <a:spcPct val="98000"/>
              </a:lnSpc>
              <a:spcBef>
                <a:spcPts val="1100"/>
              </a:spcBef>
              <a:spcAft>
                <a:spcPts val="0"/>
              </a:spcAft>
              <a:buClr>
                <a:srgbClr val="17375E"/>
              </a:buClr>
              <a:buSzPts val="3200"/>
              <a:buFont typeface="Arial"/>
              <a:buNone/>
            </a:pPr>
            <a:r>
              <a:rPr b="1" i="0" lang="en-US" sz="3200" u="none" cap="none" strike="noStrike">
                <a:solidFill>
                  <a:srgbClr val="17375E"/>
                </a:solidFill>
                <a:latin typeface="Arial"/>
                <a:ea typeface="Arial"/>
                <a:cs typeface="Arial"/>
                <a:sym typeface="Arial"/>
              </a:rPr>
              <a:t>Action : </a:t>
            </a:r>
            <a:r>
              <a:rPr b="0" i="0" lang="en-US" sz="3200" u="none" cap="none" strike="noStrike">
                <a:solidFill>
                  <a:srgbClr val="17375E"/>
                </a:solidFill>
                <a:latin typeface="Arial"/>
                <a:ea typeface="Arial"/>
                <a:cs typeface="Arial"/>
                <a:sym typeface="Arial"/>
              </a:rPr>
              <a:t>Where to submit the form data filled by user.</a:t>
            </a:r>
            <a:endParaRPr/>
          </a:p>
          <a:p>
            <a:pPr indent="0" lvl="0" marL="0" marR="0" rtl="0" algn="l">
              <a:lnSpc>
                <a:spcPct val="98000"/>
              </a:lnSpc>
              <a:spcBef>
                <a:spcPts val="1100"/>
              </a:spcBef>
              <a:spcAft>
                <a:spcPts val="0"/>
              </a:spcAft>
              <a:buClr>
                <a:srgbClr val="17375E"/>
              </a:buClr>
              <a:buSzPts val="3200"/>
              <a:buFont typeface="Arial"/>
              <a:buNone/>
            </a:pPr>
            <a:r>
              <a:rPr b="1" i="0" lang="en-US" sz="3200" u="none" cap="none" strike="noStrike">
                <a:solidFill>
                  <a:srgbClr val="17375E"/>
                </a:solidFill>
                <a:latin typeface="Arial"/>
                <a:ea typeface="Arial"/>
                <a:cs typeface="Arial"/>
                <a:sym typeface="Arial"/>
              </a:rPr>
              <a:t>Method: </a:t>
            </a:r>
            <a:r>
              <a:rPr b="0" i="0" lang="en-US" sz="3200" u="none" cap="none" strike="noStrike">
                <a:solidFill>
                  <a:srgbClr val="17375E"/>
                </a:solidFill>
                <a:latin typeface="Arial"/>
                <a:ea typeface="Arial"/>
                <a:cs typeface="Arial"/>
                <a:sym typeface="Arial"/>
              </a:rPr>
              <a:t>This attribute defines how data is sent.</a:t>
            </a:r>
            <a:endParaRPr/>
          </a:p>
          <a:p>
            <a:pPr indent="-455611" lvl="2" marL="2286000" marR="0" rtl="0" algn="l">
              <a:lnSpc>
                <a:spcPct val="98000"/>
              </a:lnSpc>
              <a:spcBef>
                <a:spcPts val="1100"/>
              </a:spcBef>
              <a:spcAft>
                <a:spcPts val="0"/>
              </a:spcAft>
              <a:buClr>
                <a:srgbClr val="000000"/>
              </a:buClr>
              <a:buSzPts val="3200"/>
              <a:buFont typeface="Times New Roman"/>
              <a:buAutoNum type="arabicPeriod"/>
            </a:pPr>
            <a:r>
              <a:rPr b="0" i="0" lang="en-US" sz="3200" u="none" cap="none" strike="noStrike">
                <a:solidFill>
                  <a:srgbClr val="17375E"/>
                </a:solidFill>
                <a:latin typeface="Arial"/>
                <a:ea typeface="Arial"/>
                <a:cs typeface="Arial"/>
                <a:sym typeface="Arial"/>
              </a:rPr>
              <a:t> GET</a:t>
            </a:r>
            <a:endParaRPr/>
          </a:p>
          <a:p>
            <a:pPr indent="-455611" lvl="2" marL="2286000" marR="0" rtl="0" algn="l">
              <a:lnSpc>
                <a:spcPct val="98000"/>
              </a:lnSpc>
              <a:spcBef>
                <a:spcPts val="800"/>
              </a:spcBef>
              <a:spcAft>
                <a:spcPts val="0"/>
              </a:spcAft>
              <a:buClr>
                <a:srgbClr val="000000"/>
              </a:buClr>
              <a:buSzPts val="3200"/>
              <a:buFont typeface="Times New Roman"/>
              <a:buAutoNum type="arabicPeriod"/>
            </a:pPr>
            <a:r>
              <a:rPr b="0" i="0" lang="en-US" sz="3200" u="none" cap="none" strike="noStrike">
                <a:solidFill>
                  <a:srgbClr val="17375E"/>
                </a:solidFill>
                <a:latin typeface="Arial"/>
                <a:ea typeface="Arial"/>
                <a:cs typeface="Arial"/>
                <a:sym typeface="Arial"/>
              </a:rPr>
              <a:t> POST</a:t>
            </a:r>
            <a:endParaRPr/>
          </a:p>
          <a:p>
            <a:pPr indent="0" lvl="0" marL="0" marR="0" rtl="0" algn="l">
              <a:lnSpc>
                <a:spcPct val="98000"/>
              </a:lnSpc>
              <a:spcBef>
                <a:spcPts val="800"/>
              </a:spcBef>
              <a:spcAft>
                <a:spcPts val="0"/>
              </a:spcAft>
              <a:buClr>
                <a:srgbClr val="17375E"/>
              </a:buClr>
              <a:buSzPts val="3200"/>
              <a:buFont typeface="Arial"/>
              <a:buNone/>
            </a:pPr>
            <a:r>
              <a:rPr b="1" i="0" lang="en-US" sz="3200" u="none" cap="none" strike="noStrike">
                <a:solidFill>
                  <a:srgbClr val="17375E"/>
                </a:solidFill>
                <a:latin typeface="Arial"/>
                <a:ea typeface="Arial"/>
                <a:cs typeface="Arial"/>
                <a:sym typeface="Arial"/>
              </a:rPr>
              <a:t>Enctype</a:t>
            </a:r>
            <a:r>
              <a:rPr b="0" i="0" lang="en-US" sz="3200" u="none" cap="none" strike="noStrike">
                <a:solidFill>
                  <a:srgbClr val="17375E"/>
                </a:solidFill>
                <a:latin typeface="Arial"/>
                <a:ea typeface="Arial"/>
                <a:cs typeface="Arial"/>
                <a:sym typeface="Arial"/>
              </a:rPr>
              <a:t>: Content type used to submit the form to the server.</a:t>
            </a:r>
            <a:endParaRPr/>
          </a:p>
          <a:p>
            <a:pPr indent="-455611" lvl="2" marL="2286000" marR="0" rtl="0" algn="l">
              <a:lnSpc>
                <a:spcPct val="98000"/>
              </a:lnSpc>
              <a:spcBef>
                <a:spcPts val="1100"/>
              </a:spcBef>
              <a:spcAft>
                <a:spcPts val="0"/>
              </a:spcAft>
              <a:buClr>
                <a:srgbClr val="000000"/>
              </a:buClr>
              <a:buSzPts val="1440"/>
              <a:buFont typeface="Noto Sans Symbols"/>
              <a:buChar char="●"/>
            </a:pPr>
            <a:r>
              <a:rPr b="0" i="0" lang="en-US" sz="3200" u="none" cap="none" strike="noStrike">
                <a:solidFill>
                  <a:srgbClr val="17375E"/>
                </a:solidFill>
                <a:latin typeface="Arial"/>
                <a:ea typeface="Arial"/>
                <a:cs typeface="Arial"/>
                <a:sym typeface="Arial"/>
              </a:rPr>
              <a:t>application/x-www-form-urlencoded</a:t>
            </a:r>
            <a:endParaRPr/>
          </a:p>
          <a:p>
            <a:pPr indent="-455611" lvl="2" marL="2286000" marR="0" rtl="0" algn="l">
              <a:lnSpc>
                <a:spcPct val="98000"/>
              </a:lnSpc>
              <a:spcBef>
                <a:spcPts val="800"/>
              </a:spcBef>
              <a:spcAft>
                <a:spcPts val="0"/>
              </a:spcAft>
              <a:buClr>
                <a:srgbClr val="000000"/>
              </a:buClr>
              <a:buSzPts val="1440"/>
              <a:buFont typeface="Noto Sans Symbols"/>
              <a:buChar char="●"/>
            </a:pPr>
            <a:r>
              <a:rPr b="0" i="0" lang="en-US" sz="3200" u="none" cap="none" strike="noStrike">
                <a:solidFill>
                  <a:srgbClr val="17375E"/>
                </a:solidFill>
                <a:latin typeface="Arial"/>
                <a:ea typeface="Arial"/>
                <a:cs typeface="Arial"/>
                <a:sym typeface="Arial"/>
              </a:rPr>
              <a:t>multipart/form-data</a:t>
            </a:r>
            <a:endParaRPr/>
          </a:p>
          <a:p>
            <a:pPr indent="-455611" lvl="2" marL="2286000" marR="0" rtl="0" algn="l">
              <a:lnSpc>
                <a:spcPct val="98000"/>
              </a:lnSpc>
              <a:spcBef>
                <a:spcPts val="800"/>
              </a:spcBef>
              <a:spcAft>
                <a:spcPts val="0"/>
              </a:spcAft>
              <a:buClr>
                <a:srgbClr val="000000"/>
              </a:buClr>
              <a:buSzPts val="1440"/>
              <a:buFont typeface="Noto Sans Symbols"/>
              <a:buChar char="●"/>
            </a:pPr>
            <a:r>
              <a:rPr b="0" i="0" lang="en-US" sz="3200" u="none" cap="none" strike="noStrike">
                <a:solidFill>
                  <a:srgbClr val="17375E"/>
                </a:solidFill>
                <a:latin typeface="Arial"/>
                <a:ea typeface="Arial"/>
                <a:cs typeface="Arial"/>
                <a:sym typeface="Arial"/>
              </a:rPr>
              <a:t>text/plain</a:t>
            </a:r>
            <a:endParaRPr/>
          </a:p>
          <a:p>
            <a:pPr indent="-342900" lvl="0" marL="342900" marR="0" rtl="0" algn="l">
              <a:lnSpc>
                <a:spcPct val="98000"/>
              </a:lnSpc>
              <a:spcBef>
                <a:spcPts val="800"/>
              </a:spcBef>
              <a:spcAft>
                <a:spcPts val="0"/>
              </a:spcAft>
              <a:buNone/>
            </a:pPr>
            <a:r>
              <a:t/>
            </a:r>
            <a:endParaRPr b="0" i="0" sz="3200" u="none" cap="none" strike="noStrike">
              <a:solidFill>
                <a:srgbClr val="17375E"/>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9"/>
          <p:cNvSpPr txBox="1"/>
          <p:nvPr>
            <p:ph idx="4294967295" type="title"/>
          </p:nvPr>
        </p:nvSpPr>
        <p:spPr>
          <a:xfrm>
            <a:off x="166687" y="157162"/>
            <a:ext cx="9070975" cy="1262062"/>
          </a:xfrm>
          <a:prstGeom prst="rect">
            <a:avLst/>
          </a:prstGeom>
          <a:noFill/>
          <a:ln>
            <a:noFill/>
          </a:ln>
        </p:spPr>
        <p:txBody>
          <a:bodyPr anchorCtr="0" anchor="ctr" bIns="0" lIns="0" spcFirstLastPara="1" rIns="0" wrap="square" tIns="9000">
            <a:noAutofit/>
          </a:bodyPr>
          <a:lstStyle/>
          <a:p>
            <a:pPr indent="0" lvl="0" marL="0" marR="0" rtl="0" algn="l">
              <a:lnSpc>
                <a:spcPct val="98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SuperGlobals in PHP</a:t>
            </a:r>
            <a:endParaRPr/>
          </a:p>
        </p:txBody>
      </p:sp>
      <p:sp>
        <p:nvSpPr>
          <p:cNvPr id="89" name="Google Shape;89;p9"/>
          <p:cNvSpPr txBox="1"/>
          <p:nvPr>
            <p:ph idx="1" type="subTitle"/>
          </p:nvPr>
        </p:nvSpPr>
        <p:spPr>
          <a:xfrm>
            <a:off x="144462" y="1655762"/>
            <a:ext cx="9791700" cy="5688012"/>
          </a:xfrm>
          <a:prstGeom prst="rect">
            <a:avLst/>
          </a:prstGeom>
          <a:noFill/>
          <a:ln>
            <a:noFill/>
          </a:ln>
        </p:spPr>
        <p:txBody>
          <a:bodyPr anchorCtr="0" anchor="t" bIns="0" lIns="0" spcFirstLastPara="1" rIns="0" wrap="square" tIns="16900">
            <a:noAutofit/>
          </a:bodyPr>
          <a:lstStyle/>
          <a:p>
            <a:pPr indent="-190500" lvl="0" marL="215900" marR="0" rtl="0" algn="l">
              <a:lnSpc>
                <a:spcPct val="94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PHP provides a large number of predefined variables or built-in variables to all scripts:</a:t>
            </a:r>
            <a:endParaRPr/>
          </a:p>
          <a:p>
            <a:pPr indent="-190500" lvl="0" marL="215900" marR="0" rtl="0" algn="l">
              <a:lnSpc>
                <a:spcPct val="94000"/>
              </a:lnSpc>
              <a:spcBef>
                <a:spcPts val="0"/>
              </a:spcBef>
              <a:spcAft>
                <a:spcPts val="0"/>
              </a:spcAft>
              <a:buClr>
                <a:srgbClr val="2C3E50"/>
              </a:buClr>
              <a:buSzPts val="2000"/>
              <a:buFont typeface="Source Sans Pro"/>
              <a:buNone/>
            </a:pPr>
            <a:r>
              <a:t/>
            </a:r>
            <a:endParaRPr b="0" i="0" sz="2000" u="none">
              <a:solidFill>
                <a:srgbClr val="000000"/>
              </a:solidFill>
              <a:latin typeface="Arial"/>
              <a:ea typeface="Arial"/>
              <a:cs typeface="Arial"/>
              <a:sym typeface="Arial"/>
            </a:endParaRPr>
          </a:p>
          <a:p>
            <a:pPr indent="-190500" lvl="0" marL="215900" marR="0" rtl="0" algn="l">
              <a:lnSpc>
                <a:spcPct val="98000"/>
              </a:lnSpc>
              <a:spcBef>
                <a:spcPts val="0"/>
              </a:spcBef>
              <a:spcAft>
                <a:spcPts val="0"/>
              </a:spcAft>
              <a:buClr>
                <a:srgbClr val="17375E"/>
              </a:buClr>
              <a:buSzPts val="2000"/>
              <a:buFont typeface="Arial"/>
              <a:buNone/>
            </a:pPr>
            <a:r>
              <a:rPr b="1" i="0" lang="en-US" sz="2000" u="none">
                <a:solidFill>
                  <a:srgbClr val="17375E"/>
                </a:solidFill>
                <a:latin typeface="Arial"/>
                <a:ea typeface="Arial"/>
                <a:cs typeface="Arial"/>
                <a:sym typeface="Arial"/>
              </a:rPr>
              <a:t>$_GET :  </a:t>
            </a:r>
            <a:r>
              <a:rPr b="0" i="0" lang="en-US" sz="2000" u="none">
                <a:solidFill>
                  <a:srgbClr val="17375E"/>
                </a:solidFill>
                <a:latin typeface="Arial"/>
                <a:ea typeface="Arial"/>
                <a:cs typeface="Arial"/>
                <a:sym typeface="Arial"/>
              </a:rPr>
              <a:t>PHP $_GET can also be used to collect form data after submitting an HTML form with method="get". $_GET can also collect data sent in the URL.</a:t>
            </a:r>
            <a:endParaRPr/>
          </a:p>
          <a:p>
            <a:pPr indent="-190500" lvl="0" marL="215900" marR="0" rtl="0" algn="l">
              <a:lnSpc>
                <a:spcPct val="98000"/>
              </a:lnSpc>
              <a:spcBef>
                <a:spcPts val="0"/>
              </a:spcBef>
              <a:spcAft>
                <a:spcPts val="0"/>
              </a:spcAft>
              <a:buClr>
                <a:srgbClr val="2C3E50"/>
              </a:buClr>
              <a:buSzPts val="2000"/>
              <a:buFont typeface="Source Sans Pro"/>
              <a:buNone/>
            </a:pPr>
            <a:r>
              <a:t/>
            </a:r>
            <a:endParaRPr b="0" i="0" sz="2000" u="none">
              <a:solidFill>
                <a:srgbClr val="17375E"/>
              </a:solidFill>
              <a:latin typeface="Arial"/>
              <a:ea typeface="Arial"/>
              <a:cs typeface="Arial"/>
              <a:sym typeface="Arial"/>
            </a:endParaRPr>
          </a:p>
          <a:p>
            <a:pPr indent="-190500" lvl="0" marL="215900" marR="0" rtl="0" algn="l">
              <a:lnSpc>
                <a:spcPct val="98000"/>
              </a:lnSpc>
              <a:spcBef>
                <a:spcPts val="0"/>
              </a:spcBef>
              <a:spcAft>
                <a:spcPts val="0"/>
              </a:spcAft>
              <a:buClr>
                <a:srgbClr val="17375E"/>
              </a:buClr>
              <a:buSzPts val="2000"/>
              <a:buFont typeface="Arial"/>
              <a:buNone/>
            </a:pPr>
            <a:r>
              <a:rPr b="1" i="0" lang="en-US" sz="2000" u="none">
                <a:solidFill>
                  <a:srgbClr val="17375E"/>
                </a:solidFill>
                <a:latin typeface="Arial"/>
                <a:ea typeface="Arial"/>
                <a:cs typeface="Arial"/>
                <a:sym typeface="Arial"/>
              </a:rPr>
              <a:t>$_POST :  </a:t>
            </a:r>
            <a:r>
              <a:rPr b="0" i="0" lang="en-US" sz="2000" u="none">
                <a:solidFill>
                  <a:srgbClr val="17375E"/>
                </a:solidFill>
                <a:latin typeface="Arial"/>
                <a:ea typeface="Arial"/>
                <a:cs typeface="Arial"/>
                <a:sym typeface="Arial"/>
              </a:rPr>
              <a:t>PHP $_POST is widely used to collect form data after submitting an HTML form with method="post". $_POST is also widely used to pass variables.</a:t>
            </a:r>
            <a:endParaRPr/>
          </a:p>
          <a:p>
            <a:pPr indent="-190500" lvl="0" marL="215900" marR="0" rtl="0" algn="l">
              <a:lnSpc>
                <a:spcPct val="98000"/>
              </a:lnSpc>
              <a:spcBef>
                <a:spcPts val="0"/>
              </a:spcBef>
              <a:spcAft>
                <a:spcPts val="0"/>
              </a:spcAft>
              <a:buClr>
                <a:srgbClr val="2C3E50"/>
              </a:buClr>
              <a:buSzPts val="2000"/>
              <a:buFont typeface="Source Sans Pro"/>
              <a:buNone/>
            </a:pPr>
            <a:r>
              <a:t/>
            </a:r>
            <a:endParaRPr b="0" i="0" sz="2000" u="none">
              <a:solidFill>
                <a:srgbClr val="17375E"/>
              </a:solidFill>
              <a:latin typeface="Arial"/>
              <a:ea typeface="Arial"/>
              <a:cs typeface="Arial"/>
              <a:sym typeface="Arial"/>
            </a:endParaRPr>
          </a:p>
          <a:p>
            <a:pPr indent="-190500" lvl="0" marL="215900" marR="0" rtl="0" algn="l">
              <a:lnSpc>
                <a:spcPct val="98000"/>
              </a:lnSpc>
              <a:spcBef>
                <a:spcPts val="0"/>
              </a:spcBef>
              <a:spcAft>
                <a:spcPts val="0"/>
              </a:spcAft>
              <a:buClr>
                <a:srgbClr val="17375E"/>
              </a:buClr>
              <a:buSzPts val="2000"/>
              <a:buFont typeface="Arial"/>
              <a:buNone/>
            </a:pPr>
            <a:r>
              <a:rPr b="1" i="0" lang="en-US" sz="2000" u="none">
                <a:solidFill>
                  <a:srgbClr val="17375E"/>
                </a:solidFill>
                <a:latin typeface="Arial"/>
                <a:ea typeface="Arial"/>
                <a:cs typeface="Arial"/>
                <a:sym typeface="Arial"/>
              </a:rPr>
              <a:t>$_REQUEST :  </a:t>
            </a:r>
            <a:r>
              <a:rPr b="0" i="0" lang="en-US" sz="2000" u="none">
                <a:solidFill>
                  <a:srgbClr val="17375E"/>
                </a:solidFill>
                <a:latin typeface="Arial"/>
                <a:ea typeface="Arial"/>
                <a:cs typeface="Arial"/>
                <a:sym typeface="Arial"/>
              </a:rPr>
              <a:t>PHP $_REQUEST is used to collect data after submitting an HTML form.</a:t>
            </a:r>
            <a:endParaRPr/>
          </a:p>
          <a:p>
            <a:pPr indent="-190500" lvl="0" marL="215900" marR="0" rtl="0" algn="l">
              <a:lnSpc>
                <a:spcPct val="98000"/>
              </a:lnSpc>
              <a:spcBef>
                <a:spcPts val="0"/>
              </a:spcBef>
              <a:spcAft>
                <a:spcPts val="0"/>
              </a:spcAft>
              <a:buClr>
                <a:srgbClr val="2C3E50"/>
              </a:buClr>
              <a:buSzPts val="2000"/>
              <a:buFont typeface="Source Sans Pro"/>
              <a:buNone/>
            </a:pPr>
            <a:r>
              <a:t/>
            </a:r>
            <a:endParaRPr b="0" i="0" sz="2000" u="none">
              <a:solidFill>
                <a:srgbClr val="17375E"/>
              </a:solidFill>
              <a:latin typeface="Arial"/>
              <a:ea typeface="Arial"/>
              <a:cs typeface="Arial"/>
              <a:sym typeface="Arial"/>
            </a:endParaRPr>
          </a:p>
          <a:p>
            <a:pPr indent="-190500" lvl="0" marL="215900" marR="0" rtl="0" algn="l">
              <a:lnSpc>
                <a:spcPct val="98000"/>
              </a:lnSpc>
              <a:spcBef>
                <a:spcPts val="0"/>
              </a:spcBef>
              <a:spcAft>
                <a:spcPts val="0"/>
              </a:spcAft>
              <a:buClr>
                <a:srgbClr val="17375E"/>
              </a:buClr>
              <a:buSzPts val="2000"/>
              <a:buFont typeface="Arial"/>
              <a:buNone/>
            </a:pPr>
            <a:r>
              <a:rPr b="1" i="0" lang="en-US" sz="2000" u="none">
                <a:solidFill>
                  <a:srgbClr val="17375E"/>
                </a:solidFill>
                <a:latin typeface="Arial"/>
                <a:ea typeface="Arial"/>
                <a:cs typeface="Arial"/>
                <a:sym typeface="Arial"/>
              </a:rPr>
              <a:t>$_SERVER :  </a:t>
            </a:r>
            <a:r>
              <a:rPr b="0" i="0" lang="en-US" sz="2000" u="none">
                <a:solidFill>
                  <a:srgbClr val="17375E"/>
                </a:solidFill>
                <a:latin typeface="Arial"/>
                <a:ea typeface="Arial"/>
                <a:cs typeface="Arial"/>
                <a:sym typeface="Arial"/>
              </a:rPr>
              <a:t>$_SERVER is a PHP super global variable which holds information about headers, paths, and script locations.</a:t>
            </a:r>
            <a:endParaRPr/>
          </a:p>
          <a:p>
            <a:pPr indent="-190500" lvl="0" marL="215900" marR="0" rtl="0" algn="l">
              <a:lnSpc>
                <a:spcPct val="94000"/>
              </a:lnSpc>
              <a:spcBef>
                <a:spcPts val="0"/>
              </a:spcBef>
              <a:spcAft>
                <a:spcPts val="0"/>
              </a:spcAft>
              <a:buClr>
                <a:srgbClr val="2C3E50"/>
              </a:buClr>
              <a:buSzPts val="2000"/>
              <a:buFont typeface="Source Sans Pro"/>
              <a:buNone/>
            </a:pPr>
            <a:r>
              <a:t/>
            </a:r>
            <a:endParaRPr b="0" i="0" sz="2000" u="none">
              <a:solidFill>
                <a:srgbClr val="000000"/>
              </a:solidFill>
              <a:latin typeface="Arial"/>
              <a:ea typeface="Arial"/>
              <a:cs typeface="Arial"/>
              <a:sym typeface="Arial"/>
            </a:endParaRPr>
          </a:p>
          <a:p>
            <a:pPr indent="-190500" lvl="0" marL="215900" marR="0" rtl="0" algn="l">
              <a:lnSpc>
                <a:spcPct val="94000"/>
              </a:lnSpc>
              <a:spcBef>
                <a:spcPts val="0"/>
              </a:spcBef>
              <a:spcAft>
                <a:spcPts val="0"/>
              </a:spcAft>
              <a:buClr>
                <a:srgbClr val="2C3E50"/>
              </a:buClr>
              <a:buSzPts val="2000"/>
              <a:buFont typeface="Source Sans Pro"/>
              <a:buNone/>
            </a:pPr>
            <a:r>
              <a:t/>
            </a:r>
            <a:endParaRPr b="0" i="0" sz="2000" u="none">
              <a:solidFill>
                <a:srgbClr val="000000"/>
              </a:solidFill>
              <a:latin typeface="Arial"/>
              <a:ea typeface="Arial"/>
              <a:cs typeface="Arial"/>
              <a:sym typeface="Arial"/>
            </a:endParaRPr>
          </a:p>
          <a:p>
            <a:pPr indent="-190500" lvl="0" marL="215900" marR="0" rtl="0" algn="l">
              <a:lnSpc>
                <a:spcPct val="94000"/>
              </a:lnSpc>
              <a:spcBef>
                <a:spcPts val="0"/>
              </a:spcBef>
              <a:spcAft>
                <a:spcPts val="0"/>
              </a:spcAft>
              <a:buClr>
                <a:srgbClr val="2C3E50"/>
              </a:buClr>
              <a:buSzPts val="2000"/>
              <a:buFont typeface="Source Sans Pro"/>
              <a:buNone/>
            </a:pPr>
            <a:r>
              <a:t/>
            </a:r>
            <a:endParaRPr b="0" i="0" sz="2000" u="none">
              <a:solidFill>
                <a:srgbClr val="000000"/>
              </a:solidFill>
              <a:latin typeface="Arial"/>
              <a:ea typeface="Arial"/>
              <a:cs typeface="Arial"/>
              <a:sym typeface="Arial"/>
            </a:endParaRPr>
          </a:p>
          <a:p>
            <a:pPr indent="-342900" lvl="0" marL="342900" marR="0" rtl="0" algn="l">
              <a:lnSpc>
                <a:spcPct val="98000"/>
              </a:lnSpc>
              <a:spcBef>
                <a:spcPts val="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10"/>
          <p:cNvSpPr txBox="1"/>
          <p:nvPr>
            <p:ph type="title"/>
          </p:nvPr>
        </p:nvSpPr>
        <p:spPr>
          <a:xfrm>
            <a:off x="360362" y="301625"/>
            <a:ext cx="9359900" cy="958850"/>
          </a:xfrm>
          <a:prstGeom prst="rect">
            <a:avLst/>
          </a:prstGeom>
          <a:noFill/>
          <a:ln>
            <a:noFill/>
          </a:ln>
        </p:spPr>
        <p:txBody>
          <a:bodyPr anchorCtr="0" anchor="ctr" bIns="0" lIns="0" spcFirstLastPara="1" rIns="0" wrap="square" tIns="9000">
            <a:noAutofit/>
          </a:bodyPr>
          <a:lstStyle/>
          <a:p>
            <a:pPr indent="0" lvl="0" marL="0" rtl="0" algn="l">
              <a:lnSpc>
                <a:spcPct val="98000"/>
              </a:lnSpc>
              <a:spcBef>
                <a:spcPts val="0"/>
              </a:spcBef>
              <a:spcAft>
                <a:spcPts val="0"/>
              </a:spcAft>
              <a:buClr>
                <a:srgbClr val="FFFFFF"/>
              </a:buClr>
              <a:buSzPts val="3600"/>
              <a:buFont typeface="Arial"/>
              <a:buNone/>
            </a:pPr>
            <a:r>
              <a:rPr b="1" i="0" lang="en-US" sz="3600" u="none">
                <a:solidFill>
                  <a:srgbClr val="FFFFFF"/>
                </a:solidFill>
                <a:latin typeface="Arial"/>
                <a:ea typeface="Arial"/>
                <a:cs typeface="Arial"/>
                <a:sym typeface="Arial"/>
              </a:rPr>
              <a:t>SERVER Method</a:t>
            </a:r>
            <a:endParaRPr/>
          </a:p>
        </p:txBody>
      </p:sp>
      <p:sp>
        <p:nvSpPr>
          <p:cNvPr id="96" name="Google Shape;96;p10"/>
          <p:cNvSpPr txBox="1"/>
          <p:nvPr>
            <p:ph idx="1" type="body"/>
          </p:nvPr>
        </p:nvSpPr>
        <p:spPr>
          <a:xfrm>
            <a:off x="360362" y="1979612"/>
            <a:ext cx="9359900" cy="5040312"/>
          </a:xfrm>
          <a:prstGeom prst="rect">
            <a:avLst/>
          </a:prstGeom>
          <a:noFill/>
          <a:ln>
            <a:noFill/>
          </a:ln>
        </p:spPr>
        <p:txBody>
          <a:bodyPr anchorCtr="0" anchor="t" bIns="0" lIns="0" spcFirstLastPara="1" rIns="0" wrap="square" tIns="5750">
            <a:noAutofit/>
          </a:bodyPr>
          <a:lstStyle/>
          <a:p>
            <a:pPr indent="-187325" lvl="0" marL="215900" marR="0" rtl="0" algn="l">
              <a:lnSpc>
                <a:spcPct val="94000"/>
              </a:lnSpc>
              <a:spcBef>
                <a:spcPts val="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$_SERVER['SERVER_ADDR'] : </a:t>
            </a:r>
            <a:r>
              <a:rPr b="0" i="0" lang="en-US" sz="2400" u="none">
                <a:solidFill>
                  <a:srgbClr val="2C3E50"/>
                </a:solidFill>
                <a:latin typeface="Arial"/>
                <a:ea typeface="Arial"/>
                <a:cs typeface="Arial"/>
                <a:sym typeface="Arial"/>
              </a:rPr>
              <a:t> The IP address of the server under which the current script is executing.</a:t>
            </a:r>
            <a:endParaRPr/>
          </a:p>
          <a:p>
            <a:pPr indent="-187325" lvl="0" marL="215900" marR="0" rtl="0" algn="l">
              <a:lnSpc>
                <a:spcPct val="94000"/>
              </a:lnSpc>
              <a:spcBef>
                <a:spcPts val="140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$_SERVER['SERVER_PROTOCOL'] : </a:t>
            </a:r>
            <a:r>
              <a:rPr b="0" i="0" lang="en-US" sz="2400" u="none">
                <a:solidFill>
                  <a:srgbClr val="2C3E50"/>
                </a:solidFill>
                <a:latin typeface="Arial"/>
                <a:ea typeface="Arial"/>
                <a:cs typeface="Arial"/>
                <a:sym typeface="Arial"/>
              </a:rPr>
              <a:t>Name and revision of the information protocol via which the page was requested; e.g. 'HTTP/1.0';</a:t>
            </a:r>
            <a:endParaRPr/>
          </a:p>
          <a:p>
            <a:pPr indent="-187325" lvl="0" marL="215900" marR="0" rtl="0" algn="l">
              <a:lnSpc>
                <a:spcPct val="94000"/>
              </a:lnSpc>
              <a:spcBef>
                <a:spcPts val="140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$_SERVER['REQUEST_METHOD'] : </a:t>
            </a:r>
            <a:r>
              <a:rPr b="0" i="0" lang="en-US" sz="2400" u="none">
                <a:solidFill>
                  <a:srgbClr val="2C3E50"/>
                </a:solidFill>
                <a:latin typeface="Arial"/>
                <a:ea typeface="Arial"/>
                <a:cs typeface="Arial"/>
                <a:sym typeface="Arial"/>
              </a:rPr>
              <a:t>Which request method was used to access the page; e.g. 'GET', 'HEAD', 'POST', 'PUT'.</a:t>
            </a:r>
            <a:endParaRPr/>
          </a:p>
          <a:p>
            <a:pPr indent="-187325" lvl="0" marL="215900" marR="0" rtl="0" algn="l">
              <a:lnSpc>
                <a:spcPct val="94000"/>
              </a:lnSpc>
              <a:spcBef>
                <a:spcPts val="140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$_SERVER['DOCUMENT_ROOT'] :</a:t>
            </a:r>
            <a:r>
              <a:rPr b="0" i="0" lang="en-US" sz="2400" u="none">
                <a:solidFill>
                  <a:srgbClr val="2C3E50"/>
                </a:solidFill>
                <a:latin typeface="Arial"/>
                <a:ea typeface="Arial"/>
                <a:cs typeface="Arial"/>
                <a:sym typeface="Arial"/>
              </a:rPr>
              <a:t>The document root directory under which the current script is executing, as defined in the server's configuration file.</a:t>
            </a:r>
            <a:endParaRPr/>
          </a:p>
          <a:p>
            <a:pPr indent="-187325" lvl="0" marL="215900" marR="0" rtl="0" algn="l">
              <a:lnSpc>
                <a:spcPct val="94000"/>
              </a:lnSpc>
              <a:spcBef>
                <a:spcPts val="140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$_SERVER['REMOTE_ADDR'] : </a:t>
            </a:r>
            <a:r>
              <a:rPr b="0" i="0" lang="en-US" sz="2400" u="none">
                <a:solidFill>
                  <a:srgbClr val="2C3E50"/>
                </a:solidFill>
                <a:latin typeface="Arial"/>
                <a:ea typeface="Arial"/>
                <a:cs typeface="Arial"/>
                <a:sym typeface="Arial"/>
              </a:rPr>
              <a:t>The IP address from which the user is viewing the current page.</a:t>
            </a:r>
            <a:endParaRPr/>
          </a:p>
          <a:p>
            <a:pPr indent="-187325" lvl="0" marL="215900" marR="0" rtl="0" algn="l">
              <a:lnSpc>
                <a:spcPct val="94000"/>
              </a:lnSpc>
              <a:spcBef>
                <a:spcPts val="1400"/>
              </a:spcBef>
              <a:spcAft>
                <a:spcPts val="0"/>
              </a:spcAft>
              <a:buClr>
                <a:srgbClr val="2C3E50"/>
              </a:buClr>
              <a:buSzPts val="2400"/>
              <a:buFont typeface="Source Sans Pro"/>
              <a:buNone/>
            </a:pPr>
            <a:r>
              <a:t/>
            </a:r>
            <a:endParaRPr b="0" i="0" sz="2400" u="none">
              <a:solidFill>
                <a:srgbClr val="2C3E50"/>
              </a:solidFill>
              <a:latin typeface="Arial"/>
              <a:ea typeface="Arial"/>
              <a:cs typeface="Arial"/>
              <a:sym typeface="Arial"/>
            </a:endParaRPr>
          </a:p>
          <a:p>
            <a:pPr indent="-342900" lvl="0" marL="342900" marR="0" rtl="0" algn="l">
              <a:lnSpc>
                <a:spcPct val="98000"/>
              </a:lnSpc>
              <a:spcBef>
                <a:spcPts val="1400"/>
              </a:spcBef>
              <a:spcAft>
                <a:spcPts val="0"/>
              </a:spcAft>
              <a:buNone/>
            </a:pPr>
            <a:r>
              <a:t/>
            </a:r>
            <a:endParaRPr b="0" i="0" sz="2400" u="none">
              <a:solidFill>
                <a:srgbClr val="2C3E5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11"/>
          <p:cNvSpPr txBox="1"/>
          <p:nvPr>
            <p:ph type="title"/>
          </p:nvPr>
        </p:nvSpPr>
        <p:spPr>
          <a:xfrm>
            <a:off x="360362" y="301625"/>
            <a:ext cx="9359900" cy="958850"/>
          </a:xfrm>
          <a:prstGeom prst="rect">
            <a:avLst/>
          </a:prstGeom>
          <a:noFill/>
          <a:ln>
            <a:noFill/>
          </a:ln>
        </p:spPr>
        <p:txBody>
          <a:bodyPr anchorCtr="0" anchor="ctr" bIns="0" lIns="0" spcFirstLastPara="1" rIns="0" wrap="square" tIns="900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File upload</a:t>
            </a:r>
            <a:endParaRPr/>
          </a:p>
        </p:txBody>
      </p:sp>
      <p:sp>
        <p:nvSpPr>
          <p:cNvPr id="103" name="Google Shape;103;p11"/>
          <p:cNvSpPr txBox="1"/>
          <p:nvPr>
            <p:ph idx="1" type="body"/>
          </p:nvPr>
        </p:nvSpPr>
        <p:spPr>
          <a:xfrm>
            <a:off x="360362" y="1979612"/>
            <a:ext cx="9359900" cy="5040312"/>
          </a:xfrm>
          <a:prstGeom prst="rect">
            <a:avLst/>
          </a:prstGeom>
          <a:noFill/>
          <a:ln>
            <a:noFill/>
          </a:ln>
        </p:spPr>
        <p:txBody>
          <a:bodyPr anchorCtr="0" anchor="t" bIns="0" lIns="0" spcFirstLastPara="1" rIns="0" wrap="square" tIns="17625">
            <a:noAutofit/>
          </a:bodyPr>
          <a:lstStyle/>
          <a:p>
            <a:pPr indent="107950" lvl="0" marL="0" marR="0" rtl="0" algn="l">
              <a:lnSpc>
                <a:spcPct val="94000"/>
              </a:lnSpc>
              <a:spcBef>
                <a:spcPts val="0"/>
              </a:spcBef>
              <a:spcAft>
                <a:spcPts val="0"/>
              </a:spcAft>
              <a:buClr>
                <a:srgbClr val="2C3E50"/>
              </a:buClr>
              <a:buSzPts val="2300"/>
              <a:buFont typeface="Arial"/>
              <a:buNone/>
            </a:pPr>
            <a:r>
              <a:rPr b="1" i="0" lang="en-US" sz="2300" u="none">
                <a:solidFill>
                  <a:srgbClr val="2C3E50"/>
                </a:solidFill>
                <a:latin typeface="Arial"/>
                <a:ea typeface="Arial"/>
                <a:cs typeface="Arial"/>
                <a:sym typeface="Arial"/>
              </a:rPr>
              <a:t>File upload is where a file is copied from the client to the server</a:t>
            </a:r>
            <a:endParaRPr/>
          </a:p>
          <a:p>
            <a:pPr indent="107950" lvl="0" marL="0" marR="0" rtl="0" algn="l">
              <a:lnSpc>
                <a:spcPct val="94000"/>
              </a:lnSpc>
              <a:spcBef>
                <a:spcPts val="1400"/>
              </a:spcBef>
              <a:spcAft>
                <a:spcPts val="0"/>
              </a:spcAft>
              <a:buClr>
                <a:srgbClr val="000000"/>
              </a:buClr>
              <a:buSzPts val="2300"/>
              <a:buFont typeface="Arial"/>
              <a:buNone/>
            </a:pPr>
            <a:r>
              <a:rPr b="0" i="0" lang="en-US" sz="2300" u="none">
                <a:solidFill>
                  <a:srgbClr val="000000"/>
                </a:solidFill>
                <a:latin typeface="Arial"/>
                <a:ea typeface="Arial"/>
                <a:cs typeface="Arial"/>
                <a:sym typeface="Arial"/>
              </a:rPr>
              <a:t>Useful for uploading</a:t>
            </a:r>
            <a:endParaRPr/>
          </a:p>
          <a:p>
            <a:pPr indent="-107950" lvl="0" marL="107950" marR="0" rtl="0" algn="l">
              <a:lnSpc>
                <a:spcPct val="94000"/>
              </a:lnSpc>
              <a:spcBef>
                <a:spcPts val="1400"/>
              </a:spcBef>
              <a:spcAft>
                <a:spcPts val="0"/>
              </a:spcAft>
              <a:buClr>
                <a:srgbClr val="2C3E50"/>
              </a:buClr>
              <a:buSzPts val="1035"/>
              <a:buFont typeface="Noto Sans Symbols"/>
              <a:buChar char="⮚"/>
            </a:pPr>
            <a:r>
              <a:rPr b="0" i="0" lang="en-US" sz="2300" u="none">
                <a:solidFill>
                  <a:srgbClr val="000000"/>
                </a:solidFill>
                <a:latin typeface="Arial"/>
                <a:ea typeface="Arial"/>
                <a:cs typeface="Arial"/>
                <a:sym typeface="Arial"/>
              </a:rPr>
              <a:t>Images</a:t>
            </a:r>
            <a:endParaRPr/>
          </a:p>
          <a:p>
            <a:pPr indent="-107950" lvl="0" marL="107950" marR="0" rtl="0" algn="l">
              <a:lnSpc>
                <a:spcPct val="94000"/>
              </a:lnSpc>
              <a:spcBef>
                <a:spcPts val="1400"/>
              </a:spcBef>
              <a:spcAft>
                <a:spcPts val="0"/>
              </a:spcAft>
              <a:buClr>
                <a:srgbClr val="2C3E50"/>
              </a:buClr>
              <a:buSzPts val="1035"/>
              <a:buFont typeface="Noto Sans Symbols"/>
              <a:buChar char="⮚"/>
            </a:pPr>
            <a:r>
              <a:rPr b="0" i="0" lang="en-US" sz="2300" u="none">
                <a:solidFill>
                  <a:srgbClr val="000000"/>
                </a:solidFill>
                <a:latin typeface="Arial"/>
                <a:ea typeface="Arial"/>
                <a:cs typeface="Arial"/>
                <a:sym typeface="Arial"/>
              </a:rPr>
              <a:t>PDFs</a:t>
            </a:r>
            <a:endParaRPr/>
          </a:p>
          <a:p>
            <a:pPr indent="-107950" lvl="0" marL="107950" marR="0" rtl="0" algn="l">
              <a:lnSpc>
                <a:spcPct val="94000"/>
              </a:lnSpc>
              <a:spcBef>
                <a:spcPts val="1400"/>
              </a:spcBef>
              <a:spcAft>
                <a:spcPts val="0"/>
              </a:spcAft>
              <a:buClr>
                <a:srgbClr val="2C3E50"/>
              </a:buClr>
              <a:buSzPts val="1035"/>
              <a:buFont typeface="Noto Sans Symbols"/>
              <a:buChar char="⮚"/>
            </a:pPr>
            <a:r>
              <a:rPr b="0" i="0" lang="en-US" sz="2300" u="none">
                <a:solidFill>
                  <a:srgbClr val="000000"/>
                </a:solidFill>
                <a:latin typeface="Arial"/>
                <a:ea typeface="Arial"/>
                <a:cs typeface="Arial"/>
                <a:sym typeface="Arial"/>
              </a:rPr>
              <a:t>Videos</a:t>
            </a:r>
            <a:endParaRPr/>
          </a:p>
          <a:p>
            <a:pPr indent="-107950" lvl="0" marL="107950" marR="0" rtl="0" algn="l">
              <a:lnSpc>
                <a:spcPct val="94000"/>
              </a:lnSpc>
              <a:spcBef>
                <a:spcPts val="1400"/>
              </a:spcBef>
              <a:spcAft>
                <a:spcPts val="0"/>
              </a:spcAft>
              <a:buClr>
                <a:srgbClr val="2C3E50"/>
              </a:buClr>
              <a:buSzPts val="1035"/>
              <a:buFont typeface="Noto Sans Symbols"/>
              <a:buChar char="⮚"/>
            </a:pPr>
            <a:r>
              <a:rPr b="0" i="0" lang="en-US" sz="2300" u="none">
                <a:solidFill>
                  <a:srgbClr val="000000"/>
                </a:solidFill>
                <a:latin typeface="Arial"/>
                <a:ea typeface="Arial"/>
                <a:cs typeface="Arial"/>
                <a:sym typeface="Arial"/>
              </a:rPr>
              <a:t>Audio</a:t>
            </a:r>
            <a:endParaRPr/>
          </a:p>
          <a:p>
            <a:pPr indent="-107950" lvl="0" marL="107950" marR="0" rtl="0" algn="l">
              <a:lnSpc>
                <a:spcPct val="94000"/>
              </a:lnSpc>
              <a:spcBef>
                <a:spcPts val="1400"/>
              </a:spcBef>
              <a:spcAft>
                <a:spcPts val="0"/>
              </a:spcAft>
              <a:buClr>
                <a:srgbClr val="2C3E50"/>
              </a:buClr>
              <a:buSzPts val="1035"/>
              <a:buFont typeface="Noto Sans Symbols"/>
              <a:buChar char="⮚"/>
            </a:pPr>
            <a:r>
              <a:rPr b="0" i="0" lang="en-US" sz="2300" u="none">
                <a:solidFill>
                  <a:srgbClr val="000000"/>
                </a:solidFill>
                <a:latin typeface="Arial"/>
                <a:ea typeface="Arial"/>
                <a:cs typeface="Arial"/>
                <a:sym typeface="Arial"/>
              </a:rPr>
              <a:t>Pretty much anything that can't be copied-and-pasted into a TEXTAREA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12"/>
          <p:cNvSpPr txBox="1"/>
          <p:nvPr>
            <p:ph type="title"/>
          </p:nvPr>
        </p:nvSpPr>
        <p:spPr>
          <a:xfrm>
            <a:off x="360362" y="301625"/>
            <a:ext cx="9359900" cy="958850"/>
          </a:xfrm>
          <a:prstGeom prst="rect">
            <a:avLst/>
          </a:prstGeom>
          <a:noFill/>
          <a:ln>
            <a:noFill/>
          </a:ln>
        </p:spPr>
        <p:txBody>
          <a:bodyPr anchorCtr="0" anchor="ctr" bIns="0" lIns="0" spcFirstLastPara="1" rIns="0" wrap="square" tIns="900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File Upload Form Setup</a:t>
            </a:r>
            <a:endParaRPr/>
          </a:p>
        </p:txBody>
      </p:sp>
      <p:sp>
        <p:nvSpPr>
          <p:cNvPr id="110" name="Google Shape;110;p12"/>
          <p:cNvSpPr txBox="1"/>
          <p:nvPr>
            <p:ph idx="1" type="body"/>
          </p:nvPr>
        </p:nvSpPr>
        <p:spPr>
          <a:xfrm>
            <a:off x="360362" y="1979612"/>
            <a:ext cx="9359900" cy="5040312"/>
          </a:xfrm>
          <a:prstGeom prst="rect">
            <a:avLst/>
          </a:prstGeom>
          <a:noFill/>
          <a:ln>
            <a:noFill/>
          </a:ln>
        </p:spPr>
        <p:txBody>
          <a:bodyPr anchorCtr="0" anchor="t" bIns="0" lIns="0" spcFirstLastPara="1" rIns="0" wrap="square" tIns="13675">
            <a:noAutofit/>
          </a:bodyPr>
          <a:lstStyle/>
          <a:p>
            <a:pPr indent="0" lvl="0" marL="0" marR="0" rtl="0" algn="l">
              <a:lnSpc>
                <a:spcPct val="94000"/>
              </a:lnSpc>
              <a:spcBef>
                <a:spcPts val="0"/>
              </a:spcBef>
              <a:spcAft>
                <a:spcPts val="0"/>
              </a:spcAft>
              <a:buClr>
                <a:srgbClr val="2C3E50"/>
              </a:buClr>
              <a:buSzPts val="1800"/>
              <a:buFont typeface="Arial"/>
              <a:buNone/>
            </a:pPr>
            <a:r>
              <a:rPr b="0" i="0" lang="en-US" sz="1800" u="none">
                <a:solidFill>
                  <a:srgbClr val="2C3E50"/>
                </a:solidFill>
                <a:latin typeface="Arial"/>
                <a:ea typeface="Arial"/>
                <a:cs typeface="Arial"/>
                <a:sym typeface="Arial"/>
              </a:rPr>
              <a:t>&lt;form method="post" action="filetest.php" enctype="multipart/form-data"&gt;</a:t>
            </a:r>
            <a:endParaRPr/>
          </a:p>
          <a:p>
            <a:pPr indent="0" lvl="0" marL="0" marR="0" rtl="0" algn="l">
              <a:lnSpc>
                <a:spcPct val="94000"/>
              </a:lnSpc>
              <a:spcBef>
                <a:spcPts val="1400"/>
              </a:spcBef>
              <a:spcAft>
                <a:spcPts val="0"/>
              </a:spcAft>
              <a:buClr>
                <a:srgbClr val="2C3E50"/>
              </a:buClr>
              <a:buSzPts val="1800"/>
              <a:buFont typeface="Arial"/>
              <a:buNone/>
            </a:pPr>
            <a:r>
              <a:rPr b="0" i="0" lang="en-US" sz="1800" u="none">
                <a:solidFill>
                  <a:srgbClr val="2C3E50"/>
                </a:solidFill>
                <a:latin typeface="Arial"/>
                <a:ea typeface="Arial"/>
                <a:cs typeface="Arial"/>
                <a:sym typeface="Arial"/>
              </a:rPr>
              <a:t>Choose file: &lt;input type="file" name="myfile"&gt;</a:t>
            </a:r>
            <a:endParaRPr/>
          </a:p>
          <a:p>
            <a:pPr indent="0" lvl="0" marL="0" marR="0" rtl="0" algn="l">
              <a:lnSpc>
                <a:spcPct val="94000"/>
              </a:lnSpc>
              <a:spcBef>
                <a:spcPts val="1400"/>
              </a:spcBef>
              <a:spcAft>
                <a:spcPts val="0"/>
              </a:spcAft>
              <a:buClr>
                <a:srgbClr val="2C3E50"/>
              </a:buClr>
              <a:buSzPts val="1800"/>
              <a:buFont typeface="Arial"/>
              <a:buNone/>
            </a:pPr>
            <a:r>
              <a:rPr b="0" i="0" lang="en-US" sz="1800" u="none">
                <a:solidFill>
                  <a:srgbClr val="2C3E50"/>
                </a:solidFill>
                <a:latin typeface="Arial"/>
                <a:ea typeface="Arial"/>
                <a:cs typeface="Arial"/>
                <a:sym typeface="Arial"/>
              </a:rPr>
              <a:t>&lt;input type="submit" value="OK"&gt;</a:t>
            </a:r>
            <a:endParaRPr/>
          </a:p>
          <a:p>
            <a:pPr indent="0" lvl="0" marL="0" marR="0" rtl="0" algn="l">
              <a:lnSpc>
                <a:spcPct val="94000"/>
              </a:lnSpc>
              <a:spcBef>
                <a:spcPts val="1400"/>
              </a:spcBef>
              <a:spcAft>
                <a:spcPts val="0"/>
              </a:spcAft>
              <a:buClr>
                <a:srgbClr val="2C3E50"/>
              </a:buClr>
              <a:buSzPts val="1800"/>
              <a:buFont typeface="Arial"/>
              <a:buNone/>
            </a:pPr>
            <a:r>
              <a:rPr b="0" i="0" lang="en-US" sz="1800" u="none">
                <a:solidFill>
                  <a:srgbClr val="2C3E50"/>
                </a:solidFill>
                <a:latin typeface="Arial"/>
                <a:ea typeface="Arial"/>
                <a:cs typeface="Arial"/>
                <a:sym typeface="Arial"/>
              </a:rPr>
              <a:t>&lt;/form&gt;</a:t>
            </a:r>
            <a:endParaRPr/>
          </a:p>
          <a:p>
            <a:pPr indent="0" lvl="0" marL="0" marR="0" rtl="0" algn="l">
              <a:lnSpc>
                <a:spcPct val="94000"/>
              </a:lnSpc>
              <a:spcBef>
                <a:spcPts val="1400"/>
              </a:spcBef>
              <a:spcAft>
                <a:spcPts val="0"/>
              </a:spcAft>
              <a:buClr>
                <a:srgbClr val="2C3E50"/>
              </a:buClr>
              <a:buSzPts val="2400"/>
              <a:buFont typeface="Source Sans Pro"/>
              <a:buNone/>
            </a:pPr>
            <a:r>
              <a:t/>
            </a:r>
            <a:endParaRPr b="0" i="0" sz="2400" u="none">
              <a:solidFill>
                <a:srgbClr val="2C3E50"/>
              </a:solidFill>
              <a:latin typeface="Arial"/>
              <a:ea typeface="Arial"/>
              <a:cs typeface="Arial"/>
              <a:sym typeface="Arial"/>
            </a:endParaRPr>
          </a:p>
          <a:p>
            <a:pPr indent="0" lvl="0" marL="0" marR="0" rtl="0" algn="l">
              <a:lnSpc>
                <a:spcPct val="94000"/>
              </a:lnSpc>
              <a:spcBef>
                <a:spcPts val="1400"/>
              </a:spcBef>
              <a:spcAft>
                <a:spcPts val="0"/>
              </a:spcAft>
              <a:buClr>
                <a:srgbClr val="2C3E50"/>
              </a:buClr>
              <a:buSzPts val="2000"/>
              <a:buFont typeface="Arial"/>
              <a:buNone/>
            </a:pPr>
            <a:r>
              <a:rPr b="1" i="0" lang="en-US" sz="2000" u="none">
                <a:solidFill>
                  <a:srgbClr val="2C3E50"/>
                </a:solidFill>
                <a:latin typeface="Arial"/>
                <a:ea typeface="Arial"/>
                <a:cs typeface="Arial"/>
                <a:sym typeface="Arial"/>
              </a:rPr>
              <a:t>application/x-www-form-urlencoded</a:t>
            </a:r>
            <a:r>
              <a:rPr b="0" i="0" lang="en-US" sz="2000" u="none">
                <a:solidFill>
                  <a:srgbClr val="2C3E50"/>
                </a:solidFill>
                <a:latin typeface="Arial"/>
                <a:ea typeface="Arial"/>
                <a:cs typeface="Arial"/>
                <a:sym typeface="Arial"/>
              </a:rPr>
              <a:t> : Default. All characters are encoded before sent (spaces are converted to "+" symbols, and special characters are converted to ASCII HEX values)</a:t>
            </a:r>
            <a:endParaRPr/>
          </a:p>
          <a:p>
            <a:pPr indent="0" lvl="0" marL="0" marR="0" rtl="0" algn="l">
              <a:lnSpc>
                <a:spcPct val="94000"/>
              </a:lnSpc>
              <a:spcBef>
                <a:spcPts val="1400"/>
              </a:spcBef>
              <a:spcAft>
                <a:spcPts val="0"/>
              </a:spcAft>
              <a:buClr>
                <a:srgbClr val="2C3E50"/>
              </a:buClr>
              <a:buSzPts val="2000"/>
              <a:buFont typeface="Arial"/>
              <a:buNone/>
            </a:pPr>
            <a:r>
              <a:rPr b="1" i="0" lang="en-US" sz="2000" u="none">
                <a:solidFill>
                  <a:srgbClr val="2C3E50"/>
                </a:solidFill>
                <a:latin typeface="Arial"/>
                <a:ea typeface="Arial"/>
                <a:cs typeface="Arial"/>
                <a:sym typeface="Arial"/>
              </a:rPr>
              <a:t>multipart/form-data</a:t>
            </a:r>
            <a:r>
              <a:rPr b="0" i="0" lang="en-US" sz="2000" u="none">
                <a:solidFill>
                  <a:srgbClr val="2C3E50"/>
                </a:solidFill>
                <a:latin typeface="Arial"/>
                <a:ea typeface="Arial"/>
                <a:cs typeface="Arial"/>
                <a:sym typeface="Arial"/>
              </a:rPr>
              <a:t> :</a:t>
            </a:r>
            <a:r>
              <a:rPr b="0" i="0" lang="en-US" sz="3200" u="none">
                <a:solidFill>
                  <a:srgbClr val="2C3E50"/>
                </a:solidFill>
                <a:latin typeface="Arial"/>
                <a:ea typeface="Arial"/>
                <a:cs typeface="Arial"/>
                <a:sym typeface="Arial"/>
              </a:rPr>
              <a:t> </a:t>
            </a:r>
            <a:r>
              <a:rPr b="0" i="0" lang="en-US" sz="1800" u="none">
                <a:solidFill>
                  <a:srgbClr val="2C3E50"/>
                </a:solidFill>
                <a:latin typeface="Arial"/>
                <a:ea typeface="Arial"/>
                <a:cs typeface="Arial"/>
                <a:sym typeface="Arial"/>
              </a:rPr>
              <a:t>No characters are encoded. This value is required when you are using forms that have a file upload control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13"/>
          <p:cNvSpPr txBox="1"/>
          <p:nvPr>
            <p:ph type="title"/>
          </p:nvPr>
        </p:nvSpPr>
        <p:spPr>
          <a:xfrm>
            <a:off x="360362" y="301625"/>
            <a:ext cx="9359900" cy="958850"/>
          </a:xfrm>
          <a:prstGeom prst="rect">
            <a:avLst/>
          </a:prstGeom>
          <a:noFill/>
          <a:ln>
            <a:noFill/>
          </a:ln>
        </p:spPr>
        <p:txBody>
          <a:bodyPr anchorCtr="0" anchor="ctr" bIns="0" lIns="0" spcFirstLastPara="1" rIns="0" wrap="square" tIns="900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PHP Global Variable $_FILE</a:t>
            </a:r>
            <a:endParaRPr/>
          </a:p>
        </p:txBody>
      </p:sp>
      <p:sp>
        <p:nvSpPr>
          <p:cNvPr id="117" name="Google Shape;117;p13"/>
          <p:cNvSpPr txBox="1"/>
          <p:nvPr>
            <p:ph idx="1" type="body"/>
          </p:nvPr>
        </p:nvSpPr>
        <p:spPr>
          <a:xfrm>
            <a:off x="360362" y="1979612"/>
            <a:ext cx="9359900" cy="5040312"/>
          </a:xfrm>
          <a:prstGeom prst="rect">
            <a:avLst/>
          </a:prstGeom>
          <a:noFill/>
          <a:ln>
            <a:noFill/>
          </a:ln>
        </p:spPr>
        <p:txBody>
          <a:bodyPr anchorCtr="0" anchor="t" bIns="0" lIns="0" spcFirstLastPara="1" rIns="0" wrap="square" tIns="18350">
            <a:noAutofit/>
          </a:bodyPr>
          <a:lstStyle/>
          <a:p>
            <a:pPr indent="-187325" lvl="0" marL="215900" marR="0" rtl="0" algn="l">
              <a:lnSpc>
                <a:spcPct val="94000"/>
              </a:lnSpc>
              <a:spcBef>
                <a:spcPts val="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$_FILES['userfile']['name'] : </a:t>
            </a:r>
            <a:r>
              <a:rPr b="0" i="0" lang="en-US" sz="2400" u="none">
                <a:solidFill>
                  <a:srgbClr val="2C3E50"/>
                </a:solidFill>
                <a:latin typeface="Arial"/>
                <a:ea typeface="Arial"/>
                <a:cs typeface="Arial"/>
                <a:sym typeface="Arial"/>
              </a:rPr>
              <a:t>The original name of the file on the client machine.</a:t>
            </a:r>
            <a:endParaRPr/>
          </a:p>
          <a:p>
            <a:pPr indent="-187325" lvl="0" marL="215900" marR="0" rtl="0" algn="l">
              <a:lnSpc>
                <a:spcPct val="94000"/>
              </a:lnSpc>
              <a:spcBef>
                <a:spcPts val="140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$_FILES['userfile']['type'] : </a:t>
            </a:r>
            <a:r>
              <a:rPr b="0" i="0" lang="en-US" sz="2400" u="none">
                <a:solidFill>
                  <a:srgbClr val="2C3E50"/>
                </a:solidFill>
                <a:latin typeface="Arial"/>
                <a:ea typeface="Arial"/>
                <a:cs typeface="Arial"/>
                <a:sym typeface="Arial"/>
              </a:rPr>
              <a:t>The mime type of the file, if the browser provided this information. An example would be "image/gif". This mime type is however not checked on the PHP side and therefore don't take its value for granted.</a:t>
            </a:r>
            <a:endParaRPr/>
          </a:p>
          <a:p>
            <a:pPr indent="-187325" lvl="0" marL="215900" marR="0" rtl="0" algn="l">
              <a:lnSpc>
                <a:spcPct val="94000"/>
              </a:lnSpc>
              <a:spcBef>
                <a:spcPts val="140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$_FILES['userfile']['size'] : </a:t>
            </a:r>
            <a:r>
              <a:rPr b="0" i="0" lang="en-US" sz="2400" u="none">
                <a:solidFill>
                  <a:srgbClr val="2C3E50"/>
                </a:solidFill>
                <a:latin typeface="Arial"/>
                <a:ea typeface="Arial"/>
                <a:cs typeface="Arial"/>
                <a:sym typeface="Arial"/>
              </a:rPr>
              <a:t>The size, in bytes, of the uploaded file.</a:t>
            </a:r>
            <a:endParaRPr/>
          </a:p>
          <a:p>
            <a:pPr indent="-187325" lvl="0" marL="215900" marR="0" rtl="0" algn="l">
              <a:lnSpc>
                <a:spcPct val="94000"/>
              </a:lnSpc>
              <a:spcBef>
                <a:spcPts val="140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$_FILES['userfile']['tmp_name'] :</a:t>
            </a:r>
            <a:r>
              <a:rPr b="0" i="0" lang="en-US" sz="2400" u="none">
                <a:solidFill>
                  <a:srgbClr val="2C3E50"/>
                </a:solidFill>
                <a:latin typeface="Arial"/>
                <a:ea typeface="Arial"/>
                <a:cs typeface="Arial"/>
                <a:sym typeface="Arial"/>
              </a:rPr>
              <a:t>The temporary filename of the file in which the uploaded file was stored on the server.</a:t>
            </a:r>
            <a:endParaRPr/>
          </a:p>
          <a:p>
            <a:pPr indent="-187325" lvl="0" marL="215900" marR="0" rtl="0" algn="l">
              <a:lnSpc>
                <a:spcPct val="94000"/>
              </a:lnSpc>
              <a:spcBef>
                <a:spcPts val="1400"/>
              </a:spcBef>
              <a:spcAft>
                <a:spcPts val="0"/>
              </a:spcAft>
              <a:buClr>
                <a:srgbClr val="2C3E50"/>
              </a:buClr>
              <a:buSzPts val="2400"/>
              <a:buFont typeface="Arial"/>
              <a:buNone/>
            </a:pPr>
            <a:r>
              <a:rPr b="1" i="0" lang="en-US" sz="2400" u="none">
                <a:solidFill>
                  <a:srgbClr val="2C3E50"/>
                </a:solidFill>
                <a:latin typeface="Arial"/>
                <a:ea typeface="Arial"/>
                <a:cs typeface="Arial"/>
                <a:sym typeface="Arial"/>
              </a:rPr>
              <a:t>$_FILES['userfile']['error'] : </a:t>
            </a:r>
            <a:r>
              <a:rPr b="0" i="0" lang="en-US" sz="2400" u="none">
                <a:solidFill>
                  <a:srgbClr val="2C3E50"/>
                </a:solidFill>
                <a:latin typeface="Arial"/>
                <a:ea typeface="Arial"/>
                <a:cs typeface="Arial"/>
                <a:sym typeface="Arial"/>
              </a:rPr>
              <a:t>The error code associated with this file upload. </a:t>
            </a:r>
            <a:endParaRPr/>
          </a:p>
          <a:p>
            <a:pPr indent="-342900" lvl="0" marL="342900" marR="0" rtl="0" algn="l">
              <a:lnSpc>
                <a:spcPct val="98000"/>
              </a:lnSpc>
              <a:spcBef>
                <a:spcPts val="1400"/>
              </a:spcBef>
              <a:spcAft>
                <a:spcPts val="0"/>
              </a:spcAft>
              <a:buNone/>
            </a:pPr>
            <a:r>
              <a:t/>
            </a:r>
            <a:endParaRPr b="0" i="0" sz="2400" u="none">
              <a:solidFill>
                <a:srgbClr val="2C3E5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14"/>
          <p:cNvSpPr txBox="1"/>
          <p:nvPr>
            <p:ph type="title"/>
          </p:nvPr>
        </p:nvSpPr>
        <p:spPr>
          <a:xfrm>
            <a:off x="360362" y="301625"/>
            <a:ext cx="9348787" cy="947737"/>
          </a:xfrm>
          <a:prstGeom prst="rect">
            <a:avLst/>
          </a:prstGeom>
          <a:noFill/>
          <a:ln>
            <a:noFill/>
          </a:ln>
        </p:spPr>
        <p:txBody>
          <a:bodyPr anchorCtr="0" anchor="ctr" bIns="0" lIns="0" spcFirstLastPara="1" rIns="0" wrap="square" tIns="0">
            <a:noAutofit/>
          </a:bodyPr>
          <a:lstStyle/>
          <a:p>
            <a:pPr indent="0" lvl="0" marL="0" rtl="0" algn="l">
              <a:lnSpc>
                <a:spcPct val="98000"/>
              </a:lnSpc>
              <a:spcBef>
                <a:spcPts val="0"/>
              </a:spcBef>
              <a:spcAft>
                <a:spcPts val="0"/>
              </a:spcAft>
              <a:buClr>
                <a:srgbClr val="FFFFFF"/>
              </a:buClr>
              <a:buSzPts val="3600"/>
              <a:buFont typeface="Source Sans Pro"/>
              <a:buNone/>
            </a:pPr>
            <a:r>
              <a:rPr b="1" i="0" lang="en-US" sz="3600" u="none">
                <a:solidFill>
                  <a:srgbClr val="FFFFFF"/>
                </a:solidFill>
                <a:latin typeface="Source Sans Pro"/>
                <a:ea typeface="Source Sans Pro"/>
                <a:cs typeface="Source Sans Pro"/>
                <a:sym typeface="Source Sans Pro"/>
              </a:rPr>
              <a:t>Upload File on the server side</a:t>
            </a:r>
            <a:endParaRPr/>
          </a:p>
        </p:txBody>
      </p:sp>
      <p:sp>
        <p:nvSpPr>
          <p:cNvPr id="124" name="Google Shape;124;p14"/>
          <p:cNvSpPr txBox="1"/>
          <p:nvPr>
            <p:ph idx="1" type="body"/>
          </p:nvPr>
        </p:nvSpPr>
        <p:spPr>
          <a:xfrm>
            <a:off x="360362" y="1979612"/>
            <a:ext cx="9348787" cy="5029200"/>
          </a:xfrm>
          <a:prstGeom prst="rect">
            <a:avLst/>
          </a:prstGeom>
          <a:noFill/>
          <a:ln>
            <a:noFill/>
          </a:ln>
        </p:spPr>
        <p:txBody>
          <a:bodyPr anchorCtr="0" anchor="t" bIns="0" lIns="0" spcFirstLastPara="1" rIns="0" wrap="square" tIns="8275">
            <a:noAutofit/>
          </a:bodyPr>
          <a:lstStyle/>
          <a:p>
            <a:pPr indent="-327025" lvl="0" marL="342900" marR="0" rtl="0" algn="l">
              <a:lnSpc>
                <a:spcPct val="98000"/>
              </a:lnSpc>
              <a:spcBef>
                <a:spcPts val="0"/>
              </a:spcBef>
              <a:spcAft>
                <a:spcPts val="0"/>
              </a:spcAft>
              <a:buClr>
                <a:srgbClr val="2C3E50"/>
              </a:buClr>
              <a:buSzPts val="3200"/>
              <a:buFont typeface="Arial"/>
              <a:buNone/>
            </a:pPr>
            <a:r>
              <a:rPr b="1" i="1" lang="en-US" sz="3200" u="none">
                <a:solidFill>
                  <a:srgbClr val="2C3E50"/>
                </a:solidFill>
                <a:latin typeface="Arial"/>
                <a:ea typeface="Arial"/>
                <a:cs typeface="Arial"/>
                <a:sym typeface="Arial"/>
              </a:rPr>
              <a:t>move_uploaded_file — Moves an uploaded file to a new location</a:t>
            </a:r>
            <a:endParaRPr/>
          </a:p>
          <a:p>
            <a:pPr indent="-327025" lvl="0" marL="342900" marR="0" rtl="0" algn="l">
              <a:lnSpc>
                <a:spcPct val="98000"/>
              </a:lnSpc>
              <a:spcBef>
                <a:spcPts val="1400"/>
              </a:spcBef>
              <a:spcAft>
                <a:spcPts val="0"/>
              </a:spcAft>
              <a:buClr>
                <a:srgbClr val="2C3E50"/>
              </a:buClr>
              <a:buSzPts val="3200"/>
              <a:buFont typeface="Source Sans Pro"/>
              <a:buNone/>
            </a:pPr>
            <a:r>
              <a:t/>
            </a:r>
            <a:endParaRPr b="1" i="0" sz="3200" u="none">
              <a:solidFill>
                <a:srgbClr val="2C3E50"/>
              </a:solidFill>
              <a:latin typeface="Arial"/>
              <a:ea typeface="Arial"/>
              <a:cs typeface="Arial"/>
              <a:sym typeface="Arial"/>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bool move_uploaded_file ( string $filename , string $destination )</a:t>
            </a:r>
            <a:endParaRPr/>
          </a:p>
          <a:p>
            <a:pPr indent="-327025" lvl="0" marL="342900" marR="0" rtl="0" algn="l">
              <a:lnSpc>
                <a:spcPct val="98000"/>
              </a:lnSpc>
              <a:spcBef>
                <a:spcPts val="1400"/>
              </a:spcBef>
              <a:spcAft>
                <a:spcPts val="0"/>
              </a:spcAft>
              <a:buClr>
                <a:srgbClr val="2C3E50"/>
              </a:buClr>
              <a:buSzPts val="3200"/>
              <a:buFont typeface="Source Sans Pro"/>
              <a:buNone/>
            </a:pPr>
            <a:r>
              <a:t/>
            </a:r>
            <a:endParaRPr b="1" i="0" sz="3200" u="none">
              <a:solidFill>
                <a:srgbClr val="2C3E50"/>
              </a:solidFill>
              <a:latin typeface="Arial"/>
              <a:ea typeface="Arial"/>
              <a:cs typeface="Arial"/>
              <a:sym typeface="Arial"/>
            </a:endParaRPr>
          </a:p>
          <a:p>
            <a:pPr indent="-327025" lvl="0" marL="342900" marR="0" rtl="0" algn="l">
              <a:lnSpc>
                <a:spcPct val="98000"/>
              </a:lnSpc>
              <a:spcBef>
                <a:spcPts val="1400"/>
              </a:spcBef>
              <a:spcAft>
                <a:spcPts val="0"/>
              </a:spcAft>
              <a:buClr>
                <a:srgbClr val="2C3E50"/>
              </a:buClr>
              <a:buSzPts val="3200"/>
              <a:buFont typeface="Arial"/>
              <a:buNone/>
            </a:pPr>
            <a:r>
              <a:rPr b="1" i="0" lang="en-US" sz="3200" u="none">
                <a:solidFill>
                  <a:srgbClr val="2C3E50"/>
                </a:solidFill>
                <a:latin typeface="Arial"/>
                <a:ea typeface="Arial"/>
                <a:cs typeface="Arial"/>
                <a:sym typeface="Arial"/>
              </a:rPr>
              <a:t>filename</a:t>
            </a:r>
            <a:r>
              <a:rPr b="0" i="0" lang="en-US" sz="3200" u="none">
                <a:solidFill>
                  <a:srgbClr val="2C3E50"/>
                </a:solidFill>
                <a:latin typeface="Arial"/>
                <a:ea typeface="Arial"/>
                <a:cs typeface="Arial"/>
                <a:sym typeface="Arial"/>
              </a:rPr>
              <a:t> : The filename of the uploaded file.</a:t>
            </a:r>
            <a:endParaRPr/>
          </a:p>
          <a:p>
            <a:pPr indent="-327025" lvl="0" marL="342900" marR="0" rtl="0" algn="l">
              <a:lnSpc>
                <a:spcPct val="98000"/>
              </a:lnSpc>
              <a:spcBef>
                <a:spcPts val="1400"/>
              </a:spcBef>
              <a:spcAft>
                <a:spcPts val="0"/>
              </a:spcAft>
              <a:buClr>
                <a:srgbClr val="2C3E50"/>
              </a:buClr>
              <a:buSzPts val="3200"/>
              <a:buFont typeface="Arial"/>
              <a:buNone/>
            </a:pPr>
            <a:r>
              <a:rPr b="1" i="0" lang="en-US" sz="3200" u="none">
                <a:solidFill>
                  <a:srgbClr val="2C3E50"/>
                </a:solidFill>
                <a:latin typeface="Arial"/>
                <a:ea typeface="Arial"/>
                <a:cs typeface="Arial"/>
                <a:sym typeface="Arial"/>
              </a:rPr>
              <a:t>destination</a:t>
            </a:r>
            <a:r>
              <a:rPr b="0" i="0" lang="en-US" sz="3200" u="none">
                <a:solidFill>
                  <a:srgbClr val="2C3E50"/>
                </a:solidFill>
                <a:latin typeface="Arial"/>
                <a:ea typeface="Arial"/>
                <a:cs typeface="Arial"/>
                <a:sym typeface="Arial"/>
              </a:rPr>
              <a:t> : The destination of the moved file.</a:t>
            </a:r>
            <a:endParaRPr/>
          </a:p>
          <a:p>
            <a:pPr indent="-327025" lvl="0" marL="342900" marR="0" rtl="0" algn="l">
              <a:lnSpc>
                <a:spcPct val="98000"/>
              </a:lnSpc>
              <a:spcBef>
                <a:spcPts val="1400"/>
              </a:spcBef>
              <a:spcAft>
                <a:spcPts val="0"/>
              </a:spcAft>
              <a:buClr>
                <a:srgbClr val="2C3E50"/>
              </a:buClr>
              <a:buSzPts val="3200"/>
              <a:buFont typeface="Source Sans Pro"/>
              <a:buNone/>
            </a:pPr>
            <a:r>
              <a:t/>
            </a:r>
            <a:endParaRPr b="1" i="0" sz="3200" u="none">
              <a:solidFill>
                <a:srgbClr val="2C3E50"/>
              </a:solidFill>
              <a:latin typeface="Arial"/>
              <a:ea typeface="Arial"/>
              <a:cs typeface="Arial"/>
              <a:sym typeface="Arial"/>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&lt;?php</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if ($_SERVER['REQUEST_METHOD'] == "POST") {</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  $errorinfo = $_FILES["myfile"]["error"];</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  $filename = $_FILES["myfile"]["name"];</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  $tmpfile = $_FILES["myfile"]["tmp_name"];</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  $filesize = $_FILES["myfile"]["size"];</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  $filetype = $_FILES["myfile"]["type"];</a:t>
            </a:r>
            <a:endParaRPr/>
          </a:p>
          <a:p>
            <a:pPr indent="-327025" lvl="0" marL="342900" marR="0" rtl="0" algn="l">
              <a:lnSpc>
                <a:spcPct val="98000"/>
              </a:lnSpc>
              <a:spcBef>
                <a:spcPts val="1400"/>
              </a:spcBef>
              <a:spcAft>
                <a:spcPts val="0"/>
              </a:spcAft>
              <a:buClr>
                <a:srgbClr val="2C3E50"/>
              </a:buClr>
              <a:buSzPts val="3200"/>
              <a:buFont typeface="Source Sans Pro"/>
              <a:buNone/>
            </a:pPr>
            <a:r>
              <a:t/>
            </a:r>
            <a:endParaRPr b="1" i="0" sz="3200" u="none">
              <a:solidFill>
                <a:srgbClr val="2C3E50"/>
              </a:solidFill>
              <a:latin typeface="Arial"/>
              <a:ea typeface="Arial"/>
              <a:cs typeface="Arial"/>
              <a:sym typeface="Arial"/>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  if ($filetype == "image/jpeg" &amp;&amp; $filesize &lt; 1048576)</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    move_uploaded_file($tmpfile, "mydirectory/" . $filename);</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  else </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    echo "Only jpegs under 1MB are invited to this party.";</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a:t>
            </a:r>
            <a:endParaRPr/>
          </a:p>
          <a:p>
            <a:pPr indent="-327025" lvl="0" marL="342900" marR="0" rtl="0" algn="l">
              <a:lnSpc>
                <a:spcPct val="98000"/>
              </a:lnSpc>
              <a:spcBef>
                <a:spcPts val="1400"/>
              </a:spcBef>
              <a:spcAft>
                <a:spcPts val="0"/>
              </a:spcAft>
              <a:buClr>
                <a:srgbClr val="2C3E50"/>
              </a:buClr>
              <a:buSzPts val="3200"/>
              <a:buFont typeface="Arial"/>
              <a:buNone/>
            </a:pPr>
            <a:r>
              <a:rPr b="0" i="0" lang="en-US" sz="3200" u="none">
                <a:solidFill>
                  <a:srgbClr val="2C3E50"/>
                </a:solidFill>
                <a:latin typeface="Arial"/>
                <a:ea typeface="Arial"/>
                <a:cs typeface="Arial"/>
                <a:sym typeface="Arial"/>
              </a:rPr>
              <a:t>?&gt;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