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496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760" y="8684640"/>
            <a:ext cx="2970000" cy="45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496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 txBox="1"/>
          <p:nvPr>
            <p:ph idx="12" type="sldNum"/>
          </p:nvPr>
        </p:nvSpPr>
        <p:spPr>
          <a:xfrm>
            <a:off x="3884760" y="8684640"/>
            <a:ext cx="2970000" cy="45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496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3884760" y="8684640"/>
            <a:ext cx="2970000" cy="45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480" y="14400"/>
            <a:ext cx="9131040" cy="6837120"/>
          </a:xfrm>
          <a:prstGeom prst="rtTriangle">
            <a:avLst/>
          </a:prstGeom>
          <a:gradFill>
            <a:gsLst>
              <a:gs pos="0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" name="Google Shape;7;p1"/>
          <p:cNvCxnSpPr/>
          <p:nvPr/>
        </p:nvCxnSpPr>
        <p:spPr>
          <a:xfrm>
            <a:off x="0" y="6480"/>
            <a:ext cx="9137520" cy="684504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 flipH="1">
            <a:off x="6467040" y="4948200"/>
            <a:ext cx="2676600" cy="1900440"/>
          </a:xfrm>
          <a:prstGeom prst="straightConnector1">
            <a:avLst/>
          </a:prstGeom>
          <a:noFill/>
          <a:ln cap="flat" cmpd="sng" w="9525">
            <a:solidFill>
              <a:srgbClr val="C6C6C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" name="Google Shape;9;p1"/>
          <p:cNvSpPr/>
          <p:nvPr/>
        </p:nvSpPr>
        <p:spPr>
          <a:xfrm>
            <a:off x="7853400" y="6849720"/>
            <a:ext cx="1893960" cy="1293840"/>
          </a:xfrm>
          <a:prstGeom prst="triangle">
            <a:avLst>
              <a:gd fmla="val 11086" name="adj"/>
            </a:avLst>
          </a:prstGeom>
          <a:gradFill>
            <a:gsLst>
              <a:gs pos="0">
                <a:srgbClr val="FF69A4"/>
              </a:gs>
              <a:gs pos="100000">
                <a:srgbClr val="B6004A"/>
              </a:gs>
            </a:gsLst>
            <a:lin ang="1547999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71600" y="6011280"/>
            <a:ext cx="578952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371600" y="5649840"/>
            <a:ext cx="57913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91240" y="5753160"/>
            <a:ext cx="501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255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•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80" y="14400"/>
            <a:ext cx="9131040" cy="6837120"/>
          </a:xfrm>
          <a:prstGeom prst="rtTriangle">
            <a:avLst/>
          </a:prstGeom>
          <a:gradFill>
            <a:gsLst>
              <a:gs pos="0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0" y="6480"/>
            <a:ext cx="9137520" cy="684504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 flipH="1">
            <a:off x="6467040" y="4948200"/>
            <a:ext cx="2676600" cy="1900440"/>
          </a:xfrm>
          <a:prstGeom prst="straightConnector1">
            <a:avLst/>
          </a:prstGeom>
          <a:noFill/>
          <a:ln cap="flat" cmpd="sng" w="9525">
            <a:solidFill>
              <a:srgbClr val="C6C6C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791240" y="6479640"/>
            <a:ext cx="213192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457200" y="6481800"/>
            <a:ext cx="4259160" cy="29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589520" y="6481080"/>
            <a:ext cx="501480" cy="30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3429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6480" y="6480"/>
            <a:ext cx="9131040" cy="6837120"/>
          </a:xfrm>
          <a:prstGeom prst="rtTriangle">
            <a:avLst/>
          </a:prstGeom>
          <a:gradFill>
            <a:gsLst>
              <a:gs pos="0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853400" y="1902240"/>
            <a:ext cx="1893960" cy="1293840"/>
          </a:xfrm>
          <a:prstGeom prst="triangle">
            <a:avLst>
              <a:gd fmla="val 11086" name="adj"/>
            </a:avLst>
          </a:prstGeom>
          <a:gradFill>
            <a:gsLst>
              <a:gs pos="0">
                <a:srgbClr val="FF69A4"/>
              </a:gs>
              <a:gs pos="100000">
                <a:srgbClr val="B6004A"/>
              </a:gs>
            </a:gsLst>
            <a:lin ang="1547999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>
            <a:off x="6467040" y="7560"/>
            <a:ext cx="2676600" cy="1903320"/>
          </a:xfrm>
          <a:prstGeom prst="straightConnector1">
            <a:avLst/>
          </a:prstGeom>
          <a:noFill/>
          <a:ln cap="flat" cmpd="sng" w="9525">
            <a:solidFill>
              <a:srgbClr val="C6C6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 flipH="1" rot="10800000">
            <a:off x="0" y="4680"/>
            <a:ext cx="9137520" cy="684864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955920" y="6476760"/>
            <a:ext cx="2132280" cy="3034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2619360" y="6481800"/>
            <a:ext cx="4260960" cy="29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49920" y="808920"/>
            <a:ext cx="50148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3429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480" y="14400"/>
            <a:ext cx="9131040" cy="6837120"/>
          </a:xfrm>
          <a:prstGeom prst="rtTriangle">
            <a:avLst/>
          </a:prstGeom>
          <a:gradFill>
            <a:gsLst>
              <a:gs pos="0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0" y="6480"/>
            <a:ext cx="9137520" cy="684504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" name="Google Shape;40;p7"/>
          <p:cNvCxnSpPr/>
          <p:nvPr/>
        </p:nvCxnSpPr>
        <p:spPr>
          <a:xfrm flipH="1">
            <a:off x="6467040" y="4948200"/>
            <a:ext cx="2676600" cy="1900440"/>
          </a:xfrm>
          <a:prstGeom prst="straightConnector1">
            <a:avLst/>
          </a:prstGeom>
          <a:noFill/>
          <a:ln cap="flat" cmpd="sng" w="9525">
            <a:solidFill>
              <a:srgbClr val="C6C6C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791240" y="6413400"/>
            <a:ext cx="2131920" cy="36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457200" y="6415200"/>
            <a:ext cx="425916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589520" y="6413400"/>
            <a:ext cx="5014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Times New Roman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790880" y="6481080"/>
            <a:ext cx="2128680" cy="30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457200" y="6481800"/>
            <a:ext cx="426096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7589520" y="6482880"/>
            <a:ext cx="50148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3429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6278040" y="6555960"/>
            <a:ext cx="213228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1135080" y="6556320"/>
            <a:ext cx="514332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10320" y="6555960"/>
            <a:ext cx="50148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5717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6108840" y="6555960"/>
            <a:ext cx="210024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1170000" y="6558120"/>
            <a:ext cx="494820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217000" y="6555960"/>
            <a:ext cx="36504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5717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880" y="774720"/>
            <a:ext cx="8319960" cy="17668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42880" y="774720"/>
            <a:ext cx="8319960" cy="176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41440" y="2249640"/>
            <a:ext cx="806112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0" y="146160"/>
            <a:ext cx="8491680" cy="11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195120" y="146160"/>
            <a:ext cx="849168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52280" y="1317600"/>
            <a:ext cx="8915400" cy="538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mysql_connect(“…",“…",“…");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(!$con)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die('Could not connect: ' . mysql_error());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mysql_select_db("my_db", $con);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mysql_query("INSERT INTO Persons (FirstName,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LastName, Age)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VALUES ('Peter','Griffin','35')");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mysql_query("INSERT INTO Persons (FirstName,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LastName, Age) 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VALUES ('Glenn', ‘Brown', '33')");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mysql_close($con);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40" y="-92160"/>
            <a:ext cx="8454960" cy="162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231840" y="-92160"/>
            <a:ext cx="8454960" cy="162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152400" y="1828800"/>
            <a:ext cx="8915280" cy="48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action="insert.php" method="post"&gt;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Firstname: &lt;input type="text" name=“nameF" /&gt;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Lastname: &lt;input type="text" name=“nameL" /&gt;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Age: &lt;input type="text" name="age" /&gt;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/&gt;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40" y="-92160"/>
            <a:ext cx="8454960" cy="162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>
            <a:off x="231840" y="-92160"/>
            <a:ext cx="8454960" cy="162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152400" y="1295280"/>
            <a:ext cx="8915280" cy="54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mysql_connect(“…",“…",“…");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(!$con)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 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die('Could not connect: ' . mysql_error());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mysql_select_db("my_db", $con);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$sql="INSERT INTO Persons(FirstName, LastName, Age)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VALUES ('$_POST[firstname]','$_POST[lastname]',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'$_POST[age]')";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(!mysql_query($sql,$con))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  die('Error: ' . mysql_error());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"1 record added";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mysql_close($con)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152280" y="1882800"/>
            <a:ext cx="8991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colName1, colName2, colName3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Persons;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mysql_connect(. . .);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mysql_select_db("my_db“, $con);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$sql = “SELECT FirstName, LastName 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FROM Persons;”; 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 = mysql_query($sql);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685800"/>
            <a:ext cx="88392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5B8B7"/>
                </a:solidFill>
                <a:latin typeface="Arial"/>
                <a:ea typeface="Arial"/>
                <a:cs typeface="Arial"/>
                <a:sym typeface="Arial"/>
              </a:rPr>
              <a:t>Different PHP Functions for Fetching Recordsets</a:t>
            </a:r>
            <a:endParaRPr b="1" sz="2800">
              <a:solidFill>
                <a:srgbClr val="E5B8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381000" y="1371600"/>
            <a:ext cx="8153400" cy="8956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mysql_affected_rows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number of affected rows in previous MySQL UPDATE / DELETE Statement.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mysql_num_rows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you how many records were returned from a previous SELECT Statement.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mysql_fetch_array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a result row as an associative array, a numeric array, or both.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mysql_fetch_assoc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a result row as an associative array. This one is best method out of all.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mysql_num_fields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number of fields in result.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mysql_fetch_field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column information from a result and return as an object.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mysql_fetch_object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a result row as an object.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0" y="685800"/>
            <a:ext cx="88392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5B8B7"/>
                </a:solidFill>
                <a:latin typeface="Arial"/>
                <a:ea typeface="Arial"/>
                <a:cs typeface="Arial"/>
                <a:sym typeface="Arial"/>
              </a:rPr>
              <a:t>Different PHP Functions for Fetching Recordsets</a:t>
            </a:r>
            <a:endParaRPr b="1" sz="2800">
              <a:solidFill>
                <a:srgbClr val="E5B8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304800" y="1607701"/>
            <a:ext cx="838200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mysql_fetch_row 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result row as an enumerated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mysql_insert_id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Retrieves the ID generated for an AUTO_INCREMENT column by the previous query (usually INSERT).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mysql_pconnect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 persistent connection to a MySQL server.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mysql_real_escape_string -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Escapes special characters in a string for use in an SQL statement. (Must be used to avoid SQL injections).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2400"/>
            <a:ext cx="8229600" cy="18097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/>
          <p:nvPr/>
        </p:nvSpPr>
        <p:spPr>
          <a:xfrm>
            <a:off x="457200" y="122400"/>
            <a:ext cx="8229600" cy="180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152280" y="1882800"/>
            <a:ext cx="8991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$result = mysql_query($sql);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while($row = mysql_fetch_array($result)){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echo $row['FirstName'] . " " .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$row['LastName'];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echo "&lt;br /&gt;";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0" y="268200"/>
            <a:ext cx="849168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/>
          <p:nvPr/>
        </p:nvSpPr>
        <p:spPr>
          <a:xfrm>
            <a:off x="195120" y="268200"/>
            <a:ext cx="849168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152280" y="1882800"/>
            <a:ext cx="85345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table_name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column1=value, column2=value2,...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some_column = some_value;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0" y="219240"/>
            <a:ext cx="849168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/>
          <p:nvPr/>
        </p:nvSpPr>
        <p:spPr>
          <a:xfrm>
            <a:off x="195120" y="219240"/>
            <a:ext cx="8491680" cy="117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228600" y="1219320"/>
            <a:ext cx="8763120" cy="54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mysql_connect(“…",“…",“…");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(!$con)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die('Could not connect: ' .   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mysql_error());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mysql_select_db("my_db", $con);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$sql = “UPDATE Persons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    Age = ’36’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WHERE  FirstName = ‘Peter’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AND    LastName = “Griffin’”;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mysql_query($sql, $con);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mysql_close($con);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0" y="268200"/>
            <a:ext cx="849168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/>
          <p:nvPr/>
        </p:nvSpPr>
        <p:spPr>
          <a:xfrm>
            <a:off x="195120" y="268200"/>
            <a:ext cx="849168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152280" y="1882800"/>
            <a:ext cx="85345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table_name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some_column = some_value;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57200" y="1882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b="0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popular open-source database management system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b="0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works with 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b="0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web-based database applications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0" y="219240"/>
            <a:ext cx="8491680" cy="117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/>
          <p:nvPr/>
        </p:nvSpPr>
        <p:spPr>
          <a:xfrm>
            <a:off x="195120" y="219240"/>
            <a:ext cx="8491680" cy="117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228600" y="1219320"/>
            <a:ext cx="8763120" cy="54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mysql_connect(“…",“…",“…");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(!$con)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die('Could not connect: ' .   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mysql_error());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mysql_select_db("my_db", $con);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$sql = “DELETE FROM Persons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WHERE FirstName = ‘Peter’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AND LastName = “Griffin’”);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mysql_query($sql, $con);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mysql_close($con);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jitenb\Local Settings\Temporary Internet Files\Content.IE5\RL0OVVHL\MC900441322[1].png" id="218" name="Google Shape;2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60020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57200" y="1882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to host server  which has Mysql installed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database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an SQL statement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the SQL statement and (optionally) return a record set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data from recordset using php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connection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60" y="-19080"/>
            <a:ext cx="7448760" cy="10000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71360" y="-19080"/>
            <a:ext cx="7448760" cy="100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28600" y="838080"/>
            <a:ext cx="8610600" cy="502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$server = ‘localhost’;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$username = ‘peter’;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$pswd = ‘!?+&amp;*’;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mysql_connect($server,$username, 						$pswd);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(!$con){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die('Could not connect:'. mysql_error());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$db = @mysql_select_db($dbName,$connection)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or die(mysql_error());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52280" y="1882800"/>
            <a:ext cx="8991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6845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database_name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mysql_connect("localhost","peter“,"abc123");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$sql = “CREATE DATABASE myDB”;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mysql_query(“$sql”, $con));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52280" y="1882800"/>
            <a:ext cx="8991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table_name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(column_name1 data_type,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column_name2 data_type,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column_name3 data_type,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-66600"/>
            <a:ext cx="8229600" cy="11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457200" y="-66600"/>
            <a:ext cx="82296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76320" y="838080"/>
            <a:ext cx="9067680" cy="586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b="1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b="1" i="0" sz="2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//Connect to Mysql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mysql_connect(. . .);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//Create database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mysql_query("CREATE DATABASE my_db",$con);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//Select DB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mysql_select_db("my_db", $con);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//Create table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$sql = "CREATE TABLE Persons(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FirstName varchar(15),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LastName varchar(15),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Age int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)”;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//Execute SQL statement</a:t>
            </a:r>
            <a:b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mysql_query($sql, $con);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52280" y="1882800"/>
            <a:ext cx="88394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DB already exists: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$con = mysql_connect("localhost","peter“,"abc123");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$db = mysql_select_db("my_db“,$con);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0" y="268200"/>
            <a:ext cx="8491680" cy="13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195120" y="268200"/>
            <a:ext cx="849168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152280" y="1882800"/>
            <a:ext cx="87631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table_name</a:t>
            </a:r>
            <a:b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(value1, value2, value3,...)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table_name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(column1, column2, column3,...)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(value1, value2, value3,...)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