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32" r:id="rId4"/>
    <p:sldMasterId id="2147483733" r:id="rId5"/>
    <p:sldMasterId id="2147483734" r:id="rId6"/>
    <p:sldMasterId id="2147483735" r:id="rId7"/>
    <p:sldMasterId id="2147483736" r:id="rId8"/>
    <p:sldMasterId id="2147483737" r:id="rId9"/>
    <p:sldMasterId id="2147483738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098E1D-F714-45B2-BB44-0EBF082302AA}">
  <a:tblStyle styleId="{F2098E1D-F714-45B2-BB44-0EBF082302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:notes"/>
          <p:cNvSpPr txBox="1"/>
          <p:nvPr>
            <p:ph idx="1"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3:notes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4:notes"/>
          <p:cNvSpPr txBox="1"/>
          <p:nvPr>
            <p:ph idx="1"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4:notes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:notes"/>
          <p:cNvSpPr txBox="1"/>
          <p:nvPr>
            <p:ph idx="1"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5:notes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457200" y="1143000"/>
            <a:ext cx="8228520" cy="49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" type="subTitle"/>
          </p:nvPr>
        </p:nvSpPr>
        <p:spPr>
          <a:xfrm>
            <a:off x="457200" y="1143000"/>
            <a:ext cx="8228520" cy="49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8" name="Google Shape;18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idx="1" type="subTitle"/>
          </p:nvPr>
        </p:nvSpPr>
        <p:spPr>
          <a:xfrm>
            <a:off x="457200" y="1143000"/>
            <a:ext cx="8228520" cy="49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7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1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2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2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0" name="Google Shape;25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6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7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9"/>
          <p:cNvSpPr txBox="1"/>
          <p:nvPr>
            <p:ph idx="1" type="subTitle"/>
          </p:nvPr>
        </p:nvSpPr>
        <p:spPr>
          <a:xfrm>
            <a:off x="457200" y="1143000"/>
            <a:ext cx="8228520" cy="49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0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0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0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6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2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6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3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4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6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4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57200" y="1143000"/>
            <a:ext cx="8228520" cy="49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5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5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2" name="Google Shape;31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9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0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7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7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2"/>
          <p:cNvSpPr txBox="1"/>
          <p:nvPr>
            <p:ph idx="1" type="subTitle"/>
          </p:nvPr>
        </p:nvSpPr>
        <p:spPr>
          <a:xfrm>
            <a:off x="457200" y="1143000"/>
            <a:ext cx="8228520" cy="49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3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73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73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4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7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7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7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5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7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7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7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6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7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7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7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7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7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7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7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7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78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4" name="Google Shape;374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0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2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8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3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8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4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8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8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5"/>
          <p:cNvSpPr txBox="1"/>
          <p:nvPr>
            <p:ph idx="1" type="subTitle"/>
          </p:nvPr>
        </p:nvSpPr>
        <p:spPr>
          <a:xfrm>
            <a:off x="457200" y="1143000"/>
            <a:ext cx="8228520" cy="49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6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8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8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8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7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8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8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8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8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8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8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8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9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8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0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9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9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9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90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9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9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36" name="Google Shape;436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 rot="10800000">
            <a:off x="5410080" y="3809160"/>
            <a:ext cx="373284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 flipH="1" rot="10800000">
            <a:off x="5410080" y="3896280"/>
            <a:ext cx="3732840" cy="190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 flipH="1" rot="10800000">
            <a:off x="5410080" y="4114440"/>
            <a:ext cx="3732840" cy="792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5410080" y="4163760"/>
            <a:ext cx="1964880" cy="1728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 flipH="1" rot="10800000">
            <a:off x="5410080" y="4198680"/>
            <a:ext cx="1964880" cy="792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5410080" y="3962520"/>
            <a:ext cx="3062160" cy="26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7376400" y="4061160"/>
            <a:ext cx="1599120" cy="356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3649680"/>
            <a:ext cx="9142920" cy="243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3675600"/>
            <a:ext cx="9142920" cy="139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 flipH="1" rot="10800000">
            <a:off x="6414120" y="3641760"/>
            <a:ext cx="2728800" cy="2473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9142920" cy="3700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10800000">
            <a:off x="5410080" y="359640"/>
            <a:ext cx="373284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 flipH="1" rot="10800000">
            <a:off x="5410080" y="359640"/>
            <a:ext cx="373284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 flipH="1" rot="10800000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604520"/>
            <a:ext cx="401508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4673880" y="1604520"/>
            <a:ext cx="401508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0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0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0"/>
          <p:cNvSpPr/>
          <p:nvPr/>
        </p:nvSpPr>
        <p:spPr>
          <a:xfrm flipH="1" rot="10800000">
            <a:off x="5410080" y="359640"/>
            <a:ext cx="373284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0"/>
          <p:cNvSpPr/>
          <p:nvPr/>
        </p:nvSpPr>
        <p:spPr>
          <a:xfrm flipH="1" rot="10800000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0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0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0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0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0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3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3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3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3"/>
          <p:cNvSpPr/>
          <p:nvPr/>
        </p:nvSpPr>
        <p:spPr>
          <a:xfrm flipH="1" rot="10800000">
            <a:off x="5410080" y="359640"/>
            <a:ext cx="373284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3"/>
          <p:cNvSpPr/>
          <p:nvPr/>
        </p:nvSpPr>
        <p:spPr>
          <a:xfrm flipH="1" rot="10800000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3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3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3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3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3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3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3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3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7" name="Google Shape;267;p53"/>
          <p:cNvSpPr txBox="1"/>
          <p:nvPr>
            <p:ph idx="1"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6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6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66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6"/>
          <p:cNvSpPr/>
          <p:nvPr/>
        </p:nvSpPr>
        <p:spPr>
          <a:xfrm flipH="1" rot="10800000">
            <a:off x="5410080" y="359640"/>
            <a:ext cx="373284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6"/>
          <p:cNvSpPr/>
          <p:nvPr/>
        </p:nvSpPr>
        <p:spPr>
          <a:xfrm flipH="1" rot="10800000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66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6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6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6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66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6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6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6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9" name="Google Shape;329;p6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9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9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79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79"/>
          <p:cNvSpPr/>
          <p:nvPr/>
        </p:nvSpPr>
        <p:spPr>
          <a:xfrm flipH="1" rot="10800000">
            <a:off x="5410080" y="359640"/>
            <a:ext cx="373284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79"/>
          <p:cNvSpPr/>
          <p:nvPr/>
        </p:nvSpPr>
        <p:spPr>
          <a:xfrm flipH="1" rot="10800000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79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9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79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79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79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79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79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79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9"/>
          <p:cNvSpPr txBox="1"/>
          <p:nvPr>
            <p:ph type="title"/>
          </p:nvPr>
        </p:nvSpPr>
        <p:spPr>
          <a:xfrm>
            <a:off x="457200" y="11430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1" name="Google Shape;391;p7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php.net/manual/en/language.types.array.php" TargetMode="External"/><Relationship Id="rId4" Type="http://schemas.openxmlformats.org/officeDocument/2006/relationships/hyperlink" Target="http://www.w3schools.com/php/php_ref_array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2"/>
          <p:cNvSpPr/>
          <p:nvPr/>
        </p:nvSpPr>
        <p:spPr>
          <a:xfrm>
            <a:off x="457200" y="2133720"/>
            <a:ext cx="84571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Array &amp; Strings in PHP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2"/>
          <p:cNvSpPr/>
          <p:nvPr/>
        </p:nvSpPr>
        <p:spPr>
          <a:xfrm>
            <a:off x="380880" y="4191120"/>
            <a:ext cx="49518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64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rPr>
              <a:t>By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rPr>
              <a:t>	Ekta Makawana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1"/>
          <p:cNvSpPr/>
          <p:nvPr/>
        </p:nvSpPr>
        <p:spPr>
          <a:xfrm>
            <a:off x="533520" y="68580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3E3F67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01"/>
          <p:cNvSpPr/>
          <p:nvPr/>
        </p:nvSpPr>
        <p:spPr>
          <a:xfrm>
            <a:off x="457200" y="1676520"/>
            <a:ext cx="40374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Array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[Griffin] =&gt; Array  (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128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[0] =&gt; Peter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128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[1] =&gt; Lois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128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[2] =&gt; Megan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[Quagmire] =&gt; Array  (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 	[0] =&gt; Glenn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[Brown] =&gt; Array  (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128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[0] =&gt; Cleveland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128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[1] =&gt; Loretta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128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[2] =&gt; Junior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	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01"/>
          <p:cNvSpPr/>
          <p:nvPr/>
        </p:nvSpPr>
        <p:spPr>
          <a:xfrm>
            <a:off x="3505320" y="1676520"/>
            <a:ext cx="54853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3E3F67"/>
                </a:solidFill>
                <a:latin typeface="Georgia"/>
                <a:ea typeface="Georgia"/>
                <a:cs typeface="Georgia"/>
                <a:sym typeface="Georgia"/>
              </a:rPr>
              <a:t>Fetch Values from multidimensional array is 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&lt;?php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	echo "Is " . $families['Griffin'][2] . " a part of the Griffin family?";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?&gt;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Is Megan a part of the Griffin family?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2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Inspecting arrays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438280"/>
            <a:ext cx="8228520" cy="342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3"/>
          <p:cNvSpPr txBox="1"/>
          <p:nvPr/>
        </p:nvSpPr>
        <p:spPr>
          <a:xfrm>
            <a:off x="457200" y="685800"/>
            <a:ext cx="8228520" cy="106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Array Functions </a:t>
            </a:r>
            <a:b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3"/>
          <p:cNvSpPr txBox="1"/>
          <p:nvPr/>
        </p:nvSpPr>
        <p:spPr>
          <a:xfrm>
            <a:off x="457200" y="1752480"/>
            <a:ext cx="708552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600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count($ar) -</a:t>
            </a:r>
            <a:r>
              <a:rPr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many elements in an array</a:t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is_array($ar) -</a:t>
            </a:r>
            <a:r>
              <a:rPr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TRUE if a variable is an array</a:t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isset($ar['key']) -</a:t>
            </a:r>
            <a:r>
              <a:rPr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TRUE if key is set in the array</a:t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sort($ar) -</a:t>
            </a:r>
            <a:r>
              <a:rPr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Sorts the array values (loses key)</a:t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ksort($ar) -</a:t>
            </a:r>
            <a:r>
              <a:rPr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Sorts the array by key</a:t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asort($ar) -</a:t>
            </a:r>
            <a:r>
              <a:rPr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Sorts array by value, keeping key association</a:t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1104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shuffle($ar) -</a:t>
            </a:r>
            <a:r>
              <a:rPr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Shuffles the array into random order</a:t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4"/>
          <p:cNvSpPr/>
          <p:nvPr/>
        </p:nvSpPr>
        <p:spPr>
          <a:xfrm>
            <a:off x="200160" y="971640"/>
            <a:ext cx="882936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 = array();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$za["name"] = "Chuck";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$za["course"] = "PHPIntro";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"Count: " . count($za) . "\n";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  is_array($za) ) {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echo '$za Is an array' . "\n";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echo '$za Is not an array' . "\n";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isset($za['name']) ? "name is set\n" : "name is not set\n";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isset($za['addr']) ? "addr is set\n" : "addr is not set\n";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04"/>
          <p:cNvSpPr/>
          <p:nvPr/>
        </p:nvSpPr>
        <p:spPr>
          <a:xfrm>
            <a:off x="5243400" y="1523880"/>
            <a:ext cx="3290400" cy="217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Count: 2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$za Is an array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 is set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addr is not set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05"/>
          <p:cNvSpPr/>
          <p:nvPr/>
        </p:nvSpPr>
        <p:spPr>
          <a:xfrm>
            <a:off x="327600" y="1690560"/>
            <a:ext cx="4167720" cy="305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 = array();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$za["name"] = "Chuck";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$za["course"] = "PHPIntro";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$za["topic"] = "PHP";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print_r($za);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sort($za);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print_r($za);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05"/>
          <p:cNvSpPr/>
          <p:nvPr/>
        </p:nvSpPr>
        <p:spPr>
          <a:xfrm>
            <a:off x="4679280" y="1190520"/>
            <a:ext cx="4228920" cy="430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Array(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[name] =&gt; Chuck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[course] =&gt; PHPIntro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[topic] =&gt; PHP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Array(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[0] =&gt; Chuck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[1] =&gt; PHP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[2] =&gt; PHPIntro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6"/>
          <p:cNvSpPr/>
          <p:nvPr/>
        </p:nvSpPr>
        <p:spPr>
          <a:xfrm>
            <a:off x="327600" y="1338120"/>
            <a:ext cx="3858120" cy="324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 = array();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$za["name"] = "Chuck";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$za["course"] = "PHPIntro";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$za["topic"] = "PHP";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print_r($za);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ksort($za);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print_r($za);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asort($za);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print_r($za);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06"/>
          <p:cNvSpPr/>
          <p:nvPr/>
        </p:nvSpPr>
        <p:spPr>
          <a:xfrm>
            <a:off x="4679280" y="133200"/>
            <a:ext cx="4228920" cy="641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Array(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[name] =&gt; Chuck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[course] =&gt; PHPIntro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[topic] =&gt; PHP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Array(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[course] =&gt; PHPIntro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[name] =&gt; Chuck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[topic] =&gt; PHP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Array(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[name] =&gt; Chuck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[topic] =&gt; PHP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[course] =&gt; PHPIntro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Google Shape;536;p107"/>
          <p:cNvGraphicFramePr/>
          <p:nvPr/>
        </p:nvGraphicFramePr>
        <p:xfrm>
          <a:off x="45720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{F2098E1D-F714-45B2-BB44-0EBF082302AA}</a:tableStyleId>
              </a:tblPr>
              <a:tblGrid>
                <a:gridCol w="2514600"/>
                <a:gridCol w="5715000"/>
              </a:tblGrid>
              <a:tr h="36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Functions 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Behavior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548A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explode()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Explode the string into an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implode()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Convert array in to the string.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min()  &amp; max()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Get the smallest and largest value from an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array_push()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add the element at the end of the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array_pop()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remove element from the end of the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array_slice()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extract particular segment from the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array_shift()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remove the element from the beginning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array_unique()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remove duplicate elements from the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array_reverse()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reverse the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sort()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sort an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asort()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sort associative array (values are sorted here)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ksort()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sort associative array (keys are sorted here)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5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array_diff()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the value of first array which are not in second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array_merge()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merger two 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array_intersect()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Used to find common element in two arrays.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8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Deleting items from an array :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2" name="Google Shape;542;p108"/>
          <p:cNvGraphicFramePr/>
          <p:nvPr/>
        </p:nvGraphicFramePr>
        <p:xfrm>
          <a:off x="457200" y="224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{F2098E1D-F714-45B2-BB44-0EBF082302AA}</a:tableStyleId>
              </a:tblPr>
              <a:tblGrid>
                <a:gridCol w="2514600"/>
                <a:gridCol w="5715000"/>
              </a:tblGrid>
              <a:tr h="36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Functions 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Behavior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548A"/>
                    </a:solidFill>
                  </a:tcPr>
                </a:tc>
              </a:tr>
              <a:tr h="170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unset($array[index])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 deleting an element from an array in PHP, a good function to use is the unset function.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This will delete an indexed element from an $array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A"/>
                    </a:solidFill>
                  </a:tcPr>
                </a:tc>
              </a:tr>
              <a:tr h="4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9"/>
          <p:cNvSpPr/>
          <p:nvPr/>
        </p:nvSpPr>
        <p:spPr>
          <a:xfrm>
            <a:off x="380880" y="1600200"/>
            <a:ext cx="8228520" cy="43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For more functions details refer below link.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520" lvl="2" marL="92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000"/>
              <a:buFont typeface="Noto Sans Symbols"/>
              <a:buChar char="●"/>
            </a:pPr>
            <a:r>
              <a:rPr b="0" i="0" lang="en-IN" sz="20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http://php.net/manual/en/language.types.array.php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520" lvl="2" marL="92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000"/>
              <a:buFont typeface="Noto Sans Symbols"/>
              <a:buChar char="●"/>
            </a:pPr>
            <a:r>
              <a:rPr b="0" i="0" lang="en-IN" sz="20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http://www.w3schools.com/php/php_ref_array.asp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0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Iterating an arrays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10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000"/>
              <a:buFont typeface="Georgia"/>
              <a:buChar char="▫"/>
            </a:pPr>
            <a:r>
              <a:rPr b="0" i="0" lang="en-IN" sz="2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Our favorite iterating construct for looping through an array is </a:t>
            </a:r>
            <a:r>
              <a:rPr b="1" i="1" lang="en-IN" sz="2000" u="sng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foreach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000"/>
              <a:buFont typeface="Georgia"/>
              <a:buChar char="▫"/>
            </a:pPr>
            <a:r>
              <a:rPr b="0" i="0" lang="en-IN" sz="2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Foreach loop allows to processing entire array without having to pre-evaluate the size of the array.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000"/>
              <a:buFont typeface="Georgia"/>
              <a:buChar char="▫"/>
            </a:pPr>
            <a:r>
              <a:rPr b="0" i="0" lang="en-IN" sz="2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There are 2 flavors of the foreach 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520" lvl="2" marL="92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foreach (array_expression as $value_var)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800" lvl="4" marL="138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600"/>
              <a:buFont typeface="Georgia"/>
              <a:buChar char="▫"/>
            </a:pPr>
            <a:r>
              <a:rPr b="0" i="0" lang="en-IN" sz="16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loops over the array given by array_expression. On each loop, the value of the current element is assigned to $value_var and the internal array pointer is advanced by one (so on the next loop, you'll be looking at the next element)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520" lvl="2" marL="92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foreach (array_expression as $key_var =&gt; $value_var)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800" lvl="4" marL="138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Noto Sans Symbols"/>
              <a:buChar char="▪"/>
            </a:pPr>
            <a:r>
              <a:rPr b="0" i="0" lang="en-IN" sz="12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does the same thing, except that the current element's key will be assigned to the variable $key_var on each loop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3"/>
          <p:cNvSpPr/>
          <p:nvPr/>
        </p:nvSpPr>
        <p:spPr>
          <a:xfrm>
            <a:off x="432000" y="73404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an Array?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3"/>
          <p:cNvSpPr/>
          <p:nvPr/>
        </p:nvSpPr>
        <p:spPr>
          <a:xfrm>
            <a:off x="308880" y="1296000"/>
            <a:ext cx="8351640" cy="48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An array is a special variable, which can hold more than one value at a time.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Array are lists,or lists of lists or lists of lists of lists (multidimensional array)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Each element in the array is assigned its own ID so that it can be easily accessed.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Each elements in array can be address by either number or text values.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Like , $array[key] = value;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If you want to see the structure of an array, use the print_r function to recursively print an array inside of pre tags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1"/>
          <p:cNvSpPr/>
          <p:nvPr/>
        </p:nvSpPr>
        <p:spPr>
          <a:xfrm>
            <a:off x="457200" y="685800"/>
            <a:ext cx="8228520" cy="594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000"/>
              <a:buFont typeface="Georgia"/>
              <a:buChar char="▫"/>
            </a:pPr>
            <a:r>
              <a:rPr b="0" i="0" lang="en-IN" sz="2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When foreach first starts executing, the internal array pointer is automatically reset to the first element of the array. This means that you do not need to call reset() before a foreach  loop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000"/>
              <a:buFont typeface="Georgia"/>
              <a:buChar char="▫"/>
            </a:pPr>
            <a:r>
              <a:rPr b="0" i="0" lang="en-IN" sz="2000" u="sng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Example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0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0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0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000" u="sng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Output :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0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	red 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0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	green 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0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	blue 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0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2000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yellow 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9" name="Google Shape;559;p111"/>
          <p:cNvGraphicFramePr/>
          <p:nvPr/>
        </p:nvGraphicFramePr>
        <p:xfrm>
          <a:off x="1219320" y="2133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{F2098E1D-F714-45B2-BB44-0EBF082302AA}</a:tableStyleId>
              </a:tblPr>
              <a:tblGrid>
                <a:gridCol w="5333050"/>
              </a:tblGrid>
              <a:tr h="177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&lt;?php </a:t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$colors = array("red", "green", "blue", "yellow"); </a:t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foreach ($colors as $value) {</a:t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    echo "$value &lt;br&gt;";</a:t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}</a:t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?&gt;</a:t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12"/>
          <p:cNvSpPr/>
          <p:nvPr/>
        </p:nvSpPr>
        <p:spPr>
          <a:xfrm>
            <a:off x="457200" y="685800"/>
            <a:ext cx="8228520" cy="571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4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3 Kinds of Arrays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4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1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Indexed arrays : </a:t>
            </a: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Arrays with a numeric 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1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Associative arrays : </a:t>
            </a: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Arrays with named keys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1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Multidimensional arrays : </a:t>
            </a: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Arrays containing one or more arrays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5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1. Indexed Array (Numeric Array)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95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 numeric array stores each element with a numeric ID key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There are 2 ways to write a numeric array.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120" lvl="2" marL="116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The index can be assigned automatically (index always starts at 0), like this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160" lvl="3" marL="1179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200"/>
              <a:buFont typeface="Noto Sans Symbols"/>
              <a:buChar char="●"/>
            </a:pPr>
            <a:r>
              <a:rPr b="0" i="0" lang="en-IN" sz="22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Example 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		$names = array("Peter","John","Joe");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120" lvl="2" marL="116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the index can be assigned manually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160" lvl="3" marL="1179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200"/>
              <a:buFont typeface="Noto Sans Symbols"/>
              <a:buChar char="●"/>
            </a:pPr>
            <a:r>
              <a:rPr b="0" i="0" lang="en-IN" sz="22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Example 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$names[0] = "Peter";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$names[1] = "John";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$names[2] = "Joe";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6"/>
          <p:cNvSpPr/>
          <p:nvPr/>
        </p:nvSpPr>
        <p:spPr>
          <a:xfrm>
            <a:off x="457200" y="68580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The ID can be used in a 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96"/>
          <p:cNvSpPr/>
          <p:nvPr/>
        </p:nvSpPr>
        <p:spPr>
          <a:xfrm>
            <a:off x="609480" y="1676520"/>
            <a:ext cx="8228520" cy="502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1" i="0" lang="en-IN" sz="2600" u="sng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Example: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6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&lt;?php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6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$names[0] = "Peter";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6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$names[1] = "Quagmire";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6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$names[2] = "Joe";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6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echo $names[1] . " and " . $names[2] . " are ". $names[0]. "'s neighbours";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6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?&gt;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600" u="sng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Output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IN" sz="26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John and Joe are Peter's neighbours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7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2. Associative Array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97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Associative arrays are arrays that use named keys that you assign to them.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There are 2 ways to create an associative array.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120" lvl="2" marL="116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Way  - 1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	$ages = array(”Brent"=&gt;42, ”Andrew"=&gt;25, "Joshua”16=&gt;);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120" lvl="2" marL="116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Way - 2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$ages[’Brent'] = ”42";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$ages[’Andrew'] = ”25";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$ages['Joshua'] = ”16";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8"/>
          <p:cNvSpPr/>
          <p:nvPr/>
        </p:nvSpPr>
        <p:spPr>
          <a:xfrm>
            <a:off x="457200" y="83808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The Named Key can be used in a 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98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1" i="0" lang="en-IN" sz="2600" u="sng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Example: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&lt;?php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$ages[‘Brent’] = ”42";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$ages[‘Andrew’] = ”25";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$ages[‘Joshua’] = ”16";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echo Brent is " . $ages[‘Brent’] . " years old.";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?&gt;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600" u="sng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Output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600" u="none" cap="none" strike="noStrik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	Brent is 42 years old.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9"/>
          <p:cNvSpPr/>
          <p:nvPr/>
        </p:nvSpPr>
        <p:spPr>
          <a:xfrm>
            <a:off x="457200" y="83808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3. Multidimensional Array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9"/>
          <p:cNvSpPr/>
          <p:nvPr/>
        </p:nvSpPr>
        <p:spPr>
          <a:xfrm>
            <a:off x="533520" y="1828800"/>
            <a:ext cx="8228520" cy="480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 multidimensional array is an array containing one or more arrays.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The dimension of an array indicates the number of indices you need to select an element.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520" lvl="2" marL="92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48A"/>
              </a:buClr>
              <a:buSzPts val="240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Like , For a two-dimensional array you need two indices to select an element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1" marL="65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b="0" i="0" lang="en-IN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Way to create multidimensional array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80" lvl="0" marL="1115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$cars = array (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79" lvl="0" marL="203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  array("Volvo",22,18),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79" lvl="0" marL="203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  array("BMW",15,13),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79" lvl="0" marL="203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  array("Saab",5,2),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79" lvl="0" marL="203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  array("Land Rover",17,15)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879" lvl="0" marL="203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rPr>
              <a:t>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0"/>
          <p:cNvSpPr/>
          <p:nvPr/>
        </p:nvSpPr>
        <p:spPr>
          <a:xfrm>
            <a:off x="457200" y="53352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Multidimensional Array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00"/>
          <p:cNvSpPr/>
          <p:nvPr/>
        </p:nvSpPr>
        <p:spPr>
          <a:xfrm>
            <a:off x="457200" y="1371600"/>
            <a:ext cx="8228520" cy="533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$families = array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(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			"Griffin"=&gt;array  (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566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	"Peter",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566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 	"Lois",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566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 	"Megan"  ),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			"Quagmire"=&gt;array  (  "Glenn"  ),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	 		"Brown"=&gt;array  (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566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	"Cleveland",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566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 	"Loretta",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566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	"Junior"  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783A7A"/>
                </a:solidFill>
                <a:latin typeface="Georgia"/>
                <a:ea typeface="Georgia"/>
                <a:cs typeface="Georgia"/>
                <a:sym typeface="Georgia"/>
              </a:rPr>
              <a:t>				 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