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  <p:sldMasterId id="214748367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AEC592-3F59-4A23-A10C-C580ADB162F7}">
  <a:tblStyle styleId="{95AEC592-3F59-4A23-A10C-C580ADB162F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0EF"/>
          </a:solidFill>
        </a:fill>
      </a:tcStyle>
    </a:wholeTbl>
    <a:band1H>
      <a:tcTxStyle/>
      <a:tcStyle>
        <a:fill>
          <a:solidFill>
            <a:srgbClr val="CAE0DD"/>
          </a:solidFill>
        </a:fill>
      </a:tcStyle>
    </a:band1H>
    <a:band2H>
      <a:tcTxStyle/>
    </a:band2H>
    <a:band1V>
      <a:tcTxStyle/>
      <a:tcStyle>
        <a:fill>
          <a:solidFill>
            <a:srgbClr val="CAE0DD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F991C948-D156-485B-91F4-AA5510DBF720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4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slide" Target="slides/slide47.xml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56" Type="http://schemas.openxmlformats.org/officeDocument/2006/relationships/slide" Target="slides/slide4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6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ontents slide layout">
  <p:cSld name="7_Contents slide layou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/>
          <p:nvPr/>
        </p:nvSpPr>
        <p:spPr>
          <a:xfrm>
            <a:off x="-1" y="828942"/>
            <a:ext cx="4862557" cy="1663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3"/>
          <p:cNvSpPr/>
          <p:nvPr>
            <p:ph idx="2" type="pic"/>
          </p:nvPr>
        </p:nvSpPr>
        <p:spPr>
          <a:xfrm>
            <a:off x="503221" y="-3827"/>
            <a:ext cx="2666667" cy="536988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" name="Google Shape;27;p13"/>
          <p:cNvSpPr/>
          <p:nvPr>
            <p:ph idx="3" type="pic"/>
          </p:nvPr>
        </p:nvSpPr>
        <p:spPr>
          <a:xfrm>
            <a:off x="3774835" y="1488113"/>
            <a:ext cx="2666667" cy="536988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ontents slide layout">
  <p:cSld name="8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ontents slide layout">
  <p:cSld name="9_Contents slide layou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/>
          <p:nvPr/>
        </p:nvSpPr>
        <p:spPr>
          <a:xfrm>
            <a:off x="6908167" y="5662484"/>
            <a:ext cx="4431324" cy="44887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15"/>
          <p:cNvGrpSpPr/>
          <p:nvPr/>
        </p:nvGrpSpPr>
        <p:grpSpPr>
          <a:xfrm>
            <a:off x="7079704" y="2354198"/>
            <a:ext cx="4354942" cy="3514972"/>
            <a:chOff x="2444748" y="555045"/>
            <a:chExt cx="7282048" cy="5727454"/>
          </a:xfrm>
        </p:grpSpPr>
        <p:sp>
          <p:nvSpPr>
            <p:cNvPr id="32" name="Google Shape;32;p15"/>
            <p:cNvSpPr/>
            <p:nvPr/>
          </p:nvSpPr>
          <p:spPr>
            <a:xfrm>
              <a:off x="4964693" y="5443837"/>
              <a:ext cx="2168250" cy="818208"/>
            </a:xfrm>
            <a:custGeom>
              <a:rect b="b" l="l" r="r" t="t"/>
              <a:pathLst>
                <a:path extrusionOk="0" h="818207" w="216825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5"/>
            <p:cNvSpPr/>
            <p:nvPr/>
          </p:nvSpPr>
          <p:spPr>
            <a:xfrm>
              <a:off x="2444748" y="555045"/>
              <a:ext cx="7282048" cy="4950157"/>
            </a:xfrm>
            <a:custGeom>
              <a:rect b="b" l="l" r="r" t="t"/>
              <a:pathLst>
                <a:path extrusionOk="0" h="4950157" w="7282048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5"/>
            <p:cNvSpPr/>
            <p:nvPr/>
          </p:nvSpPr>
          <p:spPr>
            <a:xfrm>
              <a:off x="8706599" y="5435655"/>
              <a:ext cx="490925" cy="81821"/>
            </a:xfrm>
            <a:custGeom>
              <a:rect b="b" l="l" r="r" t="t"/>
              <a:pathLst>
                <a:path extrusionOk="0" h="81820" w="490924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5"/>
            <p:cNvSpPr/>
            <p:nvPr/>
          </p:nvSpPr>
          <p:spPr>
            <a:xfrm>
              <a:off x="2481568" y="595956"/>
              <a:ext cx="7200228" cy="4336501"/>
            </a:xfrm>
            <a:custGeom>
              <a:rect b="b" l="l" r="r" t="t"/>
              <a:pathLst>
                <a:path extrusionOk="0" h="4336501" w="7200227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5"/>
            <p:cNvSpPr/>
            <p:nvPr/>
          </p:nvSpPr>
          <p:spPr>
            <a:xfrm>
              <a:off x="4968919" y="6159768"/>
              <a:ext cx="2168250" cy="122731"/>
            </a:xfrm>
            <a:custGeom>
              <a:rect b="b" l="l" r="r" t="t"/>
              <a:pathLst>
                <a:path extrusionOk="0" h="122731" w="216825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5"/>
            <p:cNvSpPr/>
            <p:nvPr/>
          </p:nvSpPr>
          <p:spPr>
            <a:xfrm>
              <a:off x="2481568" y="4903820"/>
              <a:ext cx="7200228" cy="572745"/>
            </a:xfrm>
            <a:custGeom>
              <a:rect b="b" l="l" r="r" t="t"/>
              <a:pathLst>
                <a:path extrusionOk="0" h="572745" w="7200227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5"/>
            <p:cNvSpPr/>
            <p:nvPr/>
          </p:nvSpPr>
          <p:spPr>
            <a:xfrm>
              <a:off x="2747714" y="910966"/>
              <a:ext cx="6676116" cy="3763756"/>
            </a:xfrm>
            <a:custGeom>
              <a:rect b="b" l="l" r="r" t="t"/>
              <a:pathLst>
                <a:path extrusionOk="0" h="3763755" w="6586571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5"/>
            <p:cNvSpPr/>
            <p:nvPr/>
          </p:nvSpPr>
          <p:spPr>
            <a:xfrm>
              <a:off x="5654591" y="939518"/>
              <a:ext cx="3769239" cy="3736342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15"/>
          <p:cNvSpPr/>
          <p:nvPr>
            <p:ph idx="2" type="pic"/>
          </p:nvPr>
        </p:nvSpPr>
        <p:spPr>
          <a:xfrm>
            <a:off x="7200473" y="2541394"/>
            <a:ext cx="4108512" cy="237230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1" name="Google Shape;41;p15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nts slide layout">
  <p:cSld name="10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ntents slide layout">
  <p:cSld name="11_Contents slide layou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ontents slide layout">
  <p:cSld name="12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ontents slide layout">
  <p:cSld name="13_Contents slide layou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/>
          <p:nvPr>
            <p:ph idx="2" type="pic"/>
          </p:nvPr>
        </p:nvSpPr>
        <p:spPr>
          <a:xfrm>
            <a:off x="0" y="-1"/>
            <a:ext cx="12192000" cy="39508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ontents slide layout">
  <p:cSld name="14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ontents slide layout">
  <p:cSld name="15_Contents slide layou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/>
          <p:nvPr/>
        </p:nvSpPr>
        <p:spPr>
          <a:xfrm>
            <a:off x="356152" y="473558"/>
            <a:ext cx="11479696" cy="5910884"/>
          </a:xfrm>
          <a:prstGeom prst="frame">
            <a:avLst>
              <a:gd fmla="val 584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1"/>
          <p:cNvSpPr/>
          <p:nvPr>
            <p:ph idx="2" type="pic"/>
          </p:nvPr>
        </p:nvSpPr>
        <p:spPr>
          <a:xfrm>
            <a:off x="648128" y="258417"/>
            <a:ext cx="10895743" cy="368741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ontents slide layout">
  <p:cSld name="17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ontents slide layout">
  <p:cSld name="1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idx="1" type="body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con sets layout">
  <p:cSld name="1_Icon sets layou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25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fmla="val 396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5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5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5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5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5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5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Slide layout">
  <p:cSld name="Section Break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Agenda slide layout">
  <p:cSld name="3_Agenda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aam slide layout">
  <p:cSld name="4_Taam slide layou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/>
          <p:nvPr>
            <p:ph idx="2" type="pic"/>
          </p:nvPr>
        </p:nvSpPr>
        <p:spPr>
          <a:xfrm>
            <a:off x="681486" y="612476"/>
            <a:ext cx="4399471" cy="4520242"/>
          </a:xfrm>
          <a:prstGeom prst="rect">
            <a:avLst/>
          </a:prstGeom>
          <a:solidFill>
            <a:srgbClr val="F2F2F2"/>
          </a:solidFill>
          <a:ln cap="flat" cmpd="sng" w="889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ontents slide layout">
  <p:cSld name="5_Contents slide layou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/>
          <p:nvPr>
            <p:ph idx="2" type="pic"/>
          </p:nvPr>
        </p:nvSpPr>
        <p:spPr>
          <a:xfrm>
            <a:off x="3934982" y="0"/>
            <a:ext cx="4322036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ntents slide layout">
  <p:cSld name="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s slide layout">
  <p:cSld name="2_Contents slide 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8.xml"/><Relationship Id="rId19" Type="http://schemas.openxmlformats.org/officeDocument/2006/relationships/slideLayout" Target="../slideLayouts/slideLayout22.xml"/><Relationship Id="rId6" Type="http://schemas.openxmlformats.org/officeDocument/2006/relationships/slideLayout" Target="../slideLayouts/slideLayout9.xml"/><Relationship Id="rId1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free-powerpoint-templates-design.com/" TargetMode="External"/><Relationship Id="rId4" Type="http://schemas.openxmlformats.org/officeDocument/2006/relationships/hyperlink" Target="http://www.free-powerpoint-templates-design.com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6"/>
          <p:cNvGrpSpPr/>
          <p:nvPr/>
        </p:nvGrpSpPr>
        <p:grpSpPr>
          <a:xfrm>
            <a:off x="809898" y="1353024"/>
            <a:ext cx="5286102" cy="3911816"/>
            <a:chOff x="809898" y="1510038"/>
            <a:chExt cx="5286102" cy="3911816"/>
          </a:xfrm>
        </p:grpSpPr>
        <p:sp>
          <p:nvSpPr>
            <p:cNvPr id="70" name="Google Shape;70;p26">
              <a:hlinkClick r:id="rId3"/>
            </p:cNvPr>
            <p:cNvSpPr txBox="1"/>
            <p:nvPr/>
          </p:nvSpPr>
          <p:spPr>
            <a:xfrm>
              <a:off x="809898" y="4511758"/>
              <a:ext cx="5286101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sng" cap="none" strike="noStrik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4"/>
                </a:rPr>
                <a:t>http://www.free-powerpoint-templates-design.com</a:t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6"/>
            <p:cNvSpPr txBox="1"/>
            <p:nvPr/>
          </p:nvSpPr>
          <p:spPr>
            <a:xfrm>
              <a:off x="809898" y="1510038"/>
              <a:ext cx="5286102" cy="25853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Free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Digital Security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PPT Templates</a:t>
              </a:r>
              <a:endParaRPr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6"/>
            <p:cNvSpPr txBox="1"/>
            <p:nvPr/>
          </p:nvSpPr>
          <p:spPr>
            <a:xfrm>
              <a:off x="809898" y="4114275"/>
              <a:ext cx="5286102" cy="3796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7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Insert the Subtitle of Your Presentation</a:t>
              </a:r>
              <a:endParaRPr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3" name="Google Shape;73;p26"/>
            <p:cNvGrpSpPr/>
            <p:nvPr/>
          </p:nvGrpSpPr>
          <p:grpSpPr>
            <a:xfrm>
              <a:off x="809898" y="4988937"/>
              <a:ext cx="1684599" cy="432917"/>
              <a:chOff x="28575" y="1871662"/>
              <a:chExt cx="12134850" cy="3118484"/>
            </a:xfrm>
          </p:grpSpPr>
          <p:sp>
            <p:nvSpPr>
              <p:cNvPr id="74" name="Google Shape;74;p26"/>
              <p:cNvSpPr/>
              <p:nvPr/>
            </p:nvSpPr>
            <p:spPr>
              <a:xfrm>
                <a:off x="28575" y="1871662"/>
                <a:ext cx="12134850" cy="3118484"/>
              </a:xfrm>
              <a:custGeom>
                <a:rect b="b" l="l" r="r" t="t"/>
                <a:pathLst>
                  <a:path extrusionOk="0" h="3118484" w="12134850">
                    <a:moveTo>
                      <a:pt x="10575608" y="3118485"/>
                    </a:moveTo>
                    <a:lnTo>
                      <a:pt x="1559243" y="3118485"/>
                    </a:lnTo>
                    <a:cubicBezTo>
                      <a:pt x="699135" y="3118485"/>
                      <a:pt x="0" y="2419350"/>
                      <a:pt x="0" y="1559243"/>
                    </a:cubicBezTo>
                    <a:cubicBezTo>
                      <a:pt x="0" y="699135"/>
                      <a:pt x="699135" y="0"/>
                      <a:pt x="1559243" y="0"/>
                    </a:cubicBezTo>
                    <a:lnTo>
                      <a:pt x="10575608" y="0"/>
                    </a:lnTo>
                    <a:cubicBezTo>
                      <a:pt x="11435715" y="0"/>
                      <a:pt x="12134850" y="699135"/>
                      <a:pt x="12134850" y="1559243"/>
                    </a:cubicBezTo>
                    <a:cubicBezTo>
                      <a:pt x="12134850" y="2419350"/>
                      <a:pt x="11435715" y="3118485"/>
                      <a:pt x="10575608" y="3118485"/>
                    </a:cubicBezTo>
                    <a:close/>
                    <a:moveTo>
                      <a:pt x="1559243" y="135255"/>
                    </a:moveTo>
                    <a:cubicBezTo>
                      <a:pt x="774383" y="135255"/>
                      <a:pt x="135255" y="774383"/>
                      <a:pt x="135255" y="1559243"/>
                    </a:cubicBezTo>
                    <a:cubicBezTo>
                      <a:pt x="135255" y="2344103"/>
                      <a:pt x="773430" y="2983230"/>
                      <a:pt x="1559243" y="2983230"/>
                    </a:cubicBezTo>
                    <a:lnTo>
                      <a:pt x="10575608" y="2983230"/>
                    </a:lnTo>
                    <a:cubicBezTo>
                      <a:pt x="11360467" y="2983230"/>
                      <a:pt x="11999595" y="2344103"/>
                      <a:pt x="11999595" y="1559243"/>
                    </a:cubicBezTo>
                    <a:cubicBezTo>
                      <a:pt x="11999595" y="774383"/>
                      <a:pt x="11361420" y="135255"/>
                      <a:pt x="10575608" y="135255"/>
                    </a:cubicBezTo>
                    <a:lnTo>
                      <a:pt x="1559243" y="13525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5" name="Google Shape;75;p26"/>
              <p:cNvGrpSpPr/>
              <p:nvPr/>
            </p:nvGrpSpPr>
            <p:grpSpPr>
              <a:xfrm>
                <a:off x="1795462" y="2549841"/>
                <a:ext cx="8943974" cy="1763077"/>
                <a:chOff x="1795462" y="2549841"/>
                <a:chExt cx="8943974" cy="1763077"/>
              </a:xfrm>
            </p:grpSpPr>
            <p:sp>
              <p:nvSpPr>
                <p:cNvPr id="76" name="Google Shape;76;p26"/>
                <p:cNvSpPr/>
                <p:nvPr/>
              </p:nvSpPr>
              <p:spPr>
                <a:xfrm>
                  <a:off x="5654992" y="2549841"/>
                  <a:ext cx="3864292" cy="1695450"/>
                </a:xfrm>
                <a:custGeom>
                  <a:rect b="b" l="l" r="r" t="t"/>
                  <a:pathLst>
                    <a:path extrusionOk="0" h="1695450" w="3864292">
                      <a:moveTo>
                        <a:pt x="1693545" y="286703"/>
                      </a:moveTo>
                      <a:lnTo>
                        <a:pt x="1693545" y="767715"/>
                      </a:lnTo>
                      <a:lnTo>
                        <a:pt x="1858327" y="767715"/>
                      </a:lnTo>
                      <a:cubicBezTo>
                        <a:pt x="1977390" y="767715"/>
                        <a:pt x="2056447" y="759143"/>
                        <a:pt x="2096452" y="741045"/>
                      </a:cubicBezTo>
                      <a:cubicBezTo>
                        <a:pt x="2136458" y="722948"/>
                        <a:pt x="2167890" y="695325"/>
                        <a:pt x="2190750" y="658178"/>
                      </a:cubicBezTo>
                      <a:cubicBezTo>
                        <a:pt x="2213610" y="620078"/>
                        <a:pt x="2225040" y="576263"/>
                        <a:pt x="2225040" y="526733"/>
                      </a:cubicBezTo>
                      <a:cubicBezTo>
                        <a:pt x="2225040" y="464820"/>
                        <a:pt x="2208847" y="414338"/>
                        <a:pt x="2177415" y="374333"/>
                      </a:cubicBezTo>
                      <a:cubicBezTo>
                        <a:pt x="2145030" y="334328"/>
                        <a:pt x="2105025" y="309563"/>
                        <a:pt x="2056447" y="299085"/>
                      </a:cubicBezTo>
                      <a:cubicBezTo>
                        <a:pt x="2020252" y="291465"/>
                        <a:pt x="1947863" y="287655"/>
                        <a:pt x="1839277" y="287655"/>
                      </a:cubicBezTo>
                      <a:lnTo>
                        <a:pt x="1693545" y="287655"/>
                      </a:lnTo>
                      <a:close/>
                      <a:moveTo>
                        <a:pt x="301943" y="286703"/>
                      </a:moveTo>
                      <a:lnTo>
                        <a:pt x="301943" y="767715"/>
                      </a:lnTo>
                      <a:lnTo>
                        <a:pt x="466725" y="767715"/>
                      </a:lnTo>
                      <a:cubicBezTo>
                        <a:pt x="585788" y="767715"/>
                        <a:pt x="664845" y="759143"/>
                        <a:pt x="704850" y="741045"/>
                      </a:cubicBezTo>
                      <a:cubicBezTo>
                        <a:pt x="744855" y="722948"/>
                        <a:pt x="776288" y="695325"/>
                        <a:pt x="799147" y="658178"/>
                      </a:cubicBezTo>
                      <a:cubicBezTo>
                        <a:pt x="822007" y="620078"/>
                        <a:pt x="833438" y="576263"/>
                        <a:pt x="833438" y="526733"/>
                      </a:cubicBezTo>
                      <a:cubicBezTo>
                        <a:pt x="833438" y="464820"/>
                        <a:pt x="817245" y="414338"/>
                        <a:pt x="785813" y="374333"/>
                      </a:cubicBezTo>
                      <a:cubicBezTo>
                        <a:pt x="753427" y="334328"/>
                        <a:pt x="713422" y="309563"/>
                        <a:pt x="664845" y="299085"/>
                      </a:cubicBezTo>
                      <a:cubicBezTo>
                        <a:pt x="628650" y="291465"/>
                        <a:pt x="556260" y="287655"/>
                        <a:pt x="447675" y="287655"/>
                      </a:cubicBezTo>
                      <a:lnTo>
                        <a:pt x="301943" y="287655"/>
                      </a:lnTo>
                      <a:close/>
                      <a:moveTo>
                        <a:pt x="2676525" y="0"/>
                      </a:moveTo>
                      <a:lnTo>
                        <a:pt x="3864293" y="0"/>
                      </a:lnTo>
                      <a:lnTo>
                        <a:pt x="3864293" y="286703"/>
                      </a:lnTo>
                      <a:lnTo>
                        <a:pt x="3422333" y="286703"/>
                      </a:lnTo>
                      <a:lnTo>
                        <a:pt x="3422333" y="1695450"/>
                      </a:lnTo>
                      <a:lnTo>
                        <a:pt x="3120390" y="1695450"/>
                      </a:lnTo>
                      <a:lnTo>
                        <a:pt x="3120390" y="286703"/>
                      </a:lnTo>
                      <a:lnTo>
                        <a:pt x="2676525" y="286703"/>
                      </a:lnTo>
                      <a:lnTo>
                        <a:pt x="2676525" y="0"/>
                      </a:lnTo>
                      <a:lnTo>
                        <a:pt x="2676525" y="0"/>
                      </a:lnTo>
                      <a:close/>
                      <a:moveTo>
                        <a:pt x="1392555" y="0"/>
                      </a:moveTo>
                      <a:lnTo>
                        <a:pt x="1876425" y="0"/>
                      </a:lnTo>
                      <a:cubicBezTo>
                        <a:pt x="2060257" y="0"/>
                        <a:pt x="2179320" y="8573"/>
                        <a:pt x="2235518" y="25718"/>
                      </a:cubicBezTo>
                      <a:cubicBezTo>
                        <a:pt x="2321243" y="51435"/>
                        <a:pt x="2392680" y="106680"/>
                        <a:pt x="2450783" y="191453"/>
                      </a:cubicBezTo>
                      <a:cubicBezTo>
                        <a:pt x="2508885" y="276225"/>
                        <a:pt x="2537460" y="386715"/>
                        <a:pt x="2537460" y="521970"/>
                      </a:cubicBezTo>
                      <a:cubicBezTo>
                        <a:pt x="2537460" y="625793"/>
                        <a:pt x="2521268" y="713423"/>
                        <a:pt x="2487930" y="784860"/>
                      </a:cubicBezTo>
                      <a:cubicBezTo>
                        <a:pt x="2454593" y="855345"/>
                        <a:pt x="2412683" y="911543"/>
                        <a:pt x="2361247" y="951548"/>
                      </a:cubicBezTo>
                      <a:cubicBezTo>
                        <a:pt x="2309813" y="991553"/>
                        <a:pt x="2257425" y="1019175"/>
                        <a:pt x="2205038" y="1031558"/>
                      </a:cubicBezTo>
                      <a:cubicBezTo>
                        <a:pt x="2132647" y="1047750"/>
                        <a:pt x="2028825" y="1055370"/>
                        <a:pt x="1891665" y="1055370"/>
                      </a:cubicBezTo>
                      <a:lnTo>
                        <a:pt x="1694497" y="1055370"/>
                      </a:lnTo>
                      <a:lnTo>
                        <a:pt x="1694497" y="1694498"/>
                      </a:lnTo>
                      <a:lnTo>
                        <a:pt x="1392555" y="1694498"/>
                      </a:lnTo>
                      <a:lnTo>
                        <a:pt x="1392555" y="0"/>
                      </a:lnTo>
                      <a:lnTo>
                        <a:pt x="1392555" y="0"/>
                      </a:lnTo>
                      <a:close/>
                      <a:moveTo>
                        <a:pt x="0" y="0"/>
                      </a:moveTo>
                      <a:lnTo>
                        <a:pt x="483870" y="0"/>
                      </a:lnTo>
                      <a:cubicBezTo>
                        <a:pt x="667702" y="0"/>
                        <a:pt x="786765" y="8573"/>
                        <a:pt x="842963" y="25718"/>
                      </a:cubicBezTo>
                      <a:cubicBezTo>
                        <a:pt x="928688" y="51435"/>
                        <a:pt x="1000125" y="106680"/>
                        <a:pt x="1058227" y="191453"/>
                      </a:cubicBezTo>
                      <a:cubicBezTo>
                        <a:pt x="1116330" y="276225"/>
                        <a:pt x="1144905" y="386715"/>
                        <a:pt x="1144905" y="521970"/>
                      </a:cubicBezTo>
                      <a:cubicBezTo>
                        <a:pt x="1144905" y="625793"/>
                        <a:pt x="1128713" y="713423"/>
                        <a:pt x="1095375" y="784860"/>
                      </a:cubicBezTo>
                      <a:cubicBezTo>
                        <a:pt x="1062038" y="855345"/>
                        <a:pt x="1020127" y="911543"/>
                        <a:pt x="968693" y="951548"/>
                      </a:cubicBezTo>
                      <a:cubicBezTo>
                        <a:pt x="917257" y="991553"/>
                        <a:pt x="864870" y="1019175"/>
                        <a:pt x="812482" y="1031558"/>
                      </a:cubicBezTo>
                      <a:cubicBezTo>
                        <a:pt x="740093" y="1047750"/>
                        <a:pt x="636270" y="1055370"/>
                        <a:pt x="499110" y="1055370"/>
                      </a:cubicBezTo>
                      <a:lnTo>
                        <a:pt x="301943" y="1055370"/>
                      </a:lnTo>
                      <a:lnTo>
                        <a:pt x="301943" y="1694498"/>
                      </a:lnTo>
                      <a:lnTo>
                        <a:pt x="0" y="1694498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77" name="Google Shape;77;p26"/>
                <p:cNvGrpSpPr/>
                <p:nvPr/>
              </p:nvGrpSpPr>
              <p:grpSpPr>
                <a:xfrm>
                  <a:off x="1795462" y="2615564"/>
                  <a:ext cx="8943974" cy="1697354"/>
                  <a:chOff x="1795462" y="2615564"/>
                  <a:chExt cx="8943974" cy="1697354"/>
                </a:xfrm>
              </p:grpSpPr>
              <p:sp>
                <p:nvSpPr>
                  <p:cNvPr id="78" name="Google Shape;78;p26"/>
                  <p:cNvSpPr/>
                  <p:nvPr/>
                </p:nvSpPr>
                <p:spPr>
                  <a:xfrm>
                    <a:off x="1795462" y="2615564"/>
                    <a:ext cx="1414462" cy="1697354"/>
                  </a:xfrm>
                  <a:custGeom>
                    <a:rect b="b" l="l" r="r" t="t"/>
                    <a:pathLst>
                      <a:path extrusionOk="0" h="1835467" w="1414462">
                        <a:moveTo>
                          <a:pt x="1288732" y="1835468"/>
                        </a:moveTo>
                        <a:lnTo>
                          <a:pt x="689610" y="365760"/>
                        </a:lnTo>
                        <a:lnTo>
                          <a:pt x="126683" y="1798320"/>
                        </a:lnTo>
                        <a:lnTo>
                          <a:pt x="0" y="1747838"/>
                        </a:lnTo>
                        <a:lnTo>
                          <a:pt x="687705" y="0"/>
                        </a:lnTo>
                        <a:lnTo>
                          <a:pt x="1414463" y="178498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79" name="Google Shape;79;p26"/>
                  <p:cNvGrpSpPr/>
                  <p:nvPr/>
                </p:nvGrpSpPr>
                <p:grpSpPr>
                  <a:xfrm>
                    <a:off x="3416617" y="2615564"/>
                    <a:ext cx="7322819" cy="1697354"/>
                    <a:chOff x="3416617" y="2615564"/>
                    <a:chExt cx="7322819" cy="1697354"/>
                  </a:xfrm>
                </p:grpSpPr>
                <p:sp>
                  <p:nvSpPr>
                    <p:cNvPr id="80" name="Google Shape;80;p26"/>
                    <p:cNvSpPr/>
                    <p:nvPr/>
                  </p:nvSpPr>
                  <p:spPr>
                    <a:xfrm>
                      <a:off x="3416617" y="2615564"/>
                      <a:ext cx="815339" cy="1697354"/>
                    </a:xfrm>
                    <a:custGeom>
                      <a:rect b="b" l="l" r="r" t="t"/>
                      <a:pathLst>
                        <a:path extrusionOk="0" h="1697354" w="815339">
                          <a:moveTo>
                            <a:pt x="815340" y="1697355"/>
                          </a:moveTo>
                          <a:lnTo>
                            <a:pt x="0" y="1697355"/>
                          </a:lnTo>
                          <a:lnTo>
                            <a:pt x="37147" y="0"/>
                          </a:lnTo>
                          <a:lnTo>
                            <a:pt x="172402" y="3810"/>
                          </a:lnTo>
                          <a:lnTo>
                            <a:pt x="139065" y="1561148"/>
                          </a:lnTo>
                          <a:lnTo>
                            <a:pt x="815340" y="1561148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81" name="Google Shape;81;p26"/>
                    <p:cNvGrpSpPr/>
                    <p:nvPr/>
                  </p:nvGrpSpPr>
                  <p:grpSpPr>
                    <a:xfrm>
                      <a:off x="4501515" y="2615564"/>
                      <a:ext cx="6237921" cy="1697354"/>
                      <a:chOff x="4501515" y="2615564"/>
                      <a:chExt cx="6237921" cy="1697354"/>
                    </a:xfrm>
                  </p:grpSpPr>
                  <p:sp>
                    <p:nvSpPr>
                      <p:cNvPr id="82" name="Google Shape;82;p26"/>
                      <p:cNvSpPr/>
                      <p:nvPr/>
                    </p:nvSpPr>
                    <p:spPr>
                      <a:xfrm>
                        <a:off x="4501515" y="2615564"/>
                        <a:ext cx="882967" cy="1697354"/>
                      </a:xfrm>
                      <a:custGeom>
                        <a:rect b="b" l="l" r="r" t="t"/>
                        <a:pathLst>
                          <a:path extrusionOk="0" h="1697354" w="882967">
                            <a:moveTo>
                              <a:pt x="882967" y="1697355"/>
                            </a:moveTo>
                            <a:lnTo>
                              <a:pt x="0" y="1697355"/>
                            </a:lnTo>
                            <a:lnTo>
                              <a:pt x="40005" y="0"/>
                            </a:lnTo>
                            <a:lnTo>
                              <a:pt x="175260" y="3810"/>
                            </a:lnTo>
                            <a:lnTo>
                              <a:pt x="138113" y="1561148"/>
                            </a:lnTo>
                            <a:lnTo>
                              <a:pt x="882967" y="1561148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3" name="Google Shape;83;p26"/>
                      <p:cNvSpPr/>
                      <p:nvPr/>
                    </p:nvSpPr>
                    <p:spPr>
                      <a:xfrm>
                        <a:off x="9180194" y="3837621"/>
                        <a:ext cx="1559242" cy="407670"/>
                      </a:xfrm>
                      <a:custGeom>
                        <a:rect b="b" l="l" r="r" t="t"/>
                        <a:pathLst>
                          <a:path extrusionOk="0" h="407670" w="1559242">
                            <a:moveTo>
                              <a:pt x="0" y="324803"/>
                            </a:moveTo>
                            <a:lnTo>
                              <a:pt x="88582" y="324803"/>
                            </a:lnTo>
                            <a:lnTo>
                              <a:pt x="88582" y="400050"/>
                            </a:lnTo>
                            <a:lnTo>
                              <a:pt x="0" y="400050"/>
                            </a:lnTo>
                            <a:lnTo>
                              <a:pt x="0" y="324803"/>
                            </a:lnTo>
                            <a:lnTo>
                              <a:pt x="0" y="324803"/>
                            </a:lnTo>
                            <a:close/>
                            <a:moveTo>
                              <a:pt x="851535" y="68580"/>
                            </a:moveTo>
                            <a:cubicBezTo>
                              <a:pt x="813435" y="68580"/>
                              <a:pt x="782003" y="80010"/>
                              <a:pt x="758190" y="101918"/>
                            </a:cubicBezTo>
                            <a:cubicBezTo>
                              <a:pt x="734378" y="124778"/>
                              <a:pt x="722947" y="158115"/>
                              <a:pt x="722947" y="203835"/>
                            </a:cubicBezTo>
                            <a:cubicBezTo>
                              <a:pt x="722947" y="248603"/>
                              <a:pt x="735330" y="281940"/>
                              <a:pt x="759143" y="304800"/>
                            </a:cubicBezTo>
                            <a:cubicBezTo>
                              <a:pt x="782955" y="327660"/>
                              <a:pt x="814388" y="339090"/>
                              <a:pt x="851535" y="339090"/>
                            </a:cubicBezTo>
                            <a:cubicBezTo>
                              <a:pt x="888682" y="339090"/>
                              <a:pt x="919163" y="327660"/>
                              <a:pt x="942976" y="304800"/>
                            </a:cubicBezTo>
                            <a:cubicBezTo>
                              <a:pt x="966788" y="281940"/>
                              <a:pt x="979170" y="247650"/>
                              <a:pt x="979170" y="201930"/>
                            </a:cubicBezTo>
                            <a:cubicBezTo>
                              <a:pt x="979170" y="157163"/>
                              <a:pt x="967740" y="122873"/>
                              <a:pt x="943928" y="100965"/>
                            </a:cubicBezTo>
                            <a:cubicBezTo>
                              <a:pt x="920115" y="79058"/>
                              <a:pt x="889635" y="68580"/>
                              <a:pt x="851535" y="68580"/>
                            </a:cubicBezTo>
                            <a:lnTo>
                              <a:pt x="851535" y="68580"/>
                            </a:lnTo>
                            <a:close/>
                            <a:moveTo>
                              <a:pt x="1113472" y="6668"/>
                            </a:moveTo>
                            <a:lnTo>
                              <a:pt x="1252538" y="6668"/>
                            </a:lnTo>
                            <a:lnTo>
                              <a:pt x="1336357" y="275273"/>
                            </a:lnTo>
                            <a:lnTo>
                              <a:pt x="1419226" y="6668"/>
                            </a:lnTo>
                            <a:lnTo>
                              <a:pt x="1559243" y="6668"/>
                            </a:lnTo>
                            <a:lnTo>
                              <a:pt x="1559243" y="400050"/>
                            </a:lnTo>
                            <a:lnTo>
                              <a:pt x="1472565" y="400050"/>
                            </a:lnTo>
                            <a:lnTo>
                              <a:pt x="1472565" y="90488"/>
                            </a:lnTo>
                            <a:lnTo>
                              <a:pt x="1381126" y="400050"/>
                            </a:lnTo>
                            <a:lnTo>
                              <a:pt x="1291590" y="400050"/>
                            </a:lnTo>
                            <a:lnTo>
                              <a:pt x="1200151" y="90488"/>
                            </a:lnTo>
                            <a:lnTo>
                              <a:pt x="1200151" y="400050"/>
                            </a:lnTo>
                            <a:lnTo>
                              <a:pt x="1113472" y="400050"/>
                            </a:lnTo>
                            <a:lnTo>
                              <a:pt x="1113472" y="6668"/>
                            </a:lnTo>
                            <a:lnTo>
                              <a:pt x="1113472" y="6668"/>
                            </a:lnTo>
                            <a:close/>
                            <a:moveTo>
                              <a:pt x="850582" y="0"/>
                            </a:moveTo>
                            <a:cubicBezTo>
                              <a:pt x="918210" y="0"/>
                              <a:pt x="973455" y="18098"/>
                              <a:pt x="1013460" y="54293"/>
                            </a:cubicBezTo>
                            <a:cubicBezTo>
                              <a:pt x="1054418" y="90488"/>
                              <a:pt x="1074420" y="140018"/>
                              <a:pt x="1074420" y="203835"/>
                            </a:cubicBezTo>
                            <a:cubicBezTo>
                              <a:pt x="1074420" y="267653"/>
                              <a:pt x="1054418" y="317183"/>
                              <a:pt x="1013460" y="352425"/>
                            </a:cubicBezTo>
                            <a:cubicBezTo>
                              <a:pt x="972503" y="388620"/>
                              <a:pt x="919163" y="405765"/>
                              <a:pt x="850582" y="405765"/>
                            </a:cubicBezTo>
                            <a:cubicBezTo>
                              <a:pt x="782003" y="405765"/>
                              <a:pt x="727710" y="387668"/>
                              <a:pt x="686753" y="352425"/>
                            </a:cubicBezTo>
                            <a:cubicBezTo>
                              <a:pt x="645795" y="317183"/>
                              <a:pt x="625793" y="267653"/>
                              <a:pt x="625793" y="204788"/>
                            </a:cubicBezTo>
                            <a:cubicBezTo>
                              <a:pt x="625793" y="164783"/>
                              <a:pt x="632460" y="131445"/>
                              <a:pt x="646747" y="103823"/>
                            </a:cubicBezTo>
                            <a:cubicBezTo>
                              <a:pt x="657226" y="83820"/>
                              <a:pt x="671513" y="65723"/>
                              <a:pt x="689610" y="49530"/>
                            </a:cubicBezTo>
                            <a:cubicBezTo>
                              <a:pt x="707707" y="33338"/>
                              <a:pt x="727710" y="21908"/>
                              <a:pt x="749618" y="14288"/>
                            </a:cubicBezTo>
                            <a:cubicBezTo>
                              <a:pt x="779145" y="5715"/>
                              <a:pt x="812482" y="0"/>
                              <a:pt x="850582" y="0"/>
                            </a:cubicBezTo>
                            <a:lnTo>
                              <a:pt x="850582" y="0"/>
                            </a:lnTo>
                            <a:close/>
                            <a:moveTo>
                              <a:pt x="376238" y="0"/>
                            </a:moveTo>
                            <a:cubicBezTo>
                              <a:pt x="432435" y="0"/>
                              <a:pt x="478155" y="14288"/>
                              <a:pt x="513398" y="42863"/>
                            </a:cubicBezTo>
                            <a:cubicBezTo>
                              <a:pt x="534353" y="60008"/>
                              <a:pt x="550545" y="83820"/>
                              <a:pt x="561023" y="115253"/>
                            </a:cubicBezTo>
                            <a:lnTo>
                              <a:pt x="468630" y="134303"/>
                            </a:lnTo>
                            <a:cubicBezTo>
                              <a:pt x="462915" y="114300"/>
                              <a:pt x="451485" y="98108"/>
                              <a:pt x="434340" y="85725"/>
                            </a:cubicBezTo>
                            <a:cubicBezTo>
                              <a:pt x="417195" y="74295"/>
                              <a:pt x="396240" y="67628"/>
                              <a:pt x="371475" y="67628"/>
                            </a:cubicBezTo>
                            <a:cubicBezTo>
                              <a:pt x="337185" y="67628"/>
                              <a:pt x="309563" y="78105"/>
                              <a:pt x="288607" y="99060"/>
                            </a:cubicBezTo>
                            <a:cubicBezTo>
                              <a:pt x="267653" y="120015"/>
                              <a:pt x="256223" y="154305"/>
                              <a:pt x="256223" y="200978"/>
                            </a:cubicBezTo>
                            <a:cubicBezTo>
                              <a:pt x="256223" y="250508"/>
                              <a:pt x="266700" y="285750"/>
                              <a:pt x="287655" y="307658"/>
                            </a:cubicBezTo>
                            <a:cubicBezTo>
                              <a:pt x="308610" y="328613"/>
                              <a:pt x="336232" y="339090"/>
                              <a:pt x="369570" y="339090"/>
                            </a:cubicBezTo>
                            <a:cubicBezTo>
                              <a:pt x="394335" y="339090"/>
                              <a:pt x="415290" y="332423"/>
                              <a:pt x="433388" y="319088"/>
                            </a:cubicBezTo>
                            <a:cubicBezTo>
                              <a:pt x="451485" y="305753"/>
                              <a:pt x="463868" y="284798"/>
                              <a:pt x="471488" y="256223"/>
                            </a:cubicBezTo>
                            <a:lnTo>
                              <a:pt x="561975" y="280988"/>
                            </a:lnTo>
                            <a:cubicBezTo>
                              <a:pt x="547688" y="323850"/>
                              <a:pt x="524828" y="356235"/>
                              <a:pt x="492443" y="376238"/>
                            </a:cubicBezTo>
                            <a:cubicBezTo>
                              <a:pt x="460057" y="397193"/>
                              <a:pt x="419100" y="407670"/>
                              <a:pt x="369570" y="407670"/>
                            </a:cubicBezTo>
                            <a:cubicBezTo>
                              <a:pt x="308610" y="407670"/>
                              <a:pt x="258128" y="389573"/>
                              <a:pt x="218123" y="354330"/>
                            </a:cubicBezTo>
                            <a:cubicBezTo>
                              <a:pt x="179070" y="319088"/>
                              <a:pt x="159068" y="269558"/>
                              <a:pt x="159068" y="207645"/>
                            </a:cubicBezTo>
                            <a:cubicBezTo>
                              <a:pt x="159068" y="141923"/>
                              <a:pt x="179070" y="91440"/>
                              <a:pt x="218123" y="55245"/>
                            </a:cubicBezTo>
                            <a:cubicBezTo>
                              <a:pt x="257175" y="19050"/>
                              <a:pt x="311468" y="0"/>
                              <a:pt x="376238" y="0"/>
                            </a:cubicBezTo>
                            <a:lnTo>
                              <a:pt x="376238" y="0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</p:grp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"/>
          <p:cNvSpPr/>
          <p:nvPr/>
        </p:nvSpPr>
        <p:spPr>
          <a:xfrm rot="-8100000">
            <a:off x="3079672" y="1631359"/>
            <a:ext cx="2648198" cy="2648240"/>
          </a:xfrm>
          <a:custGeom>
            <a:rect b="b" l="l" r="r" t="t"/>
            <a:pathLst>
              <a:path extrusionOk="0" h="4214217" w="4214079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lt1"/>
          </a:solidFill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5"/>
          <p:cNvSpPr/>
          <p:nvPr/>
        </p:nvSpPr>
        <p:spPr>
          <a:xfrm rot="-8100000">
            <a:off x="7461404" y="1606807"/>
            <a:ext cx="2293471" cy="2293507"/>
          </a:xfrm>
          <a:custGeom>
            <a:rect b="b" l="l" r="r" t="t"/>
            <a:pathLst>
              <a:path extrusionOk="0" h="4214217" w="4214079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lt1"/>
          </a:solidFill>
          <a:ln cap="flat" cmpd="sng" w="762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5"/>
          <p:cNvSpPr/>
          <p:nvPr/>
        </p:nvSpPr>
        <p:spPr>
          <a:xfrm rot="-8100000">
            <a:off x="8089614" y="3748807"/>
            <a:ext cx="2648198" cy="2648240"/>
          </a:xfrm>
          <a:custGeom>
            <a:rect b="b" l="l" r="r" t="t"/>
            <a:pathLst>
              <a:path extrusionOk="0" h="4214217" w="4214079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lt1"/>
          </a:solidFill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5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360" name="Google Shape;360;p35"/>
          <p:cNvSpPr/>
          <p:nvPr/>
        </p:nvSpPr>
        <p:spPr>
          <a:xfrm rot="-8100000">
            <a:off x="5191948" y="5282749"/>
            <a:ext cx="703686" cy="703697"/>
          </a:xfrm>
          <a:custGeom>
            <a:rect b="b" l="l" r="r" t="t"/>
            <a:pathLst>
              <a:path extrusionOk="0" h="4214217" w="4214079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lt1"/>
          </a:solidFill>
          <a:ln cap="flat" cmpd="sng" w="4127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5"/>
          <p:cNvSpPr txBox="1"/>
          <p:nvPr/>
        </p:nvSpPr>
        <p:spPr>
          <a:xfrm>
            <a:off x="3100485" y="2632314"/>
            <a:ext cx="19893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5"/>
          <p:cNvSpPr txBox="1"/>
          <p:nvPr/>
        </p:nvSpPr>
        <p:spPr>
          <a:xfrm>
            <a:off x="5048475" y="2699568"/>
            <a:ext cx="9112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b="1" sz="2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5"/>
          <p:cNvSpPr txBox="1"/>
          <p:nvPr/>
        </p:nvSpPr>
        <p:spPr>
          <a:xfrm>
            <a:off x="7493563" y="2525682"/>
            <a:ext cx="16561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 Point  Presentation.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5"/>
          <p:cNvSpPr txBox="1"/>
          <p:nvPr/>
        </p:nvSpPr>
        <p:spPr>
          <a:xfrm>
            <a:off x="9083170" y="2495658"/>
            <a:ext cx="9741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b="1" sz="2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5"/>
          <p:cNvSpPr txBox="1"/>
          <p:nvPr/>
        </p:nvSpPr>
        <p:spPr>
          <a:xfrm>
            <a:off x="8110428" y="4749762"/>
            <a:ext cx="19893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5"/>
          <p:cNvSpPr txBox="1"/>
          <p:nvPr/>
        </p:nvSpPr>
        <p:spPr>
          <a:xfrm>
            <a:off x="10058418" y="4817016"/>
            <a:ext cx="9112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b="1" sz="2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5"/>
          <p:cNvSpPr/>
          <p:nvPr/>
        </p:nvSpPr>
        <p:spPr>
          <a:xfrm rot="-8100000">
            <a:off x="4670521" y="2885102"/>
            <a:ext cx="3125471" cy="3125520"/>
          </a:xfrm>
          <a:custGeom>
            <a:rect b="b" l="l" r="r" t="t"/>
            <a:pathLst>
              <a:path extrusionOk="0" h="4214217" w="4214079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lt1"/>
          </a:solidFill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5"/>
          <p:cNvSpPr txBox="1"/>
          <p:nvPr/>
        </p:nvSpPr>
        <p:spPr>
          <a:xfrm>
            <a:off x="4698180" y="4117086"/>
            <a:ext cx="19893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5"/>
          <p:cNvSpPr txBox="1"/>
          <p:nvPr/>
        </p:nvSpPr>
        <p:spPr>
          <a:xfrm>
            <a:off x="6759544" y="4178640"/>
            <a:ext cx="13343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b="1" sz="2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5"/>
          <p:cNvSpPr/>
          <p:nvPr/>
        </p:nvSpPr>
        <p:spPr>
          <a:xfrm rot="-8100000">
            <a:off x="3362312" y="4706452"/>
            <a:ext cx="1171974" cy="1171992"/>
          </a:xfrm>
          <a:custGeom>
            <a:rect b="b" l="l" r="r" t="t"/>
            <a:pathLst>
              <a:path extrusionOk="0" h="4214217" w="4214079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lt1"/>
          </a:solidFill>
          <a:ln cap="flat" cmpd="sng" w="4127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5"/>
          <p:cNvSpPr/>
          <p:nvPr/>
        </p:nvSpPr>
        <p:spPr>
          <a:xfrm rot="-8100000">
            <a:off x="3166994" y="3404989"/>
            <a:ext cx="886273" cy="886287"/>
          </a:xfrm>
          <a:custGeom>
            <a:rect b="b" l="l" r="r" t="t"/>
            <a:pathLst>
              <a:path extrusionOk="0" h="4214217" w="4214079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lt1"/>
          </a:solidFill>
          <a:ln cap="flat" cmpd="sng" w="4127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5"/>
          <p:cNvSpPr/>
          <p:nvPr/>
        </p:nvSpPr>
        <p:spPr>
          <a:xfrm rot="-8100000">
            <a:off x="9802445" y="3371514"/>
            <a:ext cx="509660" cy="509668"/>
          </a:xfrm>
          <a:custGeom>
            <a:rect b="b" l="l" r="r" t="t"/>
            <a:pathLst>
              <a:path extrusionOk="0" h="4214217" w="4214079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lt1"/>
          </a:solidFill>
          <a:ln cap="flat" cmpd="sng" w="4127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5"/>
          <p:cNvSpPr/>
          <p:nvPr/>
        </p:nvSpPr>
        <p:spPr>
          <a:xfrm rot="-8100000">
            <a:off x="2975844" y="1779461"/>
            <a:ext cx="703686" cy="703697"/>
          </a:xfrm>
          <a:custGeom>
            <a:rect b="b" l="l" r="r" t="t"/>
            <a:pathLst>
              <a:path extrusionOk="0" h="4214217" w="4214079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lt1"/>
          </a:solidFill>
          <a:ln cap="flat" cmpd="sng" w="4127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5"/>
          <p:cNvSpPr/>
          <p:nvPr/>
        </p:nvSpPr>
        <p:spPr>
          <a:xfrm rot="-8100000">
            <a:off x="1232796" y="3305905"/>
            <a:ext cx="509660" cy="509668"/>
          </a:xfrm>
          <a:custGeom>
            <a:rect b="b" l="l" r="r" t="t"/>
            <a:pathLst>
              <a:path extrusionOk="0" h="4214217" w="4214079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lt1"/>
          </a:solidFill>
          <a:ln cap="flat" cmpd="sng" w="4127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5"/>
          <p:cNvSpPr/>
          <p:nvPr/>
        </p:nvSpPr>
        <p:spPr>
          <a:xfrm rot="-8100000">
            <a:off x="8127500" y="3459323"/>
            <a:ext cx="703686" cy="703697"/>
          </a:xfrm>
          <a:custGeom>
            <a:rect b="b" l="l" r="r" t="t"/>
            <a:pathLst>
              <a:path extrusionOk="0" h="4214217" w="4214079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lt1"/>
          </a:solidFill>
          <a:ln cap="flat" cmpd="sng" w="4127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5"/>
          <p:cNvSpPr/>
          <p:nvPr/>
        </p:nvSpPr>
        <p:spPr>
          <a:xfrm rot="-8100000">
            <a:off x="1042019" y="3732717"/>
            <a:ext cx="2293471" cy="2293507"/>
          </a:xfrm>
          <a:custGeom>
            <a:rect b="b" l="l" r="r" t="t"/>
            <a:pathLst>
              <a:path extrusionOk="0" h="4214217" w="4214079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lt1"/>
          </a:solidFill>
          <a:ln cap="flat" cmpd="sng" w="762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5"/>
          <p:cNvSpPr txBox="1"/>
          <p:nvPr/>
        </p:nvSpPr>
        <p:spPr>
          <a:xfrm>
            <a:off x="1074178" y="4651592"/>
            <a:ext cx="16561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 Point  Presentation.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5"/>
          <p:cNvSpPr txBox="1"/>
          <p:nvPr/>
        </p:nvSpPr>
        <p:spPr>
          <a:xfrm>
            <a:off x="2663785" y="4621568"/>
            <a:ext cx="9741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b="1" sz="2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5"/>
          <p:cNvSpPr/>
          <p:nvPr/>
        </p:nvSpPr>
        <p:spPr>
          <a:xfrm rot="-8100000">
            <a:off x="2179354" y="2617259"/>
            <a:ext cx="703686" cy="703697"/>
          </a:xfrm>
          <a:custGeom>
            <a:rect b="b" l="l" r="r" t="t"/>
            <a:pathLst>
              <a:path extrusionOk="0" h="4214217" w="4214079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lt1"/>
          </a:solidFill>
          <a:ln cap="flat" cmpd="sng" w="4127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"/>
          <p:cNvSpPr txBox="1"/>
          <p:nvPr/>
        </p:nvSpPr>
        <p:spPr>
          <a:xfrm>
            <a:off x="433054" y="5201907"/>
            <a:ext cx="3503220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AWESOME</a:t>
            </a:r>
            <a:endParaRPr/>
          </a:p>
        </p:txBody>
      </p:sp>
      <p:sp>
        <p:nvSpPr>
          <p:cNvPr id="385" name="Google Shape;385;p36"/>
          <p:cNvSpPr txBox="1"/>
          <p:nvPr/>
        </p:nvSpPr>
        <p:spPr>
          <a:xfrm>
            <a:off x="433054" y="5849069"/>
            <a:ext cx="3503220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b="1" sz="32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6"/>
          <p:cNvSpPr txBox="1"/>
          <p:nvPr/>
        </p:nvSpPr>
        <p:spPr>
          <a:xfrm>
            <a:off x="433054" y="4967085"/>
            <a:ext cx="35032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TO CHANGE COLORS</a:t>
            </a:r>
            <a:endParaRPr b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6"/>
          <p:cNvSpPr txBox="1"/>
          <p:nvPr/>
        </p:nvSpPr>
        <p:spPr>
          <a:xfrm>
            <a:off x="7592847" y="5509683"/>
            <a:ext cx="395670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3600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Create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Quality Professional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Presentation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37"/>
          <p:cNvGrpSpPr/>
          <p:nvPr/>
        </p:nvGrpSpPr>
        <p:grpSpPr>
          <a:xfrm>
            <a:off x="6302110" y="0"/>
            <a:ext cx="5608636" cy="6302411"/>
            <a:chOff x="2695954" y="-781844"/>
            <a:chExt cx="6800092" cy="7641249"/>
          </a:xfrm>
        </p:grpSpPr>
        <p:grpSp>
          <p:nvGrpSpPr>
            <p:cNvPr id="393" name="Google Shape;393;p37"/>
            <p:cNvGrpSpPr/>
            <p:nvPr/>
          </p:nvGrpSpPr>
          <p:grpSpPr>
            <a:xfrm>
              <a:off x="2695954" y="2499654"/>
              <a:ext cx="6800092" cy="4359751"/>
              <a:chOff x="2695954" y="2499654"/>
              <a:chExt cx="6800092" cy="4359751"/>
            </a:xfrm>
          </p:grpSpPr>
          <p:sp>
            <p:nvSpPr>
              <p:cNvPr id="394" name="Google Shape;394;p37"/>
              <p:cNvSpPr/>
              <p:nvPr/>
            </p:nvSpPr>
            <p:spPr>
              <a:xfrm>
                <a:off x="3018586" y="2499654"/>
                <a:ext cx="6154910" cy="3904758"/>
              </a:xfrm>
              <a:custGeom>
                <a:rect b="b" l="l" r="r" t="t"/>
                <a:pathLst>
                  <a:path extrusionOk="0" h="3904758" w="6154910">
                    <a:moveTo>
                      <a:pt x="5800181" y="3904758"/>
                    </a:moveTo>
                    <a:lnTo>
                      <a:pt x="354730" y="3904758"/>
                    </a:lnTo>
                    <a:cubicBezTo>
                      <a:pt x="158834" y="3904758"/>
                      <a:pt x="0" y="3745924"/>
                      <a:pt x="0" y="3550028"/>
                    </a:cubicBezTo>
                    <a:lnTo>
                      <a:pt x="0" y="354730"/>
                    </a:lnTo>
                    <a:cubicBezTo>
                      <a:pt x="0" y="158834"/>
                      <a:pt x="158834" y="0"/>
                      <a:pt x="354730" y="0"/>
                    </a:cubicBezTo>
                    <a:lnTo>
                      <a:pt x="5800181" y="0"/>
                    </a:lnTo>
                    <a:cubicBezTo>
                      <a:pt x="5996076" y="0"/>
                      <a:pt x="6154911" y="158834"/>
                      <a:pt x="6154911" y="354730"/>
                    </a:cubicBezTo>
                    <a:lnTo>
                      <a:pt x="6154911" y="3550028"/>
                    </a:lnTo>
                    <a:cubicBezTo>
                      <a:pt x="6154828" y="3745924"/>
                      <a:pt x="5995994" y="3904758"/>
                      <a:pt x="5800181" y="3904758"/>
                    </a:cubicBezTo>
                    <a:close/>
                  </a:path>
                </a:pathLst>
              </a:custGeom>
              <a:solidFill>
                <a:srgbClr val="222B3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37"/>
              <p:cNvSpPr/>
              <p:nvPr/>
            </p:nvSpPr>
            <p:spPr>
              <a:xfrm>
                <a:off x="3225401" y="2706552"/>
                <a:ext cx="5749469" cy="3491044"/>
              </a:xfrm>
              <a:custGeom>
                <a:rect b="b" l="l" r="r" t="t"/>
                <a:pathLst>
                  <a:path extrusionOk="0" h="3491044" w="5749469">
                    <a:moveTo>
                      <a:pt x="5623312" y="3491045"/>
                    </a:moveTo>
                    <a:lnTo>
                      <a:pt x="126157" y="3491045"/>
                    </a:lnTo>
                    <a:cubicBezTo>
                      <a:pt x="56502" y="3491045"/>
                      <a:pt x="0" y="3434543"/>
                      <a:pt x="0" y="3364887"/>
                    </a:cubicBezTo>
                    <a:lnTo>
                      <a:pt x="0" y="126157"/>
                    </a:lnTo>
                    <a:cubicBezTo>
                      <a:pt x="0" y="56502"/>
                      <a:pt x="56502" y="0"/>
                      <a:pt x="126157" y="0"/>
                    </a:cubicBezTo>
                    <a:lnTo>
                      <a:pt x="5623312" y="0"/>
                    </a:lnTo>
                    <a:cubicBezTo>
                      <a:pt x="5692968" y="0"/>
                      <a:pt x="5749470" y="56502"/>
                      <a:pt x="5749470" y="126157"/>
                    </a:cubicBezTo>
                    <a:lnTo>
                      <a:pt x="5749470" y="3364887"/>
                    </a:lnTo>
                    <a:cubicBezTo>
                      <a:pt x="5749470" y="3434543"/>
                      <a:pt x="5692968" y="3491045"/>
                      <a:pt x="5623312" y="3491045"/>
                    </a:cubicBezTo>
                    <a:close/>
                  </a:path>
                </a:pathLst>
              </a:custGeom>
              <a:solidFill>
                <a:srgbClr val="44C4E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37"/>
              <p:cNvSpPr/>
              <p:nvPr/>
            </p:nvSpPr>
            <p:spPr>
              <a:xfrm>
                <a:off x="2695954" y="6462320"/>
                <a:ext cx="6800092" cy="397085"/>
              </a:xfrm>
              <a:custGeom>
                <a:rect b="b" l="l" r="r" t="t"/>
                <a:pathLst>
                  <a:path extrusionOk="0" h="397085" w="6800092">
                    <a:moveTo>
                      <a:pt x="6448506" y="397086"/>
                    </a:moveTo>
                    <a:lnTo>
                      <a:pt x="351586" y="397086"/>
                    </a:lnTo>
                    <a:cubicBezTo>
                      <a:pt x="157428" y="397086"/>
                      <a:pt x="0" y="239658"/>
                      <a:pt x="0" y="45499"/>
                    </a:cubicBezTo>
                    <a:lnTo>
                      <a:pt x="0" y="45499"/>
                    </a:lnTo>
                    <a:cubicBezTo>
                      <a:pt x="0" y="20351"/>
                      <a:pt x="20351" y="0"/>
                      <a:pt x="45499" y="0"/>
                    </a:cubicBezTo>
                    <a:lnTo>
                      <a:pt x="6754593" y="0"/>
                    </a:lnTo>
                    <a:cubicBezTo>
                      <a:pt x="6779741" y="0"/>
                      <a:pt x="6800092" y="20351"/>
                      <a:pt x="6800092" y="45499"/>
                    </a:cubicBezTo>
                    <a:lnTo>
                      <a:pt x="6800092" y="45499"/>
                    </a:lnTo>
                    <a:cubicBezTo>
                      <a:pt x="6800092" y="239658"/>
                      <a:pt x="6642664" y="397086"/>
                      <a:pt x="6448506" y="397086"/>
                    </a:cubicBezTo>
                    <a:close/>
                  </a:path>
                </a:pathLst>
              </a:custGeom>
              <a:solidFill>
                <a:srgbClr val="222B3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7" name="Google Shape;397;p37"/>
            <p:cNvGrpSpPr/>
            <p:nvPr/>
          </p:nvGrpSpPr>
          <p:grpSpPr>
            <a:xfrm>
              <a:off x="4187565" y="-781844"/>
              <a:ext cx="3570097" cy="6404848"/>
              <a:chOff x="4187565" y="-781844"/>
              <a:chExt cx="3570097" cy="6404848"/>
            </a:xfrm>
          </p:grpSpPr>
          <p:sp>
            <p:nvSpPr>
              <p:cNvPr id="398" name="Google Shape;398;p37"/>
              <p:cNvSpPr/>
              <p:nvPr/>
            </p:nvSpPr>
            <p:spPr>
              <a:xfrm>
                <a:off x="4187565" y="2374961"/>
                <a:ext cx="3570097" cy="3248043"/>
              </a:xfrm>
              <a:custGeom>
                <a:rect b="b" l="l" r="r" t="t"/>
                <a:pathLst>
                  <a:path extrusionOk="0" h="3248043" w="3570097">
                    <a:moveTo>
                      <a:pt x="3517210" y="2792281"/>
                    </a:moveTo>
                    <a:lnTo>
                      <a:pt x="469826" y="3247358"/>
                    </a:lnTo>
                    <a:cubicBezTo>
                      <a:pt x="435909" y="3252404"/>
                      <a:pt x="404390" y="3229075"/>
                      <a:pt x="399261" y="3195158"/>
                    </a:cubicBezTo>
                    <a:lnTo>
                      <a:pt x="686" y="526328"/>
                    </a:lnTo>
                    <a:cubicBezTo>
                      <a:pt x="-4360" y="492410"/>
                      <a:pt x="18969" y="460892"/>
                      <a:pt x="52886" y="455763"/>
                    </a:cubicBezTo>
                    <a:lnTo>
                      <a:pt x="3100271" y="686"/>
                    </a:lnTo>
                    <a:cubicBezTo>
                      <a:pt x="3134188" y="-4360"/>
                      <a:pt x="3165707" y="18969"/>
                      <a:pt x="3170836" y="52886"/>
                    </a:cubicBezTo>
                    <a:lnTo>
                      <a:pt x="3569411" y="2721716"/>
                    </a:lnTo>
                    <a:cubicBezTo>
                      <a:pt x="3574457" y="2755633"/>
                      <a:pt x="3551129" y="2787235"/>
                      <a:pt x="3517210" y="279228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37"/>
              <p:cNvSpPr/>
              <p:nvPr/>
            </p:nvSpPr>
            <p:spPr>
              <a:xfrm>
                <a:off x="6552202" y="-781844"/>
                <a:ext cx="629347" cy="3241128"/>
              </a:xfrm>
              <a:custGeom>
                <a:rect b="b" l="l" r="r" t="t"/>
                <a:pathLst>
                  <a:path extrusionOk="0" h="3241126" w="629347">
                    <a:moveTo>
                      <a:pt x="389176" y="3221437"/>
                    </a:moveTo>
                    <a:cubicBezTo>
                      <a:pt x="339293" y="3231034"/>
                      <a:pt x="289409" y="3240878"/>
                      <a:pt x="238284" y="3241126"/>
                    </a:cubicBezTo>
                    <a:cubicBezTo>
                      <a:pt x="239525" y="3001386"/>
                      <a:pt x="240600" y="2761728"/>
                      <a:pt x="242503" y="2521987"/>
                    </a:cubicBezTo>
                    <a:cubicBezTo>
                      <a:pt x="242668" y="2501719"/>
                      <a:pt x="239111" y="2492041"/>
                      <a:pt x="217023" y="2484016"/>
                    </a:cubicBezTo>
                    <a:cubicBezTo>
                      <a:pt x="78705" y="2433719"/>
                      <a:pt x="-5510" y="2311780"/>
                      <a:pt x="281" y="2175448"/>
                    </a:cubicBezTo>
                    <a:cubicBezTo>
                      <a:pt x="6320" y="2033572"/>
                      <a:pt x="97815" y="1919245"/>
                      <a:pt x="240766" y="1881439"/>
                    </a:cubicBezTo>
                    <a:cubicBezTo>
                      <a:pt x="271540" y="1873249"/>
                      <a:pt x="270216" y="1856952"/>
                      <a:pt x="270299" y="1834450"/>
                    </a:cubicBezTo>
                    <a:cubicBezTo>
                      <a:pt x="272615" y="1498334"/>
                      <a:pt x="284699" y="336608"/>
                      <a:pt x="286105" y="492"/>
                    </a:cubicBezTo>
                    <a:cubicBezTo>
                      <a:pt x="351278" y="4199"/>
                      <a:pt x="372456" y="3099"/>
                      <a:pt x="422924" y="0"/>
                    </a:cubicBezTo>
                    <a:cubicBezTo>
                      <a:pt x="419119" y="341660"/>
                      <a:pt x="423012" y="1502884"/>
                      <a:pt x="419041" y="1844543"/>
                    </a:cubicBezTo>
                    <a:cubicBezTo>
                      <a:pt x="418627" y="1876227"/>
                      <a:pt x="427809" y="1890704"/>
                      <a:pt x="456846" y="1905760"/>
                    </a:cubicBezTo>
                    <a:cubicBezTo>
                      <a:pt x="575062" y="1967391"/>
                      <a:pt x="635618" y="2067738"/>
                      <a:pt x="628834" y="2201258"/>
                    </a:cubicBezTo>
                    <a:cubicBezTo>
                      <a:pt x="621968" y="2336350"/>
                      <a:pt x="550658" y="2429582"/>
                      <a:pt x="424997" y="2480293"/>
                    </a:cubicBezTo>
                    <a:cubicBezTo>
                      <a:pt x="406632" y="2487739"/>
                      <a:pt x="392982" y="2492537"/>
                      <a:pt x="392982" y="2518927"/>
                    </a:cubicBezTo>
                    <a:cubicBezTo>
                      <a:pt x="392899" y="2753124"/>
                      <a:pt x="390748" y="2987322"/>
                      <a:pt x="389176" y="32214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37"/>
              <p:cNvSpPr/>
              <p:nvPr/>
            </p:nvSpPr>
            <p:spPr>
              <a:xfrm>
                <a:off x="6278615" y="2043253"/>
                <a:ext cx="670723" cy="1258165"/>
              </a:xfrm>
              <a:custGeom>
                <a:rect b="b" l="l" r="r" t="t"/>
                <a:pathLst>
                  <a:path extrusionOk="0" h="1258165" w="670723">
                    <a:moveTo>
                      <a:pt x="64239" y="1324"/>
                    </a:moveTo>
                    <a:cubicBezTo>
                      <a:pt x="66307" y="910"/>
                      <a:pt x="68293" y="414"/>
                      <a:pt x="70361" y="0"/>
                    </a:cubicBezTo>
                    <a:cubicBezTo>
                      <a:pt x="136045" y="152713"/>
                      <a:pt x="359489" y="674797"/>
                      <a:pt x="407718" y="788463"/>
                    </a:cubicBezTo>
                    <a:cubicBezTo>
                      <a:pt x="335250" y="774813"/>
                      <a:pt x="266753" y="762901"/>
                      <a:pt x="198834" y="748755"/>
                    </a:cubicBezTo>
                    <a:cubicBezTo>
                      <a:pt x="168888" y="742550"/>
                      <a:pt x="155403" y="745611"/>
                      <a:pt x="155072" y="782010"/>
                    </a:cubicBezTo>
                    <a:cubicBezTo>
                      <a:pt x="154659" y="835534"/>
                      <a:pt x="146800" y="888645"/>
                      <a:pt x="155155" y="942582"/>
                    </a:cubicBezTo>
                    <a:cubicBezTo>
                      <a:pt x="164503" y="1002889"/>
                      <a:pt x="193954" y="1043425"/>
                      <a:pt x="251945" y="1064024"/>
                    </a:cubicBezTo>
                    <a:cubicBezTo>
                      <a:pt x="328136" y="1091158"/>
                      <a:pt x="407718" y="1095791"/>
                      <a:pt x="487135" y="1102244"/>
                    </a:cubicBezTo>
                    <a:cubicBezTo>
                      <a:pt x="512201" y="1101582"/>
                      <a:pt x="512201" y="1109854"/>
                      <a:pt x="508892" y="1069567"/>
                    </a:cubicBezTo>
                    <a:cubicBezTo>
                      <a:pt x="509223" y="924879"/>
                      <a:pt x="509140" y="780190"/>
                      <a:pt x="517082" y="632690"/>
                    </a:cubicBezTo>
                    <a:cubicBezTo>
                      <a:pt x="540659" y="677527"/>
                      <a:pt x="561920" y="721041"/>
                      <a:pt x="588558" y="766706"/>
                    </a:cubicBezTo>
                    <a:cubicBezTo>
                      <a:pt x="644646" y="861841"/>
                      <a:pt x="677736" y="911477"/>
                      <a:pt x="669464" y="1052112"/>
                    </a:cubicBezTo>
                    <a:cubicBezTo>
                      <a:pt x="665162" y="1088842"/>
                      <a:pt x="661191" y="1134838"/>
                      <a:pt x="659289" y="1170658"/>
                    </a:cubicBezTo>
                    <a:cubicBezTo>
                      <a:pt x="652919" y="1242382"/>
                      <a:pt x="627356" y="1260499"/>
                      <a:pt x="569034" y="1257934"/>
                    </a:cubicBezTo>
                    <a:cubicBezTo>
                      <a:pt x="468687" y="1253550"/>
                      <a:pt x="368423" y="1248090"/>
                      <a:pt x="269814" y="1226085"/>
                    </a:cubicBezTo>
                    <a:cubicBezTo>
                      <a:pt x="92366" y="1186542"/>
                      <a:pt x="5007" y="1080735"/>
                      <a:pt x="126" y="897745"/>
                    </a:cubicBezTo>
                    <a:cubicBezTo>
                      <a:pt x="-3017" y="780273"/>
                      <a:pt x="53485" y="153126"/>
                      <a:pt x="64239" y="132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37"/>
              <p:cNvSpPr/>
              <p:nvPr/>
            </p:nvSpPr>
            <p:spPr>
              <a:xfrm>
                <a:off x="6703291" y="1240230"/>
                <a:ext cx="328261" cy="327108"/>
              </a:xfrm>
              <a:custGeom>
                <a:rect b="b" l="l" r="r" t="t"/>
                <a:pathLst>
                  <a:path extrusionOk="0" h="327108" w="328261">
                    <a:moveTo>
                      <a:pt x="328259" y="165122"/>
                    </a:moveTo>
                    <a:cubicBezTo>
                      <a:pt x="327763" y="257775"/>
                      <a:pt x="255626" y="328010"/>
                      <a:pt x="162062" y="327100"/>
                    </a:cubicBezTo>
                    <a:cubicBezTo>
                      <a:pt x="71808" y="326190"/>
                      <a:pt x="415" y="254384"/>
                      <a:pt x="2" y="164212"/>
                    </a:cubicBezTo>
                    <a:cubicBezTo>
                      <a:pt x="-412" y="72717"/>
                      <a:pt x="72966" y="-248"/>
                      <a:pt x="165040" y="1"/>
                    </a:cubicBezTo>
                    <a:cubicBezTo>
                      <a:pt x="257694" y="332"/>
                      <a:pt x="328756" y="72138"/>
                      <a:pt x="328259" y="165122"/>
                    </a:cubicBezTo>
                    <a:close/>
                  </a:path>
                </a:pathLst>
              </a:custGeom>
              <a:solidFill>
                <a:srgbClr val="FBB7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2" name="Google Shape;402;p37"/>
            <p:cNvGrpSpPr/>
            <p:nvPr/>
          </p:nvGrpSpPr>
          <p:grpSpPr>
            <a:xfrm>
              <a:off x="4901540" y="2756822"/>
              <a:ext cx="2217933" cy="2554029"/>
              <a:chOff x="4901540" y="2756822"/>
              <a:chExt cx="2217933" cy="2554029"/>
            </a:xfrm>
          </p:grpSpPr>
          <p:sp>
            <p:nvSpPr>
              <p:cNvPr id="403" name="Google Shape;403;p37"/>
              <p:cNvSpPr/>
              <p:nvPr/>
            </p:nvSpPr>
            <p:spPr>
              <a:xfrm>
                <a:off x="4979350" y="4148858"/>
                <a:ext cx="2140123" cy="709689"/>
              </a:xfrm>
              <a:custGeom>
                <a:rect b="b" l="l" r="r" t="t"/>
                <a:pathLst>
                  <a:path extrusionOk="0" h="709689" w="2140123">
                    <a:moveTo>
                      <a:pt x="86543" y="708905"/>
                    </a:moveTo>
                    <a:cubicBezTo>
                      <a:pt x="57506" y="714200"/>
                      <a:pt x="54280" y="691615"/>
                      <a:pt x="51219" y="673416"/>
                    </a:cubicBezTo>
                    <a:cubicBezTo>
                      <a:pt x="41457" y="615424"/>
                      <a:pt x="9773" y="396035"/>
                      <a:pt x="1583" y="344662"/>
                    </a:cubicBezTo>
                    <a:cubicBezTo>
                      <a:pt x="-2305" y="320092"/>
                      <a:pt x="-1312" y="305201"/>
                      <a:pt x="31530" y="300983"/>
                    </a:cubicBezTo>
                    <a:cubicBezTo>
                      <a:pt x="159011" y="284520"/>
                      <a:pt x="1991810" y="12185"/>
                      <a:pt x="2057908" y="1100"/>
                    </a:cubicBezTo>
                    <a:cubicBezTo>
                      <a:pt x="2075943" y="-1878"/>
                      <a:pt x="2081981" y="273"/>
                      <a:pt x="2084794" y="19134"/>
                    </a:cubicBezTo>
                    <a:cubicBezTo>
                      <a:pt x="2102249" y="139667"/>
                      <a:pt x="2120449" y="260033"/>
                      <a:pt x="2139559" y="380317"/>
                    </a:cubicBezTo>
                    <a:cubicBezTo>
                      <a:pt x="2143943" y="408030"/>
                      <a:pt x="2121773" y="406293"/>
                      <a:pt x="2108785" y="408527"/>
                    </a:cubicBezTo>
                    <a:cubicBezTo>
                      <a:pt x="2049470" y="419033"/>
                      <a:pt x="93244" y="707416"/>
                      <a:pt x="86543" y="708905"/>
                    </a:cubicBezTo>
                    <a:close/>
                  </a:path>
                </a:pathLst>
              </a:custGeom>
              <a:solidFill>
                <a:srgbClr val="C8D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37"/>
              <p:cNvSpPr/>
              <p:nvPr/>
            </p:nvSpPr>
            <p:spPr>
              <a:xfrm>
                <a:off x="4901540" y="3616519"/>
                <a:ext cx="2138044" cy="706906"/>
              </a:xfrm>
              <a:custGeom>
                <a:rect b="b" l="l" r="r" t="t"/>
                <a:pathLst>
                  <a:path extrusionOk="0" h="706906" w="2138044">
                    <a:moveTo>
                      <a:pt x="2048277" y="1179"/>
                    </a:moveTo>
                    <a:cubicBezTo>
                      <a:pt x="2072515" y="-3950"/>
                      <a:pt x="2083932" y="7962"/>
                      <a:pt x="2087323" y="30960"/>
                    </a:cubicBezTo>
                    <a:cubicBezTo>
                      <a:pt x="2103703" y="141979"/>
                      <a:pt x="2120497" y="252915"/>
                      <a:pt x="2136793" y="363933"/>
                    </a:cubicBezTo>
                    <a:cubicBezTo>
                      <a:pt x="2140268" y="387676"/>
                      <a:pt x="2138448" y="403394"/>
                      <a:pt x="2105606" y="407613"/>
                    </a:cubicBezTo>
                    <a:cubicBezTo>
                      <a:pt x="1979448" y="423827"/>
                      <a:pt x="203483" y="687227"/>
                      <a:pt x="74843" y="706089"/>
                    </a:cubicBezTo>
                    <a:cubicBezTo>
                      <a:pt x="60946" y="708157"/>
                      <a:pt x="55072" y="707247"/>
                      <a:pt x="52921" y="692025"/>
                    </a:cubicBezTo>
                    <a:cubicBezTo>
                      <a:pt x="36210" y="571410"/>
                      <a:pt x="19996" y="450713"/>
                      <a:pt x="803" y="330429"/>
                    </a:cubicBezTo>
                    <a:cubicBezTo>
                      <a:pt x="-3250" y="305198"/>
                      <a:pt x="8497" y="301144"/>
                      <a:pt x="25621" y="298662"/>
                    </a:cubicBezTo>
                    <a:cubicBezTo>
                      <a:pt x="201745" y="273183"/>
                      <a:pt x="1987307" y="9617"/>
                      <a:pt x="2048277" y="1179"/>
                    </a:cubicBezTo>
                    <a:close/>
                  </a:path>
                </a:pathLst>
              </a:custGeom>
              <a:solidFill>
                <a:srgbClr val="C8D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37"/>
              <p:cNvSpPr/>
              <p:nvPr/>
            </p:nvSpPr>
            <p:spPr>
              <a:xfrm>
                <a:off x="5480803" y="4784735"/>
                <a:ext cx="1297268" cy="526116"/>
              </a:xfrm>
              <a:custGeom>
                <a:rect b="b" l="l" r="r" t="t"/>
                <a:pathLst>
                  <a:path extrusionOk="0" h="526116" w="1297268">
                    <a:moveTo>
                      <a:pt x="70528" y="525209"/>
                    </a:moveTo>
                    <a:cubicBezTo>
                      <a:pt x="47943" y="529511"/>
                      <a:pt x="46206" y="517847"/>
                      <a:pt x="44303" y="504280"/>
                    </a:cubicBezTo>
                    <a:cubicBezTo>
                      <a:pt x="30323" y="404926"/>
                      <a:pt x="16673" y="305489"/>
                      <a:pt x="955" y="206383"/>
                    </a:cubicBezTo>
                    <a:cubicBezTo>
                      <a:pt x="-2354" y="185619"/>
                      <a:pt x="2527" y="181399"/>
                      <a:pt x="22050" y="178587"/>
                    </a:cubicBezTo>
                    <a:cubicBezTo>
                      <a:pt x="201566" y="152445"/>
                      <a:pt x="992925" y="35057"/>
                      <a:pt x="1209005" y="1801"/>
                    </a:cubicBezTo>
                    <a:cubicBezTo>
                      <a:pt x="1240028" y="-2997"/>
                      <a:pt x="1251279" y="-185"/>
                      <a:pt x="1255167" y="35057"/>
                    </a:cubicBezTo>
                    <a:cubicBezTo>
                      <a:pt x="1265590" y="129282"/>
                      <a:pt x="1280646" y="223093"/>
                      <a:pt x="1296116" y="316657"/>
                    </a:cubicBezTo>
                    <a:cubicBezTo>
                      <a:pt x="1299839" y="339158"/>
                      <a:pt x="1295123" y="343791"/>
                      <a:pt x="1273449" y="346935"/>
                    </a:cubicBezTo>
                    <a:cubicBezTo>
                      <a:pt x="994497" y="387222"/>
                      <a:pt x="197678" y="505686"/>
                      <a:pt x="78056" y="523720"/>
                    </a:cubicBezTo>
                    <a:cubicBezTo>
                      <a:pt x="73920" y="524217"/>
                      <a:pt x="69949" y="525292"/>
                      <a:pt x="70528" y="525209"/>
                    </a:cubicBezTo>
                    <a:close/>
                  </a:path>
                </a:pathLst>
              </a:custGeom>
              <a:solidFill>
                <a:srgbClr val="00BBE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37"/>
              <p:cNvSpPr/>
              <p:nvPr/>
            </p:nvSpPr>
            <p:spPr>
              <a:xfrm>
                <a:off x="5481580" y="2756822"/>
                <a:ext cx="828357" cy="852984"/>
              </a:xfrm>
              <a:custGeom>
                <a:rect b="b" l="l" r="r" t="t"/>
                <a:pathLst>
                  <a:path extrusionOk="0" h="852984" w="828357">
                    <a:moveTo>
                      <a:pt x="534930" y="403410"/>
                    </a:moveTo>
                    <a:cubicBezTo>
                      <a:pt x="553554" y="400566"/>
                      <a:pt x="572519" y="402490"/>
                      <a:pt x="592745" y="405964"/>
                    </a:cubicBezTo>
                    <a:cubicBezTo>
                      <a:pt x="714684" y="426976"/>
                      <a:pt x="824048" y="552637"/>
                      <a:pt x="828267" y="675569"/>
                    </a:cubicBezTo>
                    <a:cubicBezTo>
                      <a:pt x="830004" y="725039"/>
                      <a:pt x="806758" y="750684"/>
                      <a:pt x="758032" y="752339"/>
                    </a:cubicBezTo>
                    <a:cubicBezTo>
                      <a:pt x="741652" y="752918"/>
                      <a:pt x="725107" y="752421"/>
                      <a:pt x="708645" y="752421"/>
                    </a:cubicBezTo>
                    <a:cubicBezTo>
                      <a:pt x="531280" y="740674"/>
                      <a:pt x="359044" y="770621"/>
                      <a:pt x="189372" y="818850"/>
                    </a:cubicBezTo>
                    <a:cubicBezTo>
                      <a:pt x="151318" y="829688"/>
                      <a:pt x="116408" y="850700"/>
                      <a:pt x="75458" y="852851"/>
                    </a:cubicBezTo>
                    <a:cubicBezTo>
                      <a:pt x="47166" y="854340"/>
                      <a:pt x="29049" y="843420"/>
                      <a:pt x="16888" y="817444"/>
                    </a:cubicBezTo>
                    <a:cubicBezTo>
                      <a:pt x="-41599" y="692114"/>
                      <a:pt x="60071" y="484636"/>
                      <a:pt x="195246" y="452870"/>
                    </a:cubicBezTo>
                    <a:cubicBezTo>
                      <a:pt x="211129" y="449147"/>
                      <a:pt x="221553" y="457172"/>
                      <a:pt x="233879" y="461721"/>
                    </a:cubicBezTo>
                    <a:cubicBezTo>
                      <a:pt x="321403" y="494067"/>
                      <a:pt x="406942" y="489187"/>
                      <a:pt x="479162" y="429458"/>
                    </a:cubicBezTo>
                    <a:cubicBezTo>
                      <a:pt x="498024" y="413865"/>
                      <a:pt x="516306" y="406254"/>
                      <a:pt x="534930" y="403410"/>
                    </a:cubicBezTo>
                    <a:close/>
                    <a:moveTo>
                      <a:pt x="347875" y="27"/>
                    </a:moveTo>
                    <a:cubicBezTo>
                      <a:pt x="465429" y="1847"/>
                      <a:pt x="565445" y="106495"/>
                      <a:pt x="564287" y="226448"/>
                    </a:cubicBezTo>
                    <a:cubicBezTo>
                      <a:pt x="563129" y="344829"/>
                      <a:pt x="459307" y="446252"/>
                      <a:pt x="340182" y="445342"/>
                    </a:cubicBezTo>
                    <a:cubicBezTo>
                      <a:pt x="220146" y="444432"/>
                      <a:pt x="116573" y="338377"/>
                      <a:pt x="118972" y="218755"/>
                    </a:cubicBezTo>
                    <a:cubicBezTo>
                      <a:pt x="121371" y="98554"/>
                      <a:pt x="226516" y="-1876"/>
                      <a:pt x="347875" y="27"/>
                    </a:cubicBezTo>
                    <a:close/>
                  </a:path>
                </a:pathLst>
              </a:custGeom>
              <a:solidFill>
                <a:srgbClr val="71CE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37"/>
              <p:cNvSpPr/>
              <p:nvPr/>
            </p:nvSpPr>
            <p:spPr>
              <a:xfrm>
                <a:off x="6069440" y="3803192"/>
                <a:ext cx="263721" cy="265167"/>
              </a:xfrm>
              <a:custGeom>
                <a:rect b="b" l="l" r="r" t="t"/>
                <a:pathLst>
                  <a:path extrusionOk="0" h="265167" w="263721">
                    <a:moveTo>
                      <a:pt x="191350" y="148471"/>
                    </a:moveTo>
                    <a:cubicBezTo>
                      <a:pt x="203511" y="161211"/>
                      <a:pt x="212197" y="171800"/>
                      <a:pt x="222372" y="180735"/>
                    </a:cubicBezTo>
                    <a:cubicBezTo>
                      <a:pt x="241482" y="197528"/>
                      <a:pt x="255215" y="210433"/>
                      <a:pt x="226260" y="234010"/>
                    </a:cubicBezTo>
                    <a:cubicBezTo>
                      <a:pt x="206489" y="250142"/>
                      <a:pt x="196562" y="252045"/>
                      <a:pt x="181506" y="232025"/>
                    </a:cubicBezTo>
                    <a:cubicBezTo>
                      <a:pt x="170917" y="217879"/>
                      <a:pt x="157846" y="205635"/>
                      <a:pt x="141880" y="188097"/>
                    </a:cubicBezTo>
                    <a:cubicBezTo>
                      <a:pt x="130463" y="208862"/>
                      <a:pt x="120867" y="224662"/>
                      <a:pt x="113008" y="241208"/>
                    </a:cubicBezTo>
                    <a:cubicBezTo>
                      <a:pt x="104157" y="259821"/>
                      <a:pt x="97786" y="274050"/>
                      <a:pt x="71893" y="258580"/>
                    </a:cubicBezTo>
                    <a:cubicBezTo>
                      <a:pt x="49723" y="245261"/>
                      <a:pt x="35659" y="235499"/>
                      <a:pt x="56175" y="210516"/>
                    </a:cubicBezTo>
                    <a:cubicBezTo>
                      <a:pt x="60477" y="205304"/>
                      <a:pt x="62214" y="198107"/>
                      <a:pt x="66102" y="192565"/>
                    </a:cubicBezTo>
                    <a:cubicBezTo>
                      <a:pt x="90259" y="157985"/>
                      <a:pt x="64779" y="156330"/>
                      <a:pt x="40457" y="153104"/>
                    </a:cubicBezTo>
                    <a:cubicBezTo>
                      <a:pt x="20024" y="150374"/>
                      <a:pt x="-4628" y="155834"/>
                      <a:pt x="749" y="118525"/>
                    </a:cubicBezTo>
                    <a:cubicBezTo>
                      <a:pt x="4885" y="89901"/>
                      <a:pt x="14068" y="81629"/>
                      <a:pt x="42360" y="86758"/>
                    </a:cubicBezTo>
                    <a:cubicBezTo>
                      <a:pt x="90589" y="95444"/>
                      <a:pt x="92079" y="93872"/>
                      <a:pt x="84137" y="42334"/>
                    </a:cubicBezTo>
                    <a:cubicBezTo>
                      <a:pt x="80083" y="15779"/>
                      <a:pt x="84385" y="5852"/>
                      <a:pt x="114332" y="971"/>
                    </a:cubicBezTo>
                    <a:cubicBezTo>
                      <a:pt x="151641" y="-5068"/>
                      <a:pt x="147091" y="18260"/>
                      <a:pt x="149987" y="38032"/>
                    </a:cubicBezTo>
                    <a:cubicBezTo>
                      <a:pt x="157929" y="92218"/>
                      <a:pt x="159169" y="95030"/>
                      <a:pt x="204586" y="68227"/>
                    </a:cubicBezTo>
                    <a:cubicBezTo>
                      <a:pt x="237676" y="48704"/>
                      <a:pt x="248596" y="61195"/>
                      <a:pt x="260095" y="89984"/>
                    </a:cubicBezTo>
                    <a:cubicBezTo>
                      <a:pt x="265886" y="104544"/>
                      <a:pt x="265969" y="111824"/>
                      <a:pt x="251161" y="118525"/>
                    </a:cubicBezTo>
                    <a:cubicBezTo>
                      <a:pt x="232299" y="127045"/>
                      <a:pt x="214182" y="136973"/>
                      <a:pt x="191350" y="148471"/>
                    </a:cubicBezTo>
                    <a:close/>
                  </a:path>
                </a:pathLst>
              </a:custGeom>
              <a:solidFill>
                <a:srgbClr val="222B3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37"/>
              <p:cNvSpPr/>
              <p:nvPr/>
            </p:nvSpPr>
            <p:spPr>
              <a:xfrm>
                <a:off x="5078132" y="3946805"/>
                <a:ext cx="263721" cy="265167"/>
              </a:xfrm>
              <a:custGeom>
                <a:rect b="b" l="l" r="r" t="t"/>
                <a:pathLst>
                  <a:path extrusionOk="0" h="265167" w="263721">
                    <a:moveTo>
                      <a:pt x="191350" y="148472"/>
                    </a:moveTo>
                    <a:cubicBezTo>
                      <a:pt x="203511" y="161211"/>
                      <a:pt x="212197" y="171800"/>
                      <a:pt x="222372" y="180735"/>
                    </a:cubicBezTo>
                    <a:cubicBezTo>
                      <a:pt x="241482" y="197528"/>
                      <a:pt x="255215" y="210433"/>
                      <a:pt x="226260" y="234010"/>
                    </a:cubicBezTo>
                    <a:cubicBezTo>
                      <a:pt x="206489" y="250142"/>
                      <a:pt x="196562" y="252045"/>
                      <a:pt x="181506" y="232025"/>
                    </a:cubicBezTo>
                    <a:cubicBezTo>
                      <a:pt x="170917" y="217879"/>
                      <a:pt x="157846" y="205635"/>
                      <a:pt x="141880" y="188097"/>
                    </a:cubicBezTo>
                    <a:cubicBezTo>
                      <a:pt x="130464" y="208862"/>
                      <a:pt x="120867" y="224662"/>
                      <a:pt x="113008" y="241208"/>
                    </a:cubicBezTo>
                    <a:cubicBezTo>
                      <a:pt x="104157" y="259821"/>
                      <a:pt x="97787" y="274050"/>
                      <a:pt x="71893" y="258580"/>
                    </a:cubicBezTo>
                    <a:cubicBezTo>
                      <a:pt x="49723" y="245261"/>
                      <a:pt x="35659" y="235499"/>
                      <a:pt x="56175" y="210516"/>
                    </a:cubicBezTo>
                    <a:cubicBezTo>
                      <a:pt x="60477" y="205304"/>
                      <a:pt x="62215" y="198107"/>
                      <a:pt x="66103" y="192564"/>
                    </a:cubicBezTo>
                    <a:cubicBezTo>
                      <a:pt x="90259" y="157985"/>
                      <a:pt x="64779" y="156330"/>
                      <a:pt x="40458" y="153104"/>
                    </a:cubicBezTo>
                    <a:cubicBezTo>
                      <a:pt x="20024" y="150374"/>
                      <a:pt x="-4628" y="155834"/>
                      <a:pt x="749" y="118525"/>
                    </a:cubicBezTo>
                    <a:cubicBezTo>
                      <a:pt x="4885" y="89901"/>
                      <a:pt x="14068" y="81629"/>
                      <a:pt x="42360" y="86758"/>
                    </a:cubicBezTo>
                    <a:cubicBezTo>
                      <a:pt x="90590" y="95444"/>
                      <a:pt x="92079" y="93872"/>
                      <a:pt x="84137" y="42334"/>
                    </a:cubicBezTo>
                    <a:cubicBezTo>
                      <a:pt x="80083" y="15779"/>
                      <a:pt x="84385" y="5851"/>
                      <a:pt x="114332" y="971"/>
                    </a:cubicBezTo>
                    <a:cubicBezTo>
                      <a:pt x="151642" y="-5068"/>
                      <a:pt x="147091" y="18260"/>
                      <a:pt x="149987" y="38032"/>
                    </a:cubicBezTo>
                    <a:cubicBezTo>
                      <a:pt x="157929" y="92218"/>
                      <a:pt x="159170" y="95030"/>
                      <a:pt x="204586" y="68227"/>
                    </a:cubicBezTo>
                    <a:cubicBezTo>
                      <a:pt x="237677" y="48704"/>
                      <a:pt x="248597" y="61195"/>
                      <a:pt x="260095" y="89984"/>
                    </a:cubicBezTo>
                    <a:cubicBezTo>
                      <a:pt x="265886" y="104544"/>
                      <a:pt x="265969" y="111824"/>
                      <a:pt x="251161" y="118525"/>
                    </a:cubicBezTo>
                    <a:cubicBezTo>
                      <a:pt x="232300" y="126963"/>
                      <a:pt x="214265" y="136890"/>
                      <a:pt x="191350" y="148472"/>
                    </a:cubicBezTo>
                    <a:close/>
                  </a:path>
                </a:pathLst>
              </a:custGeom>
              <a:solidFill>
                <a:srgbClr val="222B3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37"/>
              <p:cNvSpPr/>
              <p:nvPr/>
            </p:nvSpPr>
            <p:spPr>
              <a:xfrm>
                <a:off x="5409037" y="3905442"/>
                <a:ext cx="263721" cy="265167"/>
              </a:xfrm>
              <a:custGeom>
                <a:rect b="b" l="l" r="r" t="t"/>
                <a:pathLst>
                  <a:path extrusionOk="0" h="265167" w="263721">
                    <a:moveTo>
                      <a:pt x="191350" y="148472"/>
                    </a:moveTo>
                    <a:cubicBezTo>
                      <a:pt x="203511" y="161211"/>
                      <a:pt x="212197" y="171800"/>
                      <a:pt x="222372" y="180735"/>
                    </a:cubicBezTo>
                    <a:cubicBezTo>
                      <a:pt x="241482" y="197528"/>
                      <a:pt x="255215" y="210433"/>
                      <a:pt x="226260" y="234010"/>
                    </a:cubicBezTo>
                    <a:cubicBezTo>
                      <a:pt x="206489" y="250142"/>
                      <a:pt x="196562" y="252045"/>
                      <a:pt x="181506" y="232025"/>
                    </a:cubicBezTo>
                    <a:cubicBezTo>
                      <a:pt x="170917" y="217879"/>
                      <a:pt x="157846" y="205635"/>
                      <a:pt x="141880" y="188097"/>
                    </a:cubicBezTo>
                    <a:cubicBezTo>
                      <a:pt x="130464" y="208862"/>
                      <a:pt x="120867" y="224662"/>
                      <a:pt x="113008" y="241208"/>
                    </a:cubicBezTo>
                    <a:cubicBezTo>
                      <a:pt x="104157" y="259821"/>
                      <a:pt x="97787" y="274050"/>
                      <a:pt x="71893" y="258580"/>
                    </a:cubicBezTo>
                    <a:cubicBezTo>
                      <a:pt x="49723" y="245261"/>
                      <a:pt x="35659" y="235499"/>
                      <a:pt x="56175" y="210516"/>
                    </a:cubicBezTo>
                    <a:cubicBezTo>
                      <a:pt x="60477" y="205304"/>
                      <a:pt x="62215" y="198107"/>
                      <a:pt x="66103" y="192564"/>
                    </a:cubicBezTo>
                    <a:cubicBezTo>
                      <a:pt x="90259" y="157985"/>
                      <a:pt x="64779" y="156330"/>
                      <a:pt x="40458" y="153104"/>
                    </a:cubicBezTo>
                    <a:cubicBezTo>
                      <a:pt x="20024" y="150374"/>
                      <a:pt x="-4628" y="155834"/>
                      <a:pt x="749" y="118525"/>
                    </a:cubicBezTo>
                    <a:cubicBezTo>
                      <a:pt x="4885" y="89901"/>
                      <a:pt x="14068" y="81629"/>
                      <a:pt x="42360" y="86758"/>
                    </a:cubicBezTo>
                    <a:cubicBezTo>
                      <a:pt x="90590" y="95444"/>
                      <a:pt x="92079" y="93872"/>
                      <a:pt x="84137" y="42334"/>
                    </a:cubicBezTo>
                    <a:cubicBezTo>
                      <a:pt x="80083" y="15779"/>
                      <a:pt x="84385" y="5851"/>
                      <a:pt x="114332" y="971"/>
                    </a:cubicBezTo>
                    <a:cubicBezTo>
                      <a:pt x="151642" y="-5068"/>
                      <a:pt x="147091" y="18260"/>
                      <a:pt x="149987" y="38032"/>
                    </a:cubicBezTo>
                    <a:cubicBezTo>
                      <a:pt x="157929" y="92218"/>
                      <a:pt x="159170" y="95030"/>
                      <a:pt x="204586" y="68227"/>
                    </a:cubicBezTo>
                    <a:cubicBezTo>
                      <a:pt x="237677" y="48704"/>
                      <a:pt x="248597" y="61195"/>
                      <a:pt x="260095" y="89984"/>
                    </a:cubicBezTo>
                    <a:cubicBezTo>
                      <a:pt x="265886" y="104544"/>
                      <a:pt x="265969" y="111824"/>
                      <a:pt x="251161" y="118525"/>
                    </a:cubicBezTo>
                    <a:cubicBezTo>
                      <a:pt x="232300" y="126963"/>
                      <a:pt x="214265" y="136890"/>
                      <a:pt x="191350" y="148472"/>
                    </a:cubicBezTo>
                    <a:close/>
                  </a:path>
                </a:pathLst>
              </a:custGeom>
              <a:solidFill>
                <a:srgbClr val="222B3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37"/>
              <p:cNvSpPr/>
              <p:nvPr/>
            </p:nvSpPr>
            <p:spPr>
              <a:xfrm>
                <a:off x="5739942" y="3847533"/>
                <a:ext cx="263721" cy="265167"/>
              </a:xfrm>
              <a:custGeom>
                <a:rect b="b" l="l" r="r" t="t"/>
                <a:pathLst>
                  <a:path extrusionOk="0" h="265167" w="263721">
                    <a:moveTo>
                      <a:pt x="191350" y="148472"/>
                    </a:moveTo>
                    <a:cubicBezTo>
                      <a:pt x="203511" y="161211"/>
                      <a:pt x="212197" y="171800"/>
                      <a:pt x="222372" y="180735"/>
                    </a:cubicBezTo>
                    <a:cubicBezTo>
                      <a:pt x="241482" y="197528"/>
                      <a:pt x="255215" y="210433"/>
                      <a:pt x="226260" y="234010"/>
                    </a:cubicBezTo>
                    <a:cubicBezTo>
                      <a:pt x="206489" y="250142"/>
                      <a:pt x="196562" y="252045"/>
                      <a:pt x="181506" y="232025"/>
                    </a:cubicBezTo>
                    <a:cubicBezTo>
                      <a:pt x="170917" y="217879"/>
                      <a:pt x="157846" y="205635"/>
                      <a:pt x="141880" y="188097"/>
                    </a:cubicBezTo>
                    <a:cubicBezTo>
                      <a:pt x="130464" y="208862"/>
                      <a:pt x="120867" y="224662"/>
                      <a:pt x="113008" y="241208"/>
                    </a:cubicBezTo>
                    <a:cubicBezTo>
                      <a:pt x="104157" y="259821"/>
                      <a:pt x="97787" y="274050"/>
                      <a:pt x="71893" y="258580"/>
                    </a:cubicBezTo>
                    <a:cubicBezTo>
                      <a:pt x="49723" y="245261"/>
                      <a:pt x="35659" y="235499"/>
                      <a:pt x="56175" y="210516"/>
                    </a:cubicBezTo>
                    <a:cubicBezTo>
                      <a:pt x="60477" y="205304"/>
                      <a:pt x="62215" y="198107"/>
                      <a:pt x="66103" y="192564"/>
                    </a:cubicBezTo>
                    <a:cubicBezTo>
                      <a:pt x="90259" y="157985"/>
                      <a:pt x="64779" y="156330"/>
                      <a:pt x="40458" y="153104"/>
                    </a:cubicBezTo>
                    <a:cubicBezTo>
                      <a:pt x="20024" y="150374"/>
                      <a:pt x="-4628" y="155834"/>
                      <a:pt x="749" y="118525"/>
                    </a:cubicBezTo>
                    <a:cubicBezTo>
                      <a:pt x="4885" y="89901"/>
                      <a:pt x="14068" y="81629"/>
                      <a:pt x="42360" y="86758"/>
                    </a:cubicBezTo>
                    <a:cubicBezTo>
                      <a:pt x="90590" y="95444"/>
                      <a:pt x="92079" y="93872"/>
                      <a:pt x="84137" y="42334"/>
                    </a:cubicBezTo>
                    <a:cubicBezTo>
                      <a:pt x="80083" y="15779"/>
                      <a:pt x="84385" y="5851"/>
                      <a:pt x="114332" y="971"/>
                    </a:cubicBezTo>
                    <a:cubicBezTo>
                      <a:pt x="151642" y="-5068"/>
                      <a:pt x="147091" y="18260"/>
                      <a:pt x="149987" y="38032"/>
                    </a:cubicBezTo>
                    <a:cubicBezTo>
                      <a:pt x="157929" y="92218"/>
                      <a:pt x="159170" y="95030"/>
                      <a:pt x="204586" y="68227"/>
                    </a:cubicBezTo>
                    <a:cubicBezTo>
                      <a:pt x="237677" y="48704"/>
                      <a:pt x="248597" y="61195"/>
                      <a:pt x="260095" y="89984"/>
                    </a:cubicBezTo>
                    <a:cubicBezTo>
                      <a:pt x="265886" y="104544"/>
                      <a:pt x="265969" y="111824"/>
                      <a:pt x="251161" y="118525"/>
                    </a:cubicBezTo>
                    <a:cubicBezTo>
                      <a:pt x="232300" y="126963"/>
                      <a:pt x="214265" y="136890"/>
                      <a:pt x="191350" y="148472"/>
                    </a:cubicBezTo>
                    <a:close/>
                  </a:path>
                </a:pathLst>
              </a:custGeom>
              <a:solidFill>
                <a:srgbClr val="222B3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37"/>
              <p:cNvSpPr/>
              <p:nvPr/>
            </p:nvSpPr>
            <p:spPr>
              <a:xfrm>
                <a:off x="5152586" y="4467980"/>
                <a:ext cx="263721" cy="265167"/>
              </a:xfrm>
              <a:custGeom>
                <a:rect b="b" l="l" r="r" t="t"/>
                <a:pathLst>
                  <a:path extrusionOk="0" h="265167" w="263721">
                    <a:moveTo>
                      <a:pt x="191350" y="148471"/>
                    </a:moveTo>
                    <a:cubicBezTo>
                      <a:pt x="203511" y="161211"/>
                      <a:pt x="212197" y="171800"/>
                      <a:pt x="222372" y="180735"/>
                    </a:cubicBezTo>
                    <a:cubicBezTo>
                      <a:pt x="241482" y="197528"/>
                      <a:pt x="255215" y="210434"/>
                      <a:pt x="226260" y="234010"/>
                    </a:cubicBezTo>
                    <a:cubicBezTo>
                      <a:pt x="206489" y="250142"/>
                      <a:pt x="196562" y="252045"/>
                      <a:pt x="181506" y="232025"/>
                    </a:cubicBezTo>
                    <a:cubicBezTo>
                      <a:pt x="170917" y="217879"/>
                      <a:pt x="157846" y="205635"/>
                      <a:pt x="141880" y="188097"/>
                    </a:cubicBezTo>
                    <a:cubicBezTo>
                      <a:pt x="130464" y="208862"/>
                      <a:pt x="120867" y="224662"/>
                      <a:pt x="113008" y="241207"/>
                    </a:cubicBezTo>
                    <a:cubicBezTo>
                      <a:pt x="104157" y="259821"/>
                      <a:pt x="97787" y="274049"/>
                      <a:pt x="71893" y="258580"/>
                    </a:cubicBezTo>
                    <a:cubicBezTo>
                      <a:pt x="49723" y="245261"/>
                      <a:pt x="35659" y="235499"/>
                      <a:pt x="56175" y="210516"/>
                    </a:cubicBezTo>
                    <a:cubicBezTo>
                      <a:pt x="60477" y="205304"/>
                      <a:pt x="62215" y="198107"/>
                      <a:pt x="66103" y="192564"/>
                    </a:cubicBezTo>
                    <a:cubicBezTo>
                      <a:pt x="90259" y="157985"/>
                      <a:pt x="64779" y="156330"/>
                      <a:pt x="40458" y="153104"/>
                    </a:cubicBezTo>
                    <a:cubicBezTo>
                      <a:pt x="20024" y="150374"/>
                      <a:pt x="-4628" y="155834"/>
                      <a:pt x="749" y="118524"/>
                    </a:cubicBezTo>
                    <a:cubicBezTo>
                      <a:pt x="4885" y="89901"/>
                      <a:pt x="14068" y="81629"/>
                      <a:pt x="42360" y="86758"/>
                    </a:cubicBezTo>
                    <a:cubicBezTo>
                      <a:pt x="90590" y="95444"/>
                      <a:pt x="92079" y="93872"/>
                      <a:pt x="84137" y="42334"/>
                    </a:cubicBezTo>
                    <a:cubicBezTo>
                      <a:pt x="80083" y="15779"/>
                      <a:pt x="84385" y="5851"/>
                      <a:pt x="114332" y="971"/>
                    </a:cubicBezTo>
                    <a:cubicBezTo>
                      <a:pt x="151642" y="-5069"/>
                      <a:pt x="147091" y="18260"/>
                      <a:pt x="149987" y="38032"/>
                    </a:cubicBezTo>
                    <a:cubicBezTo>
                      <a:pt x="157929" y="92217"/>
                      <a:pt x="159170" y="95030"/>
                      <a:pt x="204586" y="68227"/>
                    </a:cubicBezTo>
                    <a:cubicBezTo>
                      <a:pt x="237677" y="48703"/>
                      <a:pt x="248597" y="61195"/>
                      <a:pt x="260095" y="89984"/>
                    </a:cubicBezTo>
                    <a:cubicBezTo>
                      <a:pt x="265886" y="104544"/>
                      <a:pt x="265969" y="111824"/>
                      <a:pt x="251161" y="118524"/>
                    </a:cubicBezTo>
                    <a:cubicBezTo>
                      <a:pt x="232300" y="126963"/>
                      <a:pt x="214265" y="136890"/>
                      <a:pt x="191350" y="148471"/>
                    </a:cubicBezTo>
                    <a:close/>
                  </a:path>
                </a:pathLst>
              </a:custGeom>
              <a:solidFill>
                <a:srgbClr val="222B3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37"/>
              <p:cNvSpPr/>
              <p:nvPr/>
            </p:nvSpPr>
            <p:spPr>
              <a:xfrm>
                <a:off x="5483490" y="4426617"/>
                <a:ext cx="263721" cy="265167"/>
              </a:xfrm>
              <a:custGeom>
                <a:rect b="b" l="l" r="r" t="t"/>
                <a:pathLst>
                  <a:path extrusionOk="0" h="265167" w="263721">
                    <a:moveTo>
                      <a:pt x="191350" y="148471"/>
                    </a:moveTo>
                    <a:cubicBezTo>
                      <a:pt x="203511" y="161211"/>
                      <a:pt x="212197" y="171800"/>
                      <a:pt x="222372" y="180735"/>
                    </a:cubicBezTo>
                    <a:cubicBezTo>
                      <a:pt x="241482" y="197528"/>
                      <a:pt x="255215" y="210434"/>
                      <a:pt x="226260" y="234010"/>
                    </a:cubicBezTo>
                    <a:cubicBezTo>
                      <a:pt x="206489" y="250142"/>
                      <a:pt x="196562" y="252045"/>
                      <a:pt x="181506" y="232025"/>
                    </a:cubicBezTo>
                    <a:cubicBezTo>
                      <a:pt x="170917" y="217879"/>
                      <a:pt x="157846" y="205635"/>
                      <a:pt x="141880" y="188097"/>
                    </a:cubicBezTo>
                    <a:cubicBezTo>
                      <a:pt x="130464" y="208862"/>
                      <a:pt x="120867" y="224662"/>
                      <a:pt x="113008" y="241207"/>
                    </a:cubicBezTo>
                    <a:cubicBezTo>
                      <a:pt x="104157" y="259821"/>
                      <a:pt x="97787" y="274049"/>
                      <a:pt x="71893" y="258580"/>
                    </a:cubicBezTo>
                    <a:cubicBezTo>
                      <a:pt x="49723" y="245261"/>
                      <a:pt x="35659" y="235499"/>
                      <a:pt x="56175" y="210516"/>
                    </a:cubicBezTo>
                    <a:cubicBezTo>
                      <a:pt x="60477" y="205304"/>
                      <a:pt x="62215" y="198107"/>
                      <a:pt x="66103" y="192564"/>
                    </a:cubicBezTo>
                    <a:cubicBezTo>
                      <a:pt x="90259" y="157985"/>
                      <a:pt x="64779" y="156330"/>
                      <a:pt x="40458" y="153104"/>
                    </a:cubicBezTo>
                    <a:cubicBezTo>
                      <a:pt x="20024" y="150374"/>
                      <a:pt x="-4628" y="155834"/>
                      <a:pt x="749" y="118524"/>
                    </a:cubicBezTo>
                    <a:cubicBezTo>
                      <a:pt x="4885" y="89901"/>
                      <a:pt x="14068" y="81629"/>
                      <a:pt x="42360" y="86758"/>
                    </a:cubicBezTo>
                    <a:cubicBezTo>
                      <a:pt x="90590" y="95444"/>
                      <a:pt x="92079" y="93872"/>
                      <a:pt x="84137" y="42334"/>
                    </a:cubicBezTo>
                    <a:cubicBezTo>
                      <a:pt x="80083" y="15779"/>
                      <a:pt x="84385" y="5851"/>
                      <a:pt x="114332" y="971"/>
                    </a:cubicBezTo>
                    <a:cubicBezTo>
                      <a:pt x="151642" y="-5069"/>
                      <a:pt x="147091" y="18260"/>
                      <a:pt x="149987" y="38032"/>
                    </a:cubicBezTo>
                    <a:cubicBezTo>
                      <a:pt x="157929" y="92217"/>
                      <a:pt x="159170" y="95030"/>
                      <a:pt x="204586" y="68227"/>
                    </a:cubicBezTo>
                    <a:cubicBezTo>
                      <a:pt x="237677" y="48703"/>
                      <a:pt x="248597" y="61195"/>
                      <a:pt x="260095" y="89984"/>
                    </a:cubicBezTo>
                    <a:cubicBezTo>
                      <a:pt x="265886" y="104544"/>
                      <a:pt x="265969" y="111824"/>
                      <a:pt x="251161" y="118524"/>
                    </a:cubicBezTo>
                    <a:cubicBezTo>
                      <a:pt x="232300" y="126963"/>
                      <a:pt x="214265" y="136890"/>
                      <a:pt x="191350" y="148471"/>
                    </a:cubicBezTo>
                    <a:close/>
                  </a:path>
                </a:pathLst>
              </a:custGeom>
              <a:solidFill>
                <a:srgbClr val="222B3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37"/>
              <p:cNvSpPr/>
              <p:nvPr/>
            </p:nvSpPr>
            <p:spPr>
              <a:xfrm>
                <a:off x="5814395" y="4368708"/>
                <a:ext cx="263721" cy="265167"/>
              </a:xfrm>
              <a:custGeom>
                <a:rect b="b" l="l" r="r" t="t"/>
                <a:pathLst>
                  <a:path extrusionOk="0" h="265167" w="263721">
                    <a:moveTo>
                      <a:pt x="191350" y="148471"/>
                    </a:moveTo>
                    <a:cubicBezTo>
                      <a:pt x="203511" y="161211"/>
                      <a:pt x="212197" y="171800"/>
                      <a:pt x="222372" y="180735"/>
                    </a:cubicBezTo>
                    <a:cubicBezTo>
                      <a:pt x="241482" y="197528"/>
                      <a:pt x="255215" y="210434"/>
                      <a:pt x="226260" y="234010"/>
                    </a:cubicBezTo>
                    <a:cubicBezTo>
                      <a:pt x="206489" y="250142"/>
                      <a:pt x="196562" y="252045"/>
                      <a:pt x="181506" y="232025"/>
                    </a:cubicBezTo>
                    <a:cubicBezTo>
                      <a:pt x="170917" y="217879"/>
                      <a:pt x="157846" y="205635"/>
                      <a:pt x="141880" y="188097"/>
                    </a:cubicBezTo>
                    <a:cubicBezTo>
                      <a:pt x="130464" y="208862"/>
                      <a:pt x="120867" y="224662"/>
                      <a:pt x="113008" y="241207"/>
                    </a:cubicBezTo>
                    <a:cubicBezTo>
                      <a:pt x="104157" y="259821"/>
                      <a:pt x="97787" y="274049"/>
                      <a:pt x="71893" y="258580"/>
                    </a:cubicBezTo>
                    <a:cubicBezTo>
                      <a:pt x="49723" y="245261"/>
                      <a:pt x="35659" y="235499"/>
                      <a:pt x="56175" y="210516"/>
                    </a:cubicBezTo>
                    <a:cubicBezTo>
                      <a:pt x="60477" y="205304"/>
                      <a:pt x="62215" y="198107"/>
                      <a:pt x="66103" y="192564"/>
                    </a:cubicBezTo>
                    <a:cubicBezTo>
                      <a:pt x="90259" y="157985"/>
                      <a:pt x="64779" y="156330"/>
                      <a:pt x="40458" y="153104"/>
                    </a:cubicBezTo>
                    <a:cubicBezTo>
                      <a:pt x="20024" y="150374"/>
                      <a:pt x="-4628" y="155834"/>
                      <a:pt x="749" y="118524"/>
                    </a:cubicBezTo>
                    <a:cubicBezTo>
                      <a:pt x="4885" y="89901"/>
                      <a:pt x="14068" y="81629"/>
                      <a:pt x="42360" y="86758"/>
                    </a:cubicBezTo>
                    <a:cubicBezTo>
                      <a:pt x="90590" y="95444"/>
                      <a:pt x="92079" y="93872"/>
                      <a:pt x="84137" y="42334"/>
                    </a:cubicBezTo>
                    <a:cubicBezTo>
                      <a:pt x="80083" y="15779"/>
                      <a:pt x="84385" y="5851"/>
                      <a:pt x="114332" y="971"/>
                    </a:cubicBezTo>
                    <a:cubicBezTo>
                      <a:pt x="151642" y="-5069"/>
                      <a:pt x="147091" y="18260"/>
                      <a:pt x="149987" y="38032"/>
                    </a:cubicBezTo>
                    <a:cubicBezTo>
                      <a:pt x="157929" y="92217"/>
                      <a:pt x="159170" y="95030"/>
                      <a:pt x="204586" y="68227"/>
                    </a:cubicBezTo>
                    <a:cubicBezTo>
                      <a:pt x="237677" y="48703"/>
                      <a:pt x="248597" y="61195"/>
                      <a:pt x="260095" y="89984"/>
                    </a:cubicBezTo>
                    <a:cubicBezTo>
                      <a:pt x="265886" y="104544"/>
                      <a:pt x="265969" y="111824"/>
                      <a:pt x="251161" y="118524"/>
                    </a:cubicBezTo>
                    <a:cubicBezTo>
                      <a:pt x="232300" y="126963"/>
                      <a:pt x="214265" y="136890"/>
                      <a:pt x="191350" y="148471"/>
                    </a:cubicBezTo>
                    <a:close/>
                  </a:path>
                </a:pathLst>
              </a:custGeom>
              <a:solidFill>
                <a:srgbClr val="222B3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37"/>
              <p:cNvSpPr/>
              <p:nvPr/>
            </p:nvSpPr>
            <p:spPr>
              <a:xfrm rot="-509955">
                <a:off x="5831973" y="4917921"/>
                <a:ext cx="639167" cy="285359"/>
              </a:xfrm>
              <a:custGeom>
                <a:rect b="b" l="l" r="r" t="t"/>
                <a:pathLst>
                  <a:path extrusionOk="0" h="418803" w="938064">
                    <a:moveTo>
                      <a:pt x="226442" y="148456"/>
                    </a:moveTo>
                    <a:cubicBezTo>
                      <a:pt x="214238" y="148456"/>
                      <a:pt x="204750" y="152028"/>
                      <a:pt x="197979" y="159172"/>
                    </a:cubicBezTo>
                    <a:cubicBezTo>
                      <a:pt x="191207" y="166316"/>
                      <a:pt x="187821" y="176362"/>
                      <a:pt x="187821" y="189310"/>
                    </a:cubicBezTo>
                    <a:lnTo>
                      <a:pt x="187821" y="227707"/>
                    </a:lnTo>
                    <a:cubicBezTo>
                      <a:pt x="187821" y="240804"/>
                      <a:pt x="191170" y="250962"/>
                      <a:pt x="197867" y="258180"/>
                    </a:cubicBezTo>
                    <a:cubicBezTo>
                      <a:pt x="204564" y="265398"/>
                      <a:pt x="214089" y="269007"/>
                      <a:pt x="226442" y="269007"/>
                    </a:cubicBezTo>
                    <a:cubicBezTo>
                      <a:pt x="238795" y="269007"/>
                      <a:pt x="248394" y="265398"/>
                      <a:pt x="255240" y="258180"/>
                    </a:cubicBezTo>
                    <a:cubicBezTo>
                      <a:pt x="262086" y="250962"/>
                      <a:pt x="265509" y="240804"/>
                      <a:pt x="265509" y="227707"/>
                    </a:cubicBezTo>
                    <a:lnTo>
                      <a:pt x="265509" y="189310"/>
                    </a:lnTo>
                    <a:cubicBezTo>
                      <a:pt x="265509" y="176362"/>
                      <a:pt x="262086" y="166316"/>
                      <a:pt x="255240" y="159172"/>
                    </a:cubicBezTo>
                    <a:cubicBezTo>
                      <a:pt x="248394" y="152028"/>
                      <a:pt x="238795" y="148456"/>
                      <a:pt x="226442" y="148456"/>
                    </a:cubicBezTo>
                    <a:close/>
                    <a:moveTo>
                      <a:pt x="471636" y="146224"/>
                    </a:moveTo>
                    <a:cubicBezTo>
                      <a:pt x="460177" y="146224"/>
                      <a:pt x="451284" y="150131"/>
                      <a:pt x="444959" y="157944"/>
                    </a:cubicBezTo>
                    <a:cubicBezTo>
                      <a:pt x="438634" y="165758"/>
                      <a:pt x="435471" y="176734"/>
                      <a:pt x="435471" y="190872"/>
                    </a:cubicBezTo>
                    <a:lnTo>
                      <a:pt x="435471" y="227707"/>
                    </a:lnTo>
                    <a:cubicBezTo>
                      <a:pt x="435471" y="241548"/>
                      <a:pt x="438634" y="252264"/>
                      <a:pt x="444959" y="259854"/>
                    </a:cubicBezTo>
                    <a:cubicBezTo>
                      <a:pt x="451284" y="267445"/>
                      <a:pt x="460177" y="271240"/>
                      <a:pt x="471636" y="271240"/>
                    </a:cubicBezTo>
                    <a:cubicBezTo>
                      <a:pt x="478929" y="271240"/>
                      <a:pt x="485143" y="269826"/>
                      <a:pt x="490277" y="266998"/>
                    </a:cubicBezTo>
                    <a:cubicBezTo>
                      <a:pt x="495412" y="264170"/>
                      <a:pt x="499318" y="260078"/>
                      <a:pt x="501997" y="254720"/>
                    </a:cubicBezTo>
                    <a:cubicBezTo>
                      <a:pt x="504676" y="249362"/>
                      <a:pt x="506016" y="242888"/>
                      <a:pt x="506016" y="235298"/>
                    </a:cubicBezTo>
                    <a:lnTo>
                      <a:pt x="506016" y="183282"/>
                    </a:lnTo>
                    <a:cubicBezTo>
                      <a:pt x="506016" y="175394"/>
                      <a:pt x="504676" y="168697"/>
                      <a:pt x="501997" y="163190"/>
                    </a:cubicBezTo>
                    <a:cubicBezTo>
                      <a:pt x="499318" y="157684"/>
                      <a:pt x="495412" y="153479"/>
                      <a:pt x="490277" y="150577"/>
                    </a:cubicBezTo>
                    <a:cubicBezTo>
                      <a:pt x="485143" y="147675"/>
                      <a:pt x="478929" y="146224"/>
                      <a:pt x="471636" y="146224"/>
                    </a:cubicBezTo>
                    <a:close/>
                    <a:moveTo>
                      <a:pt x="625301" y="92869"/>
                    </a:moveTo>
                    <a:lnTo>
                      <a:pt x="686470" y="92869"/>
                    </a:lnTo>
                    <a:lnTo>
                      <a:pt x="686470" y="324595"/>
                    </a:lnTo>
                    <a:lnTo>
                      <a:pt x="625301" y="324595"/>
                    </a:lnTo>
                    <a:close/>
                    <a:moveTo>
                      <a:pt x="861268" y="89521"/>
                    </a:moveTo>
                    <a:cubicBezTo>
                      <a:pt x="885676" y="89521"/>
                      <a:pt x="904577" y="97743"/>
                      <a:pt x="917972" y="114189"/>
                    </a:cubicBezTo>
                    <a:cubicBezTo>
                      <a:pt x="931366" y="130634"/>
                      <a:pt x="938064" y="153889"/>
                      <a:pt x="938064" y="183952"/>
                    </a:cubicBezTo>
                    <a:lnTo>
                      <a:pt x="938064" y="324595"/>
                    </a:lnTo>
                    <a:lnTo>
                      <a:pt x="876895" y="324595"/>
                    </a:lnTo>
                    <a:lnTo>
                      <a:pt x="876895" y="184175"/>
                    </a:lnTo>
                    <a:cubicBezTo>
                      <a:pt x="876895" y="172864"/>
                      <a:pt x="873658" y="164083"/>
                      <a:pt x="867184" y="157833"/>
                    </a:cubicBezTo>
                    <a:cubicBezTo>
                      <a:pt x="860710" y="151582"/>
                      <a:pt x="851520" y="148456"/>
                      <a:pt x="839614" y="148456"/>
                    </a:cubicBezTo>
                    <a:cubicBezTo>
                      <a:pt x="828303" y="148456"/>
                      <a:pt x="819559" y="151619"/>
                      <a:pt x="813383" y="157944"/>
                    </a:cubicBezTo>
                    <a:cubicBezTo>
                      <a:pt x="807207" y="164269"/>
                      <a:pt x="804118" y="173162"/>
                      <a:pt x="804118" y="184622"/>
                    </a:cubicBezTo>
                    <a:lnTo>
                      <a:pt x="804118" y="324595"/>
                    </a:lnTo>
                    <a:lnTo>
                      <a:pt x="742950" y="324595"/>
                    </a:lnTo>
                    <a:lnTo>
                      <a:pt x="742950" y="92869"/>
                    </a:lnTo>
                    <a:lnTo>
                      <a:pt x="804118" y="92869"/>
                    </a:lnTo>
                    <a:lnTo>
                      <a:pt x="804118" y="125489"/>
                    </a:lnTo>
                    <a:lnTo>
                      <a:pt x="810955" y="114133"/>
                    </a:lnTo>
                    <a:cubicBezTo>
                      <a:pt x="815141" y="108664"/>
                      <a:pt x="819671" y="104106"/>
                      <a:pt x="824545" y="100459"/>
                    </a:cubicBezTo>
                    <a:cubicBezTo>
                      <a:pt x="834293" y="93167"/>
                      <a:pt x="846534" y="89521"/>
                      <a:pt x="861268" y="89521"/>
                    </a:cubicBezTo>
                    <a:close/>
                    <a:moveTo>
                      <a:pt x="452214" y="89521"/>
                    </a:moveTo>
                    <a:cubicBezTo>
                      <a:pt x="464567" y="89521"/>
                      <a:pt x="475841" y="93204"/>
                      <a:pt x="486035" y="100571"/>
                    </a:cubicBezTo>
                    <a:cubicBezTo>
                      <a:pt x="491133" y="104255"/>
                      <a:pt x="495737" y="108710"/>
                      <a:pt x="499849" y="113938"/>
                    </a:cubicBezTo>
                    <a:lnTo>
                      <a:pt x="506016" y="124163"/>
                    </a:lnTo>
                    <a:lnTo>
                      <a:pt x="506016" y="92869"/>
                    </a:lnTo>
                    <a:lnTo>
                      <a:pt x="567184" y="92869"/>
                    </a:lnTo>
                    <a:lnTo>
                      <a:pt x="567184" y="317674"/>
                    </a:lnTo>
                    <a:cubicBezTo>
                      <a:pt x="567184" y="338956"/>
                      <a:pt x="563128" y="357188"/>
                      <a:pt x="555017" y="372368"/>
                    </a:cubicBezTo>
                    <a:cubicBezTo>
                      <a:pt x="546906" y="387549"/>
                      <a:pt x="535074" y="399083"/>
                      <a:pt x="519522" y="406971"/>
                    </a:cubicBezTo>
                    <a:cubicBezTo>
                      <a:pt x="503969" y="414859"/>
                      <a:pt x="485180" y="418803"/>
                      <a:pt x="463153" y="418803"/>
                    </a:cubicBezTo>
                    <a:cubicBezTo>
                      <a:pt x="444698" y="418803"/>
                      <a:pt x="428216" y="415566"/>
                      <a:pt x="413705" y="409092"/>
                    </a:cubicBezTo>
                    <a:cubicBezTo>
                      <a:pt x="399194" y="402618"/>
                      <a:pt x="387921" y="393502"/>
                      <a:pt x="379884" y="381745"/>
                    </a:cubicBezTo>
                    <a:lnTo>
                      <a:pt x="420960" y="344017"/>
                    </a:lnTo>
                    <a:cubicBezTo>
                      <a:pt x="426169" y="349672"/>
                      <a:pt x="432420" y="354025"/>
                      <a:pt x="439713" y="357076"/>
                    </a:cubicBezTo>
                    <a:cubicBezTo>
                      <a:pt x="447005" y="360127"/>
                      <a:pt x="454596" y="361653"/>
                      <a:pt x="462483" y="361653"/>
                    </a:cubicBezTo>
                    <a:cubicBezTo>
                      <a:pt x="475283" y="361653"/>
                      <a:pt x="485738" y="358155"/>
                      <a:pt x="493849" y="351160"/>
                    </a:cubicBezTo>
                    <a:cubicBezTo>
                      <a:pt x="501960" y="344165"/>
                      <a:pt x="506016" y="334492"/>
                      <a:pt x="506016" y="322139"/>
                    </a:cubicBezTo>
                    <a:lnTo>
                      <a:pt x="506016" y="294023"/>
                    </a:lnTo>
                    <a:lnTo>
                      <a:pt x="500100" y="305033"/>
                    </a:lnTo>
                    <a:cubicBezTo>
                      <a:pt x="496453" y="309926"/>
                      <a:pt x="492175" y="314102"/>
                      <a:pt x="487263" y="317562"/>
                    </a:cubicBezTo>
                    <a:cubicBezTo>
                      <a:pt x="477441" y="324483"/>
                      <a:pt x="465758" y="327943"/>
                      <a:pt x="452214" y="327943"/>
                    </a:cubicBezTo>
                    <a:cubicBezTo>
                      <a:pt x="435843" y="327943"/>
                      <a:pt x="421816" y="323999"/>
                      <a:pt x="410133" y="316111"/>
                    </a:cubicBezTo>
                    <a:cubicBezTo>
                      <a:pt x="398450" y="308223"/>
                      <a:pt x="389558" y="296801"/>
                      <a:pt x="383456" y="281844"/>
                    </a:cubicBezTo>
                    <a:cubicBezTo>
                      <a:pt x="377354" y="266886"/>
                      <a:pt x="374303" y="248841"/>
                      <a:pt x="374303" y="227707"/>
                    </a:cubicBezTo>
                    <a:lnTo>
                      <a:pt x="374303" y="190649"/>
                    </a:lnTo>
                    <a:cubicBezTo>
                      <a:pt x="374303" y="169367"/>
                      <a:pt x="377354" y="151135"/>
                      <a:pt x="383456" y="135955"/>
                    </a:cubicBezTo>
                    <a:cubicBezTo>
                      <a:pt x="389558" y="120774"/>
                      <a:pt x="398450" y="109240"/>
                      <a:pt x="410133" y="101352"/>
                    </a:cubicBezTo>
                    <a:cubicBezTo>
                      <a:pt x="421816" y="93464"/>
                      <a:pt x="435843" y="89521"/>
                      <a:pt x="452214" y="89521"/>
                    </a:cubicBezTo>
                    <a:close/>
                    <a:moveTo>
                      <a:pt x="226665" y="89521"/>
                    </a:moveTo>
                    <a:cubicBezTo>
                      <a:pt x="247799" y="89521"/>
                      <a:pt x="265844" y="93427"/>
                      <a:pt x="280801" y="101241"/>
                    </a:cubicBezTo>
                    <a:cubicBezTo>
                      <a:pt x="295759" y="109054"/>
                      <a:pt x="307144" y="120440"/>
                      <a:pt x="314958" y="135397"/>
                    </a:cubicBezTo>
                    <a:cubicBezTo>
                      <a:pt x="322771" y="150354"/>
                      <a:pt x="326678" y="168325"/>
                      <a:pt x="326678" y="189310"/>
                    </a:cubicBezTo>
                    <a:lnTo>
                      <a:pt x="326678" y="227707"/>
                    </a:lnTo>
                    <a:cubicBezTo>
                      <a:pt x="326678" y="248841"/>
                      <a:pt x="322771" y="266886"/>
                      <a:pt x="314958" y="281844"/>
                    </a:cubicBezTo>
                    <a:cubicBezTo>
                      <a:pt x="307144" y="296801"/>
                      <a:pt x="295759" y="308223"/>
                      <a:pt x="280801" y="316111"/>
                    </a:cubicBezTo>
                    <a:cubicBezTo>
                      <a:pt x="265844" y="323999"/>
                      <a:pt x="247799" y="327943"/>
                      <a:pt x="226665" y="327943"/>
                    </a:cubicBezTo>
                    <a:cubicBezTo>
                      <a:pt x="205532" y="327943"/>
                      <a:pt x="187486" y="323999"/>
                      <a:pt x="172529" y="316111"/>
                    </a:cubicBezTo>
                    <a:cubicBezTo>
                      <a:pt x="157572" y="308223"/>
                      <a:pt x="146186" y="296727"/>
                      <a:pt x="138373" y="281620"/>
                    </a:cubicBezTo>
                    <a:cubicBezTo>
                      <a:pt x="130560" y="266514"/>
                      <a:pt x="126653" y="248320"/>
                      <a:pt x="126653" y="227038"/>
                    </a:cubicBezTo>
                    <a:lnTo>
                      <a:pt x="126653" y="189310"/>
                    </a:lnTo>
                    <a:cubicBezTo>
                      <a:pt x="126653" y="168325"/>
                      <a:pt x="130560" y="150354"/>
                      <a:pt x="138373" y="135397"/>
                    </a:cubicBezTo>
                    <a:cubicBezTo>
                      <a:pt x="146186" y="120440"/>
                      <a:pt x="157572" y="109054"/>
                      <a:pt x="172529" y="101241"/>
                    </a:cubicBezTo>
                    <a:cubicBezTo>
                      <a:pt x="187486" y="93427"/>
                      <a:pt x="205532" y="89521"/>
                      <a:pt x="226665" y="89521"/>
                    </a:cubicBezTo>
                    <a:close/>
                    <a:moveTo>
                      <a:pt x="625301" y="0"/>
                    </a:moveTo>
                    <a:lnTo>
                      <a:pt x="686470" y="0"/>
                    </a:lnTo>
                    <a:lnTo>
                      <a:pt x="686470" y="61169"/>
                    </a:lnTo>
                    <a:lnTo>
                      <a:pt x="625301" y="61169"/>
                    </a:lnTo>
                    <a:close/>
                    <a:moveTo>
                      <a:pt x="0" y="0"/>
                    </a:moveTo>
                    <a:lnTo>
                      <a:pt x="61168" y="0"/>
                    </a:lnTo>
                    <a:lnTo>
                      <a:pt x="61168" y="248022"/>
                    </a:lnTo>
                    <a:cubicBezTo>
                      <a:pt x="61168" y="253678"/>
                      <a:pt x="62768" y="258031"/>
                      <a:pt x="65968" y="261082"/>
                    </a:cubicBezTo>
                    <a:cubicBezTo>
                      <a:pt x="69168" y="264133"/>
                      <a:pt x="73744" y="265659"/>
                      <a:pt x="79698" y="265659"/>
                    </a:cubicBezTo>
                    <a:lnTo>
                      <a:pt x="89967" y="265659"/>
                    </a:lnTo>
                    <a:lnTo>
                      <a:pt x="89967" y="324595"/>
                    </a:lnTo>
                    <a:lnTo>
                      <a:pt x="58713" y="324595"/>
                    </a:lnTo>
                    <a:cubicBezTo>
                      <a:pt x="40109" y="324595"/>
                      <a:pt x="25673" y="319237"/>
                      <a:pt x="15404" y="308521"/>
                    </a:cubicBezTo>
                    <a:cubicBezTo>
                      <a:pt x="5135" y="297806"/>
                      <a:pt x="0" y="282699"/>
                      <a:pt x="0" y="26320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36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415" name="Google Shape;41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455" y="1921112"/>
            <a:ext cx="1440388" cy="1481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6" name="Google Shape;416;p37"/>
          <p:cNvGrpSpPr/>
          <p:nvPr/>
        </p:nvGrpSpPr>
        <p:grpSpPr>
          <a:xfrm>
            <a:off x="2347885" y="1951706"/>
            <a:ext cx="3124922" cy="1303977"/>
            <a:chOff x="3059831" y="2116291"/>
            <a:chExt cx="2760888" cy="1111148"/>
          </a:xfrm>
        </p:grpSpPr>
        <p:sp>
          <p:nvSpPr>
            <p:cNvPr id="417" name="Google Shape;417;p37"/>
            <p:cNvSpPr txBox="1"/>
            <p:nvPr/>
          </p:nvSpPr>
          <p:spPr>
            <a:xfrm>
              <a:off x="3059832" y="2361970"/>
              <a:ext cx="2760887" cy="8654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This PowerPoint Template has clean and neutral design that can be adapted to any content and meets various market segments. Get a modern PowerPoint  Presentation that is beautifully designed. </a:t>
              </a:r>
              <a:endParaRPr/>
            </a:p>
          </p:txBody>
        </p:sp>
        <p:sp>
          <p:nvSpPr>
            <p:cNvPr id="418" name="Google Shape;418;p37"/>
            <p:cNvSpPr txBox="1"/>
            <p:nvPr/>
          </p:nvSpPr>
          <p:spPr>
            <a:xfrm>
              <a:off x="3059831" y="2116291"/>
              <a:ext cx="2760887" cy="262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 Here </a:t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9" name="Google Shape;419;p37"/>
          <p:cNvSpPr txBox="1"/>
          <p:nvPr/>
        </p:nvSpPr>
        <p:spPr>
          <a:xfrm>
            <a:off x="1024604" y="2179547"/>
            <a:ext cx="56680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15%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7"/>
          <p:cNvSpPr txBox="1"/>
          <p:nvPr/>
        </p:nvSpPr>
        <p:spPr>
          <a:xfrm>
            <a:off x="857287" y="2519314"/>
            <a:ext cx="56680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20%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7"/>
          <p:cNvSpPr txBox="1"/>
          <p:nvPr/>
        </p:nvSpPr>
        <p:spPr>
          <a:xfrm>
            <a:off x="1493150" y="2615614"/>
            <a:ext cx="56680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60%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7"/>
          <p:cNvSpPr txBox="1"/>
          <p:nvPr/>
        </p:nvSpPr>
        <p:spPr>
          <a:xfrm>
            <a:off x="2419147" y="3674634"/>
            <a:ext cx="300284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This PowerPoint Template has clean and neutral design that can be adapted to any content and meets various market segments.</a:t>
            </a:r>
            <a:endParaRPr/>
          </a:p>
        </p:txBody>
      </p:sp>
      <p:grpSp>
        <p:nvGrpSpPr>
          <p:cNvPr id="423" name="Google Shape;423;p37"/>
          <p:cNvGrpSpPr/>
          <p:nvPr/>
        </p:nvGrpSpPr>
        <p:grpSpPr>
          <a:xfrm>
            <a:off x="1440253" y="3729151"/>
            <a:ext cx="960985" cy="721963"/>
            <a:chOff x="5515436" y="3593272"/>
            <a:chExt cx="996474" cy="721963"/>
          </a:xfrm>
        </p:grpSpPr>
        <p:sp>
          <p:nvSpPr>
            <p:cNvPr id="424" name="Google Shape;424;p37"/>
            <p:cNvSpPr txBox="1"/>
            <p:nvPr/>
          </p:nvSpPr>
          <p:spPr>
            <a:xfrm>
              <a:off x="5518461" y="3999853"/>
              <a:ext cx="993449" cy="3153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7"/>
            <p:cNvSpPr txBox="1"/>
            <p:nvPr/>
          </p:nvSpPr>
          <p:spPr>
            <a:xfrm>
              <a:off x="5515436" y="3593272"/>
              <a:ext cx="99647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20%</a:t>
              </a:r>
              <a:endParaRPr b="1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6" name="Google Shape;426;p37"/>
          <p:cNvSpPr txBox="1"/>
          <p:nvPr/>
        </p:nvSpPr>
        <p:spPr>
          <a:xfrm>
            <a:off x="2419147" y="4575247"/>
            <a:ext cx="300284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This PowerPoint Template has clean and neutral design that can be adapted to any content and meets various market segments.</a:t>
            </a:r>
            <a:endParaRPr/>
          </a:p>
        </p:txBody>
      </p:sp>
      <p:grpSp>
        <p:nvGrpSpPr>
          <p:cNvPr id="427" name="Google Shape;427;p37"/>
          <p:cNvGrpSpPr/>
          <p:nvPr/>
        </p:nvGrpSpPr>
        <p:grpSpPr>
          <a:xfrm>
            <a:off x="1440253" y="4629764"/>
            <a:ext cx="960985" cy="721963"/>
            <a:chOff x="5515436" y="3593272"/>
            <a:chExt cx="996474" cy="721963"/>
          </a:xfrm>
        </p:grpSpPr>
        <p:sp>
          <p:nvSpPr>
            <p:cNvPr id="428" name="Google Shape;428;p37"/>
            <p:cNvSpPr txBox="1"/>
            <p:nvPr/>
          </p:nvSpPr>
          <p:spPr>
            <a:xfrm>
              <a:off x="5518461" y="3999853"/>
              <a:ext cx="993449" cy="3153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7"/>
            <p:cNvSpPr txBox="1"/>
            <p:nvPr/>
          </p:nvSpPr>
          <p:spPr>
            <a:xfrm>
              <a:off x="5515436" y="3593272"/>
              <a:ext cx="94442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60%</a:t>
              </a:r>
              <a:endParaRPr b="1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" name="Google Shape;430;p37"/>
          <p:cNvSpPr txBox="1"/>
          <p:nvPr/>
        </p:nvSpPr>
        <p:spPr>
          <a:xfrm>
            <a:off x="2419147" y="5475861"/>
            <a:ext cx="300284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This PowerPoint Template has clean and neutral design that can be adapted to any content and meets various market segments.</a:t>
            </a:r>
            <a:endParaRPr/>
          </a:p>
        </p:txBody>
      </p:sp>
      <p:grpSp>
        <p:nvGrpSpPr>
          <p:cNvPr id="431" name="Google Shape;431;p37"/>
          <p:cNvGrpSpPr/>
          <p:nvPr/>
        </p:nvGrpSpPr>
        <p:grpSpPr>
          <a:xfrm>
            <a:off x="1440255" y="5530378"/>
            <a:ext cx="960983" cy="721963"/>
            <a:chOff x="5515436" y="3593272"/>
            <a:chExt cx="1032782" cy="721963"/>
          </a:xfrm>
        </p:grpSpPr>
        <p:sp>
          <p:nvSpPr>
            <p:cNvPr id="432" name="Google Shape;432;p37"/>
            <p:cNvSpPr txBox="1"/>
            <p:nvPr/>
          </p:nvSpPr>
          <p:spPr>
            <a:xfrm>
              <a:off x="5518462" y="3999853"/>
              <a:ext cx="1029756" cy="3153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7"/>
            <p:cNvSpPr txBox="1"/>
            <p:nvPr/>
          </p:nvSpPr>
          <p:spPr>
            <a:xfrm>
              <a:off x="5515436" y="3593272"/>
              <a:ext cx="99647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15%</a:t>
              </a:r>
              <a:endParaRPr b="1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4" name="Google Shape;434;p37"/>
          <p:cNvSpPr/>
          <p:nvPr/>
        </p:nvSpPr>
        <p:spPr>
          <a:xfrm>
            <a:off x="906752" y="3896487"/>
            <a:ext cx="396914" cy="395754"/>
          </a:xfrm>
          <a:custGeom>
            <a:rect b="b" l="l" r="r" t="t"/>
            <a:pathLst>
              <a:path extrusionOk="0" h="3230531" w="3240000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7"/>
          <p:cNvSpPr/>
          <p:nvPr/>
        </p:nvSpPr>
        <p:spPr>
          <a:xfrm flipH="1">
            <a:off x="860159" y="4757415"/>
            <a:ext cx="490100" cy="404303"/>
          </a:xfrm>
          <a:custGeom>
            <a:rect b="b" l="l" r="r" t="t"/>
            <a:pathLst>
              <a:path extrusionOk="0" h="2654282" w="3217557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7"/>
          <p:cNvSpPr/>
          <p:nvPr/>
        </p:nvSpPr>
        <p:spPr>
          <a:xfrm>
            <a:off x="888492" y="5626893"/>
            <a:ext cx="433435" cy="332937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7"/>
          <p:cNvSpPr txBox="1"/>
          <p:nvPr/>
        </p:nvSpPr>
        <p:spPr>
          <a:xfrm>
            <a:off x="753455" y="453516"/>
            <a:ext cx="451523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b="1" sz="4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8" name="Google Shape;438;p37"/>
          <p:cNvGrpSpPr/>
          <p:nvPr/>
        </p:nvGrpSpPr>
        <p:grpSpPr>
          <a:xfrm>
            <a:off x="6857057" y="614558"/>
            <a:ext cx="1900286" cy="1866244"/>
            <a:chOff x="1619672" y="1450893"/>
            <a:chExt cx="931911" cy="915215"/>
          </a:xfrm>
        </p:grpSpPr>
        <p:grpSp>
          <p:nvGrpSpPr>
            <p:cNvPr id="439" name="Google Shape;439;p37"/>
            <p:cNvGrpSpPr/>
            <p:nvPr/>
          </p:nvGrpSpPr>
          <p:grpSpPr>
            <a:xfrm>
              <a:off x="1619672" y="1450893"/>
              <a:ext cx="931911" cy="803372"/>
              <a:chOff x="2731306" y="5021709"/>
              <a:chExt cx="1863824" cy="1606745"/>
            </a:xfrm>
          </p:grpSpPr>
          <p:sp>
            <p:nvSpPr>
              <p:cNvPr id="440" name="Google Shape;440;p37"/>
              <p:cNvSpPr/>
              <p:nvPr/>
            </p:nvSpPr>
            <p:spPr>
              <a:xfrm>
                <a:off x="2843808" y="5156793"/>
                <a:ext cx="1638820" cy="141277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37"/>
              <p:cNvSpPr/>
              <p:nvPr/>
            </p:nvSpPr>
            <p:spPr>
              <a:xfrm>
                <a:off x="2731306" y="5021709"/>
                <a:ext cx="1863824" cy="1606745"/>
              </a:xfrm>
              <a:prstGeom prst="triangle">
                <a:avLst>
                  <a:gd fmla="val 50000" name="adj"/>
                </a:avLst>
              </a:prstGeom>
              <a:noFill/>
              <a:ln cap="flat" cmpd="sng" w="31750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2" name="Google Shape;442;p37"/>
            <p:cNvSpPr txBox="1"/>
            <p:nvPr/>
          </p:nvSpPr>
          <p:spPr>
            <a:xfrm>
              <a:off x="1840076" y="1491605"/>
              <a:ext cx="510152" cy="8745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!</a:t>
              </a:r>
              <a:endParaRPr b="1" sz="4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8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448" name="Google Shape;448;p38"/>
          <p:cNvGrpSpPr/>
          <p:nvPr/>
        </p:nvGrpSpPr>
        <p:grpSpPr>
          <a:xfrm>
            <a:off x="556264" y="1575400"/>
            <a:ext cx="6205064" cy="3641559"/>
            <a:chOff x="2687161" y="3731096"/>
            <a:chExt cx="5158677" cy="3027467"/>
          </a:xfrm>
        </p:grpSpPr>
        <p:sp>
          <p:nvSpPr>
            <p:cNvPr id="449" name="Google Shape;449;p38"/>
            <p:cNvSpPr/>
            <p:nvPr/>
          </p:nvSpPr>
          <p:spPr>
            <a:xfrm>
              <a:off x="2725967" y="4290519"/>
              <a:ext cx="1906137" cy="2468044"/>
            </a:xfrm>
            <a:custGeom>
              <a:rect b="b" l="l" r="r" t="t"/>
              <a:pathLst>
                <a:path extrusionOk="0" h="2468044" w="1906136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3644576" y="3731096"/>
              <a:ext cx="2992697" cy="1030680"/>
            </a:xfrm>
            <a:custGeom>
              <a:rect b="b" l="l" r="r" t="t"/>
              <a:pathLst>
                <a:path extrusionOk="0" h="1030680" w="2992697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3709769" y="4075070"/>
              <a:ext cx="34149" cy="15522"/>
            </a:xfrm>
            <a:custGeom>
              <a:rect b="b" l="l" r="r" t="t"/>
              <a:pathLst>
                <a:path extrusionOk="0" h="15522" w="34149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8"/>
            <p:cNvSpPr/>
            <p:nvPr/>
          </p:nvSpPr>
          <p:spPr>
            <a:xfrm>
              <a:off x="3530642" y="4043094"/>
              <a:ext cx="34149" cy="9313"/>
            </a:xfrm>
            <a:custGeom>
              <a:rect b="b" l="l" r="r" t="t"/>
              <a:pathLst>
                <a:path extrusionOk="0" h="9313" w="34149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3730569" y="4013602"/>
              <a:ext cx="37253" cy="40358"/>
            </a:xfrm>
            <a:custGeom>
              <a:rect b="b" l="l" r="r" t="t"/>
              <a:pathLst>
                <a:path extrusionOk="0" h="40357" w="37253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3457998" y="4104562"/>
              <a:ext cx="170745" cy="90029"/>
            </a:xfrm>
            <a:custGeom>
              <a:rect b="b" l="l" r="r" t="t"/>
              <a:pathLst>
                <a:path extrusionOk="0" h="90029" w="170745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3317366" y="4178759"/>
              <a:ext cx="139701" cy="152118"/>
            </a:xfrm>
            <a:custGeom>
              <a:rect b="b" l="l" r="r" t="t"/>
              <a:pathLst>
                <a:path extrusionOk="0" h="152118" w="139700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3770306" y="4054891"/>
              <a:ext cx="24836" cy="12418"/>
            </a:xfrm>
            <a:custGeom>
              <a:rect b="b" l="l" r="r" t="t"/>
              <a:pathLst>
                <a:path extrusionOk="0" h="12417" w="24835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3430679" y="4132192"/>
              <a:ext cx="12418" cy="6209"/>
            </a:xfrm>
            <a:custGeom>
              <a:rect b="b" l="l" r="r" t="t"/>
              <a:pathLst>
                <a:path extrusionOk="0" h="6208" w="12417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3367348" y="4082210"/>
              <a:ext cx="96238" cy="58985"/>
            </a:xfrm>
            <a:custGeom>
              <a:rect b="b" l="l" r="r" t="t"/>
              <a:pathLst>
                <a:path extrusionOk="0" h="58984" w="96238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3502702" y="4062342"/>
              <a:ext cx="43462" cy="27940"/>
            </a:xfrm>
            <a:custGeom>
              <a:rect b="b" l="l" r="r" t="t"/>
              <a:pathLst>
                <a:path extrusionOk="0" h="27940" w="43462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5862400" y="4041231"/>
              <a:ext cx="260774" cy="310446"/>
            </a:xfrm>
            <a:custGeom>
              <a:rect b="b" l="l" r="r" t="t"/>
              <a:pathLst>
                <a:path extrusionOk="0" h="310445" w="260774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8"/>
            <p:cNvSpPr/>
            <p:nvPr/>
          </p:nvSpPr>
          <p:spPr>
            <a:xfrm>
              <a:off x="7125604" y="4179690"/>
              <a:ext cx="15522" cy="12418"/>
            </a:xfrm>
            <a:custGeom>
              <a:rect b="b" l="l" r="r" t="t"/>
              <a:pathLst>
                <a:path extrusionOk="0" h="12417" w="15522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3826497" y="4062342"/>
              <a:ext cx="15522" cy="6209"/>
            </a:xfrm>
            <a:custGeom>
              <a:rect b="b" l="l" r="r" t="t"/>
              <a:pathLst>
                <a:path extrusionOk="0" h="6208" w="15522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7212839" y="4119464"/>
              <a:ext cx="71403" cy="49671"/>
            </a:xfrm>
            <a:custGeom>
              <a:rect b="b" l="l" r="r" t="t"/>
              <a:pathLst>
                <a:path extrusionOk="0" h="49671" w="71402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7085867" y="4082210"/>
              <a:ext cx="108656" cy="80716"/>
            </a:xfrm>
            <a:custGeom>
              <a:rect b="b" l="l" r="r" t="t"/>
              <a:pathLst>
                <a:path extrusionOk="0" h="80715" w="108656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4090065" y="4082210"/>
              <a:ext cx="12418" cy="9313"/>
            </a:xfrm>
            <a:custGeom>
              <a:rect b="b" l="l" r="r" t="t"/>
              <a:pathLst>
                <a:path extrusionOk="0" h="9313" w="12417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6122554" y="4209183"/>
              <a:ext cx="12418" cy="12418"/>
            </a:xfrm>
            <a:custGeom>
              <a:rect b="b" l="l" r="r" t="t"/>
              <a:pathLst>
                <a:path extrusionOk="0" h="12417" w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4937582" y="4135296"/>
              <a:ext cx="15522" cy="6209"/>
            </a:xfrm>
            <a:custGeom>
              <a:rect b="b" l="l" r="r" t="t"/>
              <a:pathLst>
                <a:path extrusionOk="0" h="6208" w="15522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5256410" y="5105129"/>
              <a:ext cx="12418" cy="24836"/>
            </a:xfrm>
            <a:custGeom>
              <a:rect b="b" l="l" r="r" t="t"/>
              <a:pathLst>
                <a:path extrusionOk="0" h="24835" w="12417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3850401" y="4200801"/>
              <a:ext cx="406684" cy="447042"/>
            </a:xfrm>
            <a:custGeom>
              <a:rect b="b" l="l" r="r" t="t"/>
              <a:pathLst>
                <a:path extrusionOk="0" h="447041" w="406683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5463788" y="5234275"/>
              <a:ext cx="43462" cy="15522"/>
            </a:xfrm>
            <a:custGeom>
              <a:rect b="b" l="l" r="r" t="t"/>
              <a:pathLst>
                <a:path extrusionOk="0" h="15522" w="4346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5144029" y="5162562"/>
              <a:ext cx="24836" cy="9313"/>
            </a:xfrm>
            <a:custGeom>
              <a:rect b="b" l="l" r="r" t="t"/>
              <a:pathLst>
                <a:path extrusionOk="0" h="9313" w="24835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5247097" y="5141141"/>
              <a:ext cx="24836" cy="40358"/>
            </a:xfrm>
            <a:custGeom>
              <a:rect b="b" l="l" r="r" t="t"/>
              <a:pathLst>
                <a:path extrusionOk="0" h="40357" w="24835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5592933" y="5239552"/>
              <a:ext cx="34149" cy="21731"/>
            </a:xfrm>
            <a:custGeom>
              <a:rect b="b" l="l" r="r" t="t"/>
              <a:pathLst>
                <a:path extrusionOk="0" h="21731" w="34149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4877977" y="3996527"/>
              <a:ext cx="2967861" cy="2340761"/>
            </a:xfrm>
            <a:custGeom>
              <a:rect b="b" l="l" r="r" t="t"/>
              <a:pathLst>
                <a:path extrusionOk="0" h="2340761" w="29678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3690211" y="4196454"/>
              <a:ext cx="74507" cy="99343"/>
            </a:xfrm>
            <a:custGeom>
              <a:rect b="b" l="l" r="r" t="t"/>
              <a:pathLst>
                <a:path extrusionOk="0" h="99342" w="74506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3753542" y="4135296"/>
              <a:ext cx="40358" cy="34149"/>
            </a:xfrm>
            <a:custGeom>
              <a:rect b="b" l="l" r="r" t="t"/>
              <a:pathLst>
                <a:path extrusionOk="0" h="34149" w="40357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3770306" y="4179690"/>
              <a:ext cx="55880" cy="96238"/>
            </a:xfrm>
            <a:custGeom>
              <a:rect b="b" l="l" r="r" t="t"/>
              <a:pathLst>
                <a:path extrusionOk="0" h="96238" w="55880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3630606" y="4070724"/>
              <a:ext cx="21731" cy="27940"/>
            </a:xfrm>
            <a:custGeom>
              <a:rect b="b" l="l" r="r" t="t"/>
              <a:pathLst>
                <a:path extrusionOk="0" h="27940" w="21731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3646438" y="4107667"/>
              <a:ext cx="86925" cy="68298"/>
            </a:xfrm>
            <a:custGeom>
              <a:rect b="b" l="l" r="r" t="t"/>
              <a:pathLst>
                <a:path extrusionOk="0" h="68298" w="86924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3750438" y="4075070"/>
              <a:ext cx="235939" cy="102447"/>
            </a:xfrm>
            <a:custGeom>
              <a:rect b="b" l="l" r="r" t="t"/>
              <a:pathLst>
                <a:path extrusionOk="0" h="102447" w="235938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6856448" y="5409987"/>
              <a:ext cx="24836" cy="58985"/>
            </a:xfrm>
            <a:custGeom>
              <a:rect b="b" l="l" r="r" t="t"/>
              <a:pathLst>
                <a:path extrusionOk="0" h="58984" w="24835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6876316" y="5644063"/>
              <a:ext cx="68298" cy="65194"/>
            </a:xfrm>
            <a:custGeom>
              <a:rect b="b" l="l" r="r" t="t"/>
              <a:pathLst>
                <a:path extrusionOk="0" h="65193" w="68298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6851170" y="5514917"/>
              <a:ext cx="83820" cy="139701"/>
            </a:xfrm>
            <a:custGeom>
              <a:rect b="b" l="l" r="r" t="t"/>
              <a:pathLst>
                <a:path extrusionOk="0" h="139700" w="8382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6849307" y="5908563"/>
              <a:ext cx="46567" cy="15522"/>
            </a:xfrm>
            <a:custGeom>
              <a:rect b="b" l="l" r="r" t="t"/>
              <a:pathLst>
                <a:path extrusionOk="0" h="15522" w="46566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6900220" y="5913840"/>
              <a:ext cx="55880" cy="31045"/>
            </a:xfrm>
            <a:custGeom>
              <a:rect b="b" l="l" r="r" t="t"/>
              <a:pathLst>
                <a:path extrusionOk="0" h="31044" w="55880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6939958" y="5274633"/>
              <a:ext cx="15522" cy="12418"/>
            </a:xfrm>
            <a:custGeom>
              <a:rect b="b" l="l" r="r" t="t"/>
              <a:pathLst>
                <a:path extrusionOk="0" h="12417" w="15522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6808639" y="5623884"/>
              <a:ext cx="40358" cy="46567"/>
            </a:xfrm>
            <a:custGeom>
              <a:rect b="b" l="l" r="r" t="t"/>
              <a:pathLst>
                <a:path extrusionOk="0" h="46566" w="40357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4168919" y="5514917"/>
              <a:ext cx="24836" cy="12418"/>
            </a:xfrm>
            <a:custGeom>
              <a:rect b="b" l="l" r="r" t="t"/>
              <a:pathLst>
                <a:path extrusionOk="0" h="12417" w="24835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2808235" y="5420542"/>
              <a:ext cx="27940" cy="15522"/>
            </a:xfrm>
            <a:custGeom>
              <a:rect b="b" l="l" r="r" t="t"/>
              <a:pathLst>
                <a:path extrusionOk="0" h="15522" w="27940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4066782" y="5047076"/>
              <a:ext cx="12418" cy="15522"/>
            </a:xfrm>
            <a:custGeom>
              <a:rect b="b" l="l" r="r" t="t"/>
              <a:pathLst>
                <a:path extrusionOk="0" h="15522" w="12417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4243736" y="5014168"/>
              <a:ext cx="18627" cy="37253"/>
            </a:xfrm>
            <a:custGeom>
              <a:rect b="b" l="l" r="r" t="t"/>
              <a:pathLst>
                <a:path extrusionOk="0" h="37253" w="18626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6688807" y="5690630"/>
              <a:ext cx="149014" cy="161432"/>
            </a:xfrm>
            <a:custGeom>
              <a:rect b="b" l="l" r="r" t="t"/>
              <a:pathLst>
                <a:path extrusionOk="0" h="161431" w="149013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6961689" y="5762343"/>
              <a:ext cx="15522" cy="46567"/>
            </a:xfrm>
            <a:custGeom>
              <a:rect b="b" l="l" r="r" t="t"/>
              <a:pathLst>
                <a:path extrusionOk="0" h="46566" w="15522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7269030" y="5852372"/>
              <a:ext cx="58985" cy="31045"/>
            </a:xfrm>
            <a:custGeom>
              <a:rect b="b" l="l" r="r" t="t"/>
              <a:pathLst>
                <a:path extrusionOk="0" h="31044" w="5898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7008566" y="5801459"/>
              <a:ext cx="291819" cy="152118"/>
            </a:xfrm>
            <a:custGeom>
              <a:rect b="b" l="l" r="r" t="t"/>
              <a:pathLst>
                <a:path extrusionOk="0" h="152118" w="291819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7300385" y="5823811"/>
              <a:ext cx="37253" cy="34149"/>
            </a:xfrm>
            <a:custGeom>
              <a:rect b="b" l="l" r="r" t="t"/>
              <a:pathLst>
                <a:path extrusionOk="0" h="34149" w="37253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7503417" y="6096693"/>
              <a:ext cx="43462" cy="34149"/>
            </a:xfrm>
            <a:custGeom>
              <a:rect b="b" l="l" r="r" t="t"/>
              <a:pathLst>
                <a:path extrusionOk="0" h="34149" w="43462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7529494" y="6010079"/>
              <a:ext cx="18627" cy="31045"/>
            </a:xfrm>
            <a:custGeom>
              <a:rect b="b" l="l" r="r" t="t"/>
              <a:pathLst>
                <a:path extrusionOk="0" h="31044" w="18626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7059479" y="5873482"/>
              <a:ext cx="12418" cy="18627"/>
            </a:xfrm>
            <a:custGeom>
              <a:rect b="b" l="l" r="r" t="t"/>
              <a:pathLst>
                <a:path extrusionOk="0" h="18626" w="12417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836579" y="5928431"/>
              <a:ext cx="24836" cy="15522"/>
            </a:xfrm>
            <a:custGeom>
              <a:rect b="b" l="l" r="r" t="t"/>
              <a:pathLst>
                <a:path extrusionOk="0" h="15522" w="24835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939958" y="5836539"/>
              <a:ext cx="18627" cy="9313"/>
            </a:xfrm>
            <a:custGeom>
              <a:rect b="b" l="l" r="r" t="t"/>
              <a:pathLst>
                <a:path extrusionOk="0" h="9313" w="18626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6803361" y="5908563"/>
              <a:ext cx="34149" cy="15522"/>
            </a:xfrm>
            <a:custGeom>
              <a:rect b="b" l="l" r="r" t="t"/>
              <a:pathLst>
                <a:path extrusionOk="0" h="15522" w="34149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2868772" y="5437617"/>
              <a:ext cx="34149" cy="12418"/>
            </a:xfrm>
            <a:custGeom>
              <a:rect b="b" l="l" r="r" t="t"/>
              <a:pathLst>
                <a:path extrusionOk="0" h="12417" w="34149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6993044" y="5054526"/>
              <a:ext cx="229730" cy="266983"/>
            </a:xfrm>
            <a:custGeom>
              <a:rect b="b" l="l" r="r" t="t"/>
              <a:pathLst>
                <a:path extrusionOk="0" h="266983" w="229729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6968829" y="5832193"/>
              <a:ext cx="43462" cy="18627"/>
            </a:xfrm>
            <a:custGeom>
              <a:rect b="b" l="l" r="r" t="t"/>
              <a:pathLst>
                <a:path extrusionOk="0" h="18626" w="43462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6983420" y="5324304"/>
              <a:ext cx="15522" cy="24836"/>
            </a:xfrm>
            <a:custGeom>
              <a:rect b="b" l="l" r="r" t="t"/>
              <a:pathLst>
                <a:path extrusionOk="0" h="24835" w="15522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6832543" y="5765758"/>
              <a:ext cx="99343" cy="108656"/>
            </a:xfrm>
            <a:custGeom>
              <a:rect b="b" l="l" r="r" t="t"/>
              <a:pathLst>
                <a:path extrusionOk="0" h="108656" w="99342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7352229" y="5852372"/>
              <a:ext cx="21731" cy="34149"/>
            </a:xfrm>
            <a:custGeom>
              <a:rect b="b" l="l" r="r" t="t"/>
              <a:pathLst>
                <a:path extrusionOk="0" h="34149" w="21731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6269084" y="5666105"/>
              <a:ext cx="24836" cy="55880"/>
            </a:xfrm>
            <a:custGeom>
              <a:rect b="b" l="l" r="r" t="t"/>
              <a:pathLst>
                <a:path extrusionOk="0" h="55880" w="24835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6752448" y="5941160"/>
              <a:ext cx="599160" cy="468773"/>
            </a:xfrm>
            <a:custGeom>
              <a:rect b="b" l="l" r="r" t="t"/>
              <a:pathLst>
                <a:path extrusionOk="0" h="468773" w="599160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7376444" y="5893661"/>
              <a:ext cx="15522" cy="9313"/>
            </a:xfrm>
            <a:custGeom>
              <a:rect b="b" l="l" r="r" t="t"/>
              <a:pathLst>
                <a:path extrusionOk="0" h="9313" w="15522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2900127" y="5457796"/>
              <a:ext cx="55880" cy="37253"/>
            </a:xfrm>
            <a:custGeom>
              <a:rect b="b" l="l" r="r" t="t"/>
              <a:pathLst>
                <a:path extrusionOk="0" h="37253" w="55880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6488880" y="5710498"/>
              <a:ext cx="301132" cy="207999"/>
            </a:xfrm>
            <a:custGeom>
              <a:rect b="b" l="l" r="r" t="t"/>
              <a:pathLst>
                <a:path extrusionOk="0" h="207998" w="301132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7403453" y="5901112"/>
              <a:ext cx="24836" cy="21731"/>
            </a:xfrm>
            <a:custGeom>
              <a:rect b="b" l="l" r="r" t="t"/>
              <a:pathLst>
                <a:path extrusionOk="0" h="21731" w="24835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568921" y="6290411"/>
              <a:ext cx="93134" cy="145910"/>
            </a:xfrm>
            <a:custGeom>
              <a:rect b="b" l="l" r="r" t="t"/>
              <a:pathLst>
                <a:path extrusionOk="0" h="145909" w="93133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7483548" y="6426076"/>
              <a:ext cx="117969" cy="136596"/>
            </a:xfrm>
            <a:custGeom>
              <a:rect b="b" l="l" r="r" t="t"/>
              <a:pathLst>
                <a:path extrusionOk="0" h="136596" w="117969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7696203" y="6032431"/>
              <a:ext cx="18627" cy="27940"/>
            </a:xfrm>
            <a:custGeom>
              <a:rect b="b" l="l" r="r" t="t"/>
              <a:pathLst>
                <a:path extrusionOk="0" h="27940" w="18626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7436671" y="5917876"/>
              <a:ext cx="18627" cy="21731"/>
            </a:xfrm>
            <a:custGeom>
              <a:rect b="b" l="l" r="r" t="t"/>
              <a:pathLst>
                <a:path extrusionOk="0" h="21731" w="18626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7423321" y="5928431"/>
              <a:ext cx="18627" cy="15522"/>
            </a:xfrm>
            <a:custGeom>
              <a:rect b="b" l="l" r="r" t="t"/>
              <a:pathLst>
                <a:path extrusionOk="0" h="15522" w="18626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7449089" y="5945506"/>
              <a:ext cx="12418" cy="12418"/>
            </a:xfrm>
            <a:custGeom>
              <a:rect b="b" l="l" r="r" t="t"/>
              <a:pathLst>
                <a:path extrusionOk="0" h="12417" w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7229293" y="6429180"/>
              <a:ext cx="52776" cy="68298"/>
            </a:xfrm>
            <a:custGeom>
              <a:rect b="b" l="l" r="r" t="t"/>
              <a:pathLst>
                <a:path extrusionOk="0" h="68298" w="52775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4103104" y="5644063"/>
              <a:ext cx="9313" cy="12418"/>
            </a:xfrm>
            <a:custGeom>
              <a:rect b="b" l="l" r="r" t="t"/>
              <a:pathLst>
                <a:path extrusionOk="0" h="12417" w="9313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4008418" y="5514917"/>
              <a:ext cx="34149" cy="18627"/>
            </a:xfrm>
            <a:custGeom>
              <a:rect b="b" l="l" r="r" t="t"/>
              <a:pathLst>
                <a:path extrusionOk="0" h="18626" w="34149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3912490" y="5445999"/>
              <a:ext cx="155223" cy="58985"/>
            </a:xfrm>
            <a:custGeom>
              <a:rect b="b" l="l" r="r" t="t"/>
              <a:pathLst>
                <a:path extrusionOk="0" h="58984" w="155222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4008418" y="5417438"/>
              <a:ext cx="12418" cy="24836"/>
            </a:xfrm>
            <a:custGeom>
              <a:rect b="b" l="l" r="r" t="t"/>
              <a:pathLst>
                <a:path extrusionOk="0" h="24835" w="12417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4000036" y="5393223"/>
              <a:ext cx="27940" cy="15522"/>
            </a:xfrm>
            <a:custGeom>
              <a:rect b="b" l="l" r="r" t="t"/>
              <a:pathLst>
                <a:path extrusionOk="0" h="15522" w="27940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5743810" y="6002628"/>
              <a:ext cx="99343" cy="207999"/>
            </a:xfrm>
            <a:custGeom>
              <a:rect b="b" l="l" r="r" t="t"/>
              <a:pathLst>
                <a:path extrusionOk="0" h="207998" w="99342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4236596" y="6662015"/>
              <a:ext cx="74507" cy="31045"/>
            </a:xfrm>
            <a:custGeom>
              <a:rect b="b" l="l" r="r" t="t"/>
              <a:pathLst>
                <a:path extrusionOk="0" h="31044" w="74506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4403305" y="5779417"/>
              <a:ext cx="34149" cy="31045"/>
            </a:xfrm>
            <a:custGeom>
              <a:rect b="b" l="l" r="r" t="t"/>
              <a:pathLst>
                <a:path extrusionOk="0" h="31044" w="34149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4237527" y="6453395"/>
              <a:ext cx="12418" cy="18627"/>
            </a:xfrm>
            <a:custGeom>
              <a:rect b="b" l="l" r="r" t="t"/>
              <a:pathLst>
                <a:path extrusionOk="0" h="18626" w="12417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4152155" y="6693680"/>
              <a:ext cx="58985" cy="52776"/>
            </a:xfrm>
            <a:custGeom>
              <a:rect b="b" l="l" r="r" t="t"/>
              <a:pathLst>
                <a:path extrusionOk="0" h="52775" w="58984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4063677" y="5497843"/>
              <a:ext cx="86925" cy="34149"/>
            </a:xfrm>
            <a:custGeom>
              <a:rect b="b" l="l" r="r" t="t"/>
              <a:pathLst>
                <a:path extrusionOk="0" h="34149" w="86924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4215796" y="5526404"/>
              <a:ext cx="34149" cy="12418"/>
            </a:xfrm>
            <a:custGeom>
              <a:rect b="b" l="l" r="r" t="t"/>
              <a:pathLst>
                <a:path extrusionOk="0" h="12417" w="34149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4066782" y="5047076"/>
              <a:ext cx="12418" cy="15522"/>
            </a:xfrm>
            <a:custGeom>
              <a:rect b="b" l="l" r="r" t="t"/>
              <a:pathLst>
                <a:path extrusionOk="0" h="15522" w="12417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3707286" y="4372477"/>
              <a:ext cx="55880" cy="43462"/>
            </a:xfrm>
            <a:custGeom>
              <a:rect b="b" l="l" r="r" t="t"/>
              <a:pathLst>
                <a:path extrusionOk="0" h="43462" w="55880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3927081" y="4626422"/>
              <a:ext cx="24836" cy="21731"/>
            </a:xfrm>
            <a:custGeom>
              <a:rect b="b" l="l" r="r" t="t"/>
              <a:pathLst>
                <a:path extrusionOk="0" h="21731" w="24835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3587454" y="4223153"/>
              <a:ext cx="37253" cy="31045"/>
            </a:xfrm>
            <a:custGeom>
              <a:rect b="b" l="l" r="r" t="t"/>
              <a:pathLst>
                <a:path extrusionOk="0" h="31044" w="37253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2717274" y="4696893"/>
              <a:ext cx="18627" cy="9313"/>
            </a:xfrm>
            <a:custGeom>
              <a:rect b="b" l="l" r="r" t="t"/>
              <a:pathLst>
                <a:path extrusionOk="0" h="9313" w="18626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917512" y="4768295"/>
              <a:ext cx="31045" cy="34149"/>
            </a:xfrm>
            <a:custGeom>
              <a:rect b="b" l="l" r="r" t="t"/>
              <a:pathLst>
                <a:path extrusionOk="0" h="34149" w="31044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3423849" y="4239917"/>
              <a:ext cx="245252" cy="170745"/>
            </a:xfrm>
            <a:custGeom>
              <a:rect b="b" l="l" r="r" t="t"/>
              <a:pathLst>
                <a:path extrusionOk="0" h="170745" w="245252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687161" y="4573956"/>
              <a:ext cx="37253" cy="27940"/>
            </a:xfrm>
            <a:custGeom>
              <a:rect b="b" l="l" r="r" t="t"/>
              <a:pathLst>
                <a:path extrusionOk="0" h="27940" w="37253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3878341" y="4529873"/>
              <a:ext cx="93134" cy="86925"/>
            </a:xfrm>
            <a:custGeom>
              <a:rect b="b" l="l" r="r" t="t"/>
              <a:pathLst>
                <a:path extrusionOk="0" h="86924" w="93133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4263915" y="4941524"/>
              <a:ext cx="93134" cy="111760"/>
            </a:xfrm>
            <a:custGeom>
              <a:rect b="b" l="l" r="r" t="t"/>
              <a:pathLst>
                <a:path extrusionOk="0" h="111760" w="93133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4034496" y="4432083"/>
              <a:ext cx="27940" cy="40358"/>
            </a:xfrm>
            <a:custGeom>
              <a:rect b="b" l="l" r="r" t="t"/>
              <a:pathLst>
                <a:path extrusionOk="0" h="40357" w="27940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3958436" y="4877572"/>
              <a:ext cx="15522" cy="9313"/>
            </a:xfrm>
            <a:custGeom>
              <a:rect b="b" l="l" r="r" t="t"/>
              <a:pathLst>
                <a:path extrusionOk="0" h="9313" w="15522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4347115" y="4401659"/>
              <a:ext cx="40358" cy="34149"/>
            </a:xfrm>
            <a:custGeom>
              <a:rect b="b" l="l" r="r" t="t"/>
              <a:pathLst>
                <a:path extrusionOk="0" h="34149" w="40357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4024251" y="4593825"/>
              <a:ext cx="12418" cy="15522"/>
            </a:xfrm>
            <a:custGeom>
              <a:rect b="b" l="l" r="r" t="t"/>
              <a:pathLst>
                <a:path extrusionOk="0" h="15522" w="12417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3970854" y="4639150"/>
              <a:ext cx="21731" cy="27940"/>
            </a:xfrm>
            <a:custGeom>
              <a:rect b="b" l="l" r="r" t="t"/>
              <a:pathLst>
                <a:path extrusionOk="0" h="27940" w="21731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7159753" y="4855531"/>
              <a:ext cx="43462" cy="189372"/>
            </a:xfrm>
            <a:custGeom>
              <a:rect b="b" l="l" r="r" t="t"/>
              <a:pathLst>
                <a:path extrusionOk="0" h="189371" w="43462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3223922" y="4869190"/>
              <a:ext cx="34149" cy="43462"/>
            </a:xfrm>
            <a:custGeom>
              <a:rect b="b" l="l" r="r" t="t"/>
              <a:pathLst>
                <a:path extrusionOk="0" h="43462" w="34149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5439263" y="4744081"/>
              <a:ext cx="18627" cy="18627"/>
            </a:xfrm>
            <a:custGeom>
              <a:rect b="b" l="l" r="r" t="t"/>
              <a:pathLst>
                <a:path extrusionOk="0" h="18626" w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5039098" y="4734767"/>
              <a:ext cx="111760" cy="217312"/>
            </a:xfrm>
            <a:custGeom>
              <a:rect b="b" l="l" r="r" t="t"/>
              <a:pathLst>
                <a:path extrusionOk="0" h="217312" w="111760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5278762" y="4812379"/>
              <a:ext cx="24836" cy="34149"/>
            </a:xfrm>
            <a:custGeom>
              <a:rect b="b" l="l" r="r" t="t"/>
              <a:pathLst>
                <a:path extrusionOk="0" h="34149" w="24835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7689063" y="4320943"/>
              <a:ext cx="49671" cy="27940"/>
            </a:xfrm>
            <a:custGeom>
              <a:rect b="b" l="l" r="r" t="t"/>
              <a:pathLst>
                <a:path extrusionOk="0" h="27940" w="49671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5774854" y="4394519"/>
              <a:ext cx="15522" cy="9313"/>
            </a:xfrm>
            <a:custGeom>
              <a:rect b="b" l="l" r="r" t="t"/>
              <a:pathLst>
                <a:path extrusionOk="0" h="9313" w="15522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7132744" y="4215702"/>
              <a:ext cx="55880" cy="21731"/>
            </a:xfrm>
            <a:custGeom>
              <a:rect b="b" l="l" r="r" t="t"/>
              <a:pathLst>
                <a:path extrusionOk="0" h="21731" w="55880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5371586" y="4771400"/>
              <a:ext cx="18627" cy="27940"/>
            </a:xfrm>
            <a:custGeom>
              <a:rect b="b" l="l" r="r" t="t"/>
              <a:pathLst>
                <a:path extrusionOk="0" h="27940" w="18626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4983839" y="4840940"/>
              <a:ext cx="52776" cy="80716"/>
            </a:xfrm>
            <a:custGeom>
              <a:rect b="b" l="l" r="r" t="t"/>
              <a:pathLst>
                <a:path extrusionOk="0" h="80715" w="5277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4217969" y="4962635"/>
              <a:ext cx="31045" cy="18627"/>
            </a:xfrm>
            <a:custGeom>
              <a:rect b="b" l="l" r="r" t="t"/>
              <a:pathLst>
                <a:path extrusionOk="0" h="18626" w="31044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4778634" y="4498518"/>
              <a:ext cx="158327" cy="117969"/>
            </a:xfrm>
            <a:custGeom>
              <a:rect b="b" l="l" r="r" t="t"/>
              <a:pathLst>
                <a:path extrusionOk="0" h="117969" w="158327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CCD0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1" name="Google Shape;561;p38"/>
          <p:cNvSpPr/>
          <p:nvPr/>
        </p:nvSpPr>
        <p:spPr>
          <a:xfrm>
            <a:off x="692911" y="5393836"/>
            <a:ext cx="5827190" cy="904819"/>
          </a:xfrm>
          <a:prstGeom prst="rect">
            <a:avLst/>
          </a:prstGeom>
          <a:solidFill>
            <a:schemeClr val="accent1">
              <a:alpha val="40000"/>
            </a:schemeClr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2" name="Google Shape;562;p38"/>
          <p:cNvGrpSpPr/>
          <p:nvPr/>
        </p:nvGrpSpPr>
        <p:grpSpPr>
          <a:xfrm>
            <a:off x="1789912" y="5570241"/>
            <a:ext cx="1868884" cy="552008"/>
            <a:chOff x="1693264" y="2558218"/>
            <a:chExt cx="1868884" cy="552008"/>
          </a:xfrm>
        </p:grpSpPr>
        <p:sp>
          <p:nvSpPr>
            <p:cNvPr id="563" name="Google Shape;563;p38"/>
            <p:cNvSpPr txBox="1"/>
            <p:nvPr/>
          </p:nvSpPr>
          <p:spPr>
            <a:xfrm>
              <a:off x="1693264" y="2558218"/>
              <a:ext cx="18688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Modern Presentation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8"/>
            <p:cNvSpPr txBox="1"/>
            <p:nvPr/>
          </p:nvSpPr>
          <p:spPr>
            <a:xfrm>
              <a:off x="1693264" y="2833227"/>
              <a:ext cx="18688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Simple PowerPoint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5" name="Google Shape;565;p38"/>
          <p:cNvSpPr/>
          <p:nvPr/>
        </p:nvSpPr>
        <p:spPr>
          <a:xfrm>
            <a:off x="908848" y="5615413"/>
            <a:ext cx="8661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32%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6" name="Google Shape;56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8108" y="1467577"/>
            <a:ext cx="4285073" cy="2486193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38"/>
          <p:cNvSpPr/>
          <p:nvPr/>
        </p:nvSpPr>
        <p:spPr>
          <a:xfrm>
            <a:off x="7157562" y="4343538"/>
            <a:ext cx="234040" cy="234038"/>
          </a:xfrm>
          <a:prstGeom prst="frame">
            <a:avLst>
              <a:gd fmla="val 12500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38"/>
          <p:cNvSpPr/>
          <p:nvPr/>
        </p:nvSpPr>
        <p:spPr>
          <a:xfrm>
            <a:off x="7157562" y="4876831"/>
            <a:ext cx="234040" cy="234038"/>
          </a:xfrm>
          <a:prstGeom prst="frame">
            <a:avLst>
              <a:gd fmla="val 1250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38"/>
          <p:cNvSpPr/>
          <p:nvPr/>
        </p:nvSpPr>
        <p:spPr>
          <a:xfrm>
            <a:off x="7157562" y="5410124"/>
            <a:ext cx="234040" cy="234038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38"/>
          <p:cNvSpPr/>
          <p:nvPr/>
        </p:nvSpPr>
        <p:spPr>
          <a:xfrm>
            <a:off x="7157562" y="5943418"/>
            <a:ext cx="234040" cy="234038"/>
          </a:xfrm>
          <a:prstGeom prst="frame">
            <a:avLst>
              <a:gd fmla="val 12500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38"/>
          <p:cNvSpPr txBox="1"/>
          <p:nvPr/>
        </p:nvSpPr>
        <p:spPr>
          <a:xfrm>
            <a:off x="7629620" y="4229725"/>
            <a:ext cx="40834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38"/>
          <p:cNvSpPr txBox="1"/>
          <p:nvPr/>
        </p:nvSpPr>
        <p:spPr>
          <a:xfrm>
            <a:off x="7629620" y="4763018"/>
            <a:ext cx="40834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38"/>
          <p:cNvSpPr txBox="1"/>
          <p:nvPr/>
        </p:nvSpPr>
        <p:spPr>
          <a:xfrm>
            <a:off x="7629620" y="5296311"/>
            <a:ext cx="40834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38"/>
          <p:cNvSpPr txBox="1"/>
          <p:nvPr/>
        </p:nvSpPr>
        <p:spPr>
          <a:xfrm>
            <a:off x="7629620" y="5829605"/>
            <a:ext cx="40834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38"/>
          <p:cNvSpPr txBox="1"/>
          <p:nvPr/>
        </p:nvSpPr>
        <p:spPr>
          <a:xfrm>
            <a:off x="3526421" y="5523080"/>
            <a:ext cx="262709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38"/>
          <p:cNvSpPr/>
          <p:nvPr/>
        </p:nvSpPr>
        <p:spPr>
          <a:xfrm>
            <a:off x="3731579" y="3599721"/>
            <a:ext cx="336213" cy="3362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38"/>
          <p:cNvSpPr/>
          <p:nvPr/>
        </p:nvSpPr>
        <p:spPr>
          <a:xfrm>
            <a:off x="2328536" y="4072619"/>
            <a:ext cx="336213" cy="3362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38"/>
          <p:cNvSpPr/>
          <p:nvPr/>
        </p:nvSpPr>
        <p:spPr>
          <a:xfrm>
            <a:off x="1432299" y="2776238"/>
            <a:ext cx="336213" cy="3362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38"/>
          <p:cNvSpPr/>
          <p:nvPr/>
        </p:nvSpPr>
        <p:spPr>
          <a:xfrm>
            <a:off x="5681436" y="4311289"/>
            <a:ext cx="336213" cy="3362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9"/>
          <p:cNvSpPr/>
          <p:nvPr>
            <p:ph idx="3" type="pic"/>
          </p:nvPr>
        </p:nvSpPr>
        <p:spPr>
          <a:xfrm>
            <a:off x="3774835" y="1488113"/>
            <a:ext cx="2666667" cy="536988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85" name="Google Shape;585;p39"/>
          <p:cNvSpPr/>
          <p:nvPr/>
        </p:nvSpPr>
        <p:spPr>
          <a:xfrm>
            <a:off x="5873262" y="3429000"/>
            <a:ext cx="5661692" cy="26812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39"/>
          <p:cNvSpPr txBox="1"/>
          <p:nvPr/>
        </p:nvSpPr>
        <p:spPr>
          <a:xfrm>
            <a:off x="6880773" y="971013"/>
            <a:ext cx="480800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ALLPPT Layout </a:t>
            </a:r>
            <a:r>
              <a:rPr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Clean Text Slide for your Presentation. ALLPPT Layout Clean Text Slide for your Presentation.</a:t>
            </a:r>
            <a:endParaRPr/>
          </a:p>
        </p:txBody>
      </p:sp>
      <p:sp>
        <p:nvSpPr>
          <p:cNvPr id="587" name="Google Shape;587;p39"/>
          <p:cNvSpPr/>
          <p:nvPr/>
        </p:nvSpPr>
        <p:spPr>
          <a:xfrm>
            <a:off x="6252626" y="3778124"/>
            <a:ext cx="575221" cy="452438"/>
          </a:xfrm>
          <a:custGeom>
            <a:rect b="b" l="l" r="r" t="t"/>
            <a:pathLst>
              <a:path extrusionOk="0" h="452438" w="575221">
                <a:moveTo>
                  <a:pt x="534293" y="0"/>
                </a:moveTo>
                <a:lnTo>
                  <a:pt x="575221" y="86320"/>
                </a:lnTo>
                <a:cubicBezTo>
                  <a:pt x="533549" y="100211"/>
                  <a:pt x="503659" y="119559"/>
                  <a:pt x="485552" y="144363"/>
                </a:cubicBezTo>
                <a:cubicBezTo>
                  <a:pt x="467445" y="169168"/>
                  <a:pt x="457895" y="202158"/>
                  <a:pt x="456903" y="243334"/>
                </a:cubicBezTo>
                <a:lnTo>
                  <a:pt x="558106" y="243334"/>
                </a:lnTo>
                <a:lnTo>
                  <a:pt x="558106" y="452438"/>
                </a:lnTo>
                <a:lnTo>
                  <a:pt x="349002" y="452438"/>
                </a:lnTo>
                <a:lnTo>
                  <a:pt x="349002" y="302865"/>
                </a:lnTo>
                <a:cubicBezTo>
                  <a:pt x="349002" y="241846"/>
                  <a:pt x="354335" y="193973"/>
                  <a:pt x="365001" y="159246"/>
                </a:cubicBezTo>
                <a:cubicBezTo>
                  <a:pt x="375667" y="124520"/>
                  <a:pt x="395511" y="93266"/>
                  <a:pt x="424533" y="65484"/>
                </a:cubicBezTo>
                <a:cubicBezTo>
                  <a:pt x="453554" y="37703"/>
                  <a:pt x="490141" y="15875"/>
                  <a:pt x="534293" y="0"/>
                </a:cubicBezTo>
                <a:close/>
                <a:moveTo>
                  <a:pt x="185291" y="0"/>
                </a:moveTo>
                <a:lnTo>
                  <a:pt x="226219" y="86320"/>
                </a:lnTo>
                <a:cubicBezTo>
                  <a:pt x="184547" y="100211"/>
                  <a:pt x="154658" y="119559"/>
                  <a:pt x="136550" y="144363"/>
                </a:cubicBezTo>
                <a:cubicBezTo>
                  <a:pt x="118443" y="169168"/>
                  <a:pt x="108893" y="202158"/>
                  <a:pt x="107901" y="243334"/>
                </a:cubicBezTo>
                <a:lnTo>
                  <a:pt x="209104" y="243334"/>
                </a:lnTo>
                <a:lnTo>
                  <a:pt x="209104" y="452438"/>
                </a:lnTo>
                <a:lnTo>
                  <a:pt x="0" y="452438"/>
                </a:lnTo>
                <a:lnTo>
                  <a:pt x="0" y="302865"/>
                </a:lnTo>
                <a:cubicBezTo>
                  <a:pt x="0" y="242342"/>
                  <a:pt x="5333" y="194593"/>
                  <a:pt x="15999" y="159618"/>
                </a:cubicBezTo>
                <a:cubicBezTo>
                  <a:pt x="26665" y="124644"/>
                  <a:pt x="46385" y="93266"/>
                  <a:pt x="75159" y="65484"/>
                </a:cubicBezTo>
                <a:cubicBezTo>
                  <a:pt x="103932" y="37703"/>
                  <a:pt x="140643" y="15875"/>
                  <a:pt x="1852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39"/>
          <p:cNvSpPr txBox="1"/>
          <p:nvPr/>
        </p:nvSpPr>
        <p:spPr>
          <a:xfrm>
            <a:off x="6805467" y="4400392"/>
            <a:ext cx="385017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  <a:endParaRPr/>
          </a:p>
        </p:txBody>
      </p:sp>
      <p:sp>
        <p:nvSpPr>
          <p:cNvPr id="589" name="Google Shape;589;p39"/>
          <p:cNvSpPr/>
          <p:nvPr>
            <p:ph idx="2" type="pic"/>
          </p:nvPr>
        </p:nvSpPr>
        <p:spPr>
          <a:xfrm>
            <a:off x="503221" y="-3827"/>
            <a:ext cx="2666667" cy="536988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0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595" name="Google Shape;595;p40"/>
          <p:cNvGrpSpPr/>
          <p:nvPr/>
        </p:nvGrpSpPr>
        <p:grpSpPr>
          <a:xfrm>
            <a:off x="1268879" y="1828698"/>
            <a:ext cx="1664821" cy="2771763"/>
            <a:chOff x="-684584" y="5278238"/>
            <a:chExt cx="427203" cy="711251"/>
          </a:xfrm>
        </p:grpSpPr>
        <p:sp>
          <p:nvSpPr>
            <p:cNvPr id="596" name="Google Shape;596;p40"/>
            <p:cNvSpPr/>
            <p:nvPr/>
          </p:nvSpPr>
          <p:spPr>
            <a:xfrm>
              <a:off x="-648007" y="5329968"/>
              <a:ext cx="360040" cy="591052"/>
            </a:xfrm>
            <a:prstGeom prst="rect">
              <a:avLst/>
            </a:prstGeom>
            <a:solidFill>
              <a:srgbClr val="86D2F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7" name="Google Shape;597;p40"/>
            <p:cNvGrpSpPr/>
            <p:nvPr/>
          </p:nvGrpSpPr>
          <p:grpSpPr>
            <a:xfrm>
              <a:off x="-684584" y="5278238"/>
              <a:ext cx="427203" cy="711251"/>
              <a:chOff x="701317" y="1844824"/>
              <a:chExt cx="2371375" cy="3948112"/>
            </a:xfrm>
          </p:grpSpPr>
          <p:sp>
            <p:nvSpPr>
              <p:cNvPr id="598" name="Google Shape;598;p40"/>
              <p:cNvSpPr/>
              <p:nvPr/>
            </p:nvSpPr>
            <p:spPr>
              <a:xfrm>
                <a:off x="701317" y="1844824"/>
                <a:ext cx="2371375" cy="3948112"/>
              </a:xfrm>
              <a:custGeom>
                <a:rect b="b" l="l" r="r" t="t"/>
                <a:pathLst>
                  <a:path extrusionOk="0" h="1053" w="566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40"/>
              <p:cNvSpPr/>
              <p:nvPr/>
            </p:nvSpPr>
            <p:spPr>
              <a:xfrm>
                <a:off x="1707005" y="2042848"/>
                <a:ext cx="360000" cy="36000"/>
              </a:xfrm>
              <a:prstGeom prst="roundRect">
                <a:avLst>
                  <a:gd fmla="val 50000" name="adj"/>
                </a:avLst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40"/>
              <p:cNvSpPr/>
              <p:nvPr/>
            </p:nvSpPr>
            <p:spPr>
              <a:xfrm>
                <a:off x="1715855" y="5362110"/>
                <a:ext cx="342299" cy="342299"/>
              </a:xfrm>
              <a:prstGeom prst="ellipse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01" name="Google Shape;601;p40"/>
          <p:cNvGrpSpPr/>
          <p:nvPr/>
        </p:nvGrpSpPr>
        <p:grpSpPr>
          <a:xfrm>
            <a:off x="3919319" y="1828698"/>
            <a:ext cx="1664821" cy="2771763"/>
            <a:chOff x="-684584" y="5278238"/>
            <a:chExt cx="427203" cy="711251"/>
          </a:xfrm>
        </p:grpSpPr>
        <p:sp>
          <p:nvSpPr>
            <p:cNvPr id="602" name="Google Shape;602;p40"/>
            <p:cNvSpPr/>
            <p:nvPr/>
          </p:nvSpPr>
          <p:spPr>
            <a:xfrm>
              <a:off x="-648007" y="5329968"/>
              <a:ext cx="360040" cy="591052"/>
            </a:xfrm>
            <a:prstGeom prst="rect">
              <a:avLst/>
            </a:prstGeom>
            <a:solidFill>
              <a:srgbClr val="86D2F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3" name="Google Shape;603;p40"/>
            <p:cNvGrpSpPr/>
            <p:nvPr/>
          </p:nvGrpSpPr>
          <p:grpSpPr>
            <a:xfrm>
              <a:off x="-684584" y="5278238"/>
              <a:ext cx="427203" cy="711251"/>
              <a:chOff x="701317" y="1844824"/>
              <a:chExt cx="2371375" cy="3948112"/>
            </a:xfrm>
          </p:grpSpPr>
          <p:sp>
            <p:nvSpPr>
              <p:cNvPr id="604" name="Google Shape;604;p40"/>
              <p:cNvSpPr/>
              <p:nvPr/>
            </p:nvSpPr>
            <p:spPr>
              <a:xfrm>
                <a:off x="701317" y="1844824"/>
                <a:ext cx="2371375" cy="3948112"/>
              </a:xfrm>
              <a:custGeom>
                <a:rect b="b" l="l" r="r" t="t"/>
                <a:pathLst>
                  <a:path extrusionOk="0" h="1053" w="566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40"/>
              <p:cNvSpPr/>
              <p:nvPr/>
            </p:nvSpPr>
            <p:spPr>
              <a:xfrm>
                <a:off x="1707005" y="2042848"/>
                <a:ext cx="360000" cy="36000"/>
              </a:xfrm>
              <a:prstGeom prst="roundRect">
                <a:avLst>
                  <a:gd fmla="val 50000" name="adj"/>
                </a:avLst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40"/>
              <p:cNvSpPr/>
              <p:nvPr/>
            </p:nvSpPr>
            <p:spPr>
              <a:xfrm>
                <a:off x="1715855" y="5362110"/>
                <a:ext cx="342299" cy="342299"/>
              </a:xfrm>
              <a:prstGeom prst="ellipse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07" name="Google Shape;607;p40"/>
          <p:cNvGrpSpPr/>
          <p:nvPr/>
        </p:nvGrpSpPr>
        <p:grpSpPr>
          <a:xfrm>
            <a:off x="6569759" y="1828698"/>
            <a:ext cx="1664821" cy="2771763"/>
            <a:chOff x="-684584" y="5278238"/>
            <a:chExt cx="427203" cy="711251"/>
          </a:xfrm>
        </p:grpSpPr>
        <p:sp>
          <p:nvSpPr>
            <p:cNvPr id="608" name="Google Shape;608;p40"/>
            <p:cNvSpPr/>
            <p:nvPr/>
          </p:nvSpPr>
          <p:spPr>
            <a:xfrm>
              <a:off x="-648007" y="5329968"/>
              <a:ext cx="360040" cy="591052"/>
            </a:xfrm>
            <a:prstGeom prst="rect">
              <a:avLst/>
            </a:prstGeom>
            <a:solidFill>
              <a:srgbClr val="86D2F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9" name="Google Shape;609;p40"/>
            <p:cNvGrpSpPr/>
            <p:nvPr/>
          </p:nvGrpSpPr>
          <p:grpSpPr>
            <a:xfrm>
              <a:off x="-684584" y="5278238"/>
              <a:ext cx="427203" cy="711251"/>
              <a:chOff x="701317" y="1844824"/>
              <a:chExt cx="2371375" cy="3948112"/>
            </a:xfrm>
          </p:grpSpPr>
          <p:sp>
            <p:nvSpPr>
              <p:cNvPr id="610" name="Google Shape;610;p40"/>
              <p:cNvSpPr/>
              <p:nvPr/>
            </p:nvSpPr>
            <p:spPr>
              <a:xfrm>
                <a:off x="701317" y="1844824"/>
                <a:ext cx="2371375" cy="3948112"/>
              </a:xfrm>
              <a:custGeom>
                <a:rect b="b" l="l" r="r" t="t"/>
                <a:pathLst>
                  <a:path extrusionOk="0" h="1053" w="566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40"/>
              <p:cNvSpPr/>
              <p:nvPr/>
            </p:nvSpPr>
            <p:spPr>
              <a:xfrm>
                <a:off x="1707005" y="2042848"/>
                <a:ext cx="360000" cy="36000"/>
              </a:xfrm>
              <a:prstGeom prst="roundRect">
                <a:avLst>
                  <a:gd fmla="val 50000" name="adj"/>
                </a:avLst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40"/>
              <p:cNvSpPr/>
              <p:nvPr/>
            </p:nvSpPr>
            <p:spPr>
              <a:xfrm>
                <a:off x="1715855" y="5362110"/>
                <a:ext cx="342299" cy="342299"/>
              </a:xfrm>
              <a:prstGeom prst="ellipse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13" name="Google Shape;613;p40"/>
          <p:cNvGrpSpPr/>
          <p:nvPr/>
        </p:nvGrpSpPr>
        <p:grpSpPr>
          <a:xfrm>
            <a:off x="9220200" y="1828698"/>
            <a:ext cx="1664821" cy="2771763"/>
            <a:chOff x="-684584" y="5278238"/>
            <a:chExt cx="427203" cy="711251"/>
          </a:xfrm>
        </p:grpSpPr>
        <p:sp>
          <p:nvSpPr>
            <p:cNvPr id="614" name="Google Shape;614;p40"/>
            <p:cNvSpPr/>
            <p:nvPr/>
          </p:nvSpPr>
          <p:spPr>
            <a:xfrm>
              <a:off x="-648007" y="5329968"/>
              <a:ext cx="360040" cy="591052"/>
            </a:xfrm>
            <a:prstGeom prst="rect">
              <a:avLst/>
            </a:prstGeom>
            <a:solidFill>
              <a:srgbClr val="86D2F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5" name="Google Shape;615;p40"/>
            <p:cNvGrpSpPr/>
            <p:nvPr/>
          </p:nvGrpSpPr>
          <p:grpSpPr>
            <a:xfrm>
              <a:off x="-684584" y="5278238"/>
              <a:ext cx="427203" cy="711251"/>
              <a:chOff x="701317" y="1844824"/>
              <a:chExt cx="2371375" cy="3948112"/>
            </a:xfrm>
          </p:grpSpPr>
          <p:sp>
            <p:nvSpPr>
              <p:cNvPr id="616" name="Google Shape;616;p40"/>
              <p:cNvSpPr/>
              <p:nvPr/>
            </p:nvSpPr>
            <p:spPr>
              <a:xfrm>
                <a:off x="701317" y="1844824"/>
                <a:ext cx="2371375" cy="3948112"/>
              </a:xfrm>
              <a:custGeom>
                <a:rect b="b" l="l" r="r" t="t"/>
                <a:pathLst>
                  <a:path extrusionOk="0" h="1053" w="566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40"/>
              <p:cNvSpPr/>
              <p:nvPr/>
            </p:nvSpPr>
            <p:spPr>
              <a:xfrm>
                <a:off x="1707005" y="2042848"/>
                <a:ext cx="360000" cy="36000"/>
              </a:xfrm>
              <a:prstGeom prst="roundRect">
                <a:avLst>
                  <a:gd fmla="val 50000" name="adj"/>
                </a:avLst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40"/>
              <p:cNvSpPr/>
              <p:nvPr/>
            </p:nvSpPr>
            <p:spPr>
              <a:xfrm>
                <a:off x="1715855" y="5362110"/>
                <a:ext cx="342299" cy="342299"/>
              </a:xfrm>
              <a:prstGeom prst="ellipse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19" name="Google Shape;619;p40"/>
          <p:cNvGrpSpPr/>
          <p:nvPr/>
        </p:nvGrpSpPr>
        <p:grpSpPr>
          <a:xfrm>
            <a:off x="1505477" y="2488458"/>
            <a:ext cx="1191624" cy="1251720"/>
            <a:chOff x="8529977" y="2354573"/>
            <a:chExt cx="1686834" cy="1771904"/>
          </a:xfrm>
        </p:grpSpPr>
        <p:sp>
          <p:nvSpPr>
            <p:cNvPr id="620" name="Google Shape;620;p40"/>
            <p:cNvSpPr/>
            <p:nvPr/>
          </p:nvSpPr>
          <p:spPr>
            <a:xfrm>
              <a:off x="8529977" y="3693238"/>
              <a:ext cx="1686834" cy="433096"/>
            </a:xfrm>
            <a:custGeom>
              <a:rect b="b" l="l" r="r" t="t"/>
              <a:pathLst>
                <a:path extrusionOk="0" h="749613" w="2919613">
                  <a:moveTo>
                    <a:pt x="2918363" y="714582"/>
                  </a:moveTo>
                  <a:cubicBezTo>
                    <a:pt x="2913906" y="690703"/>
                    <a:pt x="2911295" y="666507"/>
                    <a:pt x="2906392" y="642691"/>
                  </a:cubicBezTo>
                  <a:cubicBezTo>
                    <a:pt x="2858189" y="405877"/>
                    <a:pt x="2721474" y="248022"/>
                    <a:pt x="2487525" y="179697"/>
                  </a:cubicBezTo>
                  <a:cubicBezTo>
                    <a:pt x="2298724" y="124616"/>
                    <a:pt x="2113105" y="59984"/>
                    <a:pt x="1925895" y="128"/>
                  </a:cubicBezTo>
                  <a:cubicBezTo>
                    <a:pt x="1916725" y="2293"/>
                    <a:pt x="1452776" y="198927"/>
                    <a:pt x="1448127" y="205550"/>
                  </a:cubicBezTo>
                  <a:cubicBezTo>
                    <a:pt x="1448127" y="205550"/>
                    <a:pt x="1001753" y="-318"/>
                    <a:pt x="989972" y="0"/>
                  </a:cubicBezTo>
                  <a:cubicBezTo>
                    <a:pt x="969023" y="7260"/>
                    <a:pt x="606192" y="127482"/>
                    <a:pt x="444262" y="175558"/>
                  </a:cubicBezTo>
                  <a:cubicBezTo>
                    <a:pt x="349128" y="203766"/>
                    <a:pt x="262846" y="243819"/>
                    <a:pt x="189809" y="311763"/>
                  </a:cubicBezTo>
                  <a:cubicBezTo>
                    <a:pt x="76528" y="417211"/>
                    <a:pt x="21447" y="550233"/>
                    <a:pt x="2662" y="700765"/>
                  </a:cubicBezTo>
                  <a:cubicBezTo>
                    <a:pt x="-3387" y="749159"/>
                    <a:pt x="-2814" y="749223"/>
                    <a:pt x="45007" y="749223"/>
                  </a:cubicBezTo>
                  <a:cubicBezTo>
                    <a:pt x="439358" y="749287"/>
                    <a:pt x="2814888" y="748522"/>
                    <a:pt x="2889135" y="749604"/>
                  </a:cubicBezTo>
                  <a:cubicBezTo>
                    <a:pt x="2915879" y="749987"/>
                    <a:pt x="2922820" y="738588"/>
                    <a:pt x="2918363" y="71458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8877235" y="2678682"/>
              <a:ext cx="983852" cy="1055510"/>
            </a:xfrm>
            <a:custGeom>
              <a:rect b="b" l="l" r="r" t="t"/>
              <a:pathLst>
                <a:path extrusionOk="0" h="1826902" w="1702876">
                  <a:moveTo>
                    <a:pt x="510616" y="1679990"/>
                  </a:moveTo>
                  <a:cubicBezTo>
                    <a:pt x="532648" y="1638345"/>
                    <a:pt x="531375" y="1591925"/>
                    <a:pt x="533476" y="1547415"/>
                  </a:cubicBezTo>
                  <a:cubicBezTo>
                    <a:pt x="535514" y="1505070"/>
                    <a:pt x="551560" y="1455911"/>
                    <a:pt x="526917" y="1420825"/>
                  </a:cubicBezTo>
                  <a:cubicBezTo>
                    <a:pt x="503102" y="1386949"/>
                    <a:pt x="462476" y="1363580"/>
                    <a:pt x="426308" y="1340083"/>
                  </a:cubicBezTo>
                  <a:cubicBezTo>
                    <a:pt x="292587" y="1253100"/>
                    <a:pt x="231966" y="1121671"/>
                    <a:pt x="198600" y="973177"/>
                  </a:cubicBezTo>
                  <a:cubicBezTo>
                    <a:pt x="195861" y="961015"/>
                    <a:pt x="193888" y="950826"/>
                    <a:pt x="181152" y="945796"/>
                  </a:cubicBezTo>
                  <a:cubicBezTo>
                    <a:pt x="125563" y="923764"/>
                    <a:pt x="93087" y="878171"/>
                    <a:pt x="63796" y="829713"/>
                  </a:cubicBezTo>
                  <a:cubicBezTo>
                    <a:pt x="14828" y="748779"/>
                    <a:pt x="-13763" y="663516"/>
                    <a:pt x="6678" y="567109"/>
                  </a:cubicBezTo>
                  <a:cubicBezTo>
                    <a:pt x="19349" y="507380"/>
                    <a:pt x="58766" y="466500"/>
                    <a:pt x="109770" y="464080"/>
                  </a:cubicBezTo>
                  <a:cubicBezTo>
                    <a:pt x="126199" y="465990"/>
                    <a:pt x="127027" y="480827"/>
                    <a:pt x="132312" y="491652"/>
                  </a:cubicBezTo>
                  <a:cubicBezTo>
                    <a:pt x="165106" y="559341"/>
                    <a:pt x="197836" y="627093"/>
                    <a:pt x="239162" y="696501"/>
                  </a:cubicBezTo>
                  <a:cubicBezTo>
                    <a:pt x="242027" y="623081"/>
                    <a:pt x="247949" y="554565"/>
                    <a:pt x="259921" y="486813"/>
                  </a:cubicBezTo>
                  <a:cubicBezTo>
                    <a:pt x="289531" y="318897"/>
                    <a:pt x="354990" y="166518"/>
                    <a:pt x="459420" y="31396"/>
                  </a:cubicBezTo>
                  <a:cubicBezTo>
                    <a:pt x="468972" y="19042"/>
                    <a:pt x="479670" y="-6110"/>
                    <a:pt x="495334" y="3250"/>
                  </a:cubicBezTo>
                  <a:cubicBezTo>
                    <a:pt x="510616" y="12420"/>
                    <a:pt x="493678" y="33879"/>
                    <a:pt x="487757" y="48652"/>
                  </a:cubicBezTo>
                  <a:cubicBezTo>
                    <a:pt x="453562" y="133661"/>
                    <a:pt x="428728" y="220643"/>
                    <a:pt x="428282" y="313866"/>
                  </a:cubicBezTo>
                  <a:cubicBezTo>
                    <a:pt x="488011" y="262734"/>
                    <a:pt x="554935" y="224082"/>
                    <a:pt x="619695" y="182246"/>
                  </a:cubicBezTo>
                  <a:cubicBezTo>
                    <a:pt x="688848" y="137609"/>
                    <a:pt x="747367" y="81064"/>
                    <a:pt x="803211" y="21335"/>
                  </a:cubicBezTo>
                  <a:cubicBezTo>
                    <a:pt x="807542" y="16686"/>
                    <a:pt x="811044" y="11210"/>
                    <a:pt x="815947" y="7135"/>
                  </a:cubicBezTo>
                  <a:cubicBezTo>
                    <a:pt x="820786" y="3123"/>
                    <a:pt x="826199" y="-2353"/>
                    <a:pt x="832694" y="1086"/>
                  </a:cubicBezTo>
                  <a:cubicBezTo>
                    <a:pt x="841418" y="5734"/>
                    <a:pt x="837852" y="13948"/>
                    <a:pt x="835305" y="20698"/>
                  </a:cubicBezTo>
                  <a:cubicBezTo>
                    <a:pt x="830784" y="32606"/>
                    <a:pt x="823334" y="43112"/>
                    <a:pt x="816966" y="54065"/>
                  </a:cubicBezTo>
                  <a:cubicBezTo>
                    <a:pt x="777423" y="121817"/>
                    <a:pt x="760230" y="197656"/>
                    <a:pt x="737688" y="271521"/>
                  </a:cubicBezTo>
                  <a:cubicBezTo>
                    <a:pt x="729028" y="299921"/>
                    <a:pt x="720686" y="328321"/>
                    <a:pt x="706614" y="360542"/>
                  </a:cubicBezTo>
                  <a:cubicBezTo>
                    <a:pt x="791623" y="316541"/>
                    <a:pt x="875103" y="279417"/>
                    <a:pt x="953744" y="232678"/>
                  </a:cubicBezTo>
                  <a:cubicBezTo>
                    <a:pt x="1044038" y="178999"/>
                    <a:pt x="1132867" y="123154"/>
                    <a:pt x="1212208" y="53683"/>
                  </a:cubicBezTo>
                  <a:cubicBezTo>
                    <a:pt x="1225581" y="41966"/>
                    <a:pt x="1239462" y="34452"/>
                    <a:pt x="1252325" y="53046"/>
                  </a:cubicBezTo>
                  <a:cubicBezTo>
                    <a:pt x="1307023" y="131941"/>
                    <a:pt x="1379870" y="197656"/>
                    <a:pt x="1418394" y="288587"/>
                  </a:cubicBezTo>
                  <a:cubicBezTo>
                    <a:pt x="1470291" y="411101"/>
                    <a:pt x="1507605" y="537818"/>
                    <a:pt x="1535368" y="667591"/>
                  </a:cubicBezTo>
                  <a:cubicBezTo>
                    <a:pt x="1536706" y="673704"/>
                    <a:pt x="1536578" y="680327"/>
                    <a:pt x="1542691" y="688414"/>
                  </a:cubicBezTo>
                  <a:cubicBezTo>
                    <a:pt x="1560075" y="663198"/>
                    <a:pt x="1568544" y="635053"/>
                    <a:pt x="1579942" y="608626"/>
                  </a:cubicBezTo>
                  <a:cubicBezTo>
                    <a:pt x="1595033" y="573668"/>
                    <a:pt x="1609807" y="538391"/>
                    <a:pt x="1620632" y="501713"/>
                  </a:cubicBezTo>
                  <a:cubicBezTo>
                    <a:pt x="1623561" y="491780"/>
                    <a:pt x="1625026" y="480445"/>
                    <a:pt x="1637697" y="477006"/>
                  </a:cubicBezTo>
                  <a:cubicBezTo>
                    <a:pt x="1705131" y="527566"/>
                    <a:pt x="1709334" y="600858"/>
                    <a:pt x="1698063" y="672749"/>
                  </a:cubicBezTo>
                  <a:cubicBezTo>
                    <a:pt x="1683863" y="762980"/>
                    <a:pt x="1642282" y="842767"/>
                    <a:pt x="1577395" y="909181"/>
                  </a:cubicBezTo>
                  <a:cubicBezTo>
                    <a:pt x="1558993" y="927966"/>
                    <a:pt x="1537279" y="941084"/>
                    <a:pt x="1512445" y="947069"/>
                  </a:cubicBezTo>
                  <a:cubicBezTo>
                    <a:pt x="1497099" y="950763"/>
                    <a:pt x="1493087" y="957831"/>
                    <a:pt x="1489712" y="972094"/>
                  </a:cubicBezTo>
                  <a:cubicBezTo>
                    <a:pt x="1475639" y="1031759"/>
                    <a:pt x="1455072" y="1089451"/>
                    <a:pt x="1432848" y="1146633"/>
                  </a:cubicBezTo>
                  <a:cubicBezTo>
                    <a:pt x="1400883" y="1228712"/>
                    <a:pt x="1333321" y="1279208"/>
                    <a:pt x="1270536" y="1334097"/>
                  </a:cubicBezTo>
                  <a:cubicBezTo>
                    <a:pt x="1254617" y="1347979"/>
                    <a:pt x="1238953" y="1363516"/>
                    <a:pt x="1220422" y="1372622"/>
                  </a:cubicBezTo>
                  <a:cubicBezTo>
                    <a:pt x="1171009" y="1396947"/>
                    <a:pt x="1161140" y="1435789"/>
                    <a:pt x="1165088" y="1486985"/>
                  </a:cubicBezTo>
                  <a:cubicBezTo>
                    <a:pt x="1170054" y="1551936"/>
                    <a:pt x="1176931" y="1642485"/>
                    <a:pt x="1201702" y="1704697"/>
                  </a:cubicBezTo>
                  <a:cubicBezTo>
                    <a:pt x="1205076" y="1720425"/>
                    <a:pt x="1192150" y="1724564"/>
                    <a:pt x="1182599" y="1729531"/>
                  </a:cubicBezTo>
                  <a:cubicBezTo>
                    <a:pt x="1118667" y="1762643"/>
                    <a:pt x="929674" y="1814476"/>
                    <a:pt x="900064" y="1823709"/>
                  </a:cubicBezTo>
                  <a:cubicBezTo>
                    <a:pt x="882744" y="1832496"/>
                    <a:pt x="853962" y="1819952"/>
                    <a:pt x="836005" y="1823709"/>
                  </a:cubicBezTo>
                  <a:cubicBezTo>
                    <a:pt x="731130" y="1797092"/>
                    <a:pt x="628036" y="1765572"/>
                    <a:pt x="534240" y="1709727"/>
                  </a:cubicBezTo>
                  <a:cubicBezTo>
                    <a:pt x="523288" y="1703232"/>
                    <a:pt x="508388" y="1697820"/>
                    <a:pt x="510616" y="1679990"/>
                  </a:cubicBezTo>
                  <a:close/>
                </a:path>
              </a:pathLst>
            </a:custGeom>
            <a:solidFill>
              <a:srgbClr val="F6D9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8900140" y="2354573"/>
              <a:ext cx="941670" cy="741381"/>
            </a:xfrm>
            <a:custGeom>
              <a:rect b="b" l="l" r="r" t="t"/>
              <a:pathLst>
                <a:path extrusionOk="0" h="1283201" w="1629865">
                  <a:moveTo>
                    <a:pt x="1598115" y="1037982"/>
                  </a:moveTo>
                  <a:cubicBezTo>
                    <a:pt x="1572326" y="1118278"/>
                    <a:pt x="1542462" y="1196856"/>
                    <a:pt x="1499608" y="1275306"/>
                  </a:cubicBezTo>
                  <a:cubicBezTo>
                    <a:pt x="1480504" y="1199912"/>
                    <a:pt x="1464139" y="1129422"/>
                    <a:pt x="1444527" y="1059759"/>
                  </a:cubicBezTo>
                  <a:cubicBezTo>
                    <a:pt x="1417592" y="963862"/>
                    <a:pt x="1383715" y="870639"/>
                    <a:pt x="1333538" y="783656"/>
                  </a:cubicBezTo>
                  <a:cubicBezTo>
                    <a:pt x="1297688" y="721508"/>
                    <a:pt x="1239423" y="677316"/>
                    <a:pt x="1203764" y="615358"/>
                  </a:cubicBezTo>
                  <a:cubicBezTo>
                    <a:pt x="1195041" y="600203"/>
                    <a:pt x="1187845" y="613257"/>
                    <a:pt x="1181605" y="618542"/>
                  </a:cubicBezTo>
                  <a:cubicBezTo>
                    <a:pt x="1024960" y="751499"/>
                    <a:pt x="845518" y="846696"/>
                    <a:pt x="660537" y="932597"/>
                  </a:cubicBezTo>
                  <a:cubicBezTo>
                    <a:pt x="658945" y="933297"/>
                    <a:pt x="656780" y="932660"/>
                    <a:pt x="653851" y="932660"/>
                  </a:cubicBezTo>
                  <a:cubicBezTo>
                    <a:pt x="705939" y="812629"/>
                    <a:pt x="717146" y="677698"/>
                    <a:pt x="793048" y="565372"/>
                  </a:cubicBezTo>
                  <a:cubicBezTo>
                    <a:pt x="682569" y="708008"/>
                    <a:pt x="520257" y="782701"/>
                    <a:pt x="380741" y="888023"/>
                  </a:cubicBezTo>
                  <a:cubicBezTo>
                    <a:pt x="377812" y="774550"/>
                    <a:pt x="412070" y="669356"/>
                    <a:pt x="454861" y="565817"/>
                  </a:cubicBezTo>
                  <a:cubicBezTo>
                    <a:pt x="281214" y="770348"/>
                    <a:pt x="209768" y="1010091"/>
                    <a:pt x="209259" y="1283201"/>
                  </a:cubicBezTo>
                  <a:cubicBezTo>
                    <a:pt x="148894" y="1198511"/>
                    <a:pt x="112470" y="1110128"/>
                    <a:pt x="70062" y="1024992"/>
                  </a:cubicBezTo>
                  <a:cubicBezTo>
                    <a:pt x="54779" y="977743"/>
                    <a:pt x="41407" y="929795"/>
                    <a:pt x="23705" y="883502"/>
                  </a:cubicBezTo>
                  <a:cubicBezTo>
                    <a:pt x="-9981" y="795437"/>
                    <a:pt x="-4886" y="708836"/>
                    <a:pt x="20966" y="619688"/>
                  </a:cubicBezTo>
                  <a:cubicBezTo>
                    <a:pt x="119602" y="279972"/>
                    <a:pt x="396596" y="46724"/>
                    <a:pt x="749302" y="7817"/>
                  </a:cubicBezTo>
                  <a:cubicBezTo>
                    <a:pt x="872899" y="-5810"/>
                    <a:pt x="994777" y="-5555"/>
                    <a:pt x="1112643" y="40993"/>
                  </a:cubicBezTo>
                  <a:cubicBezTo>
                    <a:pt x="1207331" y="78371"/>
                    <a:pt x="1279795" y="139692"/>
                    <a:pt x="1320484" y="234889"/>
                  </a:cubicBezTo>
                  <a:cubicBezTo>
                    <a:pt x="1324369" y="243931"/>
                    <a:pt x="1328508" y="251445"/>
                    <a:pt x="1339141" y="254565"/>
                  </a:cubicBezTo>
                  <a:cubicBezTo>
                    <a:pt x="1399571" y="272331"/>
                    <a:pt x="1440005" y="316204"/>
                    <a:pt x="1475410" y="364153"/>
                  </a:cubicBezTo>
                  <a:cubicBezTo>
                    <a:pt x="1617791" y="557030"/>
                    <a:pt x="1663766" y="770029"/>
                    <a:pt x="1604865" y="1003915"/>
                  </a:cubicBezTo>
                  <a:cubicBezTo>
                    <a:pt x="1602063" y="1015058"/>
                    <a:pt x="1600344" y="1026584"/>
                    <a:pt x="1598115" y="1037982"/>
                  </a:cubicBezTo>
                  <a:close/>
                </a:path>
              </a:pathLst>
            </a:custGeom>
            <a:solidFill>
              <a:srgbClr val="8288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9239538" y="3732189"/>
              <a:ext cx="258927" cy="394288"/>
            </a:xfrm>
            <a:custGeom>
              <a:rect b="b" l="l" r="r" t="t"/>
              <a:pathLst>
                <a:path extrusionOk="0" h="682443" w="448157">
                  <a:moveTo>
                    <a:pt x="0" y="681998"/>
                  </a:moveTo>
                  <a:cubicBezTo>
                    <a:pt x="10634" y="619467"/>
                    <a:pt x="86664" y="398762"/>
                    <a:pt x="104175" y="341262"/>
                  </a:cubicBezTo>
                  <a:cubicBezTo>
                    <a:pt x="105385" y="337251"/>
                    <a:pt x="129200" y="284781"/>
                    <a:pt x="131811" y="282361"/>
                  </a:cubicBezTo>
                  <a:cubicBezTo>
                    <a:pt x="155690" y="261666"/>
                    <a:pt x="118503" y="239061"/>
                    <a:pt x="100609" y="202192"/>
                  </a:cubicBezTo>
                  <a:cubicBezTo>
                    <a:pt x="95133" y="190858"/>
                    <a:pt x="86600" y="170672"/>
                    <a:pt x="81888" y="158956"/>
                  </a:cubicBezTo>
                  <a:cubicBezTo>
                    <a:pt x="110543" y="123933"/>
                    <a:pt x="188993" y="24088"/>
                    <a:pt x="208923" y="209"/>
                  </a:cubicBezTo>
                  <a:cubicBezTo>
                    <a:pt x="234458" y="-1192"/>
                    <a:pt x="229682" y="4985"/>
                    <a:pt x="249040" y="2947"/>
                  </a:cubicBezTo>
                  <a:cubicBezTo>
                    <a:pt x="258337" y="3711"/>
                    <a:pt x="356144" y="126353"/>
                    <a:pt x="379259" y="161885"/>
                  </a:cubicBezTo>
                  <a:cubicBezTo>
                    <a:pt x="361175" y="204484"/>
                    <a:pt x="355826" y="229191"/>
                    <a:pt x="324561" y="264978"/>
                  </a:cubicBezTo>
                  <a:cubicBezTo>
                    <a:pt x="320422" y="269753"/>
                    <a:pt x="315073" y="273319"/>
                    <a:pt x="320867" y="280706"/>
                  </a:cubicBezTo>
                  <a:cubicBezTo>
                    <a:pt x="355062" y="323688"/>
                    <a:pt x="448094" y="676267"/>
                    <a:pt x="448158" y="682443"/>
                  </a:cubicBezTo>
                  <a:cubicBezTo>
                    <a:pt x="298835" y="682316"/>
                    <a:pt x="149449" y="682188"/>
                    <a:pt x="0" y="681998"/>
                  </a:cubicBezTo>
                  <a:close/>
                </a:path>
              </a:pathLst>
            </a:custGeom>
            <a:solidFill>
              <a:srgbClr val="045F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9100099" y="3641568"/>
              <a:ext cx="266549" cy="247573"/>
            </a:xfrm>
            <a:custGeom>
              <a:rect b="b" l="l" r="r" t="t"/>
              <a:pathLst>
                <a:path extrusionOk="0" h="428505" w="461350">
                  <a:moveTo>
                    <a:pt x="447402" y="150945"/>
                  </a:moveTo>
                  <a:cubicBezTo>
                    <a:pt x="471982" y="153301"/>
                    <a:pt x="457908" y="163871"/>
                    <a:pt x="451478" y="171831"/>
                  </a:cubicBezTo>
                  <a:cubicBezTo>
                    <a:pt x="410406" y="222708"/>
                    <a:pt x="277321" y="383938"/>
                    <a:pt x="254142" y="415458"/>
                  </a:cubicBezTo>
                  <a:cubicBezTo>
                    <a:pt x="239752" y="435007"/>
                    <a:pt x="233130" y="431187"/>
                    <a:pt x="221349" y="413294"/>
                  </a:cubicBezTo>
                  <a:cubicBezTo>
                    <a:pt x="153851" y="310646"/>
                    <a:pt x="7841" y="95164"/>
                    <a:pt x="3192" y="89433"/>
                  </a:cubicBezTo>
                  <a:cubicBezTo>
                    <a:pt x="-1711" y="74596"/>
                    <a:pt x="-3112" y="62943"/>
                    <a:pt x="15036" y="53392"/>
                  </a:cubicBezTo>
                  <a:cubicBezTo>
                    <a:pt x="36240" y="42248"/>
                    <a:pt x="56171" y="27793"/>
                    <a:pt x="74129" y="11938"/>
                  </a:cubicBezTo>
                  <a:cubicBezTo>
                    <a:pt x="92977" y="-4618"/>
                    <a:pt x="108450" y="-3790"/>
                    <a:pt x="124879" y="13402"/>
                  </a:cubicBezTo>
                  <a:cubicBezTo>
                    <a:pt x="167733" y="57212"/>
                    <a:pt x="224979" y="74469"/>
                    <a:pt x="279804" y="95100"/>
                  </a:cubicBezTo>
                  <a:cubicBezTo>
                    <a:pt x="334821" y="115795"/>
                    <a:pt x="391430" y="132478"/>
                    <a:pt x="447402" y="150945"/>
                  </a:cubicBezTo>
                  <a:close/>
                </a:path>
              </a:pathLst>
            </a:custGeom>
            <a:solidFill>
              <a:srgbClr val="49BA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9378969" y="3641568"/>
              <a:ext cx="266549" cy="247573"/>
            </a:xfrm>
            <a:custGeom>
              <a:rect b="b" l="l" r="r" t="t"/>
              <a:pathLst>
                <a:path extrusionOk="0" h="428505" w="461350">
                  <a:moveTo>
                    <a:pt x="13948" y="150945"/>
                  </a:moveTo>
                  <a:cubicBezTo>
                    <a:pt x="-10631" y="153301"/>
                    <a:pt x="3441" y="163871"/>
                    <a:pt x="9873" y="171831"/>
                  </a:cubicBezTo>
                  <a:cubicBezTo>
                    <a:pt x="50944" y="222708"/>
                    <a:pt x="184029" y="383938"/>
                    <a:pt x="207207" y="415458"/>
                  </a:cubicBezTo>
                  <a:cubicBezTo>
                    <a:pt x="221598" y="435007"/>
                    <a:pt x="228221" y="431187"/>
                    <a:pt x="240001" y="413294"/>
                  </a:cubicBezTo>
                  <a:cubicBezTo>
                    <a:pt x="307498" y="310646"/>
                    <a:pt x="453510" y="95164"/>
                    <a:pt x="458158" y="89433"/>
                  </a:cubicBezTo>
                  <a:cubicBezTo>
                    <a:pt x="463061" y="74596"/>
                    <a:pt x="464462" y="62943"/>
                    <a:pt x="446314" y="53392"/>
                  </a:cubicBezTo>
                  <a:cubicBezTo>
                    <a:pt x="425109" y="42248"/>
                    <a:pt x="405179" y="27793"/>
                    <a:pt x="387222" y="11938"/>
                  </a:cubicBezTo>
                  <a:cubicBezTo>
                    <a:pt x="368374" y="-4618"/>
                    <a:pt x="352900" y="-3790"/>
                    <a:pt x="336472" y="13402"/>
                  </a:cubicBezTo>
                  <a:cubicBezTo>
                    <a:pt x="293617" y="57212"/>
                    <a:pt x="236371" y="74469"/>
                    <a:pt x="181545" y="95100"/>
                  </a:cubicBezTo>
                  <a:cubicBezTo>
                    <a:pt x="126465" y="115795"/>
                    <a:pt x="69920" y="132478"/>
                    <a:pt x="13948" y="150945"/>
                  </a:cubicBezTo>
                  <a:close/>
                </a:path>
              </a:pathLst>
            </a:custGeom>
            <a:solidFill>
              <a:srgbClr val="49BA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6" name="Google Shape;626;p40"/>
          <p:cNvGrpSpPr/>
          <p:nvPr/>
        </p:nvGrpSpPr>
        <p:grpSpPr>
          <a:xfrm>
            <a:off x="1597296" y="2443930"/>
            <a:ext cx="998454" cy="983966"/>
            <a:chOff x="1595604" y="2399774"/>
            <a:chExt cx="998454" cy="983966"/>
          </a:xfrm>
        </p:grpSpPr>
        <p:sp>
          <p:nvSpPr>
            <p:cNvPr id="627" name="Google Shape;627;p40"/>
            <p:cNvSpPr/>
            <p:nvPr/>
          </p:nvSpPr>
          <p:spPr>
            <a:xfrm>
              <a:off x="1595604" y="3157016"/>
              <a:ext cx="226724" cy="226724"/>
            </a:xfrm>
            <a:prstGeom prst="corner">
              <a:avLst>
                <a:gd fmla="val 17989" name="adj1"/>
                <a:gd fmla="val 17402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40"/>
            <p:cNvSpPr/>
            <p:nvPr/>
          </p:nvSpPr>
          <p:spPr>
            <a:xfrm rot="-5400000">
              <a:off x="2367334" y="3157016"/>
              <a:ext cx="226724" cy="226724"/>
            </a:xfrm>
            <a:prstGeom prst="corner">
              <a:avLst>
                <a:gd fmla="val 17989" name="adj1"/>
                <a:gd fmla="val 17402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40"/>
            <p:cNvSpPr/>
            <p:nvPr/>
          </p:nvSpPr>
          <p:spPr>
            <a:xfrm rot="10800000">
              <a:off x="2367334" y="2399774"/>
              <a:ext cx="226724" cy="226724"/>
            </a:xfrm>
            <a:prstGeom prst="corner">
              <a:avLst>
                <a:gd fmla="val 17989" name="adj1"/>
                <a:gd fmla="val 17402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40"/>
            <p:cNvSpPr/>
            <p:nvPr/>
          </p:nvSpPr>
          <p:spPr>
            <a:xfrm rot="5400000">
              <a:off x="1595604" y="2399774"/>
              <a:ext cx="226724" cy="226724"/>
            </a:xfrm>
            <a:prstGeom prst="corner">
              <a:avLst>
                <a:gd fmla="val 17989" name="adj1"/>
                <a:gd fmla="val 17402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1" name="Google Shape;631;p40"/>
          <p:cNvGrpSpPr/>
          <p:nvPr/>
        </p:nvGrpSpPr>
        <p:grpSpPr>
          <a:xfrm>
            <a:off x="4314142" y="2557292"/>
            <a:ext cx="875175" cy="947733"/>
            <a:chOff x="4333191" y="2433467"/>
            <a:chExt cx="875175" cy="947733"/>
          </a:xfrm>
        </p:grpSpPr>
        <p:grpSp>
          <p:nvGrpSpPr>
            <p:cNvPr id="632" name="Google Shape;632;p40"/>
            <p:cNvGrpSpPr/>
            <p:nvPr/>
          </p:nvGrpSpPr>
          <p:grpSpPr>
            <a:xfrm>
              <a:off x="4333191" y="2433467"/>
              <a:ext cx="875175" cy="122952"/>
              <a:chOff x="4401801" y="2546829"/>
              <a:chExt cx="875175" cy="122952"/>
            </a:xfrm>
          </p:grpSpPr>
          <p:sp>
            <p:nvSpPr>
              <p:cNvPr id="633" name="Google Shape;633;p40"/>
              <p:cNvSpPr/>
              <p:nvPr/>
            </p:nvSpPr>
            <p:spPr>
              <a:xfrm>
                <a:off x="4401801" y="2546829"/>
                <a:ext cx="122952" cy="12295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40"/>
              <p:cNvSpPr/>
              <p:nvPr/>
            </p:nvSpPr>
            <p:spPr>
              <a:xfrm>
                <a:off x="4777913" y="2546829"/>
                <a:ext cx="122952" cy="12295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40"/>
              <p:cNvSpPr/>
              <p:nvPr/>
            </p:nvSpPr>
            <p:spPr>
              <a:xfrm>
                <a:off x="5154024" y="2546829"/>
                <a:ext cx="122952" cy="12295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6" name="Google Shape;636;p40"/>
            <p:cNvGrpSpPr/>
            <p:nvPr/>
          </p:nvGrpSpPr>
          <p:grpSpPr>
            <a:xfrm>
              <a:off x="4333191" y="2708394"/>
              <a:ext cx="875175" cy="122952"/>
              <a:chOff x="4401801" y="2809898"/>
              <a:chExt cx="875175" cy="122952"/>
            </a:xfrm>
          </p:grpSpPr>
          <p:sp>
            <p:nvSpPr>
              <p:cNvPr id="637" name="Google Shape;637;p40"/>
              <p:cNvSpPr/>
              <p:nvPr/>
            </p:nvSpPr>
            <p:spPr>
              <a:xfrm>
                <a:off x="4401801" y="2809898"/>
                <a:ext cx="122952" cy="12295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40"/>
              <p:cNvSpPr/>
              <p:nvPr/>
            </p:nvSpPr>
            <p:spPr>
              <a:xfrm>
                <a:off x="4777913" y="2809898"/>
                <a:ext cx="122952" cy="12295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40"/>
              <p:cNvSpPr/>
              <p:nvPr/>
            </p:nvSpPr>
            <p:spPr>
              <a:xfrm>
                <a:off x="5154024" y="2809898"/>
                <a:ext cx="122952" cy="12295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0" name="Google Shape;640;p40"/>
            <p:cNvGrpSpPr/>
            <p:nvPr/>
          </p:nvGrpSpPr>
          <p:grpSpPr>
            <a:xfrm>
              <a:off x="4333191" y="2983321"/>
              <a:ext cx="875175" cy="122952"/>
              <a:chOff x="4401801" y="2809898"/>
              <a:chExt cx="875175" cy="122952"/>
            </a:xfrm>
          </p:grpSpPr>
          <p:sp>
            <p:nvSpPr>
              <p:cNvPr id="641" name="Google Shape;641;p40"/>
              <p:cNvSpPr/>
              <p:nvPr/>
            </p:nvSpPr>
            <p:spPr>
              <a:xfrm>
                <a:off x="4401801" y="2809898"/>
                <a:ext cx="122952" cy="12295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40"/>
              <p:cNvSpPr/>
              <p:nvPr/>
            </p:nvSpPr>
            <p:spPr>
              <a:xfrm>
                <a:off x="4777913" y="2809898"/>
                <a:ext cx="122952" cy="12295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40"/>
              <p:cNvSpPr/>
              <p:nvPr/>
            </p:nvSpPr>
            <p:spPr>
              <a:xfrm>
                <a:off x="5154024" y="2809898"/>
                <a:ext cx="122952" cy="12295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4" name="Google Shape;644;p40"/>
            <p:cNvGrpSpPr/>
            <p:nvPr/>
          </p:nvGrpSpPr>
          <p:grpSpPr>
            <a:xfrm>
              <a:off x="4333191" y="3258248"/>
              <a:ext cx="875175" cy="122952"/>
              <a:chOff x="4401801" y="2809898"/>
              <a:chExt cx="875175" cy="122952"/>
            </a:xfrm>
          </p:grpSpPr>
          <p:sp>
            <p:nvSpPr>
              <p:cNvPr id="645" name="Google Shape;645;p40"/>
              <p:cNvSpPr/>
              <p:nvPr/>
            </p:nvSpPr>
            <p:spPr>
              <a:xfrm>
                <a:off x="4401801" y="2809898"/>
                <a:ext cx="122952" cy="12295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40"/>
              <p:cNvSpPr/>
              <p:nvPr/>
            </p:nvSpPr>
            <p:spPr>
              <a:xfrm>
                <a:off x="4777913" y="2809898"/>
                <a:ext cx="122952" cy="12295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40"/>
              <p:cNvSpPr/>
              <p:nvPr/>
            </p:nvSpPr>
            <p:spPr>
              <a:xfrm>
                <a:off x="5154024" y="2809898"/>
                <a:ext cx="122952" cy="12295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48" name="Google Shape;648;p40"/>
          <p:cNvSpPr/>
          <p:nvPr/>
        </p:nvSpPr>
        <p:spPr>
          <a:xfrm>
            <a:off x="1649438" y="3844832"/>
            <a:ext cx="946312" cy="968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40"/>
          <p:cNvSpPr/>
          <p:nvPr/>
        </p:nvSpPr>
        <p:spPr>
          <a:xfrm>
            <a:off x="1649437" y="3844832"/>
            <a:ext cx="540205" cy="968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40"/>
          <p:cNvSpPr/>
          <p:nvPr/>
        </p:nvSpPr>
        <p:spPr>
          <a:xfrm>
            <a:off x="7189436" y="2688402"/>
            <a:ext cx="425466" cy="685512"/>
          </a:xfrm>
          <a:custGeom>
            <a:rect b="b" l="l" r="r" t="t"/>
            <a:pathLst>
              <a:path extrusionOk="0" h="6854995" w="4254584">
                <a:moveTo>
                  <a:pt x="432895" y="4593322"/>
                </a:moveTo>
                <a:cubicBezTo>
                  <a:pt x="509245" y="4593322"/>
                  <a:pt x="582162" y="4593322"/>
                  <a:pt x="658694" y="4593322"/>
                </a:cubicBezTo>
                <a:cubicBezTo>
                  <a:pt x="658694" y="4605701"/>
                  <a:pt x="658694" y="4616995"/>
                  <a:pt x="658694" y="4628290"/>
                </a:cubicBezTo>
                <a:cubicBezTo>
                  <a:pt x="658694" y="4969021"/>
                  <a:pt x="658784" y="5309843"/>
                  <a:pt x="658603" y="5650574"/>
                </a:cubicBezTo>
                <a:cubicBezTo>
                  <a:pt x="658513" y="5765417"/>
                  <a:pt x="682277" y="5874115"/>
                  <a:pt x="744080" y="5971879"/>
                </a:cubicBezTo>
                <a:cubicBezTo>
                  <a:pt x="829647" y="6107323"/>
                  <a:pt x="949007" y="6182228"/>
                  <a:pt x="1114267" y="6180420"/>
                </a:cubicBezTo>
                <a:cubicBezTo>
                  <a:pt x="1353168" y="6177800"/>
                  <a:pt x="1592159" y="6179697"/>
                  <a:pt x="1831150" y="6179697"/>
                </a:cubicBezTo>
                <a:cubicBezTo>
                  <a:pt x="1841812" y="6179697"/>
                  <a:pt x="1852383" y="6179697"/>
                  <a:pt x="1865124" y="6179697"/>
                </a:cubicBezTo>
                <a:cubicBezTo>
                  <a:pt x="1865124" y="6254693"/>
                  <a:pt x="1865124" y="6328152"/>
                  <a:pt x="1865124" y="6404683"/>
                </a:cubicBezTo>
                <a:cubicBezTo>
                  <a:pt x="1854190" y="6405226"/>
                  <a:pt x="1842986" y="6406219"/>
                  <a:pt x="1831873" y="6406219"/>
                </a:cubicBezTo>
                <a:cubicBezTo>
                  <a:pt x="1594689" y="6406310"/>
                  <a:pt x="1357505" y="6404413"/>
                  <a:pt x="1120321" y="6406761"/>
                </a:cubicBezTo>
                <a:cubicBezTo>
                  <a:pt x="840128" y="6409473"/>
                  <a:pt x="647580" y="6273216"/>
                  <a:pt x="519907" y="6033502"/>
                </a:cubicBezTo>
                <a:cubicBezTo>
                  <a:pt x="457200" y="5915588"/>
                  <a:pt x="431178" y="5787735"/>
                  <a:pt x="431178" y="5654460"/>
                </a:cubicBezTo>
                <a:cubicBezTo>
                  <a:pt x="431268" y="5309211"/>
                  <a:pt x="431178" y="4963961"/>
                  <a:pt x="431268" y="4618802"/>
                </a:cubicBezTo>
                <a:cubicBezTo>
                  <a:pt x="431268" y="4610941"/>
                  <a:pt x="432172" y="4603081"/>
                  <a:pt x="432895" y="4593322"/>
                </a:cubicBezTo>
                <a:close/>
                <a:moveTo>
                  <a:pt x="3623807" y="3639165"/>
                </a:moveTo>
                <a:cubicBezTo>
                  <a:pt x="3699887" y="3639165"/>
                  <a:pt x="3772713" y="3639165"/>
                  <a:pt x="3848612" y="3639165"/>
                </a:cubicBezTo>
                <a:cubicBezTo>
                  <a:pt x="3849245" y="3649104"/>
                  <a:pt x="3850329" y="3658411"/>
                  <a:pt x="3850329" y="3667808"/>
                </a:cubicBezTo>
                <a:cubicBezTo>
                  <a:pt x="3850419" y="4328127"/>
                  <a:pt x="3850510" y="4988357"/>
                  <a:pt x="3850329" y="5648677"/>
                </a:cubicBezTo>
                <a:cubicBezTo>
                  <a:pt x="3850238" y="5866434"/>
                  <a:pt x="3783646" y="6059434"/>
                  <a:pt x="3630855" y="6217737"/>
                </a:cubicBezTo>
                <a:cubicBezTo>
                  <a:pt x="3509868" y="6343060"/>
                  <a:pt x="3361053" y="6407303"/>
                  <a:pt x="3185943" y="6407394"/>
                </a:cubicBezTo>
                <a:cubicBezTo>
                  <a:pt x="2853253" y="6407575"/>
                  <a:pt x="2520654" y="6407484"/>
                  <a:pt x="2187964" y="6407394"/>
                </a:cubicBezTo>
                <a:cubicBezTo>
                  <a:pt x="2180916" y="6407394"/>
                  <a:pt x="2173959" y="6406581"/>
                  <a:pt x="2165104" y="6405948"/>
                </a:cubicBezTo>
                <a:cubicBezTo>
                  <a:pt x="2165104" y="6330682"/>
                  <a:pt x="2165104" y="6256410"/>
                  <a:pt x="2165104" y="6179245"/>
                </a:cubicBezTo>
                <a:cubicBezTo>
                  <a:pt x="2176489" y="6179245"/>
                  <a:pt x="2186880" y="6179245"/>
                  <a:pt x="2197361" y="6179245"/>
                </a:cubicBezTo>
                <a:cubicBezTo>
                  <a:pt x="2516678" y="6179245"/>
                  <a:pt x="2835995" y="6176716"/>
                  <a:pt x="3155222" y="6180149"/>
                </a:cubicBezTo>
                <a:cubicBezTo>
                  <a:pt x="3360691" y="6182408"/>
                  <a:pt x="3492159" y="6080396"/>
                  <a:pt x="3574925" y="5902395"/>
                </a:cubicBezTo>
                <a:cubicBezTo>
                  <a:pt x="3612783" y="5820985"/>
                  <a:pt x="3624620" y="5733882"/>
                  <a:pt x="3624530" y="5644430"/>
                </a:cubicBezTo>
                <a:cubicBezTo>
                  <a:pt x="3623988" y="5118017"/>
                  <a:pt x="3624078" y="4591515"/>
                  <a:pt x="3623988" y="4065102"/>
                </a:cubicBezTo>
                <a:cubicBezTo>
                  <a:pt x="3623988" y="3933905"/>
                  <a:pt x="3623897" y="3802799"/>
                  <a:pt x="3623897" y="3671603"/>
                </a:cubicBezTo>
                <a:cubicBezTo>
                  <a:pt x="3623807" y="3661844"/>
                  <a:pt x="3623807" y="3652086"/>
                  <a:pt x="3623807" y="3639165"/>
                </a:cubicBezTo>
                <a:close/>
                <a:moveTo>
                  <a:pt x="1224501" y="3331865"/>
                </a:moveTo>
                <a:cubicBezTo>
                  <a:pt x="1295340" y="3331865"/>
                  <a:pt x="1363468" y="3331865"/>
                  <a:pt x="1435391" y="3331865"/>
                </a:cubicBezTo>
                <a:cubicBezTo>
                  <a:pt x="1435391" y="3343612"/>
                  <a:pt x="1435391" y="3354815"/>
                  <a:pt x="1435391" y="3366110"/>
                </a:cubicBezTo>
                <a:cubicBezTo>
                  <a:pt x="1435572" y="3887191"/>
                  <a:pt x="1435752" y="4408363"/>
                  <a:pt x="1435933" y="4929444"/>
                </a:cubicBezTo>
                <a:cubicBezTo>
                  <a:pt x="1435933" y="5021427"/>
                  <a:pt x="1447137" y="5111602"/>
                  <a:pt x="1489153" y="5194548"/>
                </a:cubicBezTo>
                <a:cubicBezTo>
                  <a:pt x="1506591" y="5229064"/>
                  <a:pt x="1529813" y="5261864"/>
                  <a:pt x="1555564" y="5290687"/>
                </a:cubicBezTo>
                <a:cubicBezTo>
                  <a:pt x="1591526" y="5330895"/>
                  <a:pt x="1638692" y="5348966"/>
                  <a:pt x="1693989" y="5348876"/>
                </a:cubicBezTo>
                <a:cubicBezTo>
                  <a:pt x="1999030" y="5348424"/>
                  <a:pt x="2304071" y="5348244"/>
                  <a:pt x="2609022" y="5350051"/>
                </a:cubicBezTo>
                <a:cubicBezTo>
                  <a:pt x="2677511" y="5350502"/>
                  <a:pt x="2729556" y="5323757"/>
                  <a:pt x="2771662" y="5273068"/>
                </a:cubicBezTo>
                <a:cubicBezTo>
                  <a:pt x="2822081" y="5212529"/>
                  <a:pt x="2849549" y="5141058"/>
                  <a:pt x="2862470" y="5064526"/>
                </a:cubicBezTo>
                <a:cubicBezTo>
                  <a:pt x="2869969" y="5019891"/>
                  <a:pt x="2873764" y="4974171"/>
                  <a:pt x="2873945" y="4928902"/>
                </a:cubicBezTo>
                <a:cubicBezTo>
                  <a:pt x="2875029" y="4700483"/>
                  <a:pt x="2874487" y="4472064"/>
                  <a:pt x="2874487" y="4243645"/>
                </a:cubicBezTo>
                <a:cubicBezTo>
                  <a:pt x="2874487" y="4233163"/>
                  <a:pt x="2874487" y="4222592"/>
                  <a:pt x="2874487" y="4209038"/>
                </a:cubicBezTo>
                <a:cubicBezTo>
                  <a:pt x="2945597" y="4209038"/>
                  <a:pt x="3013183" y="4209038"/>
                  <a:pt x="3083570" y="4209038"/>
                </a:cubicBezTo>
                <a:cubicBezTo>
                  <a:pt x="3084112" y="4219158"/>
                  <a:pt x="3084925" y="4228555"/>
                  <a:pt x="3084925" y="4237952"/>
                </a:cubicBezTo>
                <a:cubicBezTo>
                  <a:pt x="3085016" y="4469986"/>
                  <a:pt x="3084745" y="4701929"/>
                  <a:pt x="3085106" y="4933962"/>
                </a:cubicBezTo>
                <a:cubicBezTo>
                  <a:pt x="3085377" y="5076634"/>
                  <a:pt x="3058632" y="5212800"/>
                  <a:pt x="2985353" y="5336587"/>
                </a:cubicBezTo>
                <a:cubicBezTo>
                  <a:pt x="2916683" y="5452695"/>
                  <a:pt x="2822171" y="5536545"/>
                  <a:pt x="2684469" y="5560489"/>
                </a:cubicBezTo>
                <a:cubicBezTo>
                  <a:pt x="2662693" y="5564284"/>
                  <a:pt x="2640104" y="5564555"/>
                  <a:pt x="2617877" y="5564555"/>
                </a:cubicBezTo>
                <a:cubicBezTo>
                  <a:pt x="2316450" y="5564736"/>
                  <a:pt x="2014933" y="5562025"/>
                  <a:pt x="1713506" y="5565459"/>
                </a:cubicBezTo>
                <a:cubicBezTo>
                  <a:pt x="1546890" y="5567356"/>
                  <a:pt x="1426898" y="5492903"/>
                  <a:pt x="1338349" y="5359176"/>
                </a:cubicBezTo>
                <a:cubicBezTo>
                  <a:pt x="1264528" y="5247678"/>
                  <a:pt x="1229922" y="5121992"/>
                  <a:pt x="1227121" y="4989802"/>
                </a:cubicBezTo>
                <a:cubicBezTo>
                  <a:pt x="1222965" y="4796260"/>
                  <a:pt x="1225043" y="4602537"/>
                  <a:pt x="1224862" y="4408905"/>
                </a:cubicBezTo>
                <a:cubicBezTo>
                  <a:pt x="1224591" y="4061759"/>
                  <a:pt x="1224591" y="3714702"/>
                  <a:pt x="1224501" y="3367556"/>
                </a:cubicBezTo>
                <a:cubicBezTo>
                  <a:pt x="1224501" y="3356172"/>
                  <a:pt x="1224501" y="3344787"/>
                  <a:pt x="1224501" y="3331865"/>
                </a:cubicBezTo>
                <a:close/>
                <a:moveTo>
                  <a:pt x="91" y="3293283"/>
                </a:moveTo>
                <a:cubicBezTo>
                  <a:pt x="74725" y="3293283"/>
                  <a:pt x="149359" y="3293283"/>
                  <a:pt x="227155" y="3293283"/>
                </a:cubicBezTo>
                <a:cubicBezTo>
                  <a:pt x="227155" y="3310993"/>
                  <a:pt x="227155" y="3325090"/>
                  <a:pt x="227155" y="3339094"/>
                </a:cubicBezTo>
                <a:cubicBezTo>
                  <a:pt x="226884" y="4219791"/>
                  <a:pt x="226794" y="5100578"/>
                  <a:pt x="226251" y="5981276"/>
                </a:cubicBezTo>
                <a:cubicBezTo>
                  <a:pt x="226161" y="6138675"/>
                  <a:pt x="264743" y="6283516"/>
                  <a:pt x="363050" y="6408478"/>
                </a:cubicBezTo>
                <a:cubicBezTo>
                  <a:pt x="476446" y="6552686"/>
                  <a:pt x="624991" y="6627590"/>
                  <a:pt x="809678" y="6627590"/>
                </a:cubicBezTo>
                <a:cubicBezTo>
                  <a:pt x="1681973" y="6627319"/>
                  <a:pt x="2554267" y="6624157"/>
                  <a:pt x="3426561" y="6628494"/>
                </a:cubicBezTo>
                <a:cubicBezTo>
                  <a:pt x="3746872" y="6630120"/>
                  <a:pt x="3965624" y="6399804"/>
                  <a:pt x="4013241" y="6137501"/>
                </a:cubicBezTo>
                <a:cubicBezTo>
                  <a:pt x="4025710" y="6068740"/>
                  <a:pt x="4025168" y="5997359"/>
                  <a:pt x="4027607" y="5927153"/>
                </a:cubicBezTo>
                <a:cubicBezTo>
                  <a:pt x="4029866" y="5861283"/>
                  <a:pt x="4028059" y="5795324"/>
                  <a:pt x="4028059" y="5727196"/>
                </a:cubicBezTo>
                <a:cubicBezTo>
                  <a:pt x="4103687" y="5727196"/>
                  <a:pt x="4177146" y="5727196"/>
                  <a:pt x="4252051" y="5727196"/>
                </a:cubicBezTo>
                <a:cubicBezTo>
                  <a:pt x="4252774" y="5729635"/>
                  <a:pt x="4254672" y="5732888"/>
                  <a:pt x="4254581" y="5736050"/>
                </a:cubicBezTo>
                <a:cubicBezTo>
                  <a:pt x="4253316" y="5851977"/>
                  <a:pt x="4257111" y="5968265"/>
                  <a:pt x="4249521" y="6083829"/>
                </a:cubicBezTo>
                <a:cubicBezTo>
                  <a:pt x="4225939" y="6442361"/>
                  <a:pt x="3967069" y="6753727"/>
                  <a:pt x="3628506" y="6833421"/>
                </a:cubicBezTo>
                <a:cubicBezTo>
                  <a:pt x="3573480" y="6846342"/>
                  <a:pt x="3515652" y="6853209"/>
                  <a:pt x="3459089" y="6853209"/>
                </a:cubicBezTo>
                <a:cubicBezTo>
                  <a:pt x="2571615" y="6854383"/>
                  <a:pt x="1684141" y="6856823"/>
                  <a:pt x="796758" y="6852667"/>
                </a:cubicBezTo>
                <a:cubicBezTo>
                  <a:pt x="469941" y="6851130"/>
                  <a:pt x="241070" y="6681262"/>
                  <a:pt x="92344" y="6397183"/>
                </a:cubicBezTo>
                <a:cubicBezTo>
                  <a:pt x="42197" y="6301497"/>
                  <a:pt x="15451" y="6197858"/>
                  <a:pt x="4789" y="6090245"/>
                </a:cubicBezTo>
                <a:cubicBezTo>
                  <a:pt x="3976" y="6082384"/>
                  <a:pt x="1808" y="6074703"/>
                  <a:pt x="181" y="6066933"/>
                </a:cubicBezTo>
                <a:cubicBezTo>
                  <a:pt x="91" y="5142413"/>
                  <a:pt x="91" y="4217893"/>
                  <a:pt x="91" y="3293283"/>
                </a:cubicBezTo>
                <a:close/>
                <a:moveTo>
                  <a:pt x="2464633" y="3141124"/>
                </a:moveTo>
                <a:cubicBezTo>
                  <a:pt x="2540984" y="3141124"/>
                  <a:pt x="2614443" y="3141124"/>
                  <a:pt x="2691517" y="3141124"/>
                </a:cubicBezTo>
                <a:cubicBezTo>
                  <a:pt x="2691517" y="3151515"/>
                  <a:pt x="2691517" y="3161003"/>
                  <a:pt x="2691517" y="3170400"/>
                </a:cubicBezTo>
                <a:cubicBezTo>
                  <a:pt x="2691697" y="3681632"/>
                  <a:pt x="2691788" y="4192775"/>
                  <a:pt x="2692059" y="4704007"/>
                </a:cubicBezTo>
                <a:cubicBezTo>
                  <a:pt x="2692059" y="4801140"/>
                  <a:pt x="2681397" y="4896645"/>
                  <a:pt x="2643357" y="4986730"/>
                </a:cubicBezTo>
                <a:cubicBezTo>
                  <a:pt x="2629623" y="5019258"/>
                  <a:pt x="2612094" y="5051154"/>
                  <a:pt x="2590951" y="5079345"/>
                </a:cubicBezTo>
                <a:cubicBezTo>
                  <a:pt x="2551194" y="5132112"/>
                  <a:pt x="2496981" y="5158677"/>
                  <a:pt x="2429304" y="5158497"/>
                </a:cubicBezTo>
                <a:cubicBezTo>
                  <a:pt x="2258080" y="5157864"/>
                  <a:pt x="2086856" y="5157141"/>
                  <a:pt x="1915722" y="5159581"/>
                </a:cubicBezTo>
                <a:cubicBezTo>
                  <a:pt x="1824553" y="5160846"/>
                  <a:pt x="1760581" y="5120005"/>
                  <a:pt x="1715946" y="5044648"/>
                </a:cubicBezTo>
                <a:cubicBezTo>
                  <a:pt x="1671942" y="4970376"/>
                  <a:pt x="1651703" y="4888242"/>
                  <a:pt x="1644023" y="4803127"/>
                </a:cubicBezTo>
                <a:cubicBezTo>
                  <a:pt x="1640228" y="4760570"/>
                  <a:pt x="1639505" y="4717651"/>
                  <a:pt x="1639414" y="4674822"/>
                </a:cubicBezTo>
                <a:cubicBezTo>
                  <a:pt x="1638963" y="4463390"/>
                  <a:pt x="1639234" y="4251957"/>
                  <a:pt x="1639234" y="4040525"/>
                </a:cubicBezTo>
                <a:cubicBezTo>
                  <a:pt x="1639053" y="4030044"/>
                  <a:pt x="1639053" y="4019562"/>
                  <a:pt x="1639053" y="4007184"/>
                </a:cubicBezTo>
                <a:cubicBezTo>
                  <a:pt x="1716759" y="4007184"/>
                  <a:pt x="1789676" y="4007184"/>
                  <a:pt x="1866117" y="4007184"/>
                </a:cubicBezTo>
                <a:cubicBezTo>
                  <a:pt x="1866117" y="4018749"/>
                  <a:pt x="1866117" y="4029231"/>
                  <a:pt x="1866117" y="4039621"/>
                </a:cubicBezTo>
                <a:cubicBezTo>
                  <a:pt x="1866117" y="4261806"/>
                  <a:pt x="1866117" y="4483901"/>
                  <a:pt x="1866117" y="4706085"/>
                </a:cubicBezTo>
                <a:cubicBezTo>
                  <a:pt x="1866117" y="4774304"/>
                  <a:pt x="1873436" y="4841258"/>
                  <a:pt x="1898464" y="4905501"/>
                </a:cubicBezTo>
                <a:cubicBezTo>
                  <a:pt x="1906235" y="4925559"/>
                  <a:pt x="1916987" y="4933601"/>
                  <a:pt x="1939847" y="4933420"/>
                </a:cubicBezTo>
                <a:cubicBezTo>
                  <a:pt x="2090561" y="4931975"/>
                  <a:pt x="2241274" y="4931523"/>
                  <a:pt x="2391897" y="4932607"/>
                </a:cubicBezTo>
                <a:cubicBezTo>
                  <a:pt x="2416564" y="4932788"/>
                  <a:pt x="2427136" y="4922578"/>
                  <a:pt x="2434726" y="4902428"/>
                </a:cubicBezTo>
                <a:cubicBezTo>
                  <a:pt x="2459302" y="4837101"/>
                  <a:pt x="2465447" y="4768973"/>
                  <a:pt x="2465447" y="4699941"/>
                </a:cubicBezTo>
                <a:cubicBezTo>
                  <a:pt x="2465447" y="4400141"/>
                  <a:pt x="2465176" y="4100431"/>
                  <a:pt x="2465085" y="3800630"/>
                </a:cubicBezTo>
                <a:cubicBezTo>
                  <a:pt x="2464995" y="3591909"/>
                  <a:pt x="2464814" y="3383098"/>
                  <a:pt x="2464633" y="3174375"/>
                </a:cubicBezTo>
                <a:cubicBezTo>
                  <a:pt x="2464633" y="3163895"/>
                  <a:pt x="2464633" y="3153323"/>
                  <a:pt x="2464633" y="3141124"/>
                </a:cubicBezTo>
                <a:close/>
                <a:moveTo>
                  <a:pt x="4029866" y="2297925"/>
                </a:moveTo>
                <a:cubicBezTo>
                  <a:pt x="4103867" y="2297925"/>
                  <a:pt x="4178140" y="2297925"/>
                  <a:pt x="4253677" y="2297925"/>
                </a:cubicBezTo>
                <a:cubicBezTo>
                  <a:pt x="4253587" y="3341353"/>
                  <a:pt x="4253587" y="4383787"/>
                  <a:pt x="4253587" y="5429474"/>
                </a:cubicBezTo>
                <a:cubicBezTo>
                  <a:pt x="4181664" y="5429474"/>
                  <a:pt x="4113084" y="5429474"/>
                  <a:pt x="4044504" y="5429384"/>
                </a:cubicBezTo>
                <a:cubicBezTo>
                  <a:pt x="4040167" y="5429384"/>
                  <a:pt x="4035920" y="5428751"/>
                  <a:pt x="4029866" y="5428209"/>
                </a:cubicBezTo>
                <a:cubicBezTo>
                  <a:pt x="4029866" y="4384600"/>
                  <a:pt x="4029866" y="3342257"/>
                  <a:pt x="4029866" y="2297925"/>
                </a:cubicBezTo>
                <a:close/>
                <a:moveTo>
                  <a:pt x="2164212" y="1962751"/>
                </a:moveTo>
                <a:cubicBezTo>
                  <a:pt x="2248661" y="1962593"/>
                  <a:pt x="2333166" y="1997448"/>
                  <a:pt x="2405993" y="2067428"/>
                </a:cubicBezTo>
                <a:cubicBezTo>
                  <a:pt x="2499059" y="2156789"/>
                  <a:pt x="2555712" y="2268198"/>
                  <a:pt x="2597908" y="2388010"/>
                </a:cubicBezTo>
                <a:cubicBezTo>
                  <a:pt x="2648688" y="2532037"/>
                  <a:pt x="2673536" y="2681214"/>
                  <a:pt x="2683746" y="2833193"/>
                </a:cubicBezTo>
                <a:cubicBezTo>
                  <a:pt x="2683927" y="2835632"/>
                  <a:pt x="2682933" y="2838252"/>
                  <a:pt x="2682120" y="2842228"/>
                </a:cubicBezTo>
                <a:cubicBezTo>
                  <a:pt x="2608299" y="2842228"/>
                  <a:pt x="2534750" y="2842228"/>
                  <a:pt x="2459303" y="2842228"/>
                </a:cubicBezTo>
                <a:cubicBezTo>
                  <a:pt x="2453068" y="2793888"/>
                  <a:pt x="2448008" y="2745367"/>
                  <a:pt x="2440418" y="2697207"/>
                </a:cubicBezTo>
                <a:cubicBezTo>
                  <a:pt x="2421173" y="2575137"/>
                  <a:pt x="2393252" y="2454963"/>
                  <a:pt x="2331991" y="2346446"/>
                </a:cubicBezTo>
                <a:cubicBezTo>
                  <a:pt x="2306059" y="2300545"/>
                  <a:pt x="2272718" y="2257084"/>
                  <a:pt x="2235311" y="2219948"/>
                </a:cubicBezTo>
                <a:cubicBezTo>
                  <a:pt x="2190585" y="2175583"/>
                  <a:pt x="2142515" y="2178385"/>
                  <a:pt x="2093723" y="2218954"/>
                </a:cubicBezTo>
                <a:cubicBezTo>
                  <a:pt x="2038154" y="2265126"/>
                  <a:pt x="2003368" y="2326568"/>
                  <a:pt x="1974454" y="2391263"/>
                </a:cubicBezTo>
                <a:cubicBezTo>
                  <a:pt x="1914186" y="2526435"/>
                  <a:pt x="1884008" y="2669468"/>
                  <a:pt x="1873888" y="2816115"/>
                </a:cubicBezTo>
                <a:cubicBezTo>
                  <a:pt x="1866930" y="2916501"/>
                  <a:pt x="1867382" y="3017518"/>
                  <a:pt x="1866840" y="3118355"/>
                </a:cubicBezTo>
                <a:cubicBezTo>
                  <a:pt x="1865846" y="3303946"/>
                  <a:pt x="1866569" y="3489627"/>
                  <a:pt x="1866569" y="3675218"/>
                </a:cubicBezTo>
                <a:cubicBezTo>
                  <a:pt x="1866659" y="3685609"/>
                  <a:pt x="1866659" y="3696090"/>
                  <a:pt x="1866659" y="3709101"/>
                </a:cubicBezTo>
                <a:cubicBezTo>
                  <a:pt x="1789134" y="3709101"/>
                  <a:pt x="1716217" y="3709101"/>
                  <a:pt x="1639053" y="3709101"/>
                </a:cubicBezTo>
                <a:cubicBezTo>
                  <a:pt x="1639053" y="3698710"/>
                  <a:pt x="1639053" y="3689313"/>
                  <a:pt x="1639053" y="3679916"/>
                </a:cubicBezTo>
                <a:cubicBezTo>
                  <a:pt x="1639053" y="3445262"/>
                  <a:pt x="1638421" y="3210518"/>
                  <a:pt x="1639324" y="2975864"/>
                </a:cubicBezTo>
                <a:cubicBezTo>
                  <a:pt x="1640228" y="2757474"/>
                  <a:pt x="1668600" y="2543512"/>
                  <a:pt x="1750372" y="2339218"/>
                </a:cubicBezTo>
                <a:cubicBezTo>
                  <a:pt x="1790760" y="2238200"/>
                  <a:pt x="1843438" y="2144682"/>
                  <a:pt x="1922770" y="2068150"/>
                </a:cubicBezTo>
                <a:cubicBezTo>
                  <a:pt x="1995371" y="1998080"/>
                  <a:pt x="2079764" y="1962909"/>
                  <a:pt x="2164212" y="1962751"/>
                </a:cubicBezTo>
                <a:close/>
                <a:moveTo>
                  <a:pt x="1084450" y="1669231"/>
                </a:moveTo>
                <a:cubicBezTo>
                  <a:pt x="1143994" y="1715041"/>
                  <a:pt x="1202545" y="1759948"/>
                  <a:pt x="1259920" y="1804042"/>
                </a:cubicBezTo>
                <a:cubicBezTo>
                  <a:pt x="1231549" y="1866297"/>
                  <a:pt x="1201551" y="1925841"/>
                  <a:pt x="1176793" y="1987554"/>
                </a:cubicBezTo>
                <a:cubicBezTo>
                  <a:pt x="1095473" y="2190764"/>
                  <a:pt x="1060325" y="2402197"/>
                  <a:pt x="1069360" y="2621038"/>
                </a:cubicBezTo>
                <a:cubicBezTo>
                  <a:pt x="1070535" y="2650313"/>
                  <a:pt x="1067011" y="2679769"/>
                  <a:pt x="1067011" y="2709135"/>
                </a:cubicBezTo>
                <a:cubicBezTo>
                  <a:pt x="1066830" y="3580073"/>
                  <a:pt x="1066921" y="4451102"/>
                  <a:pt x="1066830" y="5322041"/>
                </a:cubicBezTo>
                <a:cubicBezTo>
                  <a:pt x="1066830" y="5409686"/>
                  <a:pt x="1080022" y="5494350"/>
                  <a:pt x="1118152" y="5574134"/>
                </a:cubicBezTo>
                <a:cubicBezTo>
                  <a:pt x="1141916" y="5623830"/>
                  <a:pt x="1173089" y="5667923"/>
                  <a:pt x="1215917" y="5703162"/>
                </a:cubicBezTo>
                <a:cubicBezTo>
                  <a:pt x="1258746" y="5738401"/>
                  <a:pt x="1307267" y="5757285"/>
                  <a:pt x="1363378" y="5757195"/>
                </a:cubicBezTo>
                <a:cubicBezTo>
                  <a:pt x="1887893" y="5757014"/>
                  <a:pt x="2412318" y="5757014"/>
                  <a:pt x="2936832" y="5757104"/>
                </a:cubicBezTo>
                <a:cubicBezTo>
                  <a:pt x="3010563" y="5757104"/>
                  <a:pt x="3069385" y="5725299"/>
                  <a:pt x="3117454" y="5671989"/>
                </a:cubicBezTo>
                <a:cubicBezTo>
                  <a:pt x="3192449" y="5588862"/>
                  <a:pt x="3223712" y="5487934"/>
                  <a:pt x="3232115" y="5378604"/>
                </a:cubicBezTo>
                <a:cubicBezTo>
                  <a:pt x="3233922" y="5355473"/>
                  <a:pt x="3233380" y="5332251"/>
                  <a:pt x="3233380" y="5309030"/>
                </a:cubicBezTo>
                <a:cubicBezTo>
                  <a:pt x="3233290" y="4562059"/>
                  <a:pt x="3233109" y="3815179"/>
                  <a:pt x="3232928" y="3068209"/>
                </a:cubicBezTo>
                <a:cubicBezTo>
                  <a:pt x="3232838" y="3057004"/>
                  <a:pt x="3232838" y="3045530"/>
                  <a:pt x="3232838" y="3031434"/>
                </a:cubicBezTo>
                <a:cubicBezTo>
                  <a:pt x="3309731" y="3031434"/>
                  <a:pt x="3382648" y="3031434"/>
                  <a:pt x="3458276" y="3031434"/>
                </a:cubicBezTo>
                <a:cubicBezTo>
                  <a:pt x="3458818" y="3041735"/>
                  <a:pt x="3459631" y="3051132"/>
                  <a:pt x="3459631" y="3060529"/>
                </a:cubicBezTo>
                <a:cubicBezTo>
                  <a:pt x="3459450" y="3819064"/>
                  <a:pt x="3459269" y="4577600"/>
                  <a:pt x="3458998" y="5336137"/>
                </a:cubicBezTo>
                <a:cubicBezTo>
                  <a:pt x="3458908" y="5519288"/>
                  <a:pt x="3408490" y="5685271"/>
                  <a:pt x="3283979" y="5822973"/>
                </a:cubicBezTo>
                <a:cubicBezTo>
                  <a:pt x="3188473" y="5928599"/>
                  <a:pt x="3069656" y="5984439"/>
                  <a:pt x="2924635" y="5984259"/>
                </a:cubicBezTo>
                <a:cubicBezTo>
                  <a:pt x="2414396" y="5983807"/>
                  <a:pt x="1904247" y="5983445"/>
                  <a:pt x="1394008" y="5986246"/>
                </a:cubicBezTo>
                <a:cubicBezTo>
                  <a:pt x="1206791" y="5987331"/>
                  <a:pt x="1066830" y="5906824"/>
                  <a:pt x="962921" y="5756833"/>
                </a:cubicBezTo>
                <a:cubicBezTo>
                  <a:pt x="881330" y="5639009"/>
                  <a:pt x="843652" y="5505735"/>
                  <a:pt x="841664" y="5363605"/>
                </a:cubicBezTo>
                <a:cubicBezTo>
                  <a:pt x="839043" y="5169972"/>
                  <a:pt x="840760" y="4976340"/>
                  <a:pt x="840760" y="4782708"/>
                </a:cubicBezTo>
                <a:cubicBezTo>
                  <a:pt x="840760" y="4090222"/>
                  <a:pt x="840941" y="3397735"/>
                  <a:pt x="840670" y="2705250"/>
                </a:cubicBezTo>
                <a:cubicBezTo>
                  <a:pt x="840580" y="2537459"/>
                  <a:pt x="841845" y="2370030"/>
                  <a:pt x="877264" y="2204769"/>
                </a:cubicBezTo>
                <a:cubicBezTo>
                  <a:pt x="916027" y="2023787"/>
                  <a:pt x="978643" y="1852111"/>
                  <a:pt x="1070806" y="1691458"/>
                </a:cubicBezTo>
                <a:cubicBezTo>
                  <a:pt x="1074782" y="1684591"/>
                  <a:pt x="1079119" y="1677905"/>
                  <a:pt x="1084450" y="1669231"/>
                </a:cubicBezTo>
                <a:close/>
                <a:moveTo>
                  <a:pt x="2157474" y="1487493"/>
                </a:moveTo>
                <a:cubicBezTo>
                  <a:pt x="2285820" y="1487260"/>
                  <a:pt x="2407596" y="1523939"/>
                  <a:pt x="2522461" y="1593603"/>
                </a:cubicBezTo>
                <a:cubicBezTo>
                  <a:pt x="2698022" y="1700042"/>
                  <a:pt x="2820545" y="1854279"/>
                  <a:pt x="2911623" y="2035352"/>
                </a:cubicBezTo>
                <a:cubicBezTo>
                  <a:pt x="3009479" y="2229979"/>
                  <a:pt x="3061524" y="2437526"/>
                  <a:pt x="3077065" y="2654109"/>
                </a:cubicBezTo>
                <a:cubicBezTo>
                  <a:pt x="3083390" y="2743019"/>
                  <a:pt x="3084474" y="2832380"/>
                  <a:pt x="3084745" y="2921561"/>
                </a:cubicBezTo>
                <a:cubicBezTo>
                  <a:pt x="3085648" y="3240156"/>
                  <a:pt x="3085106" y="3558659"/>
                  <a:pt x="3085106" y="3877253"/>
                </a:cubicBezTo>
                <a:cubicBezTo>
                  <a:pt x="3085016" y="3887734"/>
                  <a:pt x="3085016" y="3898216"/>
                  <a:pt x="3085016" y="3909872"/>
                </a:cubicBezTo>
                <a:cubicBezTo>
                  <a:pt x="3012460" y="3909872"/>
                  <a:pt x="2944965" y="3909872"/>
                  <a:pt x="2874487" y="3909872"/>
                </a:cubicBezTo>
                <a:cubicBezTo>
                  <a:pt x="2874487" y="3897945"/>
                  <a:pt x="2874487" y="3887463"/>
                  <a:pt x="2874487" y="3876982"/>
                </a:cubicBezTo>
                <a:cubicBezTo>
                  <a:pt x="2874487" y="3556581"/>
                  <a:pt x="2873855" y="3236270"/>
                  <a:pt x="2874758" y="2915869"/>
                </a:cubicBezTo>
                <a:cubicBezTo>
                  <a:pt x="2875210" y="2745910"/>
                  <a:pt x="2868704" y="2576945"/>
                  <a:pt x="2826057" y="2411323"/>
                </a:cubicBezTo>
                <a:cubicBezTo>
                  <a:pt x="2776903" y="2220401"/>
                  <a:pt x="2699468" y="2043755"/>
                  <a:pt x="2562579" y="1898283"/>
                </a:cubicBezTo>
                <a:cubicBezTo>
                  <a:pt x="2452797" y="1781543"/>
                  <a:pt x="2321691" y="1706186"/>
                  <a:pt x="2156972" y="1703837"/>
                </a:cubicBezTo>
                <a:cubicBezTo>
                  <a:pt x="2031016" y="1702030"/>
                  <a:pt x="1921957" y="1749286"/>
                  <a:pt x="1825367" y="1826902"/>
                </a:cubicBezTo>
                <a:cubicBezTo>
                  <a:pt x="1702121" y="1925932"/>
                  <a:pt x="1618633" y="2054598"/>
                  <a:pt x="1556829" y="2198173"/>
                </a:cubicBezTo>
                <a:cubicBezTo>
                  <a:pt x="1467558" y="2405721"/>
                  <a:pt x="1433855" y="2623659"/>
                  <a:pt x="1437198" y="2848373"/>
                </a:cubicBezTo>
                <a:cubicBezTo>
                  <a:pt x="1438102" y="2908912"/>
                  <a:pt x="1437289" y="2969540"/>
                  <a:pt x="1437289" y="3032428"/>
                </a:cubicBezTo>
                <a:cubicBezTo>
                  <a:pt x="1364914" y="3032428"/>
                  <a:pt x="1296153" y="3032428"/>
                  <a:pt x="1227302" y="3032428"/>
                </a:cubicBezTo>
                <a:cubicBezTo>
                  <a:pt x="1226308" y="3028994"/>
                  <a:pt x="1224953" y="3026464"/>
                  <a:pt x="1224953" y="3024025"/>
                </a:cubicBezTo>
                <a:cubicBezTo>
                  <a:pt x="1222694" y="2792713"/>
                  <a:pt x="1222423" y="2561765"/>
                  <a:pt x="1284949" y="2336056"/>
                </a:cubicBezTo>
                <a:cubicBezTo>
                  <a:pt x="1348560" y="2106372"/>
                  <a:pt x="1448222" y="1896656"/>
                  <a:pt x="1618904" y="1726065"/>
                </a:cubicBezTo>
                <a:cubicBezTo>
                  <a:pt x="1733114" y="1611945"/>
                  <a:pt x="1866659" y="1530716"/>
                  <a:pt x="2026950" y="1500175"/>
                </a:cubicBezTo>
                <a:cubicBezTo>
                  <a:pt x="2071180" y="1491749"/>
                  <a:pt x="2114692" y="1487570"/>
                  <a:pt x="2157474" y="1487493"/>
                </a:cubicBezTo>
                <a:close/>
                <a:moveTo>
                  <a:pt x="2190889" y="1008621"/>
                </a:moveTo>
                <a:cubicBezTo>
                  <a:pt x="2433845" y="1014970"/>
                  <a:pt x="2657882" y="1101051"/>
                  <a:pt x="2862199" y="1258744"/>
                </a:cubicBezTo>
                <a:cubicBezTo>
                  <a:pt x="3123236" y="1460147"/>
                  <a:pt x="3287594" y="1728322"/>
                  <a:pt x="3382919" y="2040954"/>
                </a:cubicBezTo>
                <a:cubicBezTo>
                  <a:pt x="3441198" y="2231965"/>
                  <a:pt x="3466588" y="2427586"/>
                  <a:pt x="3457372" y="2627362"/>
                </a:cubicBezTo>
                <a:cubicBezTo>
                  <a:pt x="3456559" y="2645073"/>
                  <a:pt x="3458998" y="2662962"/>
                  <a:pt x="3459450" y="2680762"/>
                </a:cubicBezTo>
                <a:cubicBezTo>
                  <a:pt x="3459812" y="2697568"/>
                  <a:pt x="3459541" y="2714375"/>
                  <a:pt x="3459541" y="2733078"/>
                </a:cubicBezTo>
                <a:cubicBezTo>
                  <a:pt x="3383551" y="2733078"/>
                  <a:pt x="3310002" y="2733078"/>
                  <a:pt x="3231302" y="2733078"/>
                </a:cubicBezTo>
                <a:cubicBezTo>
                  <a:pt x="3231302" y="2695490"/>
                  <a:pt x="3230489" y="2658354"/>
                  <a:pt x="3231392" y="2621308"/>
                </a:cubicBezTo>
                <a:cubicBezTo>
                  <a:pt x="3240699" y="2253922"/>
                  <a:pt x="3148717" y="1917890"/>
                  <a:pt x="2916683" y="1627848"/>
                </a:cubicBezTo>
                <a:cubicBezTo>
                  <a:pt x="2763350" y="1436113"/>
                  <a:pt x="2569988" y="1302296"/>
                  <a:pt x="2325847" y="1253052"/>
                </a:cubicBezTo>
                <a:cubicBezTo>
                  <a:pt x="2054690" y="1198386"/>
                  <a:pt x="1811542" y="1266966"/>
                  <a:pt x="1593333" y="1431323"/>
                </a:cubicBezTo>
                <a:cubicBezTo>
                  <a:pt x="1539481" y="1471894"/>
                  <a:pt x="1490689" y="1519331"/>
                  <a:pt x="1436566" y="1566224"/>
                </a:cubicBezTo>
                <a:cubicBezTo>
                  <a:pt x="1379371" y="1522492"/>
                  <a:pt x="1320730" y="1477677"/>
                  <a:pt x="1262089" y="1432770"/>
                </a:cubicBezTo>
                <a:cubicBezTo>
                  <a:pt x="1263715" y="1428885"/>
                  <a:pt x="1264077" y="1425993"/>
                  <a:pt x="1265703" y="1424276"/>
                </a:cubicBezTo>
                <a:cubicBezTo>
                  <a:pt x="1450210" y="1222601"/>
                  <a:pt x="1670226" y="1079840"/>
                  <a:pt x="1941655" y="1029150"/>
                </a:cubicBezTo>
                <a:cubicBezTo>
                  <a:pt x="2026816" y="1013248"/>
                  <a:pt x="2109903" y="1006505"/>
                  <a:pt x="2190889" y="1008621"/>
                </a:cubicBezTo>
                <a:close/>
                <a:moveTo>
                  <a:pt x="2853344" y="657607"/>
                </a:moveTo>
                <a:cubicBezTo>
                  <a:pt x="2909274" y="690316"/>
                  <a:pt x="2963668" y="718868"/>
                  <a:pt x="3014629" y="752571"/>
                </a:cubicBezTo>
                <a:cubicBezTo>
                  <a:pt x="3436048" y="1031860"/>
                  <a:pt x="3692839" y="1424185"/>
                  <a:pt x="3805061" y="1914003"/>
                </a:cubicBezTo>
                <a:cubicBezTo>
                  <a:pt x="3842288" y="2076463"/>
                  <a:pt x="3854215" y="2241453"/>
                  <a:pt x="3848341" y="2408340"/>
                </a:cubicBezTo>
                <a:cubicBezTo>
                  <a:pt x="3844908" y="2508092"/>
                  <a:pt x="3849968" y="2608026"/>
                  <a:pt x="3850149" y="2707869"/>
                </a:cubicBezTo>
                <a:cubicBezTo>
                  <a:pt x="3850600" y="2907736"/>
                  <a:pt x="3850239" y="3107512"/>
                  <a:pt x="3850239" y="3307379"/>
                </a:cubicBezTo>
                <a:cubicBezTo>
                  <a:pt x="3850239" y="3317861"/>
                  <a:pt x="3850239" y="3328343"/>
                  <a:pt x="3850239" y="3340270"/>
                </a:cubicBezTo>
                <a:cubicBezTo>
                  <a:pt x="3773888" y="3340270"/>
                  <a:pt x="3700339" y="3340270"/>
                  <a:pt x="3623807" y="3340270"/>
                </a:cubicBezTo>
                <a:cubicBezTo>
                  <a:pt x="3623807" y="3328795"/>
                  <a:pt x="3623807" y="3318403"/>
                  <a:pt x="3623807" y="3308012"/>
                </a:cubicBezTo>
                <a:cubicBezTo>
                  <a:pt x="3623807" y="3036764"/>
                  <a:pt x="3625434" y="2765606"/>
                  <a:pt x="3623085" y="2494358"/>
                </a:cubicBezTo>
                <a:cubicBezTo>
                  <a:pt x="3622000" y="2364427"/>
                  <a:pt x="3624440" y="2232959"/>
                  <a:pt x="3606188" y="2104925"/>
                </a:cubicBezTo>
                <a:cubicBezTo>
                  <a:pt x="3530018" y="1570200"/>
                  <a:pt x="3267444" y="1156732"/>
                  <a:pt x="2792264" y="887201"/>
                </a:cubicBezTo>
                <a:cubicBezTo>
                  <a:pt x="2786842" y="884219"/>
                  <a:pt x="2781602" y="880876"/>
                  <a:pt x="2773018" y="875816"/>
                </a:cubicBezTo>
                <a:cubicBezTo>
                  <a:pt x="2799582" y="803712"/>
                  <a:pt x="2825515" y="733054"/>
                  <a:pt x="2853344" y="657607"/>
                </a:cubicBezTo>
                <a:close/>
                <a:moveTo>
                  <a:pt x="2115858" y="488847"/>
                </a:moveTo>
                <a:cubicBezTo>
                  <a:pt x="2258386" y="488298"/>
                  <a:pt x="2403034" y="507798"/>
                  <a:pt x="2549207" y="546561"/>
                </a:cubicBezTo>
                <a:cubicBezTo>
                  <a:pt x="2556887" y="548639"/>
                  <a:pt x="2564477" y="550988"/>
                  <a:pt x="2575500" y="554151"/>
                </a:cubicBezTo>
                <a:cubicBezTo>
                  <a:pt x="2562489" y="590022"/>
                  <a:pt x="2549930" y="624809"/>
                  <a:pt x="2537280" y="659505"/>
                </a:cubicBezTo>
                <a:cubicBezTo>
                  <a:pt x="2524449" y="694473"/>
                  <a:pt x="2511529" y="729441"/>
                  <a:pt x="2499240" y="762782"/>
                </a:cubicBezTo>
                <a:cubicBezTo>
                  <a:pt x="2431202" y="750765"/>
                  <a:pt x="2365965" y="736308"/>
                  <a:pt x="2300006" y="728085"/>
                </a:cubicBezTo>
                <a:cubicBezTo>
                  <a:pt x="2026770" y="694021"/>
                  <a:pt x="1766094" y="740012"/>
                  <a:pt x="1521681" y="865336"/>
                </a:cubicBezTo>
                <a:cubicBezTo>
                  <a:pt x="1122399" y="1069992"/>
                  <a:pt x="868048" y="1397260"/>
                  <a:pt x="734050" y="1821209"/>
                </a:cubicBezTo>
                <a:cubicBezTo>
                  <a:pt x="671344" y="2019540"/>
                  <a:pt x="647399" y="2223473"/>
                  <a:pt x="661766" y="2431472"/>
                </a:cubicBezTo>
                <a:cubicBezTo>
                  <a:pt x="663302" y="2454422"/>
                  <a:pt x="658423" y="2477644"/>
                  <a:pt x="658423" y="2500775"/>
                </a:cubicBezTo>
                <a:cubicBezTo>
                  <a:pt x="658332" y="3086190"/>
                  <a:pt x="658513" y="3671603"/>
                  <a:pt x="658694" y="4257018"/>
                </a:cubicBezTo>
                <a:cubicBezTo>
                  <a:pt x="658603" y="4268493"/>
                  <a:pt x="658603" y="4279968"/>
                  <a:pt x="658603" y="4293883"/>
                </a:cubicBezTo>
                <a:cubicBezTo>
                  <a:pt x="581259" y="4293883"/>
                  <a:pt x="507709" y="4293883"/>
                  <a:pt x="431178" y="4293883"/>
                </a:cubicBezTo>
                <a:cubicBezTo>
                  <a:pt x="431178" y="4281866"/>
                  <a:pt x="431178" y="4271384"/>
                  <a:pt x="431178" y="4260903"/>
                </a:cubicBezTo>
                <a:cubicBezTo>
                  <a:pt x="431449" y="3670158"/>
                  <a:pt x="431449" y="3079413"/>
                  <a:pt x="432172" y="2488667"/>
                </a:cubicBezTo>
                <a:cubicBezTo>
                  <a:pt x="432353" y="2346085"/>
                  <a:pt x="426751" y="2203143"/>
                  <a:pt x="449611" y="2061375"/>
                </a:cubicBezTo>
                <a:cubicBezTo>
                  <a:pt x="549996" y="1438643"/>
                  <a:pt x="857115" y="956776"/>
                  <a:pt x="1423645" y="662306"/>
                </a:cubicBezTo>
                <a:cubicBezTo>
                  <a:pt x="1646655" y="546368"/>
                  <a:pt x="1878311" y="489762"/>
                  <a:pt x="2115858" y="488847"/>
                </a:cubicBezTo>
                <a:close/>
                <a:moveTo>
                  <a:pt x="1262902" y="186674"/>
                </a:moveTo>
                <a:cubicBezTo>
                  <a:pt x="1288654" y="256790"/>
                  <a:pt x="1314043" y="325912"/>
                  <a:pt x="1340518" y="397835"/>
                </a:cubicBezTo>
                <a:cubicBezTo>
                  <a:pt x="1331121" y="402534"/>
                  <a:pt x="1322808" y="406781"/>
                  <a:pt x="1314405" y="411027"/>
                </a:cubicBezTo>
                <a:cubicBezTo>
                  <a:pt x="730436" y="703418"/>
                  <a:pt x="375338" y="1169564"/>
                  <a:pt x="253629" y="1811903"/>
                </a:cubicBezTo>
                <a:cubicBezTo>
                  <a:pt x="231672" y="1927829"/>
                  <a:pt x="225980" y="2045472"/>
                  <a:pt x="227968" y="2163657"/>
                </a:cubicBezTo>
                <a:cubicBezTo>
                  <a:pt x="229594" y="2258984"/>
                  <a:pt x="227245" y="2354398"/>
                  <a:pt x="227154" y="2449814"/>
                </a:cubicBezTo>
                <a:cubicBezTo>
                  <a:pt x="226974" y="2621128"/>
                  <a:pt x="227064" y="2792443"/>
                  <a:pt x="227064" y="2963757"/>
                </a:cubicBezTo>
                <a:cubicBezTo>
                  <a:pt x="227064" y="2974239"/>
                  <a:pt x="227064" y="2984720"/>
                  <a:pt x="227064" y="2998725"/>
                </a:cubicBezTo>
                <a:cubicBezTo>
                  <a:pt x="149358" y="2998725"/>
                  <a:pt x="74634" y="2998725"/>
                  <a:pt x="0" y="2998725"/>
                </a:cubicBezTo>
                <a:cubicBezTo>
                  <a:pt x="90" y="2677511"/>
                  <a:pt x="90" y="2356206"/>
                  <a:pt x="90" y="2034991"/>
                </a:cubicBezTo>
                <a:cubicBezTo>
                  <a:pt x="5060" y="1984663"/>
                  <a:pt x="8945" y="1934154"/>
                  <a:pt x="15180" y="1883916"/>
                </a:cubicBezTo>
                <a:cubicBezTo>
                  <a:pt x="88910" y="1297688"/>
                  <a:pt x="359435" y="821965"/>
                  <a:pt x="819617" y="453494"/>
                </a:cubicBezTo>
                <a:cubicBezTo>
                  <a:pt x="948193" y="350489"/>
                  <a:pt x="1088696" y="266097"/>
                  <a:pt x="1238416" y="197336"/>
                </a:cubicBezTo>
                <a:cubicBezTo>
                  <a:pt x="1245644" y="193993"/>
                  <a:pt x="1252963" y="191011"/>
                  <a:pt x="1262902" y="186674"/>
                </a:cubicBezTo>
                <a:close/>
                <a:moveTo>
                  <a:pt x="2033817" y="0"/>
                </a:moveTo>
                <a:cubicBezTo>
                  <a:pt x="2069598" y="181"/>
                  <a:pt x="2105289" y="181"/>
                  <a:pt x="2140889" y="181"/>
                </a:cubicBezTo>
                <a:cubicBezTo>
                  <a:pt x="2151912" y="2078"/>
                  <a:pt x="2162845" y="5421"/>
                  <a:pt x="2173959" y="5692"/>
                </a:cubicBezTo>
                <a:cubicBezTo>
                  <a:pt x="2572970" y="16174"/>
                  <a:pt x="2942886" y="125323"/>
                  <a:pt x="3276570" y="344526"/>
                </a:cubicBezTo>
                <a:cubicBezTo>
                  <a:pt x="3784008" y="677939"/>
                  <a:pt x="4097091" y="1145079"/>
                  <a:pt x="4215366" y="1741337"/>
                </a:cubicBezTo>
                <a:cubicBezTo>
                  <a:pt x="4229010" y="1810277"/>
                  <a:pt x="4234793" y="1880846"/>
                  <a:pt x="4243738" y="1950691"/>
                </a:cubicBezTo>
                <a:cubicBezTo>
                  <a:pt x="4245635" y="1965508"/>
                  <a:pt x="4245545" y="1980507"/>
                  <a:pt x="4246449" y="1997043"/>
                </a:cubicBezTo>
                <a:cubicBezTo>
                  <a:pt x="4171001" y="1997043"/>
                  <a:pt x="4097452" y="1997043"/>
                  <a:pt x="4023541" y="1997043"/>
                </a:cubicBezTo>
                <a:cubicBezTo>
                  <a:pt x="3967520" y="1404490"/>
                  <a:pt x="3709645" y="923345"/>
                  <a:pt x="3223893" y="577915"/>
                </a:cubicBezTo>
                <a:cubicBezTo>
                  <a:pt x="2737508" y="232124"/>
                  <a:pt x="2198265" y="149629"/>
                  <a:pt x="1618452" y="295463"/>
                </a:cubicBezTo>
                <a:cubicBezTo>
                  <a:pt x="1605893" y="261670"/>
                  <a:pt x="1592881" y="227064"/>
                  <a:pt x="1580141" y="192277"/>
                </a:cubicBezTo>
                <a:cubicBezTo>
                  <a:pt x="1567311" y="157309"/>
                  <a:pt x="1554842" y="122251"/>
                  <a:pt x="1540475" y="82495"/>
                </a:cubicBezTo>
                <a:cubicBezTo>
                  <a:pt x="1606706" y="67315"/>
                  <a:pt x="1670045" y="49154"/>
                  <a:pt x="1734740" y="38943"/>
                </a:cubicBezTo>
                <a:cubicBezTo>
                  <a:pt x="1827083" y="24306"/>
                  <a:pt x="1920331" y="15541"/>
                  <a:pt x="2013126" y="4066"/>
                </a:cubicBezTo>
                <a:cubicBezTo>
                  <a:pt x="2020083" y="3253"/>
                  <a:pt x="2026950" y="1446"/>
                  <a:pt x="20338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1" name="Google Shape;651;p40"/>
          <p:cNvGrpSpPr/>
          <p:nvPr/>
        </p:nvGrpSpPr>
        <p:grpSpPr>
          <a:xfrm>
            <a:off x="9576080" y="2488458"/>
            <a:ext cx="953060" cy="1279365"/>
            <a:chOff x="9641247" y="2364633"/>
            <a:chExt cx="953060" cy="1279365"/>
          </a:xfrm>
        </p:grpSpPr>
        <p:grpSp>
          <p:nvGrpSpPr>
            <p:cNvPr id="652" name="Google Shape;652;p40"/>
            <p:cNvGrpSpPr/>
            <p:nvPr/>
          </p:nvGrpSpPr>
          <p:grpSpPr>
            <a:xfrm>
              <a:off x="9641247" y="2364633"/>
              <a:ext cx="953060" cy="233606"/>
              <a:chOff x="9641247" y="2364633"/>
              <a:chExt cx="953060" cy="233606"/>
            </a:xfrm>
          </p:grpSpPr>
          <p:sp>
            <p:nvSpPr>
              <p:cNvPr id="653" name="Google Shape;653;p40"/>
              <p:cNvSpPr/>
              <p:nvPr/>
            </p:nvSpPr>
            <p:spPr>
              <a:xfrm>
                <a:off x="9641247" y="2364633"/>
                <a:ext cx="233606" cy="233606"/>
              </a:xfrm>
              <a:prstGeom prst="ellipse">
                <a:avLst/>
              </a:prstGeom>
              <a:noFill/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40"/>
              <p:cNvSpPr/>
              <p:nvPr/>
            </p:nvSpPr>
            <p:spPr>
              <a:xfrm>
                <a:off x="10000974" y="2364633"/>
                <a:ext cx="233606" cy="233606"/>
              </a:xfrm>
              <a:prstGeom prst="ellipse">
                <a:avLst/>
              </a:prstGeom>
              <a:noFill/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40"/>
              <p:cNvSpPr/>
              <p:nvPr/>
            </p:nvSpPr>
            <p:spPr>
              <a:xfrm>
                <a:off x="10360701" y="2364633"/>
                <a:ext cx="233606" cy="233606"/>
              </a:xfrm>
              <a:prstGeom prst="ellipse">
                <a:avLst/>
              </a:prstGeom>
              <a:noFill/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6" name="Google Shape;656;p40"/>
            <p:cNvGrpSpPr/>
            <p:nvPr/>
          </p:nvGrpSpPr>
          <p:grpSpPr>
            <a:xfrm>
              <a:off x="9641247" y="2713219"/>
              <a:ext cx="953060" cy="233606"/>
              <a:chOff x="9793647" y="2517033"/>
              <a:chExt cx="953060" cy="233606"/>
            </a:xfrm>
          </p:grpSpPr>
          <p:sp>
            <p:nvSpPr>
              <p:cNvPr id="657" name="Google Shape;657;p40"/>
              <p:cNvSpPr/>
              <p:nvPr/>
            </p:nvSpPr>
            <p:spPr>
              <a:xfrm>
                <a:off x="9793647" y="2517033"/>
                <a:ext cx="233606" cy="233606"/>
              </a:xfrm>
              <a:prstGeom prst="ellipse">
                <a:avLst/>
              </a:prstGeom>
              <a:noFill/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40"/>
              <p:cNvSpPr/>
              <p:nvPr/>
            </p:nvSpPr>
            <p:spPr>
              <a:xfrm>
                <a:off x="10153374" y="2517033"/>
                <a:ext cx="233606" cy="233606"/>
              </a:xfrm>
              <a:prstGeom prst="ellipse">
                <a:avLst/>
              </a:prstGeom>
              <a:noFill/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40"/>
              <p:cNvSpPr/>
              <p:nvPr/>
            </p:nvSpPr>
            <p:spPr>
              <a:xfrm>
                <a:off x="10513101" y="2517033"/>
                <a:ext cx="233606" cy="233606"/>
              </a:xfrm>
              <a:prstGeom prst="ellipse">
                <a:avLst/>
              </a:prstGeom>
              <a:noFill/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0" name="Google Shape;660;p40"/>
            <p:cNvGrpSpPr/>
            <p:nvPr/>
          </p:nvGrpSpPr>
          <p:grpSpPr>
            <a:xfrm>
              <a:off x="9641247" y="3061805"/>
              <a:ext cx="953060" cy="233606"/>
              <a:chOff x="9793647" y="2517033"/>
              <a:chExt cx="953060" cy="233606"/>
            </a:xfrm>
          </p:grpSpPr>
          <p:sp>
            <p:nvSpPr>
              <p:cNvPr id="661" name="Google Shape;661;p40"/>
              <p:cNvSpPr/>
              <p:nvPr/>
            </p:nvSpPr>
            <p:spPr>
              <a:xfrm>
                <a:off x="9793647" y="2517033"/>
                <a:ext cx="233606" cy="233606"/>
              </a:xfrm>
              <a:prstGeom prst="ellipse">
                <a:avLst/>
              </a:prstGeom>
              <a:noFill/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40"/>
              <p:cNvSpPr/>
              <p:nvPr/>
            </p:nvSpPr>
            <p:spPr>
              <a:xfrm>
                <a:off x="10153374" y="2517033"/>
                <a:ext cx="233606" cy="233606"/>
              </a:xfrm>
              <a:prstGeom prst="ellipse">
                <a:avLst/>
              </a:prstGeom>
              <a:noFill/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8</a:t>
                </a:r>
                <a:endParaRPr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40"/>
              <p:cNvSpPr/>
              <p:nvPr/>
            </p:nvSpPr>
            <p:spPr>
              <a:xfrm>
                <a:off x="10513101" y="2517033"/>
                <a:ext cx="233606" cy="233606"/>
              </a:xfrm>
              <a:prstGeom prst="ellipse">
                <a:avLst/>
              </a:prstGeom>
              <a:noFill/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64" name="Google Shape;664;p40"/>
            <p:cNvSpPr/>
            <p:nvPr/>
          </p:nvSpPr>
          <p:spPr>
            <a:xfrm>
              <a:off x="10000974" y="3410392"/>
              <a:ext cx="233606" cy="233606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5" name="Google Shape;665;p40"/>
          <p:cNvGrpSpPr/>
          <p:nvPr/>
        </p:nvGrpSpPr>
        <p:grpSpPr>
          <a:xfrm>
            <a:off x="1268879" y="4985897"/>
            <a:ext cx="1648097" cy="1105986"/>
            <a:chOff x="491148" y="3343901"/>
            <a:chExt cx="1648097" cy="1105986"/>
          </a:xfrm>
        </p:grpSpPr>
        <p:sp>
          <p:nvSpPr>
            <p:cNvPr id="666" name="Google Shape;666;p40"/>
            <p:cNvSpPr txBox="1"/>
            <p:nvPr/>
          </p:nvSpPr>
          <p:spPr>
            <a:xfrm>
              <a:off x="491148" y="3343901"/>
              <a:ext cx="164809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0"/>
            <p:cNvSpPr txBox="1"/>
            <p:nvPr/>
          </p:nvSpPr>
          <p:spPr>
            <a:xfrm>
              <a:off x="491148" y="3618890"/>
              <a:ext cx="164809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8" name="Google Shape;668;p40"/>
          <p:cNvGrpSpPr/>
          <p:nvPr/>
        </p:nvGrpSpPr>
        <p:grpSpPr>
          <a:xfrm>
            <a:off x="3919319" y="4985897"/>
            <a:ext cx="1648097" cy="1105986"/>
            <a:chOff x="491148" y="3343901"/>
            <a:chExt cx="1648097" cy="1105986"/>
          </a:xfrm>
        </p:grpSpPr>
        <p:sp>
          <p:nvSpPr>
            <p:cNvPr id="669" name="Google Shape;669;p40"/>
            <p:cNvSpPr txBox="1"/>
            <p:nvPr/>
          </p:nvSpPr>
          <p:spPr>
            <a:xfrm>
              <a:off x="491148" y="3343901"/>
              <a:ext cx="164809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40"/>
            <p:cNvSpPr txBox="1"/>
            <p:nvPr/>
          </p:nvSpPr>
          <p:spPr>
            <a:xfrm>
              <a:off x="491148" y="3618890"/>
              <a:ext cx="164809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1" name="Google Shape;671;p40"/>
          <p:cNvGrpSpPr/>
          <p:nvPr/>
        </p:nvGrpSpPr>
        <p:grpSpPr>
          <a:xfrm>
            <a:off x="6569759" y="4985897"/>
            <a:ext cx="1648097" cy="1105986"/>
            <a:chOff x="491148" y="3343901"/>
            <a:chExt cx="1648097" cy="1105986"/>
          </a:xfrm>
        </p:grpSpPr>
        <p:sp>
          <p:nvSpPr>
            <p:cNvPr id="672" name="Google Shape;672;p40"/>
            <p:cNvSpPr txBox="1"/>
            <p:nvPr/>
          </p:nvSpPr>
          <p:spPr>
            <a:xfrm>
              <a:off x="491148" y="3343901"/>
              <a:ext cx="164809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40"/>
            <p:cNvSpPr txBox="1"/>
            <p:nvPr/>
          </p:nvSpPr>
          <p:spPr>
            <a:xfrm>
              <a:off x="491148" y="3618890"/>
              <a:ext cx="164809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4" name="Google Shape;674;p40"/>
          <p:cNvGrpSpPr/>
          <p:nvPr/>
        </p:nvGrpSpPr>
        <p:grpSpPr>
          <a:xfrm>
            <a:off x="9220199" y="4985897"/>
            <a:ext cx="1648097" cy="1105986"/>
            <a:chOff x="491148" y="3343901"/>
            <a:chExt cx="1648097" cy="1105986"/>
          </a:xfrm>
        </p:grpSpPr>
        <p:sp>
          <p:nvSpPr>
            <p:cNvPr id="675" name="Google Shape;675;p40"/>
            <p:cNvSpPr txBox="1"/>
            <p:nvPr/>
          </p:nvSpPr>
          <p:spPr>
            <a:xfrm>
              <a:off x="491148" y="3343901"/>
              <a:ext cx="164809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0"/>
            <p:cNvSpPr txBox="1"/>
            <p:nvPr/>
          </p:nvSpPr>
          <p:spPr>
            <a:xfrm>
              <a:off x="491148" y="3618890"/>
              <a:ext cx="164809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1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682" name="Google Shape;682;p41"/>
          <p:cNvGrpSpPr/>
          <p:nvPr/>
        </p:nvGrpSpPr>
        <p:grpSpPr>
          <a:xfrm>
            <a:off x="918470" y="3838460"/>
            <a:ext cx="10334953" cy="2229130"/>
            <a:chOff x="641074" y="3933059"/>
            <a:chExt cx="7838416" cy="2014553"/>
          </a:xfrm>
        </p:grpSpPr>
        <p:sp>
          <p:nvSpPr>
            <p:cNvPr id="683" name="Google Shape;683;p41"/>
            <p:cNvSpPr/>
            <p:nvPr/>
          </p:nvSpPr>
          <p:spPr>
            <a:xfrm flipH="1" rot="10800000">
              <a:off x="6977784" y="3935711"/>
              <a:ext cx="1501706" cy="715762"/>
            </a:xfrm>
            <a:prstGeom prst="corner">
              <a:avLst>
                <a:gd fmla="val 19327" name="adj1"/>
                <a:gd fmla="val 19583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41"/>
            <p:cNvSpPr/>
            <p:nvPr/>
          </p:nvSpPr>
          <p:spPr>
            <a:xfrm flipH="1" rot="10800000">
              <a:off x="5393608" y="4259746"/>
              <a:ext cx="1501706" cy="715762"/>
            </a:xfrm>
            <a:prstGeom prst="corner">
              <a:avLst>
                <a:gd fmla="val 19327" name="adj1"/>
                <a:gd fmla="val 19583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41"/>
            <p:cNvSpPr/>
            <p:nvPr/>
          </p:nvSpPr>
          <p:spPr>
            <a:xfrm flipH="1" rot="10800000">
              <a:off x="3809430" y="4583781"/>
              <a:ext cx="1501706" cy="715762"/>
            </a:xfrm>
            <a:prstGeom prst="corner">
              <a:avLst>
                <a:gd fmla="val 19327" name="adj1"/>
                <a:gd fmla="val 19583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1"/>
            <p:cNvSpPr/>
            <p:nvPr/>
          </p:nvSpPr>
          <p:spPr>
            <a:xfrm flipH="1" rot="10800000">
              <a:off x="2225251" y="4907816"/>
              <a:ext cx="1501706" cy="715762"/>
            </a:xfrm>
            <a:prstGeom prst="corner">
              <a:avLst>
                <a:gd fmla="val 19327" name="adj1"/>
                <a:gd fmla="val 19583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41"/>
            <p:cNvSpPr/>
            <p:nvPr/>
          </p:nvSpPr>
          <p:spPr>
            <a:xfrm flipH="1" rot="10800000">
              <a:off x="641074" y="5231850"/>
              <a:ext cx="1501706" cy="715762"/>
            </a:xfrm>
            <a:prstGeom prst="corner">
              <a:avLst>
                <a:gd fmla="val 19327" name="adj1"/>
                <a:gd fmla="val 19583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1890754" y="4905173"/>
              <a:ext cx="218430" cy="260276"/>
            </a:xfrm>
            <a:custGeom>
              <a:rect b="b" l="l" r="r" t="t"/>
              <a:pathLst>
                <a:path extrusionOk="0" h="648072" w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3474931" y="4581137"/>
              <a:ext cx="218430" cy="260276"/>
            </a:xfrm>
            <a:custGeom>
              <a:rect b="b" l="l" r="r" t="t"/>
              <a:pathLst>
                <a:path extrusionOk="0" h="648072" w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41"/>
            <p:cNvSpPr/>
            <p:nvPr/>
          </p:nvSpPr>
          <p:spPr>
            <a:xfrm>
              <a:off x="5059109" y="4257101"/>
              <a:ext cx="218430" cy="260276"/>
            </a:xfrm>
            <a:custGeom>
              <a:rect b="b" l="l" r="r" t="t"/>
              <a:pathLst>
                <a:path extrusionOk="0" h="648072" w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6643280" y="3933059"/>
              <a:ext cx="218430" cy="260276"/>
            </a:xfrm>
            <a:custGeom>
              <a:rect b="b" l="l" r="r" t="t"/>
              <a:pathLst>
                <a:path extrusionOk="0" h="648072" w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2" name="Google Shape;692;p41"/>
          <p:cNvSpPr txBox="1"/>
          <p:nvPr/>
        </p:nvSpPr>
        <p:spPr>
          <a:xfrm>
            <a:off x="1122997" y="5492752"/>
            <a:ext cx="13872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$34,400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41"/>
          <p:cNvSpPr txBox="1"/>
          <p:nvPr/>
        </p:nvSpPr>
        <p:spPr>
          <a:xfrm>
            <a:off x="1124136" y="5807068"/>
            <a:ext cx="13850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Add Text Here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41"/>
          <p:cNvSpPr txBox="1"/>
          <p:nvPr/>
        </p:nvSpPr>
        <p:spPr>
          <a:xfrm>
            <a:off x="3212219" y="5134577"/>
            <a:ext cx="13872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$39,200</a:t>
            </a: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41"/>
          <p:cNvSpPr txBox="1"/>
          <p:nvPr/>
        </p:nvSpPr>
        <p:spPr>
          <a:xfrm>
            <a:off x="3213358" y="5448893"/>
            <a:ext cx="13850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Add Text Here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41"/>
          <p:cNvSpPr txBox="1"/>
          <p:nvPr/>
        </p:nvSpPr>
        <p:spPr>
          <a:xfrm>
            <a:off x="5301441" y="4776404"/>
            <a:ext cx="13872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$44,600</a:t>
            </a:r>
            <a:endParaRPr sz="18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41"/>
          <p:cNvSpPr txBox="1"/>
          <p:nvPr/>
        </p:nvSpPr>
        <p:spPr>
          <a:xfrm>
            <a:off x="5302580" y="5090720"/>
            <a:ext cx="13850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Add Text Here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41"/>
          <p:cNvSpPr txBox="1"/>
          <p:nvPr/>
        </p:nvSpPr>
        <p:spPr>
          <a:xfrm>
            <a:off x="7390664" y="4418231"/>
            <a:ext cx="13872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$54,000</a:t>
            </a: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41"/>
          <p:cNvSpPr txBox="1"/>
          <p:nvPr/>
        </p:nvSpPr>
        <p:spPr>
          <a:xfrm>
            <a:off x="7391803" y="4732547"/>
            <a:ext cx="13850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Add Text Here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41"/>
          <p:cNvSpPr txBox="1"/>
          <p:nvPr/>
        </p:nvSpPr>
        <p:spPr>
          <a:xfrm>
            <a:off x="9479887" y="4060056"/>
            <a:ext cx="13872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$66,800</a:t>
            </a:r>
            <a:endParaRPr sz="18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41"/>
          <p:cNvSpPr txBox="1"/>
          <p:nvPr/>
        </p:nvSpPr>
        <p:spPr>
          <a:xfrm>
            <a:off x="9481026" y="4374372"/>
            <a:ext cx="13850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Add Text Here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2" name="Google Shape;702;p41"/>
          <p:cNvGrpSpPr/>
          <p:nvPr/>
        </p:nvGrpSpPr>
        <p:grpSpPr>
          <a:xfrm>
            <a:off x="783654" y="3759608"/>
            <a:ext cx="2241176" cy="650773"/>
            <a:chOff x="305526" y="2756545"/>
            <a:chExt cx="1764196" cy="650773"/>
          </a:xfrm>
        </p:grpSpPr>
        <p:sp>
          <p:nvSpPr>
            <p:cNvPr id="703" name="Google Shape;703;p41"/>
            <p:cNvSpPr txBox="1"/>
            <p:nvPr/>
          </p:nvSpPr>
          <p:spPr>
            <a:xfrm>
              <a:off x="305526" y="2945653"/>
              <a:ext cx="17641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41"/>
            <p:cNvSpPr txBox="1"/>
            <p:nvPr/>
          </p:nvSpPr>
          <p:spPr>
            <a:xfrm>
              <a:off x="329757" y="2756545"/>
              <a:ext cx="17157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5" name="Google Shape;705;p41"/>
          <p:cNvGrpSpPr/>
          <p:nvPr/>
        </p:nvGrpSpPr>
        <p:grpSpPr>
          <a:xfrm>
            <a:off x="2920625" y="3402778"/>
            <a:ext cx="2179612" cy="650773"/>
            <a:chOff x="442253" y="2756545"/>
            <a:chExt cx="1715734" cy="650773"/>
          </a:xfrm>
        </p:grpSpPr>
        <p:sp>
          <p:nvSpPr>
            <p:cNvPr id="706" name="Google Shape;706;p41"/>
            <p:cNvSpPr txBox="1"/>
            <p:nvPr/>
          </p:nvSpPr>
          <p:spPr>
            <a:xfrm>
              <a:off x="462000" y="2945653"/>
              <a:ext cx="167624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41"/>
            <p:cNvSpPr txBox="1"/>
            <p:nvPr/>
          </p:nvSpPr>
          <p:spPr>
            <a:xfrm>
              <a:off x="442253" y="2756545"/>
              <a:ext cx="17157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8" name="Google Shape;708;p41"/>
          <p:cNvGrpSpPr/>
          <p:nvPr/>
        </p:nvGrpSpPr>
        <p:grpSpPr>
          <a:xfrm>
            <a:off x="7071441" y="2689120"/>
            <a:ext cx="2179612" cy="650773"/>
            <a:chOff x="432225" y="2756545"/>
            <a:chExt cx="1715734" cy="650773"/>
          </a:xfrm>
        </p:grpSpPr>
        <p:sp>
          <p:nvSpPr>
            <p:cNvPr id="709" name="Google Shape;709;p41"/>
            <p:cNvSpPr txBox="1"/>
            <p:nvPr/>
          </p:nvSpPr>
          <p:spPr>
            <a:xfrm>
              <a:off x="462000" y="2945653"/>
              <a:ext cx="165618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41"/>
            <p:cNvSpPr txBox="1"/>
            <p:nvPr/>
          </p:nvSpPr>
          <p:spPr>
            <a:xfrm>
              <a:off x="432225" y="2756545"/>
              <a:ext cx="17157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1" name="Google Shape;711;p41"/>
          <p:cNvGrpSpPr/>
          <p:nvPr/>
        </p:nvGrpSpPr>
        <p:grpSpPr>
          <a:xfrm>
            <a:off x="4996033" y="3045950"/>
            <a:ext cx="2179612" cy="650773"/>
            <a:chOff x="432225" y="2756545"/>
            <a:chExt cx="1715734" cy="650773"/>
          </a:xfrm>
        </p:grpSpPr>
        <p:sp>
          <p:nvSpPr>
            <p:cNvPr id="712" name="Google Shape;712;p41"/>
            <p:cNvSpPr txBox="1"/>
            <p:nvPr/>
          </p:nvSpPr>
          <p:spPr>
            <a:xfrm>
              <a:off x="462000" y="2945653"/>
              <a:ext cx="165618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41"/>
            <p:cNvSpPr txBox="1"/>
            <p:nvPr/>
          </p:nvSpPr>
          <p:spPr>
            <a:xfrm>
              <a:off x="432225" y="2756545"/>
              <a:ext cx="17157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4" name="Google Shape;714;p41"/>
          <p:cNvGrpSpPr/>
          <p:nvPr/>
        </p:nvGrpSpPr>
        <p:grpSpPr>
          <a:xfrm>
            <a:off x="9146848" y="2332292"/>
            <a:ext cx="2202480" cy="650773"/>
            <a:chOff x="434997" y="2756545"/>
            <a:chExt cx="1733736" cy="650773"/>
          </a:xfrm>
        </p:grpSpPr>
        <p:sp>
          <p:nvSpPr>
            <p:cNvPr id="715" name="Google Shape;715;p41"/>
            <p:cNvSpPr txBox="1"/>
            <p:nvPr/>
          </p:nvSpPr>
          <p:spPr>
            <a:xfrm>
              <a:off x="434997" y="2945653"/>
              <a:ext cx="173373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41"/>
            <p:cNvSpPr txBox="1"/>
            <p:nvPr/>
          </p:nvSpPr>
          <p:spPr>
            <a:xfrm>
              <a:off x="443998" y="2756545"/>
              <a:ext cx="17157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17" name="Google Shape;717;p41"/>
          <p:cNvCxnSpPr/>
          <p:nvPr/>
        </p:nvCxnSpPr>
        <p:spPr>
          <a:xfrm>
            <a:off x="1889294" y="4534401"/>
            <a:ext cx="0" cy="610704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dash"/>
            <a:miter lim="800000"/>
            <a:headEnd len="med" w="med" type="oval"/>
            <a:tailEnd len="med" w="med" type="oval"/>
          </a:ln>
        </p:spPr>
      </p:cxnSp>
      <p:cxnSp>
        <p:nvCxnSpPr>
          <p:cNvPr id="718" name="Google Shape;718;p41"/>
          <p:cNvCxnSpPr/>
          <p:nvPr/>
        </p:nvCxnSpPr>
        <p:spPr>
          <a:xfrm>
            <a:off x="4010431" y="4173306"/>
            <a:ext cx="0" cy="610704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dash"/>
            <a:miter lim="800000"/>
            <a:headEnd len="med" w="med" type="oval"/>
            <a:tailEnd len="med" w="med" type="oval"/>
          </a:ln>
        </p:spPr>
      </p:cxnSp>
      <p:cxnSp>
        <p:nvCxnSpPr>
          <p:cNvPr id="719" name="Google Shape;719;p41"/>
          <p:cNvCxnSpPr/>
          <p:nvPr/>
        </p:nvCxnSpPr>
        <p:spPr>
          <a:xfrm>
            <a:off x="6085839" y="3812213"/>
            <a:ext cx="0" cy="610704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dash"/>
            <a:miter lim="800000"/>
            <a:headEnd len="med" w="med" type="oval"/>
            <a:tailEnd len="med" w="med" type="oval"/>
          </a:ln>
        </p:spPr>
      </p:cxnSp>
      <p:cxnSp>
        <p:nvCxnSpPr>
          <p:cNvPr id="720" name="Google Shape;720;p41"/>
          <p:cNvCxnSpPr/>
          <p:nvPr/>
        </p:nvCxnSpPr>
        <p:spPr>
          <a:xfrm>
            <a:off x="8161247" y="3451120"/>
            <a:ext cx="0" cy="610704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dash"/>
            <a:miter lim="800000"/>
            <a:headEnd len="med" w="med" type="oval"/>
            <a:tailEnd len="med" w="med" type="oval"/>
          </a:ln>
        </p:spPr>
      </p:cxnSp>
      <p:cxnSp>
        <p:nvCxnSpPr>
          <p:cNvPr id="721" name="Google Shape;721;p41"/>
          <p:cNvCxnSpPr/>
          <p:nvPr/>
        </p:nvCxnSpPr>
        <p:spPr>
          <a:xfrm>
            <a:off x="10248088" y="3090027"/>
            <a:ext cx="0" cy="610704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dash"/>
            <a:miter lim="800000"/>
            <a:headEnd len="med" w="med" type="oval"/>
            <a:tailEnd len="med" w="med" type="oval"/>
          </a:ln>
        </p:spPr>
      </p:cxnSp>
      <p:sp>
        <p:nvSpPr>
          <p:cNvPr id="722" name="Google Shape;722;p41"/>
          <p:cNvSpPr/>
          <p:nvPr/>
        </p:nvSpPr>
        <p:spPr>
          <a:xfrm flipH="1">
            <a:off x="3787906" y="2895743"/>
            <a:ext cx="422185" cy="422185"/>
          </a:xfrm>
          <a:custGeom>
            <a:rect b="b" l="l" r="r" t="t"/>
            <a:pathLst>
              <a:path extrusionOk="0" h="3227814" w="3242753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41"/>
          <p:cNvSpPr/>
          <p:nvPr/>
        </p:nvSpPr>
        <p:spPr>
          <a:xfrm>
            <a:off x="1670450" y="3235058"/>
            <a:ext cx="401099" cy="401099"/>
          </a:xfrm>
          <a:custGeom>
            <a:rect b="b" l="l" r="r" t="t"/>
            <a:pathLst>
              <a:path extrusionOk="0" h="3240000" w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41"/>
          <p:cNvSpPr/>
          <p:nvPr/>
        </p:nvSpPr>
        <p:spPr>
          <a:xfrm>
            <a:off x="10016991" y="1727795"/>
            <a:ext cx="462195" cy="461444"/>
          </a:xfrm>
          <a:custGeom>
            <a:rect b="b" l="l" r="r" t="t"/>
            <a:pathLst>
              <a:path extrusionOk="0" h="3222968" w="3228210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41"/>
          <p:cNvSpPr/>
          <p:nvPr/>
        </p:nvSpPr>
        <p:spPr>
          <a:xfrm>
            <a:off x="5966700" y="2426394"/>
            <a:ext cx="247550" cy="539726"/>
          </a:xfrm>
          <a:custGeom>
            <a:rect b="b" l="l" r="r" t="t"/>
            <a:pathLst>
              <a:path extrusionOk="0" h="3255081" w="1492970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41"/>
          <p:cNvSpPr/>
          <p:nvPr/>
        </p:nvSpPr>
        <p:spPr>
          <a:xfrm>
            <a:off x="7916266" y="2222102"/>
            <a:ext cx="489963" cy="322011"/>
          </a:xfrm>
          <a:custGeom>
            <a:rect b="b" l="l" r="r" t="t"/>
            <a:pathLst>
              <a:path extrusionOk="0" h="2129375" w="3240006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2"/>
          <p:cNvSpPr txBox="1"/>
          <p:nvPr/>
        </p:nvSpPr>
        <p:spPr>
          <a:xfrm>
            <a:off x="7272176" y="809440"/>
            <a:ext cx="356844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AWESOME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SLIDE</a:t>
            </a:r>
            <a:endParaRPr b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42"/>
          <p:cNvSpPr txBox="1"/>
          <p:nvPr/>
        </p:nvSpPr>
        <p:spPr>
          <a:xfrm>
            <a:off x="7282804" y="3257244"/>
            <a:ext cx="3568439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DOLOR SIT AMET,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 USU AGAM INTEGRE IMPEDIT.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42"/>
          <p:cNvSpPr txBox="1"/>
          <p:nvPr/>
        </p:nvSpPr>
        <p:spPr>
          <a:xfrm>
            <a:off x="7272174" y="2496422"/>
            <a:ext cx="3568440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DOLOR SIT AMET, 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42"/>
          <p:cNvSpPr txBox="1"/>
          <p:nvPr/>
        </p:nvSpPr>
        <p:spPr>
          <a:xfrm>
            <a:off x="7272175" y="3923701"/>
            <a:ext cx="3448027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3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740" name="Google Shape;740;p43"/>
          <p:cNvSpPr/>
          <p:nvPr/>
        </p:nvSpPr>
        <p:spPr>
          <a:xfrm>
            <a:off x="3627769" y="1492826"/>
            <a:ext cx="2250412" cy="2255599"/>
          </a:xfrm>
          <a:custGeom>
            <a:rect b="b" l="l" r="r" t="t"/>
            <a:pathLst>
              <a:path extrusionOk="0" h="2255599" w="2250412">
                <a:moveTo>
                  <a:pt x="1125206" y="555840"/>
                </a:moveTo>
                <a:cubicBezTo>
                  <a:pt x="809322" y="555840"/>
                  <a:pt x="553247" y="811915"/>
                  <a:pt x="553247" y="1127799"/>
                </a:cubicBezTo>
                <a:cubicBezTo>
                  <a:pt x="553247" y="1443683"/>
                  <a:pt x="809322" y="1699758"/>
                  <a:pt x="1125206" y="1699758"/>
                </a:cubicBezTo>
                <a:cubicBezTo>
                  <a:pt x="1441090" y="1699758"/>
                  <a:pt x="1697165" y="1443683"/>
                  <a:pt x="1697165" y="1127799"/>
                </a:cubicBezTo>
                <a:cubicBezTo>
                  <a:pt x="1697165" y="811915"/>
                  <a:pt x="1441090" y="555840"/>
                  <a:pt x="1125206" y="555840"/>
                </a:cubicBezTo>
                <a:close/>
                <a:moveTo>
                  <a:pt x="1270889" y="655"/>
                </a:moveTo>
                <a:cubicBezTo>
                  <a:pt x="1311925" y="8973"/>
                  <a:pt x="1353518" y="14907"/>
                  <a:pt x="1394157" y="24815"/>
                </a:cubicBezTo>
                <a:cubicBezTo>
                  <a:pt x="1458772" y="40605"/>
                  <a:pt x="1521823" y="61667"/>
                  <a:pt x="1584160" y="89483"/>
                </a:cubicBezTo>
                <a:cubicBezTo>
                  <a:pt x="1580398" y="114730"/>
                  <a:pt x="1576742" y="140322"/>
                  <a:pt x="1572742" y="165860"/>
                </a:cubicBezTo>
                <a:cubicBezTo>
                  <a:pt x="1562065" y="234264"/>
                  <a:pt x="1551124" y="302614"/>
                  <a:pt x="1540819" y="371043"/>
                </a:cubicBezTo>
                <a:cubicBezTo>
                  <a:pt x="1540156" y="375361"/>
                  <a:pt x="1542859" y="382568"/>
                  <a:pt x="1546329" y="384766"/>
                </a:cubicBezTo>
                <a:cubicBezTo>
                  <a:pt x="1617275" y="429644"/>
                  <a:pt x="1687215" y="475714"/>
                  <a:pt x="1742849" y="540621"/>
                </a:cubicBezTo>
                <a:cubicBezTo>
                  <a:pt x="1781951" y="522156"/>
                  <a:pt x="1819597" y="503981"/>
                  <a:pt x="1857561" y="486550"/>
                </a:cubicBezTo>
                <a:cubicBezTo>
                  <a:pt x="1904054" y="465197"/>
                  <a:pt x="1950840" y="444533"/>
                  <a:pt x="1997413" y="423392"/>
                </a:cubicBezTo>
                <a:cubicBezTo>
                  <a:pt x="2003957" y="420425"/>
                  <a:pt x="2008567" y="419021"/>
                  <a:pt x="2014342" y="426015"/>
                </a:cubicBezTo>
                <a:cubicBezTo>
                  <a:pt x="2084705" y="511002"/>
                  <a:pt x="2139412" y="605129"/>
                  <a:pt x="2180978" y="708476"/>
                </a:cubicBezTo>
                <a:cubicBezTo>
                  <a:pt x="2160447" y="724159"/>
                  <a:pt x="2140127" y="740187"/>
                  <a:pt x="2119252" y="755473"/>
                </a:cubicBezTo>
                <a:cubicBezTo>
                  <a:pt x="2064095" y="795900"/>
                  <a:pt x="2008831" y="836222"/>
                  <a:pt x="1953198" y="875960"/>
                </a:cubicBezTo>
                <a:cubicBezTo>
                  <a:pt x="1944667" y="882053"/>
                  <a:pt x="1942839" y="887087"/>
                  <a:pt x="1944932" y="897445"/>
                </a:cubicBezTo>
                <a:cubicBezTo>
                  <a:pt x="1955608" y="950085"/>
                  <a:pt x="1966418" y="1002752"/>
                  <a:pt x="1974391" y="1055843"/>
                </a:cubicBezTo>
                <a:cubicBezTo>
                  <a:pt x="1978286" y="1081805"/>
                  <a:pt x="1976564" y="1108668"/>
                  <a:pt x="1976537" y="1135108"/>
                </a:cubicBezTo>
                <a:cubicBezTo>
                  <a:pt x="1976537" y="1144221"/>
                  <a:pt x="1978657" y="1148884"/>
                  <a:pt x="1987956" y="1152328"/>
                </a:cubicBezTo>
                <a:cubicBezTo>
                  <a:pt x="2071857" y="1183535"/>
                  <a:pt x="2155466" y="1215538"/>
                  <a:pt x="2239315" y="1246905"/>
                </a:cubicBezTo>
                <a:cubicBezTo>
                  <a:pt x="2248905" y="1250481"/>
                  <a:pt x="2251289" y="1254932"/>
                  <a:pt x="2250150" y="1265238"/>
                </a:cubicBezTo>
                <a:cubicBezTo>
                  <a:pt x="2238149" y="1371657"/>
                  <a:pt x="2206967" y="1472884"/>
                  <a:pt x="2168686" y="1572310"/>
                </a:cubicBezTo>
                <a:cubicBezTo>
                  <a:pt x="2165560" y="1580417"/>
                  <a:pt x="2161242" y="1581529"/>
                  <a:pt x="2153665" y="1580257"/>
                </a:cubicBezTo>
                <a:cubicBezTo>
                  <a:pt x="2065790" y="1565501"/>
                  <a:pt x="1977809" y="1551328"/>
                  <a:pt x="1890013" y="1536016"/>
                </a:cubicBezTo>
                <a:cubicBezTo>
                  <a:pt x="1876529" y="1533658"/>
                  <a:pt x="1870144" y="1536837"/>
                  <a:pt x="1863018" y="1548414"/>
                </a:cubicBezTo>
                <a:cubicBezTo>
                  <a:pt x="1839731" y="1586245"/>
                  <a:pt x="1816206" y="1624049"/>
                  <a:pt x="1790111" y="1659920"/>
                </a:cubicBezTo>
                <a:cubicBezTo>
                  <a:pt x="1772573" y="1684028"/>
                  <a:pt x="1751167" y="1705513"/>
                  <a:pt x="1730133" y="1726840"/>
                </a:cubicBezTo>
                <a:cubicBezTo>
                  <a:pt x="1721284" y="1735820"/>
                  <a:pt x="1721363" y="1742179"/>
                  <a:pt x="1726291" y="1752855"/>
                </a:cubicBezTo>
                <a:cubicBezTo>
                  <a:pt x="1763301" y="1832862"/>
                  <a:pt x="1799436" y="1913266"/>
                  <a:pt x="1836367" y="1993325"/>
                </a:cubicBezTo>
                <a:cubicBezTo>
                  <a:pt x="1840632" y="2002597"/>
                  <a:pt x="1839625" y="2007472"/>
                  <a:pt x="1831625" y="2014016"/>
                </a:cubicBezTo>
                <a:cubicBezTo>
                  <a:pt x="1756996" y="2074869"/>
                  <a:pt x="1676512" y="2126026"/>
                  <a:pt x="1587551" y="2163485"/>
                </a:cubicBezTo>
                <a:cubicBezTo>
                  <a:pt x="1574994" y="2168758"/>
                  <a:pt x="1562993" y="2175327"/>
                  <a:pt x="1549508" y="2181924"/>
                </a:cubicBezTo>
                <a:cubicBezTo>
                  <a:pt x="1546621" y="2178056"/>
                  <a:pt x="1543468" y="2174003"/>
                  <a:pt x="1540500" y="2169817"/>
                </a:cubicBezTo>
                <a:cubicBezTo>
                  <a:pt x="1488840" y="2097228"/>
                  <a:pt x="1437022" y="2024719"/>
                  <a:pt x="1385759" y="1951839"/>
                </a:cubicBezTo>
                <a:cubicBezTo>
                  <a:pt x="1379083" y="1942354"/>
                  <a:pt x="1373069" y="1939573"/>
                  <a:pt x="1361810" y="1943414"/>
                </a:cubicBezTo>
                <a:cubicBezTo>
                  <a:pt x="1284082" y="1969880"/>
                  <a:pt x="1204022" y="1980901"/>
                  <a:pt x="1122055" y="1977536"/>
                </a:cubicBezTo>
                <a:cubicBezTo>
                  <a:pt x="1111166" y="1977085"/>
                  <a:pt x="1107299" y="1980953"/>
                  <a:pt x="1103643" y="1990809"/>
                </a:cubicBezTo>
                <a:cubicBezTo>
                  <a:pt x="1070845" y="2079214"/>
                  <a:pt x="1037332" y="2167380"/>
                  <a:pt x="1004032" y="2255599"/>
                </a:cubicBezTo>
                <a:cubicBezTo>
                  <a:pt x="1001382" y="2255599"/>
                  <a:pt x="998733" y="2255599"/>
                  <a:pt x="996084" y="2255599"/>
                </a:cubicBezTo>
                <a:cubicBezTo>
                  <a:pt x="994521" y="2254884"/>
                  <a:pt x="993011" y="2253851"/>
                  <a:pt x="991395" y="2253506"/>
                </a:cubicBezTo>
                <a:cubicBezTo>
                  <a:pt x="944715" y="2244154"/>
                  <a:pt x="897400" y="2237266"/>
                  <a:pt x="851542" y="2224947"/>
                </a:cubicBezTo>
                <a:cubicBezTo>
                  <a:pt x="796332" y="2210138"/>
                  <a:pt x="742367" y="2190640"/>
                  <a:pt x="687793" y="2173367"/>
                </a:cubicBezTo>
                <a:cubicBezTo>
                  <a:pt x="679501" y="2170744"/>
                  <a:pt x="677488" y="2166214"/>
                  <a:pt x="678838" y="2157657"/>
                </a:cubicBezTo>
                <a:cubicBezTo>
                  <a:pt x="692218" y="2073200"/>
                  <a:pt x="705146" y="1988636"/>
                  <a:pt x="718392" y="1904153"/>
                </a:cubicBezTo>
                <a:cubicBezTo>
                  <a:pt x="722286" y="1879329"/>
                  <a:pt x="722895" y="1878772"/>
                  <a:pt x="701066" y="1866533"/>
                </a:cubicBezTo>
                <a:cubicBezTo>
                  <a:pt x="634861" y="1829417"/>
                  <a:pt x="573744" y="1785599"/>
                  <a:pt x="521236" y="1730549"/>
                </a:cubicBezTo>
                <a:cubicBezTo>
                  <a:pt x="513500" y="1722415"/>
                  <a:pt x="507301" y="1721991"/>
                  <a:pt x="497525" y="1726548"/>
                </a:cubicBezTo>
                <a:cubicBezTo>
                  <a:pt x="416777" y="1764167"/>
                  <a:pt x="335790" y="1801256"/>
                  <a:pt x="254909" y="1838584"/>
                </a:cubicBezTo>
                <a:cubicBezTo>
                  <a:pt x="248604" y="1841498"/>
                  <a:pt x="243994" y="1843777"/>
                  <a:pt x="238219" y="1836147"/>
                </a:cubicBezTo>
                <a:cubicBezTo>
                  <a:pt x="173869" y="1750974"/>
                  <a:pt x="118739" y="1660529"/>
                  <a:pt x="77225" y="1561951"/>
                </a:cubicBezTo>
                <a:cubicBezTo>
                  <a:pt x="73172" y="1552335"/>
                  <a:pt x="75900" y="1548229"/>
                  <a:pt x="83371" y="1542877"/>
                </a:cubicBezTo>
                <a:cubicBezTo>
                  <a:pt x="155483" y="1491270"/>
                  <a:pt x="227277" y="1439212"/>
                  <a:pt x="299416" y="1387659"/>
                </a:cubicBezTo>
                <a:cubicBezTo>
                  <a:pt x="306622" y="1382493"/>
                  <a:pt x="308741" y="1378360"/>
                  <a:pt x="306118" y="1369379"/>
                </a:cubicBezTo>
                <a:cubicBezTo>
                  <a:pt x="282275" y="1288127"/>
                  <a:pt x="267943" y="1205418"/>
                  <a:pt x="271043" y="1120378"/>
                </a:cubicBezTo>
                <a:cubicBezTo>
                  <a:pt x="271414" y="1110099"/>
                  <a:pt x="268632" y="1104906"/>
                  <a:pt x="258406" y="1101091"/>
                </a:cubicBezTo>
                <a:cubicBezTo>
                  <a:pt x="198507" y="1078732"/>
                  <a:pt x="138979" y="1055392"/>
                  <a:pt x="79238" y="1032609"/>
                </a:cubicBezTo>
                <a:cubicBezTo>
                  <a:pt x="52932" y="1022595"/>
                  <a:pt x="26413" y="1013111"/>
                  <a:pt x="0" y="1003388"/>
                </a:cubicBezTo>
                <a:cubicBezTo>
                  <a:pt x="0" y="998964"/>
                  <a:pt x="0" y="994566"/>
                  <a:pt x="0" y="990142"/>
                </a:cubicBezTo>
                <a:cubicBezTo>
                  <a:pt x="5298" y="958961"/>
                  <a:pt x="11153" y="927858"/>
                  <a:pt x="15816" y="896571"/>
                </a:cubicBezTo>
                <a:cubicBezTo>
                  <a:pt x="26863" y="822392"/>
                  <a:pt x="48163" y="751367"/>
                  <a:pt x="78762" y="682911"/>
                </a:cubicBezTo>
                <a:cubicBezTo>
                  <a:pt x="82577" y="674354"/>
                  <a:pt x="86073" y="672340"/>
                  <a:pt x="95319" y="673930"/>
                </a:cubicBezTo>
                <a:cubicBezTo>
                  <a:pt x="184890" y="689269"/>
                  <a:pt x="274566" y="703972"/>
                  <a:pt x="364189" y="719020"/>
                </a:cubicBezTo>
                <a:cubicBezTo>
                  <a:pt x="370680" y="720106"/>
                  <a:pt x="375052" y="720927"/>
                  <a:pt x="378893" y="713138"/>
                </a:cubicBezTo>
                <a:cubicBezTo>
                  <a:pt x="400776" y="668605"/>
                  <a:pt x="428407" y="627754"/>
                  <a:pt x="461257" y="590559"/>
                </a:cubicBezTo>
                <a:cubicBezTo>
                  <a:pt x="484915" y="563801"/>
                  <a:pt x="509367" y="537759"/>
                  <a:pt x="532839" y="510817"/>
                </a:cubicBezTo>
                <a:cubicBezTo>
                  <a:pt x="535436" y="507823"/>
                  <a:pt x="535674" y="500299"/>
                  <a:pt x="533820" y="496325"/>
                </a:cubicBezTo>
                <a:cubicBezTo>
                  <a:pt x="496916" y="416265"/>
                  <a:pt x="459800" y="336286"/>
                  <a:pt x="421916" y="256702"/>
                </a:cubicBezTo>
                <a:cubicBezTo>
                  <a:pt x="416697" y="245708"/>
                  <a:pt x="418234" y="240039"/>
                  <a:pt x="427029" y="232488"/>
                </a:cubicBezTo>
                <a:cubicBezTo>
                  <a:pt x="463033" y="201625"/>
                  <a:pt x="501605" y="174682"/>
                  <a:pt x="543595" y="152588"/>
                </a:cubicBezTo>
                <a:cubicBezTo>
                  <a:pt x="580235" y="133301"/>
                  <a:pt x="616423" y="113167"/>
                  <a:pt x="653221" y="94199"/>
                </a:cubicBezTo>
                <a:cubicBezTo>
                  <a:pt x="667659" y="86755"/>
                  <a:pt x="683395" y="81880"/>
                  <a:pt x="698178" y="75098"/>
                </a:cubicBezTo>
                <a:cubicBezTo>
                  <a:pt x="706735" y="71177"/>
                  <a:pt x="711424" y="73614"/>
                  <a:pt x="716670" y="80900"/>
                </a:cubicBezTo>
                <a:cubicBezTo>
                  <a:pt x="761442" y="143236"/>
                  <a:pt x="806611" y="205307"/>
                  <a:pt x="851621" y="267485"/>
                </a:cubicBezTo>
                <a:cubicBezTo>
                  <a:pt x="860417" y="279645"/>
                  <a:pt x="868497" y="292335"/>
                  <a:pt x="877849" y="304018"/>
                </a:cubicBezTo>
                <a:cubicBezTo>
                  <a:pt x="880286" y="307038"/>
                  <a:pt x="887042" y="309502"/>
                  <a:pt x="890539" y="308336"/>
                </a:cubicBezTo>
                <a:cubicBezTo>
                  <a:pt x="972824" y="281208"/>
                  <a:pt x="1057679" y="272836"/>
                  <a:pt x="1143699" y="273181"/>
                </a:cubicBezTo>
                <a:cubicBezTo>
                  <a:pt x="1153660" y="273234"/>
                  <a:pt x="1158005" y="270452"/>
                  <a:pt x="1161475" y="260783"/>
                </a:cubicBezTo>
                <a:cubicBezTo>
                  <a:pt x="1191518" y="177438"/>
                  <a:pt x="1222408" y="94437"/>
                  <a:pt x="1252556" y="11145"/>
                </a:cubicBezTo>
                <a:cubicBezTo>
                  <a:pt x="1256132" y="1237"/>
                  <a:pt x="1260716" y="-1412"/>
                  <a:pt x="1270889" y="6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43"/>
          <p:cNvSpPr/>
          <p:nvPr/>
        </p:nvSpPr>
        <p:spPr>
          <a:xfrm>
            <a:off x="4294519" y="3416876"/>
            <a:ext cx="2250412" cy="2255599"/>
          </a:xfrm>
          <a:custGeom>
            <a:rect b="b" l="l" r="r" t="t"/>
            <a:pathLst>
              <a:path extrusionOk="0" h="2255599" w="2250412">
                <a:moveTo>
                  <a:pt x="1125206" y="555840"/>
                </a:moveTo>
                <a:cubicBezTo>
                  <a:pt x="809322" y="555840"/>
                  <a:pt x="553247" y="811915"/>
                  <a:pt x="553247" y="1127799"/>
                </a:cubicBezTo>
                <a:cubicBezTo>
                  <a:pt x="553247" y="1443683"/>
                  <a:pt x="809322" y="1699758"/>
                  <a:pt x="1125206" y="1699758"/>
                </a:cubicBezTo>
                <a:cubicBezTo>
                  <a:pt x="1441090" y="1699758"/>
                  <a:pt x="1697165" y="1443683"/>
                  <a:pt x="1697165" y="1127799"/>
                </a:cubicBezTo>
                <a:cubicBezTo>
                  <a:pt x="1697165" y="811915"/>
                  <a:pt x="1441090" y="555840"/>
                  <a:pt x="1125206" y="555840"/>
                </a:cubicBezTo>
                <a:close/>
                <a:moveTo>
                  <a:pt x="1270889" y="655"/>
                </a:moveTo>
                <a:cubicBezTo>
                  <a:pt x="1311925" y="8973"/>
                  <a:pt x="1353518" y="14907"/>
                  <a:pt x="1394157" y="24815"/>
                </a:cubicBezTo>
                <a:cubicBezTo>
                  <a:pt x="1458772" y="40605"/>
                  <a:pt x="1521823" y="61667"/>
                  <a:pt x="1584160" y="89483"/>
                </a:cubicBezTo>
                <a:cubicBezTo>
                  <a:pt x="1580398" y="114730"/>
                  <a:pt x="1576742" y="140322"/>
                  <a:pt x="1572742" y="165860"/>
                </a:cubicBezTo>
                <a:cubicBezTo>
                  <a:pt x="1562065" y="234264"/>
                  <a:pt x="1551124" y="302614"/>
                  <a:pt x="1540819" y="371043"/>
                </a:cubicBezTo>
                <a:cubicBezTo>
                  <a:pt x="1540156" y="375361"/>
                  <a:pt x="1542859" y="382568"/>
                  <a:pt x="1546329" y="384766"/>
                </a:cubicBezTo>
                <a:cubicBezTo>
                  <a:pt x="1617275" y="429644"/>
                  <a:pt x="1687215" y="475714"/>
                  <a:pt x="1742849" y="540621"/>
                </a:cubicBezTo>
                <a:cubicBezTo>
                  <a:pt x="1781951" y="522156"/>
                  <a:pt x="1819597" y="503981"/>
                  <a:pt x="1857561" y="486550"/>
                </a:cubicBezTo>
                <a:cubicBezTo>
                  <a:pt x="1904054" y="465197"/>
                  <a:pt x="1950840" y="444533"/>
                  <a:pt x="1997413" y="423392"/>
                </a:cubicBezTo>
                <a:cubicBezTo>
                  <a:pt x="2003957" y="420425"/>
                  <a:pt x="2008567" y="419021"/>
                  <a:pt x="2014342" y="426015"/>
                </a:cubicBezTo>
                <a:cubicBezTo>
                  <a:pt x="2084705" y="511002"/>
                  <a:pt x="2139412" y="605129"/>
                  <a:pt x="2180978" y="708476"/>
                </a:cubicBezTo>
                <a:cubicBezTo>
                  <a:pt x="2160447" y="724159"/>
                  <a:pt x="2140127" y="740187"/>
                  <a:pt x="2119252" y="755473"/>
                </a:cubicBezTo>
                <a:cubicBezTo>
                  <a:pt x="2064095" y="795900"/>
                  <a:pt x="2008831" y="836222"/>
                  <a:pt x="1953198" y="875960"/>
                </a:cubicBezTo>
                <a:cubicBezTo>
                  <a:pt x="1944667" y="882053"/>
                  <a:pt x="1942839" y="887087"/>
                  <a:pt x="1944932" y="897445"/>
                </a:cubicBezTo>
                <a:cubicBezTo>
                  <a:pt x="1955608" y="950085"/>
                  <a:pt x="1966418" y="1002752"/>
                  <a:pt x="1974391" y="1055843"/>
                </a:cubicBezTo>
                <a:cubicBezTo>
                  <a:pt x="1978286" y="1081805"/>
                  <a:pt x="1976564" y="1108668"/>
                  <a:pt x="1976537" y="1135108"/>
                </a:cubicBezTo>
                <a:cubicBezTo>
                  <a:pt x="1976537" y="1144221"/>
                  <a:pt x="1978657" y="1148884"/>
                  <a:pt x="1987956" y="1152328"/>
                </a:cubicBezTo>
                <a:cubicBezTo>
                  <a:pt x="2071857" y="1183535"/>
                  <a:pt x="2155466" y="1215538"/>
                  <a:pt x="2239315" y="1246905"/>
                </a:cubicBezTo>
                <a:cubicBezTo>
                  <a:pt x="2248905" y="1250481"/>
                  <a:pt x="2251289" y="1254932"/>
                  <a:pt x="2250150" y="1265238"/>
                </a:cubicBezTo>
                <a:cubicBezTo>
                  <a:pt x="2238149" y="1371657"/>
                  <a:pt x="2206967" y="1472884"/>
                  <a:pt x="2168686" y="1572310"/>
                </a:cubicBezTo>
                <a:cubicBezTo>
                  <a:pt x="2165560" y="1580417"/>
                  <a:pt x="2161242" y="1581529"/>
                  <a:pt x="2153665" y="1580257"/>
                </a:cubicBezTo>
                <a:cubicBezTo>
                  <a:pt x="2065790" y="1565501"/>
                  <a:pt x="1977809" y="1551328"/>
                  <a:pt x="1890013" y="1536016"/>
                </a:cubicBezTo>
                <a:cubicBezTo>
                  <a:pt x="1876529" y="1533658"/>
                  <a:pt x="1870144" y="1536837"/>
                  <a:pt x="1863018" y="1548414"/>
                </a:cubicBezTo>
                <a:cubicBezTo>
                  <a:pt x="1839731" y="1586245"/>
                  <a:pt x="1816206" y="1624049"/>
                  <a:pt x="1790111" y="1659920"/>
                </a:cubicBezTo>
                <a:cubicBezTo>
                  <a:pt x="1772573" y="1684028"/>
                  <a:pt x="1751167" y="1705513"/>
                  <a:pt x="1730133" y="1726840"/>
                </a:cubicBezTo>
                <a:cubicBezTo>
                  <a:pt x="1721284" y="1735820"/>
                  <a:pt x="1721363" y="1742179"/>
                  <a:pt x="1726291" y="1752855"/>
                </a:cubicBezTo>
                <a:cubicBezTo>
                  <a:pt x="1763301" y="1832862"/>
                  <a:pt x="1799436" y="1913266"/>
                  <a:pt x="1836367" y="1993325"/>
                </a:cubicBezTo>
                <a:cubicBezTo>
                  <a:pt x="1840632" y="2002597"/>
                  <a:pt x="1839625" y="2007472"/>
                  <a:pt x="1831625" y="2014016"/>
                </a:cubicBezTo>
                <a:cubicBezTo>
                  <a:pt x="1756996" y="2074869"/>
                  <a:pt x="1676512" y="2126026"/>
                  <a:pt x="1587551" y="2163485"/>
                </a:cubicBezTo>
                <a:cubicBezTo>
                  <a:pt x="1574994" y="2168758"/>
                  <a:pt x="1562993" y="2175327"/>
                  <a:pt x="1549508" y="2181924"/>
                </a:cubicBezTo>
                <a:cubicBezTo>
                  <a:pt x="1546621" y="2178056"/>
                  <a:pt x="1543468" y="2174003"/>
                  <a:pt x="1540500" y="2169817"/>
                </a:cubicBezTo>
                <a:cubicBezTo>
                  <a:pt x="1488840" y="2097228"/>
                  <a:pt x="1437022" y="2024719"/>
                  <a:pt x="1385759" y="1951839"/>
                </a:cubicBezTo>
                <a:cubicBezTo>
                  <a:pt x="1379083" y="1942354"/>
                  <a:pt x="1373069" y="1939573"/>
                  <a:pt x="1361810" y="1943414"/>
                </a:cubicBezTo>
                <a:cubicBezTo>
                  <a:pt x="1284082" y="1969880"/>
                  <a:pt x="1204022" y="1980901"/>
                  <a:pt x="1122055" y="1977536"/>
                </a:cubicBezTo>
                <a:cubicBezTo>
                  <a:pt x="1111166" y="1977085"/>
                  <a:pt x="1107299" y="1980953"/>
                  <a:pt x="1103643" y="1990809"/>
                </a:cubicBezTo>
                <a:cubicBezTo>
                  <a:pt x="1070845" y="2079214"/>
                  <a:pt x="1037332" y="2167380"/>
                  <a:pt x="1004032" y="2255599"/>
                </a:cubicBezTo>
                <a:cubicBezTo>
                  <a:pt x="1001382" y="2255599"/>
                  <a:pt x="998733" y="2255599"/>
                  <a:pt x="996084" y="2255599"/>
                </a:cubicBezTo>
                <a:cubicBezTo>
                  <a:pt x="994521" y="2254884"/>
                  <a:pt x="993011" y="2253851"/>
                  <a:pt x="991395" y="2253506"/>
                </a:cubicBezTo>
                <a:cubicBezTo>
                  <a:pt x="944715" y="2244154"/>
                  <a:pt x="897400" y="2237266"/>
                  <a:pt x="851542" y="2224947"/>
                </a:cubicBezTo>
                <a:cubicBezTo>
                  <a:pt x="796332" y="2210138"/>
                  <a:pt x="742367" y="2190640"/>
                  <a:pt x="687793" y="2173367"/>
                </a:cubicBezTo>
                <a:cubicBezTo>
                  <a:pt x="679501" y="2170744"/>
                  <a:pt x="677488" y="2166214"/>
                  <a:pt x="678838" y="2157657"/>
                </a:cubicBezTo>
                <a:cubicBezTo>
                  <a:pt x="692218" y="2073200"/>
                  <a:pt x="705146" y="1988636"/>
                  <a:pt x="718392" y="1904153"/>
                </a:cubicBezTo>
                <a:cubicBezTo>
                  <a:pt x="722286" y="1879329"/>
                  <a:pt x="722895" y="1878772"/>
                  <a:pt x="701066" y="1866533"/>
                </a:cubicBezTo>
                <a:cubicBezTo>
                  <a:pt x="634861" y="1829417"/>
                  <a:pt x="573744" y="1785599"/>
                  <a:pt x="521236" y="1730549"/>
                </a:cubicBezTo>
                <a:cubicBezTo>
                  <a:pt x="513500" y="1722415"/>
                  <a:pt x="507301" y="1721991"/>
                  <a:pt x="497525" y="1726548"/>
                </a:cubicBezTo>
                <a:cubicBezTo>
                  <a:pt x="416777" y="1764167"/>
                  <a:pt x="335790" y="1801256"/>
                  <a:pt x="254909" y="1838584"/>
                </a:cubicBezTo>
                <a:cubicBezTo>
                  <a:pt x="248604" y="1841498"/>
                  <a:pt x="243994" y="1843777"/>
                  <a:pt x="238219" y="1836147"/>
                </a:cubicBezTo>
                <a:cubicBezTo>
                  <a:pt x="173869" y="1750974"/>
                  <a:pt x="118739" y="1660529"/>
                  <a:pt x="77225" y="1561951"/>
                </a:cubicBezTo>
                <a:cubicBezTo>
                  <a:pt x="73172" y="1552335"/>
                  <a:pt x="75900" y="1548229"/>
                  <a:pt x="83371" y="1542877"/>
                </a:cubicBezTo>
                <a:cubicBezTo>
                  <a:pt x="155483" y="1491270"/>
                  <a:pt x="227277" y="1439212"/>
                  <a:pt x="299416" y="1387659"/>
                </a:cubicBezTo>
                <a:cubicBezTo>
                  <a:pt x="306622" y="1382493"/>
                  <a:pt x="308741" y="1378360"/>
                  <a:pt x="306118" y="1369379"/>
                </a:cubicBezTo>
                <a:cubicBezTo>
                  <a:pt x="282275" y="1288127"/>
                  <a:pt x="267943" y="1205418"/>
                  <a:pt x="271043" y="1120378"/>
                </a:cubicBezTo>
                <a:cubicBezTo>
                  <a:pt x="271414" y="1110099"/>
                  <a:pt x="268632" y="1104906"/>
                  <a:pt x="258406" y="1101091"/>
                </a:cubicBezTo>
                <a:cubicBezTo>
                  <a:pt x="198507" y="1078732"/>
                  <a:pt x="138979" y="1055392"/>
                  <a:pt x="79238" y="1032609"/>
                </a:cubicBezTo>
                <a:cubicBezTo>
                  <a:pt x="52932" y="1022595"/>
                  <a:pt x="26413" y="1013111"/>
                  <a:pt x="0" y="1003388"/>
                </a:cubicBezTo>
                <a:cubicBezTo>
                  <a:pt x="0" y="998964"/>
                  <a:pt x="0" y="994566"/>
                  <a:pt x="0" y="990142"/>
                </a:cubicBezTo>
                <a:cubicBezTo>
                  <a:pt x="5298" y="958961"/>
                  <a:pt x="11153" y="927858"/>
                  <a:pt x="15816" y="896571"/>
                </a:cubicBezTo>
                <a:cubicBezTo>
                  <a:pt x="26863" y="822392"/>
                  <a:pt x="48163" y="751367"/>
                  <a:pt x="78762" y="682911"/>
                </a:cubicBezTo>
                <a:cubicBezTo>
                  <a:pt x="82577" y="674354"/>
                  <a:pt x="86073" y="672340"/>
                  <a:pt x="95319" y="673930"/>
                </a:cubicBezTo>
                <a:cubicBezTo>
                  <a:pt x="184890" y="689269"/>
                  <a:pt x="274566" y="703972"/>
                  <a:pt x="364189" y="719020"/>
                </a:cubicBezTo>
                <a:cubicBezTo>
                  <a:pt x="370680" y="720106"/>
                  <a:pt x="375052" y="720927"/>
                  <a:pt x="378893" y="713138"/>
                </a:cubicBezTo>
                <a:cubicBezTo>
                  <a:pt x="400776" y="668605"/>
                  <a:pt x="428407" y="627754"/>
                  <a:pt x="461257" y="590559"/>
                </a:cubicBezTo>
                <a:cubicBezTo>
                  <a:pt x="484915" y="563801"/>
                  <a:pt x="509367" y="537759"/>
                  <a:pt x="532839" y="510817"/>
                </a:cubicBezTo>
                <a:cubicBezTo>
                  <a:pt x="535436" y="507823"/>
                  <a:pt x="535674" y="500299"/>
                  <a:pt x="533820" y="496325"/>
                </a:cubicBezTo>
                <a:cubicBezTo>
                  <a:pt x="496916" y="416265"/>
                  <a:pt x="459800" y="336286"/>
                  <a:pt x="421916" y="256702"/>
                </a:cubicBezTo>
                <a:cubicBezTo>
                  <a:pt x="416697" y="245708"/>
                  <a:pt x="418234" y="240039"/>
                  <a:pt x="427029" y="232488"/>
                </a:cubicBezTo>
                <a:cubicBezTo>
                  <a:pt x="463033" y="201625"/>
                  <a:pt x="501605" y="174682"/>
                  <a:pt x="543595" y="152588"/>
                </a:cubicBezTo>
                <a:cubicBezTo>
                  <a:pt x="580235" y="133301"/>
                  <a:pt x="616423" y="113167"/>
                  <a:pt x="653221" y="94199"/>
                </a:cubicBezTo>
                <a:cubicBezTo>
                  <a:pt x="667659" y="86755"/>
                  <a:pt x="683395" y="81880"/>
                  <a:pt x="698178" y="75098"/>
                </a:cubicBezTo>
                <a:cubicBezTo>
                  <a:pt x="706735" y="71177"/>
                  <a:pt x="711424" y="73614"/>
                  <a:pt x="716670" y="80900"/>
                </a:cubicBezTo>
                <a:cubicBezTo>
                  <a:pt x="761442" y="143236"/>
                  <a:pt x="806611" y="205307"/>
                  <a:pt x="851621" y="267485"/>
                </a:cubicBezTo>
                <a:cubicBezTo>
                  <a:pt x="860417" y="279645"/>
                  <a:pt x="868497" y="292335"/>
                  <a:pt x="877849" y="304018"/>
                </a:cubicBezTo>
                <a:cubicBezTo>
                  <a:pt x="880286" y="307038"/>
                  <a:pt x="887042" y="309502"/>
                  <a:pt x="890539" y="308336"/>
                </a:cubicBezTo>
                <a:cubicBezTo>
                  <a:pt x="972824" y="281208"/>
                  <a:pt x="1057679" y="272836"/>
                  <a:pt x="1143699" y="273181"/>
                </a:cubicBezTo>
                <a:cubicBezTo>
                  <a:pt x="1153660" y="273234"/>
                  <a:pt x="1158005" y="270452"/>
                  <a:pt x="1161475" y="260783"/>
                </a:cubicBezTo>
                <a:cubicBezTo>
                  <a:pt x="1191518" y="177438"/>
                  <a:pt x="1222408" y="94437"/>
                  <a:pt x="1252556" y="11145"/>
                </a:cubicBezTo>
                <a:cubicBezTo>
                  <a:pt x="1256132" y="1237"/>
                  <a:pt x="1260716" y="-1412"/>
                  <a:pt x="1270889" y="65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43"/>
          <p:cNvSpPr/>
          <p:nvPr/>
        </p:nvSpPr>
        <p:spPr>
          <a:xfrm rot="608787">
            <a:off x="6313819" y="3731201"/>
            <a:ext cx="2250412" cy="2255599"/>
          </a:xfrm>
          <a:custGeom>
            <a:rect b="b" l="l" r="r" t="t"/>
            <a:pathLst>
              <a:path extrusionOk="0" h="2255599" w="2250412">
                <a:moveTo>
                  <a:pt x="1125206" y="555840"/>
                </a:moveTo>
                <a:cubicBezTo>
                  <a:pt x="809322" y="555840"/>
                  <a:pt x="553247" y="811915"/>
                  <a:pt x="553247" y="1127799"/>
                </a:cubicBezTo>
                <a:cubicBezTo>
                  <a:pt x="553247" y="1443683"/>
                  <a:pt x="809322" y="1699758"/>
                  <a:pt x="1125206" y="1699758"/>
                </a:cubicBezTo>
                <a:cubicBezTo>
                  <a:pt x="1441090" y="1699758"/>
                  <a:pt x="1697165" y="1443683"/>
                  <a:pt x="1697165" y="1127799"/>
                </a:cubicBezTo>
                <a:cubicBezTo>
                  <a:pt x="1697165" y="811915"/>
                  <a:pt x="1441090" y="555840"/>
                  <a:pt x="1125206" y="555840"/>
                </a:cubicBezTo>
                <a:close/>
                <a:moveTo>
                  <a:pt x="1270889" y="655"/>
                </a:moveTo>
                <a:cubicBezTo>
                  <a:pt x="1311925" y="8973"/>
                  <a:pt x="1353518" y="14907"/>
                  <a:pt x="1394157" y="24815"/>
                </a:cubicBezTo>
                <a:cubicBezTo>
                  <a:pt x="1458772" y="40605"/>
                  <a:pt x="1521823" y="61667"/>
                  <a:pt x="1584160" y="89483"/>
                </a:cubicBezTo>
                <a:cubicBezTo>
                  <a:pt x="1580398" y="114730"/>
                  <a:pt x="1576742" y="140322"/>
                  <a:pt x="1572742" y="165860"/>
                </a:cubicBezTo>
                <a:cubicBezTo>
                  <a:pt x="1562065" y="234264"/>
                  <a:pt x="1551124" y="302614"/>
                  <a:pt x="1540819" y="371043"/>
                </a:cubicBezTo>
                <a:cubicBezTo>
                  <a:pt x="1540156" y="375361"/>
                  <a:pt x="1542859" y="382568"/>
                  <a:pt x="1546329" y="384766"/>
                </a:cubicBezTo>
                <a:cubicBezTo>
                  <a:pt x="1617275" y="429644"/>
                  <a:pt x="1687215" y="475714"/>
                  <a:pt x="1742849" y="540621"/>
                </a:cubicBezTo>
                <a:cubicBezTo>
                  <a:pt x="1781951" y="522156"/>
                  <a:pt x="1819597" y="503981"/>
                  <a:pt x="1857561" y="486550"/>
                </a:cubicBezTo>
                <a:cubicBezTo>
                  <a:pt x="1904054" y="465197"/>
                  <a:pt x="1950840" y="444533"/>
                  <a:pt x="1997413" y="423392"/>
                </a:cubicBezTo>
                <a:cubicBezTo>
                  <a:pt x="2003957" y="420425"/>
                  <a:pt x="2008567" y="419021"/>
                  <a:pt x="2014342" y="426015"/>
                </a:cubicBezTo>
                <a:cubicBezTo>
                  <a:pt x="2084705" y="511002"/>
                  <a:pt x="2139412" y="605129"/>
                  <a:pt x="2180978" y="708476"/>
                </a:cubicBezTo>
                <a:cubicBezTo>
                  <a:pt x="2160447" y="724159"/>
                  <a:pt x="2140127" y="740187"/>
                  <a:pt x="2119252" y="755473"/>
                </a:cubicBezTo>
                <a:cubicBezTo>
                  <a:pt x="2064095" y="795900"/>
                  <a:pt x="2008831" y="836222"/>
                  <a:pt x="1953198" y="875960"/>
                </a:cubicBezTo>
                <a:cubicBezTo>
                  <a:pt x="1944667" y="882053"/>
                  <a:pt x="1942839" y="887087"/>
                  <a:pt x="1944932" y="897445"/>
                </a:cubicBezTo>
                <a:cubicBezTo>
                  <a:pt x="1955608" y="950085"/>
                  <a:pt x="1966418" y="1002752"/>
                  <a:pt x="1974391" y="1055843"/>
                </a:cubicBezTo>
                <a:cubicBezTo>
                  <a:pt x="1978286" y="1081805"/>
                  <a:pt x="1976564" y="1108668"/>
                  <a:pt x="1976537" y="1135108"/>
                </a:cubicBezTo>
                <a:cubicBezTo>
                  <a:pt x="1976537" y="1144221"/>
                  <a:pt x="1978657" y="1148884"/>
                  <a:pt x="1987956" y="1152328"/>
                </a:cubicBezTo>
                <a:cubicBezTo>
                  <a:pt x="2071857" y="1183535"/>
                  <a:pt x="2155466" y="1215538"/>
                  <a:pt x="2239315" y="1246905"/>
                </a:cubicBezTo>
                <a:cubicBezTo>
                  <a:pt x="2248905" y="1250481"/>
                  <a:pt x="2251289" y="1254932"/>
                  <a:pt x="2250150" y="1265238"/>
                </a:cubicBezTo>
                <a:cubicBezTo>
                  <a:pt x="2238149" y="1371657"/>
                  <a:pt x="2206967" y="1472884"/>
                  <a:pt x="2168686" y="1572310"/>
                </a:cubicBezTo>
                <a:cubicBezTo>
                  <a:pt x="2165560" y="1580417"/>
                  <a:pt x="2161242" y="1581529"/>
                  <a:pt x="2153665" y="1580257"/>
                </a:cubicBezTo>
                <a:cubicBezTo>
                  <a:pt x="2065790" y="1565501"/>
                  <a:pt x="1977809" y="1551328"/>
                  <a:pt x="1890013" y="1536016"/>
                </a:cubicBezTo>
                <a:cubicBezTo>
                  <a:pt x="1876529" y="1533658"/>
                  <a:pt x="1870144" y="1536837"/>
                  <a:pt x="1863018" y="1548414"/>
                </a:cubicBezTo>
                <a:cubicBezTo>
                  <a:pt x="1839731" y="1586245"/>
                  <a:pt x="1816206" y="1624049"/>
                  <a:pt x="1790111" y="1659920"/>
                </a:cubicBezTo>
                <a:cubicBezTo>
                  <a:pt x="1772573" y="1684028"/>
                  <a:pt x="1751167" y="1705513"/>
                  <a:pt x="1730133" y="1726840"/>
                </a:cubicBezTo>
                <a:cubicBezTo>
                  <a:pt x="1721284" y="1735820"/>
                  <a:pt x="1721363" y="1742179"/>
                  <a:pt x="1726291" y="1752855"/>
                </a:cubicBezTo>
                <a:cubicBezTo>
                  <a:pt x="1763301" y="1832862"/>
                  <a:pt x="1799436" y="1913266"/>
                  <a:pt x="1836367" y="1993325"/>
                </a:cubicBezTo>
                <a:cubicBezTo>
                  <a:pt x="1840632" y="2002597"/>
                  <a:pt x="1839625" y="2007472"/>
                  <a:pt x="1831625" y="2014016"/>
                </a:cubicBezTo>
                <a:cubicBezTo>
                  <a:pt x="1756996" y="2074869"/>
                  <a:pt x="1676512" y="2126026"/>
                  <a:pt x="1587551" y="2163485"/>
                </a:cubicBezTo>
                <a:cubicBezTo>
                  <a:pt x="1574994" y="2168758"/>
                  <a:pt x="1562993" y="2175327"/>
                  <a:pt x="1549508" y="2181924"/>
                </a:cubicBezTo>
                <a:cubicBezTo>
                  <a:pt x="1546621" y="2178056"/>
                  <a:pt x="1543468" y="2174003"/>
                  <a:pt x="1540500" y="2169817"/>
                </a:cubicBezTo>
                <a:cubicBezTo>
                  <a:pt x="1488840" y="2097228"/>
                  <a:pt x="1437022" y="2024719"/>
                  <a:pt x="1385759" y="1951839"/>
                </a:cubicBezTo>
                <a:cubicBezTo>
                  <a:pt x="1379083" y="1942354"/>
                  <a:pt x="1373069" y="1939573"/>
                  <a:pt x="1361810" y="1943414"/>
                </a:cubicBezTo>
                <a:cubicBezTo>
                  <a:pt x="1284082" y="1969880"/>
                  <a:pt x="1204022" y="1980901"/>
                  <a:pt x="1122055" y="1977536"/>
                </a:cubicBezTo>
                <a:cubicBezTo>
                  <a:pt x="1111166" y="1977085"/>
                  <a:pt x="1107299" y="1980953"/>
                  <a:pt x="1103643" y="1990809"/>
                </a:cubicBezTo>
                <a:cubicBezTo>
                  <a:pt x="1070845" y="2079214"/>
                  <a:pt x="1037332" y="2167380"/>
                  <a:pt x="1004032" y="2255599"/>
                </a:cubicBezTo>
                <a:cubicBezTo>
                  <a:pt x="1001382" y="2255599"/>
                  <a:pt x="998733" y="2255599"/>
                  <a:pt x="996084" y="2255599"/>
                </a:cubicBezTo>
                <a:cubicBezTo>
                  <a:pt x="994521" y="2254884"/>
                  <a:pt x="993011" y="2253851"/>
                  <a:pt x="991395" y="2253506"/>
                </a:cubicBezTo>
                <a:cubicBezTo>
                  <a:pt x="944715" y="2244154"/>
                  <a:pt x="897400" y="2237266"/>
                  <a:pt x="851542" y="2224947"/>
                </a:cubicBezTo>
                <a:cubicBezTo>
                  <a:pt x="796332" y="2210138"/>
                  <a:pt x="742367" y="2190640"/>
                  <a:pt x="687793" y="2173367"/>
                </a:cubicBezTo>
                <a:cubicBezTo>
                  <a:pt x="679501" y="2170744"/>
                  <a:pt x="677488" y="2166214"/>
                  <a:pt x="678838" y="2157657"/>
                </a:cubicBezTo>
                <a:cubicBezTo>
                  <a:pt x="692218" y="2073200"/>
                  <a:pt x="705146" y="1988636"/>
                  <a:pt x="718392" y="1904153"/>
                </a:cubicBezTo>
                <a:cubicBezTo>
                  <a:pt x="722286" y="1879329"/>
                  <a:pt x="722895" y="1878772"/>
                  <a:pt x="701066" y="1866533"/>
                </a:cubicBezTo>
                <a:cubicBezTo>
                  <a:pt x="634861" y="1829417"/>
                  <a:pt x="573744" y="1785599"/>
                  <a:pt x="521236" y="1730549"/>
                </a:cubicBezTo>
                <a:cubicBezTo>
                  <a:pt x="513500" y="1722415"/>
                  <a:pt x="507301" y="1721991"/>
                  <a:pt x="497525" y="1726548"/>
                </a:cubicBezTo>
                <a:cubicBezTo>
                  <a:pt x="416777" y="1764167"/>
                  <a:pt x="335790" y="1801256"/>
                  <a:pt x="254909" y="1838584"/>
                </a:cubicBezTo>
                <a:cubicBezTo>
                  <a:pt x="248604" y="1841498"/>
                  <a:pt x="243994" y="1843777"/>
                  <a:pt x="238219" y="1836147"/>
                </a:cubicBezTo>
                <a:cubicBezTo>
                  <a:pt x="173869" y="1750974"/>
                  <a:pt x="118739" y="1660529"/>
                  <a:pt x="77225" y="1561951"/>
                </a:cubicBezTo>
                <a:cubicBezTo>
                  <a:pt x="73172" y="1552335"/>
                  <a:pt x="75900" y="1548229"/>
                  <a:pt x="83371" y="1542877"/>
                </a:cubicBezTo>
                <a:cubicBezTo>
                  <a:pt x="155483" y="1491270"/>
                  <a:pt x="227277" y="1439212"/>
                  <a:pt x="299416" y="1387659"/>
                </a:cubicBezTo>
                <a:cubicBezTo>
                  <a:pt x="306622" y="1382493"/>
                  <a:pt x="308741" y="1378360"/>
                  <a:pt x="306118" y="1369379"/>
                </a:cubicBezTo>
                <a:cubicBezTo>
                  <a:pt x="282275" y="1288127"/>
                  <a:pt x="267943" y="1205418"/>
                  <a:pt x="271043" y="1120378"/>
                </a:cubicBezTo>
                <a:cubicBezTo>
                  <a:pt x="271414" y="1110099"/>
                  <a:pt x="268632" y="1104906"/>
                  <a:pt x="258406" y="1101091"/>
                </a:cubicBezTo>
                <a:cubicBezTo>
                  <a:pt x="198507" y="1078732"/>
                  <a:pt x="138979" y="1055392"/>
                  <a:pt x="79238" y="1032609"/>
                </a:cubicBezTo>
                <a:cubicBezTo>
                  <a:pt x="52932" y="1022595"/>
                  <a:pt x="26413" y="1013111"/>
                  <a:pt x="0" y="1003388"/>
                </a:cubicBezTo>
                <a:cubicBezTo>
                  <a:pt x="0" y="998964"/>
                  <a:pt x="0" y="994566"/>
                  <a:pt x="0" y="990142"/>
                </a:cubicBezTo>
                <a:cubicBezTo>
                  <a:pt x="5298" y="958961"/>
                  <a:pt x="11153" y="927858"/>
                  <a:pt x="15816" y="896571"/>
                </a:cubicBezTo>
                <a:cubicBezTo>
                  <a:pt x="26863" y="822392"/>
                  <a:pt x="48163" y="751367"/>
                  <a:pt x="78762" y="682911"/>
                </a:cubicBezTo>
                <a:cubicBezTo>
                  <a:pt x="82577" y="674354"/>
                  <a:pt x="86073" y="672340"/>
                  <a:pt x="95319" y="673930"/>
                </a:cubicBezTo>
                <a:cubicBezTo>
                  <a:pt x="184890" y="689269"/>
                  <a:pt x="274566" y="703972"/>
                  <a:pt x="364189" y="719020"/>
                </a:cubicBezTo>
                <a:cubicBezTo>
                  <a:pt x="370680" y="720106"/>
                  <a:pt x="375052" y="720927"/>
                  <a:pt x="378893" y="713138"/>
                </a:cubicBezTo>
                <a:cubicBezTo>
                  <a:pt x="400776" y="668605"/>
                  <a:pt x="428407" y="627754"/>
                  <a:pt x="461257" y="590559"/>
                </a:cubicBezTo>
                <a:cubicBezTo>
                  <a:pt x="484915" y="563801"/>
                  <a:pt x="509367" y="537759"/>
                  <a:pt x="532839" y="510817"/>
                </a:cubicBezTo>
                <a:cubicBezTo>
                  <a:pt x="535436" y="507823"/>
                  <a:pt x="535674" y="500299"/>
                  <a:pt x="533820" y="496325"/>
                </a:cubicBezTo>
                <a:cubicBezTo>
                  <a:pt x="496916" y="416265"/>
                  <a:pt x="459800" y="336286"/>
                  <a:pt x="421916" y="256702"/>
                </a:cubicBezTo>
                <a:cubicBezTo>
                  <a:pt x="416697" y="245708"/>
                  <a:pt x="418234" y="240039"/>
                  <a:pt x="427029" y="232488"/>
                </a:cubicBezTo>
                <a:cubicBezTo>
                  <a:pt x="463033" y="201625"/>
                  <a:pt x="501605" y="174682"/>
                  <a:pt x="543595" y="152588"/>
                </a:cubicBezTo>
                <a:cubicBezTo>
                  <a:pt x="580235" y="133301"/>
                  <a:pt x="616423" y="113167"/>
                  <a:pt x="653221" y="94199"/>
                </a:cubicBezTo>
                <a:cubicBezTo>
                  <a:pt x="667659" y="86755"/>
                  <a:pt x="683395" y="81880"/>
                  <a:pt x="698178" y="75098"/>
                </a:cubicBezTo>
                <a:cubicBezTo>
                  <a:pt x="706735" y="71177"/>
                  <a:pt x="711424" y="73614"/>
                  <a:pt x="716670" y="80900"/>
                </a:cubicBezTo>
                <a:cubicBezTo>
                  <a:pt x="761442" y="143236"/>
                  <a:pt x="806611" y="205307"/>
                  <a:pt x="851621" y="267485"/>
                </a:cubicBezTo>
                <a:cubicBezTo>
                  <a:pt x="860417" y="279645"/>
                  <a:pt x="868497" y="292335"/>
                  <a:pt x="877849" y="304018"/>
                </a:cubicBezTo>
                <a:cubicBezTo>
                  <a:pt x="880286" y="307038"/>
                  <a:pt x="887042" y="309502"/>
                  <a:pt x="890539" y="308336"/>
                </a:cubicBezTo>
                <a:cubicBezTo>
                  <a:pt x="972824" y="281208"/>
                  <a:pt x="1057679" y="272836"/>
                  <a:pt x="1143699" y="273181"/>
                </a:cubicBezTo>
                <a:cubicBezTo>
                  <a:pt x="1153660" y="273234"/>
                  <a:pt x="1158005" y="270452"/>
                  <a:pt x="1161475" y="260783"/>
                </a:cubicBezTo>
                <a:cubicBezTo>
                  <a:pt x="1191518" y="177438"/>
                  <a:pt x="1222408" y="94437"/>
                  <a:pt x="1252556" y="11145"/>
                </a:cubicBezTo>
                <a:cubicBezTo>
                  <a:pt x="1256132" y="1237"/>
                  <a:pt x="1260716" y="-1412"/>
                  <a:pt x="1270889" y="6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43"/>
          <p:cNvSpPr/>
          <p:nvPr/>
        </p:nvSpPr>
        <p:spPr>
          <a:xfrm>
            <a:off x="7177574" y="4452559"/>
            <a:ext cx="522902" cy="812881"/>
          </a:xfrm>
          <a:custGeom>
            <a:rect b="b" l="l" r="r" t="t"/>
            <a:pathLst>
              <a:path extrusionOk="0" h="2540158" w="1634007">
                <a:moveTo>
                  <a:pt x="1238230" y="1332717"/>
                </a:moveTo>
                <a:lnTo>
                  <a:pt x="645988" y="1861833"/>
                </a:lnTo>
                <a:lnTo>
                  <a:pt x="429062" y="1613917"/>
                </a:lnTo>
                <a:lnTo>
                  <a:pt x="268376" y="1759682"/>
                </a:lnTo>
                <a:lnTo>
                  <a:pt x="625328" y="2130407"/>
                </a:lnTo>
                <a:lnTo>
                  <a:pt x="1365631" y="1477334"/>
                </a:lnTo>
                <a:close/>
                <a:moveTo>
                  <a:pt x="817040" y="0"/>
                </a:moveTo>
                <a:cubicBezTo>
                  <a:pt x="1156566" y="0"/>
                  <a:pt x="1431754" y="275189"/>
                  <a:pt x="1431681" y="614642"/>
                </a:cubicBezTo>
                <a:lnTo>
                  <a:pt x="1431681" y="850630"/>
                </a:lnTo>
                <a:lnTo>
                  <a:pt x="1152738" y="850630"/>
                </a:lnTo>
                <a:lnTo>
                  <a:pt x="1152738" y="609226"/>
                </a:lnTo>
                <a:cubicBezTo>
                  <a:pt x="1152738" y="413685"/>
                  <a:pt x="994241" y="255186"/>
                  <a:pt x="798699" y="255186"/>
                </a:cubicBezTo>
                <a:cubicBezTo>
                  <a:pt x="603157" y="255186"/>
                  <a:pt x="444659" y="413685"/>
                  <a:pt x="444659" y="609226"/>
                </a:cubicBezTo>
                <a:lnTo>
                  <a:pt x="444659" y="1037163"/>
                </a:lnTo>
                <a:lnTo>
                  <a:pt x="1632787" y="1037163"/>
                </a:lnTo>
                <a:cubicBezTo>
                  <a:pt x="1632787" y="1037235"/>
                  <a:pt x="1635532" y="1931544"/>
                  <a:pt x="1632787" y="2231355"/>
                </a:cubicBezTo>
                <a:cubicBezTo>
                  <a:pt x="1215781" y="2656521"/>
                  <a:pt x="460332" y="2629443"/>
                  <a:pt x="0" y="2231355"/>
                </a:cubicBezTo>
                <a:cubicBezTo>
                  <a:pt x="0" y="1931544"/>
                  <a:pt x="0" y="1037163"/>
                  <a:pt x="0" y="1037163"/>
                </a:cubicBezTo>
                <a:lnTo>
                  <a:pt x="202326" y="1037163"/>
                </a:lnTo>
                <a:lnTo>
                  <a:pt x="202326" y="614642"/>
                </a:lnTo>
                <a:cubicBezTo>
                  <a:pt x="202326" y="275189"/>
                  <a:pt x="477587" y="0"/>
                  <a:pt x="8170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43"/>
          <p:cNvSpPr/>
          <p:nvPr/>
        </p:nvSpPr>
        <p:spPr>
          <a:xfrm>
            <a:off x="4491524" y="2214184"/>
            <a:ext cx="522902" cy="812881"/>
          </a:xfrm>
          <a:custGeom>
            <a:rect b="b" l="l" r="r" t="t"/>
            <a:pathLst>
              <a:path extrusionOk="0" h="2540157" w="1634007">
                <a:moveTo>
                  <a:pt x="635725" y="1436731"/>
                </a:moveTo>
                <a:lnTo>
                  <a:pt x="465075" y="1607381"/>
                </a:lnTo>
                <a:lnTo>
                  <a:pt x="646353" y="1788659"/>
                </a:lnTo>
                <a:lnTo>
                  <a:pt x="465075" y="1969937"/>
                </a:lnTo>
                <a:lnTo>
                  <a:pt x="635725" y="2140587"/>
                </a:lnTo>
                <a:lnTo>
                  <a:pt x="817003" y="1959309"/>
                </a:lnTo>
                <a:lnTo>
                  <a:pt x="998281" y="2140587"/>
                </a:lnTo>
                <a:lnTo>
                  <a:pt x="1168931" y="1969937"/>
                </a:lnTo>
                <a:lnTo>
                  <a:pt x="987653" y="1788659"/>
                </a:lnTo>
                <a:lnTo>
                  <a:pt x="1168931" y="1607381"/>
                </a:lnTo>
                <a:lnTo>
                  <a:pt x="998281" y="1436731"/>
                </a:lnTo>
                <a:lnTo>
                  <a:pt x="817003" y="1618009"/>
                </a:lnTo>
                <a:close/>
                <a:moveTo>
                  <a:pt x="798699" y="255186"/>
                </a:moveTo>
                <a:cubicBezTo>
                  <a:pt x="603157" y="255186"/>
                  <a:pt x="444659" y="413685"/>
                  <a:pt x="444659" y="609226"/>
                </a:cubicBezTo>
                <a:lnTo>
                  <a:pt x="444659" y="1037162"/>
                </a:lnTo>
                <a:lnTo>
                  <a:pt x="1152738" y="1037162"/>
                </a:lnTo>
                <a:lnTo>
                  <a:pt x="1152738" y="609226"/>
                </a:lnTo>
                <a:cubicBezTo>
                  <a:pt x="1152738" y="413685"/>
                  <a:pt x="994240" y="255186"/>
                  <a:pt x="798699" y="255186"/>
                </a:cubicBezTo>
                <a:close/>
                <a:moveTo>
                  <a:pt x="817040" y="0"/>
                </a:moveTo>
                <a:cubicBezTo>
                  <a:pt x="1156566" y="0"/>
                  <a:pt x="1431754" y="275188"/>
                  <a:pt x="1431681" y="614642"/>
                </a:cubicBezTo>
                <a:lnTo>
                  <a:pt x="1431681" y="1037162"/>
                </a:lnTo>
                <a:lnTo>
                  <a:pt x="1632787" y="1037162"/>
                </a:lnTo>
                <a:cubicBezTo>
                  <a:pt x="1632787" y="1037234"/>
                  <a:pt x="1635532" y="1931542"/>
                  <a:pt x="1632787" y="2231354"/>
                </a:cubicBezTo>
                <a:cubicBezTo>
                  <a:pt x="1215781" y="2656520"/>
                  <a:pt x="460332" y="2629442"/>
                  <a:pt x="0" y="2231354"/>
                </a:cubicBezTo>
                <a:cubicBezTo>
                  <a:pt x="0" y="1931542"/>
                  <a:pt x="0" y="1037162"/>
                  <a:pt x="0" y="1037162"/>
                </a:cubicBezTo>
                <a:lnTo>
                  <a:pt x="202326" y="1037162"/>
                </a:lnTo>
                <a:lnTo>
                  <a:pt x="202326" y="614642"/>
                </a:lnTo>
                <a:cubicBezTo>
                  <a:pt x="202326" y="275188"/>
                  <a:pt x="477586" y="0"/>
                  <a:pt x="8170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43"/>
          <p:cNvSpPr/>
          <p:nvPr/>
        </p:nvSpPr>
        <p:spPr>
          <a:xfrm>
            <a:off x="5094755" y="4218097"/>
            <a:ext cx="666507" cy="672205"/>
          </a:xfrm>
          <a:custGeom>
            <a:rect b="b" l="l" r="r" t="t"/>
            <a:pathLst>
              <a:path extrusionOk="0" h="6855646" w="6797527">
                <a:moveTo>
                  <a:pt x="2093370" y="5591383"/>
                </a:moveTo>
                <a:cubicBezTo>
                  <a:pt x="2161181" y="5593230"/>
                  <a:pt x="2217445" y="5623249"/>
                  <a:pt x="2253467" y="5685286"/>
                </a:cubicBezTo>
                <a:cubicBezTo>
                  <a:pt x="2289951" y="5748170"/>
                  <a:pt x="2291798" y="5814980"/>
                  <a:pt x="2252544" y="5875940"/>
                </a:cubicBezTo>
                <a:cubicBezTo>
                  <a:pt x="2146710" y="6040347"/>
                  <a:pt x="2029178" y="6196519"/>
                  <a:pt x="1899176" y="6342608"/>
                </a:cubicBezTo>
                <a:cubicBezTo>
                  <a:pt x="1830904" y="6419269"/>
                  <a:pt x="1714910" y="6422194"/>
                  <a:pt x="1638633" y="6355384"/>
                </a:cubicBezTo>
                <a:cubicBezTo>
                  <a:pt x="1562048" y="6288266"/>
                  <a:pt x="1549964" y="6174274"/>
                  <a:pt x="1615696" y="6095380"/>
                </a:cubicBezTo>
                <a:cubicBezTo>
                  <a:pt x="1730073" y="5958297"/>
                  <a:pt x="1838062" y="5816596"/>
                  <a:pt x="1938430" y="5668892"/>
                </a:cubicBezTo>
                <a:cubicBezTo>
                  <a:pt x="1973836" y="5617014"/>
                  <a:pt x="2026714" y="5592845"/>
                  <a:pt x="2093370" y="5591383"/>
                </a:cubicBezTo>
                <a:close/>
                <a:moveTo>
                  <a:pt x="3586502" y="5588368"/>
                </a:moveTo>
                <a:cubicBezTo>
                  <a:pt x="3610910" y="5590845"/>
                  <a:pt x="3635420" y="5598291"/>
                  <a:pt x="3658934" y="5611087"/>
                </a:cubicBezTo>
                <a:cubicBezTo>
                  <a:pt x="3751759" y="5661656"/>
                  <a:pt x="3784009" y="5776033"/>
                  <a:pt x="3730131" y="5872707"/>
                </a:cubicBezTo>
                <a:cubicBezTo>
                  <a:pt x="3561567" y="6175352"/>
                  <a:pt x="3377224" y="6468222"/>
                  <a:pt x="3179797" y="6752856"/>
                </a:cubicBezTo>
                <a:cubicBezTo>
                  <a:pt x="3141543" y="6808043"/>
                  <a:pt x="3088665" y="6836676"/>
                  <a:pt x="3018007" y="6838215"/>
                </a:cubicBezTo>
                <a:cubicBezTo>
                  <a:pt x="2947580" y="6835367"/>
                  <a:pt x="2890314" y="6803656"/>
                  <a:pt x="2855524" y="6738232"/>
                </a:cubicBezTo>
                <a:cubicBezTo>
                  <a:pt x="2819194" y="6669960"/>
                  <a:pt x="2825890" y="6602842"/>
                  <a:pt x="2868455" y="6538264"/>
                </a:cubicBezTo>
                <a:cubicBezTo>
                  <a:pt x="2969978" y="6384017"/>
                  <a:pt x="3073040" y="6230693"/>
                  <a:pt x="3171331" y="6074445"/>
                </a:cubicBezTo>
                <a:cubicBezTo>
                  <a:pt x="3250532" y="5948369"/>
                  <a:pt x="3324423" y="5818906"/>
                  <a:pt x="3399238" y="5690058"/>
                </a:cubicBezTo>
                <a:cubicBezTo>
                  <a:pt x="3440975" y="5618246"/>
                  <a:pt x="3513279" y="5580940"/>
                  <a:pt x="3586502" y="5588368"/>
                </a:cubicBezTo>
                <a:close/>
                <a:moveTo>
                  <a:pt x="1146313" y="4775343"/>
                </a:moveTo>
                <a:cubicBezTo>
                  <a:pt x="1170239" y="4779223"/>
                  <a:pt x="1193864" y="4787723"/>
                  <a:pt x="1215839" y="4801058"/>
                </a:cubicBezTo>
                <a:cubicBezTo>
                  <a:pt x="1301891" y="4853321"/>
                  <a:pt x="1333218" y="4965927"/>
                  <a:pt x="1281725" y="5053827"/>
                </a:cubicBezTo>
                <a:cubicBezTo>
                  <a:pt x="1187283" y="5215002"/>
                  <a:pt x="1078140" y="5366093"/>
                  <a:pt x="955912" y="5507410"/>
                </a:cubicBezTo>
                <a:cubicBezTo>
                  <a:pt x="918890" y="5550205"/>
                  <a:pt x="869860" y="5569678"/>
                  <a:pt x="803589" y="5568985"/>
                </a:cubicBezTo>
                <a:cubicBezTo>
                  <a:pt x="737242" y="5565060"/>
                  <a:pt x="679745" y="5530654"/>
                  <a:pt x="646802" y="5461843"/>
                </a:cubicBezTo>
                <a:cubicBezTo>
                  <a:pt x="613397" y="5392032"/>
                  <a:pt x="620094" y="5322913"/>
                  <a:pt x="669200" y="5263338"/>
                </a:cubicBezTo>
                <a:cubicBezTo>
                  <a:pt x="774880" y="5135030"/>
                  <a:pt x="871477" y="5000641"/>
                  <a:pt x="959222" y="4859402"/>
                </a:cubicBezTo>
                <a:cubicBezTo>
                  <a:pt x="1000035" y="4793650"/>
                  <a:pt x="1074533" y="4763704"/>
                  <a:pt x="1146313" y="4775343"/>
                </a:cubicBezTo>
                <a:close/>
                <a:moveTo>
                  <a:pt x="5271911" y="4285054"/>
                </a:moveTo>
                <a:cubicBezTo>
                  <a:pt x="5369431" y="4292982"/>
                  <a:pt x="5443784" y="4375108"/>
                  <a:pt x="5443091" y="4494181"/>
                </a:cubicBezTo>
                <a:cubicBezTo>
                  <a:pt x="5432624" y="4552139"/>
                  <a:pt x="5419539" y="4629493"/>
                  <a:pt x="5404452" y="4706463"/>
                </a:cubicBezTo>
                <a:cubicBezTo>
                  <a:pt x="5277607" y="5353855"/>
                  <a:pt x="5065016" y="5971768"/>
                  <a:pt x="4766836" y="6560201"/>
                </a:cubicBezTo>
                <a:cubicBezTo>
                  <a:pt x="4717036" y="6658569"/>
                  <a:pt x="4608817" y="6697592"/>
                  <a:pt x="4513682" y="6652180"/>
                </a:cubicBezTo>
                <a:cubicBezTo>
                  <a:pt x="4417470" y="6606229"/>
                  <a:pt x="4380063" y="6494007"/>
                  <a:pt x="4426707" y="6395101"/>
                </a:cubicBezTo>
                <a:cubicBezTo>
                  <a:pt x="4491361" y="6258018"/>
                  <a:pt x="4558402" y="6121859"/>
                  <a:pt x="4618284" y="5982698"/>
                </a:cubicBezTo>
                <a:cubicBezTo>
                  <a:pt x="4830490" y="5489630"/>
                  <a:pt x="4978657" y="4977550"/>
                  <a:pt x="5067172" y="4448153"/>
                </a:cubicBezTo>
                <a:cubicBezTo>
                  <a:pt x="5084490" y="4344551"/>
                  <a:pt x="5169387" y="4276664"/>
                  <a:pt x="5271911" y="4285054"/>
                </a:cubicBezTo>
                <a:close/>
                <a:moveTo>
                  <a:pt x="2779786" y="3896434"/>
                </a:moveTo>
                <a:cubicBezTo>
                  <a:pt x="2878462" y="3905670"/>
                  <a:pt x="2952660" y="3986642"/>
                  <a:pt x="2952660" y="4104945"/>
                </a:cubicBezTo>
                <a:cubicBezTo>
                  <a:pt x="2941577" y="4161979"/>
                  <a:pt x="2928261" y="4238333"/>
                  <a:pt x="2911866" y="4314148"/>
                </a:cubicBezTo>
                <a:cubicBezTo>
                  <a:pt x="2826276" y="4708541"/>
                  <a:pt x="2690963" y="5085231"/>
                  <a:pt x="2506621" y="5444295"/>
                </a:cubicBezTo>
                <a:cubicBezTo>
                  <a:pt x="2451126" y="5552360"/>
                  <a:pt x="2327820" y="5588536"/>
                  <a:pt x="2230685" y="5524882"/>
                </a:cubicBezTo>
                <a:cubicBezTo>
                  <a:pt x="2149174" y="5471542"/>
                  <a:pt x="2124466" y="5370558"/>
                  <a:pt x="2166184" y="5279040"/>
                </a:cubicBezTo>
                <a:cubicBezTo>
                  <a:pt x="2234610" y="5129027"/>
                  <a:pt x="2305499" y="4979782"/>
                  <a:pt x="2366228" y="4826613"/>
                </a:cubicBezTo>
                <a:cubicBezTo>
                  <a:pt x="2464595" y="4578847"/>
                  <a:pt x="2530866" y="4321538"/>
                  <a:pt x="2576586" y="4058917"/>
                </a:cubicBezTo>
                <a:cubicBezTo>
                  <a:pt x="2594443" y="3956393"/>
                  <a:pt x="2681419" y="3887352"/>
                  <a:pt x="2779786" y="3896434"/>
                </a:cubicBezTo>
                <a:close/>
                <a:moveTo>
                  <a:pt x="4704259" y="3551763"/>
                </a:moveTo>
                <a:cubicBezTo>
                  <a:pt x="4815249" y="3551301"/>
                  <a:pt x="4903764" y="3643895"/>
                  <a:pt x="4893297" y="3755886"/>
                </a:cubicBezTo>
                <a:cubicBezTo>
                  <a:pt x="4876286" y="3937073"/>
                  <a:pt x="4860430" y="4118645"/>
                  <a:pt x="4834723" y="4298677"/>
                </a:cubicBezTo>
                <a:cubicBezTo>
                  <a:pt x="4775379" y="4714082"/>
                  <a:pt x="4672240" y="5119020"/>
                  <a:pt x="4531539" y="5514413"/>
                </a:cubicBezTo>
                <a:cubicBezTo>
                  <a:pt x="4376060" y="5951370"/>
                  <a:pt x="4175862" y="6366852"/>
                  <a:pt x="3931483" y="6761014"/>
                </a:cubicBezTo>
                <a:cubicBezTo>
                  <a:pt x="3886225" y="6834059"/>
                  <a:pt x="3808255" y="6868464"/>
                  <a:pt x="3727591" y="6851300"/>
                </a:cubicBezTo>
                <a:cubicBezTo>
                  <a:pt x="3649543" y="6834751"/>
                  <a:pt x="3591354" y="6770559"/>
                  <a:pt x="3580117" y="6687047"/>
                </a:cubicBezTo>
                <a:cubicBezTo>
                  <a:pt x="3573882" y="6640865"/>
                  <a:pt x="3587121" y="6598916"/>
                  <a:pt x="3611366" y="6559739"/>
                </a:cubicBezTo>
                <a:cubicBezTo>
                  <a:pt x="3740214" y="6351690"/>
                  <a:pt x="3856438" y="6136867"/>
                  <a:pt x="3959500" y="5914887"/>
                </a:cubicBezTo>
                <a:cubicBezTo>
                  <a:pt x="4183790" y="5431671"/>
                  <a:pt x="4342502" y="4927750"/>
                  <a:pt x="4435327" y="4403124"/>
                </a:cubicBezTo>
                <a:cubicBezTo>
                  <a:pt x="4474428" y="4182298"/>
                  <a:pt x="4501059" y="3960087"/>
                  <a:pt x="4515837" y="3736336"/>
                </a:cubicBezTo>
                <a:cubicBezTo>
                  <a:pt x="4522919" y="3629194"/>
                  <a:pt x="4601890" y="3552225"/>
                  <a:pt x="4704259" y="3551763"/>
                </a:cubicBezTo>
                <a:close/>
                <a:moveTo>
                  <a:pt x="913194" y="3542296"/>
                </a:moveTo>
                <a:cubicBezTo>
                  <a:pt x="1022876" y="3545528"/>
                  <a:pt x="1110313" y="3646974"/>
                  <a:pt x="1093611" y="3754193"/>
                </a:cubicBezTo>
                <a:cubicBezTo>
                  <a:pt x="1027186" y="4180374"/>
                  <a:pt x="867936" y="4568841"/>
                  <a:pt x="617168" y="4919745"/>
                </a:cubicBezTo>
                <a:cubicBezTo>
                  <a:pt x="579992" y="4971700"/>
                  <a:pt x="528345" y="4998024"/>
                  <a:pt x="460843" y="5000025"/>
                </a:cubicBezTo>
                <a:cubicBezTo>
                  <a:pt x="389338" y="4997716"/>
                  <a:pt x="331457" y="4965312"/>
                  <a:pt x="296359" y="4898963"/>
                </a:cubicBezTo>
                <a:cubicBezTo>
                  <a:pt x="260722" y="4831615"/>
                  <a:pt x="265340" y="4763882"/>
                  <a:pt x="309136" y="4701613"/>
                </a:cubicBezTo>
                <a:cubicBezTo>
                  <a:pt x="396573" y="4577230"/>
                  <a:pt x="473774" y="4446998"/>
                  <a:pt x="536812" y="4308529"/>
                </a:cubicBezTo>
                <a:cubicBezTo>
                  <a:pt x="623018" y="4119183"/>
                  <a:pt x="683439" y="3921910"/>
                  <a:pt x="717075" y="3716555"/>
                </a:cubicBezTo>
                <a:cubicBezTo>
                  <a:pt x="735009" y="3607181"/>
                  <a:pt x="811825" y="3539294"/>
                  <a:pt x="913194" y="3542296"/>
                </a:cubicBezTo>
                <a:close/>
                <a:moveTo>
                  <a:pt x="6585301" y="3151303"/>
                </a:moveTo>
                <a:cubicBezTo>
                  <a:pt x="6615893" y="3147831"/>
                  <a:pt x="6648437" y="3152041"/>
                  <a:pt x="6680841" y="3165376"/>
                </a:cubicBezTo>
                <a:cubicBezTo>
                  <a:pt x="6733180" y="3186928"/>
                  <a:pt x="6768432" y="3225490"/>
                  <a:pt x="6787290" y="3278905"/>
                </a:cubicBezTo>
                <a:cubicBezTo>
                  <a:pt x="6790523" y="3287913"/>
                  <a:pt x="6794063" y="3296840"/>
                  <a:pt x="6797450" y="3305847"/>
                </a:cubicBezTo>
                <a:cubicBezTo>
                  <a:pt x="6797527" y="3387896"/>
                  <a:pt x="6797527" y="3470021"/>
                  <a:pt x="6797527" y="3552225"/>
                </a:cubicBezTo>
                <a:cubicBezTo>
                  <a:pt x="6794448" y="3609875"/>
                  <a:pt x="6790831" y="3667526"/>
                  <a:pt x="6788291" y="3725253"/>
                </a:cubicBezTo>
                <a:cubicBezTo>
                  <a:pt x="6772666" y="4079544"/>
                  <a:pt x="6732795" y="4431219"/>
                  <a:pt x="6672836" y="4780661"/>
                </a:cubicBezTo>
                <a:cubicBezTo>
                  <a:pt x="6655903" y="4879490"/>
                  <a:pt x="6584937" y="4944453"/>
                  <a:pt x="6489956" y="4948686"/>
                </a:cubicBezTo>
                <a:cubicBezTo>
                  <a:pt x="6404982" y="4952458"/>
                  <a:pt x="6323932" y="4894500"/>
                  <a:pt x="6303382" y="4809525"/>
                </a:cubicBezTo>
                <a:cubicBezTo>
                  <a:pt x="6295915" y="4778506"/>
                  <a:pt x="6295762" y="4743485"/>
                  <a:pt x="6301226" y="4711850"/>
                </a:cubicBezTo>
                <a:cubicBezTo>
                  <a:pt x="6378658" y="4261424"/>
                  <a:pt x="6418374" y="3807995"/>
                  <a:pt x="6419144" y="3350949"/>
                </a:cubicBezTo>
                <a:cubicBezTo>
                  <a:pt x="6419317" y="3241269"/>
                  <a:pt x="6493526" y="3161720"/>
                  <a:pt x="6585301" y="3151303"/>
                </a:cubicBezTo>
                <a:close/>
                <a:moveTo>
                  <a:pt x="3454503" y="3150597"/>
                </a:moveTo>
                <a:cubicBezTo>
                  <a:pt x="3558951" y="3149059"/>
                  <a:pt x="3645233" y="3232186"/>
                  <a:pt x="3646696" y="3336633"/>
                </a:cubicBezTo>
                <a:cubicBezTo>
                  <a:pt x="3647466" y="3394668"/>
                  <a:pt x="3646773" y="3452703"/>
                  <a:pt x="3646773" y="3510661"/>
                </a:cubicBezTo>
                <a:cubicBezTo>
                  <a:pt x="3615138" y="4308144"/>
                  <a:pt x="3417634" y="5061062"/>
                  <a:pt x="3048026" y="5768490"/>
                </a:cubicBezTo>
                <a:cubicBezTo>
                  <a:pt x="2893855" y="6063592"/>
                  <a:pt x="2712284" y="6340914"/>
                  <a:pt x="2504620" y="6601149"/>
                </a:cubicBezTo>
                <a:cubicBezTo>
                  <a:pt x="2452126" y="6666881"/>
                  <a:pt x="2383238" y="6692204"/>
                  <a:pt x="2302112" y="6669575"/>
                </a:cubicBezTo>
                <a:cubicBezTo>
                  <a:pt x="2223295" y="6647638"/>
                  <a:pt x="2177421" y="6592220"/>
                  <a:pt x="2165568" y="6511171"/>
                </a:cubicBezTo>
                <a:cubicBezTo>
                  <a:pt x="2157178" y="6453906"/>
                  <a:pt x="2177421" y="6404645"/>
                  <a:pt x="2212981" y="6360002"/>
                </a:cubicBezTo>
                <a:cubicBezTo>
                  <a:pt x="2346293" y="6193132"/>
                  <a:pt x="2467751" y="6017949"/>
                  <a:pt x="2577433" y="5834684"/>
                </a:cubicBezTo>
                <a:cubicBezTo>
                  <a:pt x="2882387" y="5324760"/>
                  <a:pt x="3087819" y="4777506"/>
                  <a:pt x="3192652" y="4192613"/>
                </a:cubicBezTo>
                <a:cubicBezTo>
                  <a:pt x="3242682" y="3913367"/>
                  <a:pt x="3267851" y="3632042"/>
                  <a:pt x="3268313" y="3348409"/>
                </a:cubicBezTo>
                <a:cubicBezTo>
                  <a:pt x="3268467" y="3236188"/>
                  <a:pt x="3348669" y="3152214"/>
                  <a:pt x="3454503" y="3150597"/>
                </a:cubicBezTo>
                <a:close/>
                <a:moveTo>
                  <a:pt x="3479193" y="2521216"/>
                </a:moveTo>
                <a:cubicBezTo>
                  <a:pt x="3854228" y="2530802"/>
                  <a:pt x="4180211" y="2793478"/>
                  <a:pt x="4260222" y="3175074"/>
                </a:cubicBezTo>
                <a:cubicBezTo>
                  <a:pt x="4280849" y="3273134"/>
                  <a:pt x="4277309" y="3372040"/>
                  <a:pt x="4274846" y="3471099"/>
                </a:cubicBezTo>
                <a:cubicBezTo>
                  <a:pt x="4262300" y="4025974"/>
                  <a:pt x="4172938" y="4568302"/>
                  <a:pt x="4006376" y="5097777"/>
                </a:cubicBezTo>
                <a:cubicBezTo>
                  <a:pt x="3976742" y="5191988"/>
                  <a:pt x="3887611" y="5245405"/>
                  <a:pt x="3791245" y="5228856"/>
                </a:cubicBezTo>
                <a:cubicBezTo>
                  <a:pt x="3700421" y="5213231"/>
                  <a:pt x="3632226" y="5128257"/>
                  <a:pt x="3637383" y="5034661"/>
                </a:cubicBezTo>
                <a:cubicBezTo>
                  <a:pt x="3638614" y="5012725"/>
                  <a:pt x="3644387" y="4990635"/>
                  <a:pt x="3650929" y="4969468"/>
                </a:cubicBezTo>
                <a:cubicBezTo>
                  <a:pt x="3757379" y="4623951"/>
                  <a:pt x="3830962" y="4271815"/>
                  <a:pt x="3868215" y="3912059"/>
                </a:cubicBezTo>
                <a:cubicBezTo>
                  <a:pt x="3887996" y="3720943"/>
                  <a:pt x="3898926" y="3529442"/>
                  <a:pt x="3898156" y="3337327"/>
                </a:cubicBezTo>
                <a:cubicBezTo>
                  <a:pt x="3897309" y="3135049"/>
                  <a:pt x="3761227" y="2961484"/>
                  <a:pt x="3563646" y="2911145"/>
                </a:cubicBezTo>
                <a:cubicBezTo>
                  <a:pt x="3370991" y="2862116"/>
                  <a:pt x="3165251" y="2952940"/>
                  <a:pt x="3069654" y="3129354"/>
                </a:cubicBezTo>
                <a:cubicBezTo>
                  <a:pt x="3033094" y="3196703"/>
                  <a:pt x="3017623" y="3269055"/>
                  <a:pt x="3015776" y="3345332"/>
                </a:cubicBezTo>
                <a:cubicBezTo>
                  <a:pt x="3013851" y="3426688"/>
                  <a:pt x="2960665" y="3495729"/>
                  <a:pt x="2884619" y="3519744"/>
                </a:cubicBezTo>
                <a:cubicBezTo>
                  <a:pt x="2807957" y="3543989"/>
                  <a:pt x="2725446" y="3517666"/>
                  <a:pt x="2676647" y="3453011"/>
                </a:cubicBezTo>
                <a:cubicBezTo>
                  <a:pt x="2651632" y="3419915"/>
                  <a:pt x="2639317" y="3382585"/>
                  <a:pt x="2638932" y="3340867"/>
                </a:cubicBezTo>
                <a:cubicBezTo>
                  <a:pt x="2635468" y="2945552"/>
                  <a:pt x="2925490" y="2599418"/>
                  <a:pt x="3316034" y="2532993"/>
                </a:cubicBezTo>
                <a:cubicBezTo>
                  <a:pt x="3371039" y="2523641"/>
                  <a:pt x="3425616" y="2519846"/>
                  <a:pt x="3479193" y="2521216"/>
                </a:cubicBezTo>
                <a:close/>
                <a:moveTo>
                  <a:pt x="3505307" y="1890232"/>
                </a:moveTo>
                <a:cubicBezTo>
                  <a:pt x="4060443" y="1909076"/>
                  <a:pt x="4574895" y="2249743"/>
                  <a:pt x="4795315" y="2781375"/>
                </a:cubicBezTo>
                <a:cubicBezTo>
                  <a:pt x="4836878" y="2881589"/>
                  <a:pt x="4794006" y="2990888"/>
                  <a:pt x="4697024" y="3032219"/>
                </a:cubicBezTo>
                <a:cubicBezTo>
                  <a:pt x="4599042" y="3074014"/>
                  <a:pt x="4490976" y="3029448"/>
                  <a:pt x="4446796" y="2927387"/>
                </a:cubicBezTo>
                <a:cubicBezTo>
                  <a:pt x="4334497" y="2667768"/>
                  <a:pt x="4150539" y="2478269"/>
                  <a:pt x="3893230" y="2360812"/>
                </a:cubicBezTo>
                <a:cubicBezTo>
                  <a:pt x="3268313" y="2075487"/>
                  <a:pt x="2519166" y="2470572"/>
                  <a:pt x="2404636" y="3147135"/>
                </a:cubicBezTo>
                <a:cubicBezTo>
                  <a:pt x="2390242" y="3232110"/>
                  <a:pt x="2388010" y="3319084"/>
                  <a:pt x="2380159" y="3405137"/>
                </a:cubicBezTo>
                <a:cubicBezTo>
                  <a:pt x="2382699" y="3405675"/>
                  <a:pt x="2385162" y="3406137"/>
                  <a:pt x="2387625" y="3406522"/>
                </a:cubicBezTo>
                <a:cubicBezTo>
                  <a:pt x="2358223" y="4373338"/>
                  <a:pt x="2033180" y="5225855"/>
                  <a:pt x="1399027" y="5958991"/>
                </a:cubicBezTo>
                <a:cubicBezTo>
                  <a:pt x="1343993" y="6022568"/>
                  <a:pt x="1275567" y="6045659"/>
                  <a:pt x="1194518" y="6021875"/>
                </a:cubicBezTo>
                <a:cubicBezTo>
                  <a:pt x="1118626" y="5999631"/>
                  <a:pt x="1068519" y="5935054"/>
                  <a:pt x="1062284" y="5854004"/>
                </a:cubicBezTo>
                <a:cubicBezTo>
                  <a:pt x="1058051" y="5799587"/>
                  <a:pt x="1077062" y="5752712"/>
                  <a:pt x="1112930" y="5711841"/>
                </a:cubicBezTo>
                <a:cubicBezTo>
                  <a:pt x="1249936" y="5555901"/>
                  <a:pt x="1372857" y="5389569"/>
                  <a:pt x="1480999" y="5212308"/>
                </a:cubicBezTo>
                <a:cubicBezTo>
                  <a:pt x="1723069" y="4815298"/>
                  <a:pt x="1882396" y="4387347"/>
                  <a:pt x="1959443" y="3928838"/>
                </a:cubicBezTo>
                <a:cubicBezTo>
                  <a:pt x="1994156" y="3722329"/>
                  <a:pt x="2004547" y="3514125"/>
                  <a:pt x="2009396" y="3304922"/>
                </a:cubicBezTo>
                <a:cubicBezTo>
                  <a:pt x="2024944" y="2638519"/>
                  <a:pt x="2488302" y="2074178"/>
                  <a:pt x="3137310" y="1925550"/>
                </a:cubicBezTo>
                <a:cubicBezTo>
                  <a:pt x="3222766" y="1905980"/>
                  <a:pt x="3308566" y="1894549"/>
                  <a:pt x="3393813" y="1890793"/>
                </a:cubicBezTo>
                <a:cubicBezTo>
                  <a:pt x="3431108" y="1889150"/>
                  <a:pt x="3468298" y="1888976"/>
                  <a:pt x="3505307" y="1890232"/>
                </a:cubicBezTo>
                <a:close/>
                <a:moveTo>
                  <a:pt x="2778686" y="1380518"/>
                </a:moveTo>
                <a:cubicBezTo>
                  <a:pt x="2885730" y="1369128"/>
                  <a:pt x="2983890" y="1454678"/>
                  <a:pt x="2983756" y="1569102"/>
                </a:cubicBezTo>
                <a:cubicBezTo>
                  <a:pt x="2983602" y="1649536"/>
                  <a:pt x="2935803" y="1717115"/>
                  <a:pt x="2857217" y="1746979"/>
                </a:cubicBezTo>
                <a:cubicBezTo>
                  <a:pt x="2683958" y="1812942"/>
                  <a:pt x="2524323" y="1902997"/>
                  <a:pt x="2381929" y="2021684"/>
                </a:cubicBezTo>
                <a:cubicBezTo>
                  <a:pt x="2038029" y="2308319"/>
                  <a:pt x="1831519" y="2672694"/>
                  <a:pt x="1772099" y="3117347"/>
                </a:cubicBezTo>
                <a:cubicBezTo>
                  <a:pt x="1759860" y="3209018"/>
                  <a:pt x="1758244" y="3302383"/>
                  <a:pt x="1756320" y="3395054"/>
                </a:cubicBezTo>
                <a:cubicBezTo>
                  <a:pt x="1748777" y="3746651"/>
                  <a:pt x="1689895" y="4089012"/>
                  <a:pt x="1575826" y="4421675"/>
                </a:cubicBezTo>
                <a:cubicBezTo>
                  <a:pt x="1540343" y="4525046"/>
                  <a:pt x="1435972" y="4578001"/>
                  <a:pt x="1336296" y="4544519"/>
                </a:cubicBezTo>
                <a:cubicBezTo>
                  <a:pt x="1234696" y="4510421"/>
                  <a:pt x="1182742" y="4405511"/>
                  <a:pt x="1218148" y="4300602"/>
                </a:cubicBezTo>
                <a:cubicBezTo>
                  <a:pt x="1324135" y="3986720"/>
                  <a:pt x="1375782" y="3664601"/>
                  <a:pt x="1378245" y="3333093"/>
                </a:cubicBezTo>
                <a:cubicBezTo>
                  <a:pt x="1384017" y="2557316"/>
                  <a:pt x="1803810" y="1863511"/>
                  <a:pt x="2483606" y="1502831"/>
                </a:cubicBezTo>
                <a:cubicBezTo>
                  <a:pt x="2563732" y="1460344"/>
                  <a:pt x="2647552" y="1423475"/>
                  <a:pt x="2732526" y="1391533"/>
                </a:cubicBezTo>
                <a:cubicBezTo>
                  <a:pt x="2747920" y="1385751"/>
                  <a:pt x="2763394" y="1382145"/>
                  <a:pt x="2778686" y="1380518"/>
                </a:cubicBezTo>
                <a:close/>
                <a:moveTo>
                  <a:pt x="5263954" y="1369442"/>
                </a:moveTo>
                <a:cubicBezTo>
                  <a:pt x="5303411" y="1374349"/>
                  <a:pt x="5341184" y="1392033"/>
                  <a:pt x="5371356" y="1422321"/>
                </a:cubicBezTo>
                <a:cubicBezTo>
                  <a:pt x="5422309" y="1473506"/>
                  <a:pt x="5471878" y="1526384"/>
                  <a:pt x="5518676" y="1581418"/>
                </a:cubicBezTo>
                <a:cubicBezTo>
                  <a:pt x="5836792" y="1955567"/>
                  <a:pt x="6038529" y="2385134"/>
                  <a:pt x="6125890" y="2868197"/>
                </a:cubicBezTo>
                <a:cubicBezTo>
                  <a:pt x="6161834" y="3066547"/>
                  <a:pt x="6172918" y="3266745"/>
                  <a:pt x="6167377" y="3412449"/>
                </a:cubicBezTo>
                <a:cubicBezTo>
                  <a:pt x="6150058" y="4356019"/>
                  <a:pt x="5987960" y="5216310"/>
                  <a:pt x="5678080" y="6048583"/>
                </a:cubicBezTo>
                <a:cubicBezTo>
                  <a:pt x="5639287" y="6152800"/>
                  <a:pt x="5534531" y="6203831"/>
                  <a:pt x="5434394" y="6167655"/>
                </a:cubicBezTo>
                <a:cubicBezTo>
                  <a:pt x="5333102" y="6131095"/>
                  <a:pt x="5284611" y="6023953"/>
                  <a:pt x="5323711" y="5918120"/>
                </a:cubicBezTo>
                <a:cubicBezTo>
                  <a:pt x="5439782" y="5603929"/>
                  <a:pt x="5535917" y="5283889"/>
                  <a:pt x="5609269" y="4957076"/>
                </a:cubicBezTo>
                <a:cubicBezTo>
                  <a:pt x="5685007" y="4619641"/>
                  <a:pt x="5740425" y="4278896"/>
                  <a:pt x="5763516" y="3933764"/>
                </a:cubicBezTo>
                <a:cubicBezTo>
                  <a:pt x="5777448" y="3725484"/>
                  <a:pt x="5790840" y="3516357"/>
                  <a:pt x="5787223" y="3307924"/>
                </a:cubicBezTo>
                <a:cubicBezTo>
                  <a:pt x="5776447" y="2688088"/>
                  <a:pt x="5551465" y="2153994"/>
                  <a:pt x="5121512" y="1706955"/>
                </a:cubicBezTo>
                <a:cubicBezTo>
                  <a:pt x="5091956" y="1676167"/>
                  <a:pt x="5066017" y="1644148"/>
                  <a:pt x="5056242" y="1601584"/>
                </a:cubicBezTo>
                <a:cubicBezTo>
                  <a:pt x="5037153" y="1518610"/>
                  <a:pt x="5073637" y="1434329"/>
                  <a:pt x="5146450" y="1393226"/>
                </a:cubicBezTo>
                <a:cubicBezTo>
                  <a:pt x="5183357" y="1372406"/>
                  <a:pt x="5224498" y="1364536"/>
                  <a:pt x="5263954" y="1369442"/>
                </a:cubicBezTo>
                <a:close/>
                <a:moveTo>
                  <a:pt x="3461891" y="1260300"/>
                </a:moveTo>
                <a:cubicBezTo>
                  <a:pt x="3833116" y="1262224"/>
                  <a:pt x="4181866" y="1351894"/>
                  <a:pt x="4501136" y="1541701"/>
                </a:cubicBezTo>
                <a:cubicBezTo>
                  <a:pt x="5029148" y="1855737"/>
                  <a:pt x="5360118" y="2315093"/>
                  <a:pt x="5493429" y="2915225"/>
                </a:cubicBezTo>
                <a:cubicBezTo>
                  <a:pt x="5529682" y="3078015"/>
                  <a:pt x="5540997" y="3243654"/>
                  <a:pt x="5531452" y="3410294"/>
                </a:cubicBezTo>
                <a:cubicBezTo>
                  <a:pt x="5531452" y="3483492"/>
                  <a:pt x="5534454" y="3556844"/>
                  <a:pt x="5530837" y="3629811"/>
                </a:cubicBezTo>
                <a:cubicBezTo>
                  <a:pt x="5523755" y="3771743"/>
                  <a:pt x="5385980" y="3857410"/>
                  <a:pt x="5261828" y="3797990"/>
                </a:cubicBezTo>
                <a:cubicBezTo>
                  <a:pt x="5190015" y="3763584"/>
                  <a:pt x="5153377" y="3703856"/>
                  <a:pt x="5153531" y="3624269"/>
                </a:cubicBezTo>
                <a:cubicBezTo>
                  <a:pt x="5153685" y="3527903"/>
                  <a:pt x="5159073" y="3431460"/>
                  <a:pt x="5157764" y="3335094"/>
                </a:cubicBezTo>
                <a:cubicBezTo>
                  <a:pt x="5150606" y="2797231"/>
                  <a:pt x="4938401" y="2355348"/>
                  <a:pt x="4523457" y="2014988"/>
                </a:cubicBezTo>
                <a:cubicBezTo>
                  <a:pt x="4218042" y="1764451"/>
                  <a:pt x="3862673" y="1642993"/>
                  <a:pt x="3467510" y="1638606"/>
                </a:cubicBezTo>
                <a:cubicBezTo>
                  <a:pt x="3364140" y="1637451"/>
                  <a:pt x="3285939" y="1573720"/>
                  <a:pt x="3271468" y="1479971"/>
                </a:cubicBezTo>
                <a:cubicBezTo>
                  <a:pt x="3253227" y="1361592"/>
                  <a:pt x="3340741" y="1259684"/>
                  <a:pt x="3461891" y="1260300"/>
                </a:cubicBezTo>
                <a:close/>
                <a:moveTo>
                  <a:pt x="1226133" y="922605"/>
                </a:moveTo>
                <a:cubicBezTo>
                  <a:pt x="1274720" y="921268"/>
                  <a:pt x="1323211" y="939144"/>
                  <a:pt x="1361465" y="976282"/>
                </a:cubicBezTo>
                <a:cubicBezTo>
                  <a:pt x="1438589" y="1051173"/>
                  <a:pt x="1438589" y="1169245"/>
                  <a:pt x="1359310" y="1249370"/>
                </a:cubicBezTo>
                <a:cubicBezTo>
                  <a:pt x="1054048" y="1557942"/>
                  <a:pt x="825448" y="1915235"/>
                  <a:pt x="676127" y="2322789"/>
                </a:cubicBezTo>
                <a:cubicBezTo>
                  <a:pt x="552976" y="2658993"/>
                  <a:pt x="495633" y="3006357"/>
                  <a:pt x="495325" y="3364342"/>
                </a:cubicBezTo>
                <a:cubicBezTo>
                  <a:pt x="495171" y="3602949"/>
                  <a:pt x="449913" y="3834474"/>
                  <a:pt x="367556" y="4058609"/>
                </a:cubicBezTo>
                <a:cubicBezTo>
                  <a:pt x="338384" y="4137888"/>
                  <a:pt x="269650" y="4186225"/>
                  <a:pt x="187524" y="4185840"/>
                </a:cubicBezTo>
                <a:cubicBezTo>
                  <a:pt x="56829" y="4185301"/>
                  <a:pt x="-32687" y="4058378"/>
                  <a:pt x="11340" y="3932995"/>
                </a:cubicBezTo>
                <a:cubicBezTo>
                  <a:pt x="49286" y="3824929"/>
                  <a:pt x="83153" y="3715555"/>
                  <a:pt x="96391" y="3601871"/>
                </a:cubicBezTo>
                <a:cubicBezTo>
                  <a:pt x="108168" y="3501041"/>
                  <a:pt x="114787" y="3399288"/>
                  <a:pt x="117404" y="3297765"/>
                </a:cubicBezTo>
                <a:cubicBezTo>
                  <a:pt x="140341" y="2399682"/>
                  <a:pt x="463614" y="1628215"/>
                  <a:pt x="1090224" y="984209"/>
                </a:cubicBezTo>
                <a:cubicBezTo>
                  <a:pt x="1128863" y="944493"/>
                  <a:pt x="1177546" y="923942"/>
                  <a:pt x="1226133" y="922605"/>
                </a:cubicBezTo>
                <a:close/>
                <a:moveTo>
                  <a:pt x="3423099" y="632227"/>
                </a:moveTo>
                <a:cubicBezTo>
                  <a:pt x="3894154" y="626300"/>
                  <a:pt x="4337114" y="735367"/>
                  <a:pt x="4751750" y="959194"/>
                </a:cubicBezTo>
                <a:cubicBezTo>
                  <a:pt x="4836417" y="1004914"/>
                  <a:pt x="4874978" y="1091506"/>
                  <a:pt x="4850887" y="1179943"/>
                </a:cubicBezTo>
                <a:cubicBezTo>
                  <a:pt x="4828027" y="1264072"/>
                  <a:pt x="4748363" y="1323569"/>
                  <a:pt x="4660002" y="1316951"/>
                </a:cubicBezTo>
                <a:cubicBezTo>
                  <a:pt x="4629060" y="1314641"/>
                  <a:pt x="4596502" y="1304173"/>
                  <a:pt x="4569024" y="1289471"/>
                </a:cubicBezTo>
                <a:cubicBezTo>
                  <a:pt x="4308943" y="1149772"/>
                  <a:pt x="4032853" y="1059871"/>
                  <a:pt x="3739906" y="1025696"/>
                </a:cubicBezTo>
                <a:cubicBezTo>
                  <a:pt x="3236140" y="966814"/>
                  <a:pt x="2758620" y="1054945"/>
                  <a:pt x="2317583" y="1307021"/>
                </a:cubicBezTo>
                <a:cubicBezTo>
                  <a:pt x="1725071" y="1645688"/>
                  <a:pt x="1348766" y="2150840"/>
                  <a:pt x="1185590" y="2814011"/>
                </a:cubicBezTo>
                <a:cubicBezTo>
                  <a:pt x="1177046" y="2848647"/>
                  <a:pt x="1171274" y="2883899"/>
                  <a:pt x="1163577" y="2918766"/>
                </a:cubicBezTo>
                <a:cubicBezTo>
                  <a:pt x="1140024" y="3026447"/>
                  <a:pt x="1042272" y="3091408"/>
                  <a:pt x="937748" y="3069011"/>
                </a:cubicBezTo>
                <a:cubicBezTo>
                  <a:pt x="836455" y="3047382"/>
                  <a:pt x="772571" y="2948553"/>
                  <a:pt x="793198" y="2843567"/>
                </a:cubicBezTo>
                <a:cubicBezTo>
                  <a:pt x="932206" y="2137831"/>
                  <a:pt x="1290423" y="1569564"/>
                  <a:pt x="1870389" y="1144846"/>
                </a:cubicBezTo>
                <a:cubicBezTo>
                  <a:pt x="2290490" y="837120"/>
                  <a:pt x="2763931" y="670173"/>
                  <a:pt x="3283938" y="636383"/>
                </a:cubicBezTo>
                <a:cubicBezTo>
                  <a:pt x="3307106" y="634844"/>
                  <a:pt x="3330274" y="633151"/>
                  <a:pt x="3353442" y="632458"/>
                </a:cubicBezTo>
                <a:cubicBezTo>
                  <a:pt x="3376686" y="631688"/>
                  <a:pt x="3399931" y="632227"/>
                  <a:pt x="3423099" y="632227"/>
                </a:cubicBezTo>
                <a:close/>
                <a:moveTo>
                  <a:pt x="3202504" y="0"/>
                </a:moveTo>
                <a:cubicBezTo>
                  <a:pt x="3329350" y="77"/>
                  <a:pt x="3456119" y="77"/>
                  <a:pt x="3582965" y="77"/>
                </a:cubicBezTo>
                <a:cubicBezTo>
                  <a:pt x="3622913" y="3156"/>
                  <a:pt x="3662860" y="6312"/>
                  <a:pt x="3702807" y="9390"/>
                </a:cubicBezTo>
                <a:cubicBezTo>
                  <a:pt x="4306249" y="55495"/>
                  <a:pt x="4860200" y="246226"/>
                  <a:pt x="5355731" y="593513"/>
                </a:cubicBezTo>
                <a:cubicBezTo>
                  <a:pt x="6104954" y="1118601"/>
                  <a:pt x="6564386" y="1834958"/>
                  <a:pt x="6741648" y="2732269"/>
                </a:cubicBezTo>
                <a:cubicBezTo>
                  <a:pt x="6761660" y="2833485"/>
                  <a:pt x="6695697" y="2931929"/>
                  <a:pt x="6596791" y="2952480"/>
                </a:cubicBezTo>
                <a:cubicBezTo>
                  <a:pt x="6493805" y="2973877"/>
                  <a:pt x="6394361" y="2913533"/>
                  <a:pt x="6373117" y="2810779"/>
                </a:cubicBezTo>
                <a:cubicBezTo>
                  <a:pt x="6338403" y="2642754"/>
                  <a:pt x="6297763" y="2476576"/>
                  <a:pt x="6236496" y="2316094"/>
                </a:cubicBezTo>
                <a:cubicBezTo>
                  <a:pt x="5944857" y="1551786"/>
                  <a:pt x="5429237" y="994063"/>
                  <a:pt x="4688481" y="646852"/>
                </a:cubicBezTo>
                <a:cubicBezTo>
                  <a:pt x="4380218" y="502381"/>
                  <a:pt x="4054944" y="416406"/>
                  <a:pt x="3715353" y="390620"/>
                </a:cubicBezTo>
                <a:cubicBezTo>
                  <a:pt x="3414786" y="367838"/>
                  <a:pt x="3114066" y="370301"/>
                  <a:pt x="2814885" y="412250"/>
                </a:cubicBezTo>
                <a:cubicBezTo>
                  <a:pt x="2587670" y="444115"/>
                  <a:pt x="2380391" y="530551"/>
                  <a:pt x="2186581" y="651241"/>
                </a:cubicBezTo>
                <a:cubicBezTo>
                  <a:pt x="2146480" y="676256"/>
                  <a:pt x="2106994" y="702347"/>
                  <a:pt x="2067432" y="728209"/>
                </a:cubicBezTo>
                <a:cubicBezTo>
                  <a:pt x="1976223" y="787938"/>
                  <a:pt x="1862154" y="767233"/>
                  <a:pt x="1802271" y="680026"/>
                </a:cubicBezTo>
                <a:cubicBezTo>
                  <a:pt x="1742774" y="593282"/>
                  <a:pt x="1765018" y="477674"/>
                  <a:pt x="1854765" y="415867"/>
                </a:cubicBezTo>
                <a:cubicBezTo>
                  <a:pt x="2074590" y="264544"/>
                  <a:pt x="2308424" y="142393"/>
                  <a:pt x="2568889" y="76431"/>
                </a:cubicBezTo>
                <a:cubicBezTo>
                  <a:pt x="2716517" y="39100"/>
                  <a:pt x="2866762" y="19780"/>
                  <a:pt x="3018470" y="10545"/>
                </a:cubicBezTo>
                <a:cubicBezTo>
                  <a:pt x="3079814" y="6773"/>
                  <a:pt x="3141159" y="3541"/>
                  <a:pt x="32025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6" name="Google Shape;746;p43"/>
          <p:cNvGrpSpPr/>
          <p:nvPr/>
        </p:nvGrpSpPr>
        <p:grpSpPr>
          <a:xfrm>
            <a:off x="1106418" y="4556486"/>
            <a:ext cx="2738140" cy="1085948"/>
            <a:chOff x="302738" y="4417056"/>
            <a:chExt cx="2851594" cy="1085948"/>
          </a:xfrm>
        </p:grpSpPr>
        <p:sp>
          <p:nvSpPr>
            <p:cNvPr id="747" name="Google Shape;747;p43"/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0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43"/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9" name="Google Shape;749;p43"/>
          <p:cNvGrpSpPr/>
          <p:nvPr/>
        </p:nvGrpSpPr>
        <p:grpSpPr>
          <a:xfrm>
            <a:off x="8874568" y="5129501"/>
            <a:ext cx="2738140" cy="1085948"/>
            <a:chOff x="302738" y="4417056"/>
            <a:chExt cx="2851594" cy="1085948"/>
          </a:xfrm>
        </p:grpSpPr>
        <p:sp>
          <p:nvSpPr>
            <p:cNvPr id="750" name="Google Shape;750;p43"/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0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43"/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2" name="Google Shape;752;p43"/>
          <p:cNvGrpSpPr/>
          <p:nvPr/>
        </p:nvGrpSpPr>
        <p:grpSpPr>
          <a:xfrm>
            <a:off x="6658237" y="1529300"/>
            <a:ext cx="2738140" cy="1085948"/>
            <a:chOff x="302738" y="4417056"/>
            <a:chExt cx="2851594" cy="1085948"/>
          </a:xfrm>
        </p:grpSpPr>
        <p:sp>
          <p:nvSpPr>
            <p:cNvPr id="753" name="Google Shape;753;p43"/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0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43"/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9" name="Google Shape;759;p44"/>
          <p:cNvGrpSpPr/>
          <p:nvPr/>
        </p:nvGrpSpPr>
        <p:grpSpPr>
          <a:xfrm>
            <a:off x="8970640" y="1431196"/>
            <a:ext cx="879217" cy="886735"/>
            <a:chOff x="3949971" y="3289143"/>
            <a:chExt cx="879217" cy="886735"/>
          </a:xfrm>
        </p:grpSpPr>
        <p:sp>
          <p:nvSpPr>
            <p:cNvPr id="760" name="Google Shape;760;p44"/>
            <p:cNvSpPr/>
            <p:nvPr/>
          </p:nvSpPr>
          <p:spPr>
            <a:xfrm>
              <a:off x="3949971" y="3289143"/>
              <a:ext cx="879217" cy="886734"/>
            </a:xfrm>
            <a:custGeom>
              <a:rect b="b" l="l" r="r" t="t"/>
              <a:pathLst>
                <a:path extrusionOk="0" h="6855646" w="6797527">
                  <a:moveTo>
                    <a:pt x="2093370" y="5591383"/>
                  </a:moveTo>
                  <a:cubicBezTo>
                    <a:pt x="2161181" y="5593230"/>
                    <a:pt x="2217445" y="5623249"/>
                    <a:pt x="2253467" y="5685286"/>
                  </a:cubicBezTo>
                  <a:cubicBezTo>
                    <a:pt x="2289951" y="5748170"/>
                    <a:pt x="2291798" y="5814980"/>
                    <a:pt x="2252544" y="5875940"/>
                  </a:cubicBezTo>
                  <a:cubicBezTo>
                    <a:pt x="2146710" y="6040347"/>
                    <a:pt x="2029178" y="6196519"/>
                    <a:pt x="1899176" y="6342608"/>
                  </a:cubicBezTo>
                  <a:cubicBezTo>
                    <a:pt x="1830904" y="6419269"/>
                    <a:pt x="1714910" y="6422194"/>
                    <a:pt x="1638633" y="6355384"/>
                  </a:cubicBezTo>
                  <a:cubicBezTo>
                    <a:pt x="1562048" y="6288266"/>
                    <a:pt x="1549964" y="6174274"/>
                    <a:pt x="1615696" y="6095380"/>
                  </a:cubicBezTo>
                  <a:cubicBezTo>
                    <a:pt x="1730073" y="5958297"/>
                    <a:pt x="1838062" y="5816596"/>
                    <a:pt x="1938430" y="5668892"/>
                  </a:cubicBezTo>
                  <a:cubicBezTo>
                    <a:pt x="1973836" y="5617014"/>
                    <a:pt x="2026714" y="5592845"/>
                    <a:pt x="2093370" y="5591383"/>
                  </a:cubicBezTo>
                  <a:close/>
                  <a:moveTo>
                    <a:pt x="3586502" y="5588368"/>
                  </a:moveTo>
                  <a:cubicBezTo>
                    <a:pt x="3610910" y="5590845"/>
                    <a:pt x="3635420" y="5598291"/>
                    <a:pt x="3658934" y="5611087"/>
                  </a:cubicBezTo>
                  <a:cubicBezTo>
                    <a:pt x="3751759" y="5661656"/>
                    <a:pt x="3784009" y="5776033"/>
                    <a:pt x="3730131" y="5872707"/>
                  </a:cubicBezTo>
                  <a:cubicBezTo>
                    <a:pt x="3561567" y="6175352"/>
                    <a:pt x="3377224" y="6468222"/>
                    <a:pt x="3179797" y="6752856"/>
                  </a:cubicBezTo>
                  <a:cubicBezTo>
                    <a:pt x="3141543" y="6808043"/>
                    <a:pt x="3088665" y="6836676"/>
                    <a:pt x="3018007" y="6838215"/>
                  </a:cubicBezTo>
                  <a:cubicBezTo>
                    <a:pt x="2947580" y="6835367"/>
                    <a:pt x="2890314" y="6803656"/>
                    <a:pt x="2855524" y="6738232"/>
                  </a:cubicBezTo>
                  <a:cubicBezTo>
                    <a:pt x="2819194" y="6669960"/>
                    <a:pt x="2825890" y="6602842"/>
                    <a:pt x="2868455" y="6538264"/>
                  </a:cubicBezTo>
                  <a:cubicBezTo>
                    <a:pt x="2969978" y="6384017"/>
                    <a:pt x="3073040" y="6230693"/>
                    <a:pt x="3171331" y="6074445"/>
                  </a:cubicBezTo>
                  <a:cubicBezTo>
                    <a:pt x="3250532" y="5948369"/>
                    <a:pt x="3324423" y="5818906"/>
                    <a:pt x="3399238" y="5690058"/>
                  </a:cubicBezTo>
                  <a:cubicBezTo>
                    <a:pt x="3440975" y="5618246"/>
                    <a:pt x="3513279" y="5580940"/>
                    <a:pt x="3586502" y="5588368"/>
                  </a:cubicBezTo>
                  <a:close/>
                  <a:moveTo>
                    <a:pt x="1146313" y="4775343"/>
                  </a:moveTo>
                  <a:cubicBezTo>
                    <a:pt x="1170239" y="4779223"/>
                    <a:pt x="1193864" y="4787723"/>
                    <a:pt x="1215839" y="4801058"/>
                  </a:cubicBezTo>
                  <a:cubicBezTo>
                    <a:pt x="1301891" y="4853321"/>
                    <a:pt x="1333218" y="4965927"/>
                    <a:pt x="1281725" y="5053827"/>
                  </a:cubicBezTo>
                  <a:cubicBezTo>
                    <a:pt x="1187283" y="5215002"/>
                    <a:pt x="1078140" y="5366093"/>
                    <a:pt x="955912" y="5507410"/>
                  </a:cubicBezTo>
                  <a:cubicBezTo>
                    <a:pt x="918890" y="5550205"/>
                    <a:pt x="869860" y="5569678"/>
                    <a:pt x="803589" y="5568985"/>
                  </a:cubicBezTo>
                  <a:cubicBezTo>
                    <a:pt x="737242" y="5565060"/>
                    <a:pt x="679745" y="5530654"/>
                    <a:pt x="646802" y="5461843"/>
                  </a:cubicBezTo>
                  <a:cubicBezTo>
                    <a:pt x="613397" y="5392032"/>
                    <a:pt x="620094" y="5322913"/>
                    <a:pt x="669200" y="5263338"/>
                  </a:cubicBezTo>
                  <a:cubicBezTo>
                    <a:pt x="774880" y="5135030"/>
                    <a:pt x="871477" y="5000641"/>
                    <a:pt x="959222" y="4859402"/>
                  </a:cubicBezTo>
                  <a:cubicBezTo>
                    <a:pt x="1000035" y="4793650"/>
                    <a:pt x="1074533" y="4763704"/>
                    <a:pt x="1146313" y="4775343"/>
                  </a:cubicBezTo>
                  <a:close/>
                  <a:moveTo>
                    <a:pt x="5271911" y="4285054"/>
                  </a:moveTo>
                  <a:cubicBezTo>
                    <a:pt x="5369431" y="4292982"/>
                    <a:pt x="5443784" y="4375108"/>
                    <a:pt x="5443091" y="4494181"/>
                  </a:cubicBezTo>
                  <a:cubicBezTo>
                    <a:pt x="5432624" y="4552139"/>
                    <a:pt x="5419539" y="4629493"/>
                    <a:pt x="5404452" y="4706463"/>
                  </a:cubicBezTo>
                  <a:cubicBezTo>
                    <a:pt x="5277607" y="5353855"/>
                    <a:pt x="5065016" y="5971768"/>
                    <a:pt x="4766836" y="6560201"/>
                  </a:cubicBezTo>
                  <a:cubicBezTo>
                    <a:pt x="4717036" y="6658569"/>
                    <a:pt x="4608817" y="6697592"/>
                    <a:pt x="4513682" y="6652180"/>
                  </a:cubicBezTo>
                  <a:cubicBezTo>
                    <a:pt x="4417470" y="6606229"/>
                    <a:pt x="4380063" y="6494007"/>
                    <a:pt x="4426707" y="6395101"/>
                  </a:cubicBezTo>
                  <a:cubicBezTo>
                    <a:pt x="4491361" y="6258018"/>
                    <a:pt x="4558402" y="6121859"/>
                    <a:pt x="4618284" y="5982698"/>
                  </a:cubicBezTo>
                  <a:cubicBezTo>
                    <a:pt x="4830490" y="5489630"/>
                    <a:pt x="4978657" y="4977550"/>
                    <a:pt x="5067172" y="4448153"/>
                  </a:cubicBezTo>
                  <a:cubicBezTo>
                    <a:pt x="5084490" y="4344551"/>
                    <a:pt x="5169387" y="4276664"/>
                    <a:pt x="5271911" y="4285054"/>
                  </a:cubicBezTo>
                  <a:close/>
                  <a:moveTo>
                    <a:pt x="2779786" y="3896434"/>
                  </a:moveTo>
                  <a:cubicBezTo>
                    <a:pt x="2878462" y="3905670"/>
                    <a:pt x="2952660" y="3986642"/>
                    <a:pt x="2952660" y="4104945"/>
                  </a:cubicBezTo>
                  <a:cubicBezTo>
                    <a:pt x="2941577" y="4161979"/>
                    <a:pt x="2928261" y="4238333"/>
                    <a:pt x="2911866" y="4314148"/>
                  </a:cubicBezTo>
                  <a:cubicBezTo>
                    <a:pt x="2826276" y="4708541"/>
                    <a:pt x="2690963" y="5085231"/>
                    <a:pt x="2506621" y="5444295"/>
                  </a:cubicBezTo>
                  <a:cubicBezTo>
                    <a:pt x="2451126" y="5552360"/>
                    <a:pt x="2327820" y="5588536"/>
                    <a:pt x="2230685" y="5524882"/>
                  </a:cubicBezTo>
                  <a:cubicBezTo>
                    <a:pt x="2149174" y="5471542"/>
                    <a:pt x="2124466" y="5370558"/>
                    <a:pt x="2166184" y="5279040"/>
                  </a:cubicBezTo>
                  <a:cubicBezTo>
                    <a:pt x="2234610" y="5129027"/>
                    <a:pt x="2305499" y="4979782"/>
                    <a:pt x="2366228" y="4826613"/>
                  </a:cubicBezTo>
                  <a:cubicBezTo>
                    <a:pt x="2464595" y="4578847"/>
                    <a:pt x="2530866" y="4321538"/>
                    <a:pt x="2576586" y="4058917"/>
                  </a:cubicBezTo>
                  <a:cubicBezTo>
                    <a:pt x="2594443" y="3956393"/>
                    <a:pt x="2681419" y="3887352"/>
                    <a:pt x="2779786" y="3896434"/>
                  </a:cubicBezTo>
                  <a:close/>
                  <a:moveTo>
                    <a:pt x="4704259" y="3551763"/>
                  </a:moveTo>
                  <a:cubicBezTo>
                    <a:pt x="4815249" y="3551301"/>
                    <a:pt x="4903764" y="3643895"/>
                    <a:pt x="4893297" y="3755886"/>
                  </a:cubicBezTo>
                  <a:cubicBezTo>
                    <a:pt x="4876286" y="3937073"/>
                    <a:pt x="4860430" y="4118645"/>
                    <a:pt x="4834723" y="4298677"/>
                  </a:cubicBezTo>
                  <a:cubicBezTo>
                    <a:pt x="4775379" y="4714082"/>
                    <a:pt x="4672240" y="5119020"/>
                    <a:pt x="4531539" y="5514413"/>
                  </a:cubicBezTo>
                  <a:cubicBezTo>
                    <a:pt x="4376060" y="5951370"/>
                    <a:pt x="4175862" y="6366852"/>
                    <a:pt x="3931483" y="6761014"/>
                  </a:cubicBezTo>
                  <a:cubicBezTo>
                    <a:pt x="3886225" y="6834059"/>
                    <a:pt x="3808255" y="6868464"/>
                    <a:pt x="3727591" y="6851300"/>
                  </a:cubicBezTo>
                  <a:cubicBezTo>
                    <a:pt x="3649543" y="6834751"/>
                    <a:pt x="3591354" y="6770559"/>
                    <a:pt x="3580117" y="6687047"/>
                  </a:cubicBezTo>
                  <a:cubicBezTo>
                    <a:pt x="3573882" y="6640865"/>
                    <a:pt x="3587121" y="6598916"/>
                    <a:pt x="3611366" y="6559739"/>
                  </a:cubicBezTo>
                  <a:cubicBezTo>
                    <a:pt x="3740214" y="6351690"/>
                    <a:pt x="3856438" y="6136867"/>
                    <a:pt x="3959500" y="5914887"/>
                  </a:cubicBezTo>
                  <a:cubicBezTo>
                    <a:pt x="4183790" y="5431671"/>
                    <a:pt x="4342502" y="4927750"/>
                    <a:pt x="4435327" y="4403124"/>
                  </a:cubicBezTo>
                  <a:cubicBezTo>
                    <a:pt x="4474428" y="4182298"/>
                    <a:pt x="4501059" y="3960087"/>
                    <a:pt x="4515837" y="3736336"/>
                  </a:cubicBezTo>
                  <a:cubicBezTo>
                    <a:pt x="4522919" y="3629194"/>
                    <a:pt x="4601890" y="3552225"/>
                    <a:pt x="4704259" y="3551763"/>
                  </a:cubicBezTo>
                  <a:close/>
                  <a:moveTo>
                    <a:pt x="913194" y="3542296"/>
                  </a:moveTo>
                  <a:cubicBezTo>
                    <a:pt x="1022876" y="3545528"/>
                    <a:pt x="1110313" y="3646974"/>
                    <a:pt x="1093611" y="3754193"/>
                  </a:cubicBezTo>
                  <a:cubicBezTo>
                    <a:pt x="1027186" y="4180374"/>
                    <a:pt x="867936" y="4568841"/>
                    <a:pt x="617168" y="4919745"/>
                  </a:cubicBezTo>
                  <a:cubicBezTo>
                    <a:pt x="579992" y="4971700"/>
                    <a:pt x="528345" y="4998024"/>
                    <a:pt x="460843" y="5000025"/>
                  </a:cubicBezTo>
                  <a:cubicBezTo>
                    <a:pt x="389338" y="4997716"/>
                    <a:pt x="331457" y="4965312"/>
                    <a:pt x="296359" y="4898963"/>
                  </a:cubicBezTo>
                  <a:cubicBezTo>
                    <a:pt x="260722" y="4831615"/>
                    <a:pt x="265340" y="4763882"/>
                    <a:pt x="309136" y="4701613"/>
                  </a:cubicBezTo>
                  <a:cubicBezTo>
                    <a:pt x="396573" y="4577230"/>
                    <a:pt x="473774" y="4446998"/>
                    <a:pt x="536812" y="4308529"/>
                  </a:cubicBezTo>
                  <a:cubicBezTo>
                    <a:pt x="623018" y="4119183"/>
                    <a:pt x="683439" y="3921910"/>
                    <a:pt x="717075" y="3716555"/>
                  </a:cubicBezTo>
                  <a:cubicBezTo>
                    <a:pt x="735009" y="3607181"/>
                    <a:pt x="811825" y="3539294"/>
                    <a:pt x="913194" y="3542296"/>
                  </a:cubicBezTo>
                  <a:close/>
                  <a:moveTo>
                    <a:pt x="6585301" y="3151303"/>
                  </a:moveTo>
                  <a:cubicBezTo>
                    <a:pt x="6615893" y="3147831"/>
                    <a:pt x="6648437" y="3152041"/>
                    <a:pt x="6680841" y="3165376"/>
                  </a:cubicBezTo>
                  <a:cubicBezTo>
                    <a:pt x="6733180" y="3186928"/>
                    <a:pt x="6768432" y="3225490"/>
                    <a:pt x="6787290" y="3278905"/>
                  </a:cubicBezTo>
                  <a:cubicBezTo>
                    <a:pt x="6790523" y="3287913"/>
                    <a:pt x="6794063" y="3296840"/>
                    <a:pt x="6797450" y="3305847"/>
                  </a:cubicBezTo>
                  <a:cubicBezTo>
                    <a:pt x="6797527" y="3387896"/>
                    <a:pt x="6797527" y="3470021"/>
                    <a:pt x="6797527" y="3552225"/>
                  </a:cubicBezTo>
                  <a:cubicBezTo>
                    <a:pt x="6794448" y="3609875"/>
                    <a:pt x="6790831" y="3667526"/>
                    <a:pt x="6788291" y="3725253"/>
                  </a:cubicBezTo>
                  <a:cubicBezTo>
                    <a:pt x="6772666" y="4079544"/>
                    <a:pt x="6732795" y="4431219"/>
                    <a:pt x="6672836" y="4780661"/>
                  </a:cubicBezTo>
                  <a:cubicBezTo>
                    <a:pt x="6655903" y="4879490"/>
                    <a:pt x="6584937" y="4944453"/>
                    <a:pt x="6489956" y="4948686"/>
                  </a:cubicBezTo>
                  <a:cubicBezTo>
                    <a:pt x="6404982" y="4952458"/>
                    <a:pt x="6323932" y="4894500"/>
                    <a:pt x="6303382" y="4809525"/>
                  </a:cubicBezTo>
                  <a:cubicBezTo>
                    <a:pt x="6295915" y="4778506"/>
                    <a:pt x="6295762" y="4743485"/>
                    <a:pt x="6301226" y="4711850"/>
                  </a:cubicBezTo>
                  <a:cubicBezTo>
                    <a:pt x="6378658" y="4261424"/>
                    <a:pt x="6418374" y="3807995"/>
                    <a:pt x="6419144" y="3350949"/>
                  </a:cubicBezTo>
                  <a:cubicBezTo>
                    <a:pt x="6419317" y="3241269"/>
                    <a:pt x="6493526" y="3161720"/>
                    <a:pt x="6585301" y="3151303"/>
                  </a:cubicBezTo>
                  <a:close/>
                  <a:moveTo>
                    <a:pt x="3454503" y="3150597"/>
                  </a:moveTo>
                  <a:cubicBezTo>
                    <a:pt x="3558951" y="3149059"/>
                    <a:pt x="3645233" y="3232186"/>
                    <a:pt x="3646696" y="3336633"/>
                  </a:cubicBezTo>
                  <a:cubicBezTo>
                    <a:pt x="3647466" y="3394668"/>
                    <a:pt x="3646773" y="3452703"/>
                    <a:pt x="3646773" y="3510661"/>
                  </a:cubicBezTo>
                  <a:cubicBezTo>
                    <a:pt x="3615138" y="4308144"/>
                    <a:pt x="3417634" y="5061062"/>
                    <a:pt x="3048026" y="5768490"/>
                  </a:cubicBezTo>
                  <a:cubicBezTo>
                    <a:pt x="2893855" y="6063592"/>
                    <a:pt x="2712284" y="6340914"/>
                    <a:pt x="2504620" y="6601149"/>
                  </a:cubicBezTo>
                  <a:cubicBezTo>
                    <a:pt x="2452126" y="6666881"/>
                    <a:pt x="2383238" y="6692204"/>
                    <a:pt x="2302112" y="6669575"/>
                  </a:cubicBezTo>
                  <a:cubicBezTo>
                    <a:pt x="2223295" y="6647638"/>
                    <a:pt x="2177421" y="6592220"/>
                    <a:pt x="2165568" y="6511171"/>
                  </a:cubicBezTo>
                  <a:cubicBezTo>
                    <a:pt x="2157178" y="6453906"/>
                    <a:pt x="2177421" y="6404645"/>
                    <a:pt x="2212981" y="6360002"/>
                  </a:cubicBezTo>
                  <a:cubicBezTo>
                    <a:pt x="2346293" y="6193132"/>
                    <a:pt x="2467751" y="6017949"/>
                    <a:pt x="2577433" y="5834684"/>
                  </a:cubicBezTo>
                  <a:cubicBezTo>
                    <a:pt x="2882387" y="5324760"/>
                    <a:pt x="3087819" y="4777506"/>
                    <a:pt x="3192652" y="4192613"/>
                  </a:cubicBezTo>
                  <a:cubicBezTo>
                    <a:pt x="3242682" y="3913367"/>
                    <a:pt x="3267851" y="3632042"/>
                    <a:pt x="3268313" y="3348409"/>
                  </a:cubicBezTo>
                  <a:cubicBezTo>
                    <a:pt x="3268467" y="3236188"/>
                    <a:pt x="3348669" y="3152214"/>
                    <a:pt x="3454503" y="3150597"/>
                  </a:cubicBezTo>
                  <a:close/>
                  <a:moveTo>
                    <a:pt x="3479193" y="2521216"/>
                  </a:moveTo>
                  <a:cubicBezTo>
                    <a:pt x="3854228" y="2530802"/>
                    <a:pt x="4180211" y="2793478"/>
                    <a:pt x="4260222" y="3175074"/>
                  </a:cubicBezTo>
                  <a:cubicBezTo>
                    <a:pt x="4280849" y="3273134"/>
                    <a:pt x="4277309" y="3372040"/>
                    <a:pt x="4274846" y="3471099"/>
                  </a:cubicBezTo>
                  <a:cubicBezTo>
                    <a:pt x="4262300" y="4025974"/>
                    <a:pt x="4172938" y="4568302"/>
                    <a:pt x="4006376" y="5097777"/>
                  </a:cubicBezTo>
                  <a:cubicBezTo>
                    <a:pt x="3976742" y="5191988"/>
                    <a:pt x="3887611" y="5245405"/>
                    <a:pt x="3791245" y="5228856"/>
                  </a:cubicBezTo>
                  <a:cubicBezTo>
                    <a:pt x="3700421" y="5213231"/>
                    <a:pt x="3632226" y="5128257"/>
                    <a:pt x="3637383" y="5034661"/>
                  </a:cubicBezTo>
                  <a:cubicBezTo>
                    <a:pt x="3638614" y="5012725"/>
                    <a:pt x="3644387" y="4990635"/>
                    <a:pt x="3650929" y="4969468"/>
                  </a:cubicBezTo>
                  <a:cubicBezTo>
                    <a:pt x="3757379" y="4623951"/>
                    <a:pt x="3830962" y="4271815"/>
                    <a:pt x="3868215" y="3912059"/>
                  </a:cubicBezTo>
                  <a:cubicBezTo>
                    <a:pt x="3887996" y="3720943"/>
                    <a:pt x="3898926" y="3529442"/>
                    <a:pt x="3898156" y="3337327"/>
                  </a:cubicBezTo>
                  <a:cubicBezTo>
                    <a:pt x="3897309" y="3135049"/>
                    <a:pt x="3761227" y="2961484"/>
                    <a:pt x="3563646" y="2911145"/>
                  </a:cubicBezTo>
                  <a:cubicBezTo>
                    <a:pt x="3370991" y="2862116"/>
                    <a:pt x="3165251" y="2952940"/>
                    <a:pt x="3069654" y="3129354"/>
                  </a:cubicBezTo>
                  <a:cubicBezTo>
                    <a:pt x="3033094" y="3196703"/>
                    <a:pt x="3017623" y="3269055"/>
                    <a:pt x="3015776" y="3345332"/>
                  </a:cubicBezTo>
                  <a:cubicBezTo>
                    <a:pt x="3013851" y="3426688"/>
                    <a:pt x="2960665" y="3495729"/>
                    <a:pt x="2884619" y="3519744"/>
                  </a:cubicBezTo>
                  <a:cubicBezTo>
                    <a:pt x="2807957" y="3543989"/>
                    <a:pt x="2725446" y="3517666"/>
                    <a:pt x="2676647" y="3453011"/>
                  </a:cubicBezTo>
                  <a:cubicBezTo>
                    <a:pt x="2651632" y="3419915"/>
                    <a:pt x="2639317" y="3382585"/>
                    <a:pt x="2638932" y="3340867"/>
                  </a:cubicBezTo>
                  <a:cubicBezTo>
                    <a:pt x="2635468" y="2945552"/>
                    <a:pt x="2925490" y="2599418"/>
                    <a:pt x="3316034" y="2532993"/>
                  </a:cubicBezTo>
                  <a:cubicBezTo>
                    <a:pt x="3371039" y="2523641"/>
                    <a:pt x="3425616" y="2519846"/>
                    <a:pt x="3479193" y="2521216"/>
                  </a:cubicBezTo>
                  <a:close/>
                  <a:moveTo>
                    <a:pt x="3505307" y="1890232"/>
                  </a:moveTo>
                  <a:cubicBezTo>
                    <a:pt x="4060443" y="1909076"/>
                    <a:pt x="4574895" y="2249743"/>
                    <a:pt x="4795315" y="2781375"/>
                  </a:cubicBezTo>
                  <a:cubicBezTo>
                    <a:pt x="4836878" y="2881589"/>
                    <a:pt x="4794006" y="2990888"/>
                    <a:pt x="4697024" y="3032219"/>
                  </a:cubicBezTo>
                  <a:cubicBezTo>
                    <a:pt x="4599042" y="3074014"/>
                    <a:pt x="4490976" y="3029448"/>
                    <a:pt x="4446796" y="2927387"/>
                  </a:cubicBezTo>
                  <a:cubicBezTo>
                    <a:pt x="4334497" y="2667768"/>
                    <a:pt x="4150539" y="2478269"/>
                    <a:pt x="3893230" y="2360812"/>
                  </a:cubicBezTo>
                  <a:cubicBezTo>
                    <a:pt x="3268313" y="2075487"/>
                    <a:pt x="2519166" y="2470572"/>
                    <a:pt x="2404636" y="3147135"/>
                  </a:cubicBezTo>
                  <a:cubicBezTo>
                    <a:pt x="2390242" y="3232110"/>
                    <a:pt x="2388010" y="3319084"/>
                    <a:pt x="2380159" y="3405137"/>
                  </a:cubicBezTo>
                  <a:cubicBezTo>
                    <a:pt x="2382699" y="3405675"/>
                    <a:pt x="2385162" y="3406137"/>
                    <a:pt x="2387625" y="3406522"/>
                  </a:cubicBezTo>
                  <a:cubicBezTo>
                    <a:pt x="2358223" y="4373338"/>
                    <a:pt x="2033180" y="5225855"/>
                    <a:pt x="1399027" y="5958991"/>
                  </a:cubicBezTo>
                  <a:cubicBezTo>
                    <a:pt x="1343993" y="6022568"/>
                    <a:pt x="1275567" y="6045659"/>
                    <a:pt x="1194518" y="6021875"/>
                  </a:cubicBezTo>
                  <a:cubicBezTo>
                    <a:pt x="1118626" y="5999631"/>
                    <a:pt x="1068519" y="5935054"/>
                    <a:pt x="1062284" y="5854004"/>
                  </a:cubicBezTo>
                  <a:cubicBezTo>
                    <a:pt x="1058051" y="5799587"/>
                    <a:pt x="1077062" y="5752712"/>
                    <a:pt x="1112930" y="5711841"/>
                  </a:cubicBezTo>
                  <a:cubicBezTo>
                    <a:pt x="1249936" y="5555901"/>
                    <a:pt x="1372857" y="5389569"/>
                    <a:pt x="1480999" y="5212308"/>
                  </a:cubicBezTo>
                  <a:cubicBezTo>
                    <a:pt x="1723069" y="4815298"/>
                    <a:pt x="1882396" y="4387347"/>
                    <a:pt x="1959443" y="3928838"/>
                  </a:cubicBezTo>
                  <a:cubicBezTo>
                    <a:pt x="1994156" y="3722329"/>
                    <a:pt x="2004547" y="3514125"/>
                    <a:pt x="2009396" y="3304922"/>
                  </a:cubicBezTo>
                  <a:cubicBezTo>
                    <a:pt x="2024944" y="2638519"/>
                    <a:pt x="2488302" y="2074178"/>
                    <a:pt x="3137310" y="1925550"/>
                  </a:cubicBezTo>
                  <a:cubicBezTo>
                    <a:pt x="3222766" y="1905980"/>
                    <a:pt x="3308566" y="1894549"/>
                    <a:pt x="3393813" y="1890793"/>
                  </a:cubicBezTo>
                  <a:cubicBezTo>
                    <a:pt x="3431108" y="1889150"/>
                    <a:pt x="3468298" y="1888976"/>
                    <a:pt x="3505307" y="1890232"/>
                  </a:cubicBezTo>
                  <a:close/>
                  <a:moveTo>
                    <a:pt x="2778686" y="1380518"/>
                  </a:moveTo>
                  <a:cubicBezTo>
                    <a:pt x="2885730" y="1369128"/>
                    <a:pt x="2983890" y="1454678"/>
                    <a:pt x="2983756" y="1569102"/>
                  </a:cubicBezTo>
                  <a:cubicBezTo>
                    <a:pt x="2983602" y="1649536"/>
                    <a:pt x="2935803" y="1717115"/>
                    <a:pt x="2857217" y="1746979"/>
                  </a:cubicBezTo>
                  <a:cubicBezTo>
                    <a:pt x="2683958" y="1812942"/>
                    <a:pt x="2524323" y="1902997"/>
                    <a:pt x="2381929" y="2021684"/>
                  </a:cubicBezTo>
                  <a:cubicBezTo>
                    <a:pt x="2038029" y="2308319"/>
                    <a:pt x="1831519" y="2672694"/>
                    <a:pt x="1772099" y="3117347"/>
                  </a:cubicBezTo>
                  <a:cubicBezTo>
                    <a:pt x="1759860" y="3209018"/>
                    <a:pt x="1758244" y="3302383"/>
                    <a:pt x="1756320" y="3395054"/>
                  </a:cubicBezTo>
                  <a:cubicBezTo>
                    <a:pt x="1748777" y="3746651"/>
                    <a:pt x="1689895" y="4089012"/>
                    <a:pt x="1575826" y="4421675"/>
                  </a:cubicBezTo>
                  <a:cubicBezTo>
                    <a:pt x="1540343" y="4525046"/>
                    <a:pt x="1435972" y="4578001"/>
                    <a:pt x="1336296" y="4544519"/>
                  </a:cubicBezTo>
                  <a:cubicBezTo>
                    <a:pt x="1234696" y="4510421"/>
                    <a:pt x="1182742" y="4405511"/>
                    <a:pt x="1218148" y="4300602"/>
                  </a:cubicBezTo>
                  <a:cubicBezTo>
                    <a:pt x="1324135" y="3986720"/>
                    <a:pt x="1375782" y="3664601"/>
                    <a:pt x="1378245" y="3333093"/>
                  </a:cubicBezTo>
                  <a:cubicBezTo>
                    <a:pt x="1384017" y="2557316"/>
                    <a:pt x="1803810" y="1863511"/>
                    <a:pt x="2483606" y="1502831"/>
                  </a:cubicBezTo>
                  <a:cubicBezTo>
                    <a:pt x="2563732" y="1460344"/>
                    <a:pt x="2647552" y="1423475"/>
                    <a:pt x="2732526" y="1391533"/>
                  </a:cubicBezTo>
                  <a:cubicBezTo>
                    <a:pt x="2747920" y="1385751"/>
                    <a:pt x="2763394" y="1382145"/>
                    <a:pt x="2778686" y="1380518"/>
                  </a:cubicBezTo>
                  <a:close/>
                  <a:moveTo>
                    <a:pt x="5263954" y="1369442"/>
                  </a:moveTo>
                  <a:cubicBezTo>
                    <a:pt x="5303411" y="1374349"/>
                    <a:pt x="5341184" y="1392033"/>
                    <a:pt x="5371356" y="1422321"/>
                  </a:cubicBezTo>
                  <a:cubicBezTo>
                    <a:pt x="5422309" y="1473506"/>
                    <a:pt x="5471878" y="1526384"/>
                    <a:pt x="5518676" y="1581418"/>
                  </a:cubicBezTo>
                  <a:cubicBezTo>
                    <a:pt x="5836792" y="1955567"/>
                    <a:pt x="6038529" y="2385134"/>
                    <a:pt x="6125890" y="2868197"/>
                  </a:cubicBezTo>
                  <a:cubicBezTo>
                    <a:pt x="6161834" y="3066547"/>
                    <a:pt x="6172918" y="3266745"/>
                    <a:pt x="6167377" y="3412449"/>
                  </a:cubicBezTo>
                  <a:cubicBezTo>
                    <a:pt x="6150058" y="4356019"/>
                    <a:pt x="5987960" y="5216310"/>
                    <a:pt x="5678080" y="6048583"/>
                  </a:cubicBezTo>
                  <a:cubicBezTo>
                    <a:pt x="5639287" y="6152800"/>
                    <a:pt x="5534531" y="6203831"/>
                    <a:pt x="5434394" y="6167655"/>
                  </a:cubicBezTo>
                  <a:cubicBezTo>
                    <a:pt x="5333102" y="6131095"/>
                    <a:pt x="5284611" y="6023953"/>
                    <a:pt x="5323711" y="5918120"/>
                  </a:cubicBezTo>
                  <a:cubicBezTo>
                    <a:pt x="5439782" y="5603929"/>
                    <a:pt x="5535917" y="5283889"/>
                    <a:pt x="5609269" y="4957076"/>
                  </a:cubicBezTo>
                  <a:cubicBezTo>
                    <a:pt x="5685007" y="4619641"/>
                    <a:pt x="5740425" y="4278896"/>
                    <a:pt x="5763516" y="3933764"/>
                  </a:cubicBezTo>
                  <a:cubicBezTo>
                    <a:pt x="5777448" y="3725484"/>
                    <a:pt x="5790840" y="3516357"/>
                    <a:pt x="5787223" y="3307924"/>
                  </a:cubicBezTo>
                  <a:cubicBezTo>
                    <a:pt x="5776447" y="2688088"/>
                    <a:pt x="5551465" y="2153994"/>
                    <a:pt x="5121512" y="1706955"/>
                  </a:cubicBezTo>
                  <a:cubicBezTo>
                    <a:pt x="5091956" y="1676167"/>
                    <a:pt x="5066017" y="1644148"/>
                    <a:pt x="5056242" y="1601584"/>
                  </a:cubicBezTo>
                  <a:cubicBezTo>
                    <a:pt x="5037153" y="1518610"/>
                    <a:pt x="5073637" y="1434329"/>
                    <a:pt x="5146450" y="1393226"/>
                  </a:cubicBezTo>
                  <a:cubicBezTo>
                    <a:pt x="5183357" y="1372406"/>
                    <a:pt x="5224498" y="1364536"/>
                    <a:pt x="5263954" y="1369442"/>
                  </a:cubicBezTo>
                  <a:close/>
                  <a:moveTo>
                    <a:pt x="3461891" y="1260300"/>
                  </a:moveTo>
                  <a:cubicBezTo>
                    <a:pt x="3833116" y="1262224"/>
                    <a:pt x="4181866" y="1351894"/>
                    <a:pt x="4501136" y="1541701"/>
                  </a:cubicBezTo>
                  <a:cubicBezTo>
                    <a:pt x="5029148" y="1855737"/>
                    <a:pt x="5360118" y="2315093"/>
                    <a:pt x="5493429" y="2915225"/>
                  </a:cubicBezTo>
                  <a:cubicBezTo>
                    <a:pt x="5529682" y="3078015"/>
                    <a:pt x="5540997" y="3243654"/>
                    <a:pt x="5531452" y="3410294"/>
                  </a:cubicBezTo>
                  <a:cubicBezTo>
                    <a:pt x="5531452" y="3483492"/>
                    <a:pt x="5534454" y="3556844"/>
                    <a:pt x="5530837" y="3629811"/>
                  </a:cubicBezTo>
                  <a:cubicBezTo>
                    <a:pt x="5523755" y="3771743"/>
                    <a:pt x="5385980" y="3857410"/>
                    <a:pt x="5261828" y="3797990"/>
                  </a:cubicBezTo>
                  <a:cubicBezTo>
                    <a:pt x="5190015" y="3763584"/>
                    <a:pt x="5153377" y="3703856"/>
                    <a:pt x="5153531" y="3624269"/>
                  </a:cubicBezTo>
                  <a:cubicBezTo>
                    <a:pt x="5153685" y="3527903"/>
                    <a:pt x="5159073" y="3431460"/>
                    <a:pt x="5157764" y="3335094"/>
                  </a:cubicBezTo>
                  <a:cubicBezTo>
                    <a:pt x="5150606" y="2797231"/>
                    <a:pt x="4938401" y="2355348"/>
                    <a:pt x="4523457" y="2014988"/>
                  </a:cubicBezTo>
                  <a:cubicBezTo>
                    <a:pt x="4218042" y="1764451"/>
                    <a:pt x="3862673" y="1642993"/>
                    <a:pt x="3467510" y="1638606"/>
                  </a:cubicBezTo>
                  <a:cubicBezTo>
                    <a:pt x="3364140" y="1637451"/>
                    <a:pt x="3285939" y="1573720"/>
                    <a:pt x="3271468" y="1479971"/>
                  </a:cubicBezTo>
                  <a:cubicBezTo>
                    <a:pt x="3253227" y="1361592"/>
                    <a:pt x="3340741" y="1259684"/>
                    <a:pt x="3461891" y="1260300"/>
                  </a:cubicBezTo>
                  <a:close/>
                  <a:moveTo>
                    <a:pt x="1226133" y="922605"/>
                  </a:moveTo>
                  <a:cubicBezTo>
                    <a:pt x="1274720" y="921268"/>
                    <a:pt x="1323211" y="939144"/>
                    <a:pt x="1361465" y="976282"/>
                  </a:cubicBezTo>
                  <a:cubicBezTo>
                    <a:pt x="1438589" y="1051173"/>
                    <a:pt x="1438589" y="1169245"/>
                    <a:pt x="1359310" y="1249370"/>
                  </a:cubicBezTo>
                  <a:cubicBezTo>
                    <a:pt x="1054048" y="1557942"/>
                    <a:pt x="825448" y="1915235"/>
                    <a:pt x="676127" y="2322789"/>
                  </a:cubicBezTo>
                  <a:cubicBezTo>
                    <a:pt x="552976" y="2658993"/>
                    <a:pt x="495633" y="3006357"/>
                    <a:pt x="495325" y="3364342"/>
                  </a:cubicBezTo>
                  <a:cubicBezTo>
                    <a:pt x="495171" y="3602949"/>
                    <a:pt x="449913" y="3834474"/>
                    <a:pt x="367556" y="4058609"/>
                  </a:cubicBezTo>
                  <a:cubicBezTo>
                    <a:pt x="338384" y="4137888"/>
                    <a:pt x="269650" y="4186225"/>
                    <a:pt x="187524" y="4185840"/>
                  </a:cubicBezTo>
                  <a:cubicBezTo>
                    <a:pt x="56829" y="4185301"/>
                    <a:pt x="-32687" y="4058378"/>
                    <a:pt x="11340" y="3932995"/>
                  </a:cubicBezTo>
                  <a:cubicBezTo>
                    <a:pt x="49286" y="3824929"/>
                    <a:pt x="83153" y="3715555"/>
                    <a:pt x="96391" y="3601871"/>
                  </a:cubicBezTo>
                  <a:cubicBezTo>
                    <a:pt x="108168" y="3501041"/>
                    <a:pt x="114787" y="3399288"/>
                    <a:pt x="117404" y="3297765"/>
                  </a:cubicBezTo>
                  <a:cubicBezTo>
                    <a:pt x="140341" y="2399682"/>
                    <a:pt x="463614" y="1628215"/>
                    <a:pt x="1090224" y="984209"/>
                  </a:cubicBezTo>
                  <a:cubicBezTo>
                    <a:pt x="1128863" y="944493"/>
                    <a:pt x="1177546" y="923942"/>
                    <a:pt x="1226133" y="922605"/>
                  </a:cubicBezTo>
                  <a:close/>
                  <a:moveTo>
                    <a:pt x="3423099" y="632227"/>
                  </a:moveTo>
                  <a:cubicBezTo>
                    <a:pt x="3894154" y="626300"/>
                    <a:pt x="4337114" y="735367"/>
                    <a:pt x="4751750" y="959194"/>
                  </a:cubicBezTo>
                  <a:cubicBezTo>
                    <a:pt x="4836417" y="1004914"/>
                    <a:pt x="4874978" y="1091506"/>
                    <a:pt x="4850887" y="1179943"/>
                  </a:cubicBezTo>
                  <a:cubicBezTo>
                    <a:pt x="4828027" y="1264072"/>
                    <a:pt x="4748363" y="1323569"/>
                    <a:pt x="4660002" y="1316951"/>
                  </a:cubicBezTo>
                  <a:cubicBezTo>
                    <a:pt x="4629060" y="1314641"/>
                    <a:pt x="4596502" y="1304173"/>
                    <a:pt x="4569024" y="1289471"/>
                  </a:cubicBezTo>
                  <a:cubicBezTo>
                    <a:pt x="4308943" y="1149772"/>
                    <a:pt x="4032853" y="1059871"/>
                    <a:pt x="3739906" y="1025696"/>
                  </a:cubicBezTo>
                  <a:cubicBezTo>
                    <a:pt x="3236140" y="966814"/>
                    <a:pt x="2758620" y="1054945"/>
                    <a:pt x="2317583" y="1307021"/>
                  </a:cubicBezTo>
                  <a:cubicBezTo>
                    <a:pt x="1725071" y="1645688"/>
                    <a:pt x="1348766" y="2150840"/>
                    <a:pt x="1185590" y="2814011"/>
                  </a:cubicBezTo>
                  <a:cubicBezTo>
                    <a:pt x="1177046" y="2848647"/>
                    <a:pt x="1171274" y="2883899"/>
                    <a:pt x="1163577" y="2918766"/>
                  </a:cubicBezTo>
                  <a:cubicBezTo>
                    <a:pt x="1140024" y="3026447"/>
                    <a:pt x="1042272" y="3091408"/>
                    <a:pt x="937748" y="3069011"/>
                  </a:cubicBezTo>
                  <a:cubicBezTo>
                    <a:pt x="836455" y="3047382"/>
                    <a:pt x="772571" y="2948553"/>
                    <a:pt x="793198" y="2843567"/>
                  </a:cubicBezTo>
                  <a:cubicBezTo>
                    <a:pt x="932206" y="2137831"/>
                    <a:pt x="1290423" y="1569564"/>
                    <a:pt x="1870389" y="1144846"/>
                  </a:cubicBezTo>
                  <a:cubicBezTo>
                    <a:pt x="2290490" y="837120"/>
                    <a:pt x="2763931" y="670173"/>
                    <a:pt x="3283938" y="636383"/>
                  </a:cubicBezTo>
                  <a:cubicBezTo>
                    <a:pt x="3307106" y="634844"/>
                    <a:pt x="3330274" y="633151"/>
                    <a:pt x="3353442" y="632458"/>
                  </a:cubicBezTo>
                  <a:cubicBezTo>
                    <a:pt x="3376686" y="631688"/>
                    <a:pt x="3399931" y="632227"/>
                    <a:pt x="3423099" y="632227"/>
                  </a:cubicBezTo>
                  <a:close/>
                  <a:moveTo>
                    <a:pt x="3202504" y="0"/>
                  </a:moveTo>
                  <a:cubicBezTo>
                    <a:pt x="3329350" y="77"/>
                    <a:pt x="3456119" y="77"/>
                    <a:pt x="3582965" y="77"/>
                  </a:cubicBezTo>
                  <a:cubicBezTo>
                    <a:pt x="3622913" y="3156"/>
                    <a:pt x="3662860" y="6312"/>
                    <a:pt x="3702807" y="9390"/>
                  </a:cubicBezTo>
                  <a:cubicBezTo>
                    <a:pt x="4306249" y="55495"/>
                    <a:pt x="4860200" y="246226"/>
                    <a:pt x="5355731" y="593513"/>
                  </a:cubicBezTo>
                  <a:cubicBezTo>
                    <a:pt x="6104954" y="1118601"/>
                    <a:pt x="6564386" y="1834958"/>
                    <a:pt x="6741648" y="2732269"/>
                  </a:cubicBezTo>
                  <a:cubicBezTo>
                    <a:pt x="6761660" y="2833485"/>
                    <a:pt x="6695697" y="2931929"/>
                    <a:pt x="6596791" y="2952480"/>
                  </a:cubicBezTo>
                  <a:cubicBezTo>
                    <a:pt x="6493805" y="2973877"/>
                    <a:pt x="6394361" y="2913533"/>
                    <a:pt x="6373117" y="2810779"/>
                  </a:cubicBezTo>
                  <a:cubicBezTo>
                    <a:pt x="6338403" y="2642754"/>
                    <a:pt x="6297763" y="2476576"/>
                    <a:pt x="6236496" y="2316094"/>
                  </a:cubicBezTo>
                  <a:cubicBezTo>
                    <a:pt x="5944857" y="1551786"/>
                    <a:pt x="5429237" y="994063"/>
                    <a:pt x="4688481" y="646852"/>
                  </a:cubicBezTo>
                  <a:cubicBezTo>
                    <a:pt x="4380218" y="502381"/>
                    <a:pt x="4054944" y="416406"/>
                    <a:pt x="3715353" y="390620"/>
                  </a:cubicBezTo>
                  <a:cubicBezTo>
                    <a:pt x="3414786" y="367838"/>
                    <a:pt x="3114066" y="370301"/>
                    <a:pt x="2814885" y="412250"/>
                  </a:cubicBezTo>
                  <a:cubicBezTo>
                    <a:pt x="2587670" y="444115"/>
                    <a:pt x="2380391" y="530551"/>
                    <a:pt x="2186581" y="651241"/>
                  </a:cubicBezTo>
                  <a:cubicBezTo>
                    <a:pt x="2146480" y="676256"/>
                    <a:pt x="2106994" y="702347"/>
                    <a:pt x="2067432" y="728209"/>
                  </a:cubicBezTo>
                  <a:cubicBezTo>
                    <a:pt x="1976223" y="787938"/>
                    <a:pt x="1862154" y="767233"/>
                    <a:pt x="1802271" y="680026"/>
                  </a:cubicBezTo>
                  <a:cubicBezTo>
                    <a:pt x="1742774" y="593282"/>
                    <a:pt x="1765018" y="477674"/>
                    <a:pt x="1854765" y="415867"/>
                  </a:cubicBezTo>
                  <a:cubicBezTo>
                    <a:pt x="2074590" y="264544"/>
                    <a:pt x="2308424" y="142393"/>
                    <a:pt x="2568889" y="76431"/>
                  </a:cubicBezTo>
                  <a:cubicBezTo>
                    <a:pt x="2716517" y="39100"/>
                    <a:pt x="2866762" y="19780"/>
                    <a:pt x="3018470" y="10545"/>
                  </a:cubicBezTo>
                  <a:cubicBezTo>
                    <a:pt x="3079814" y="6773"/>
                    <a:pt x="3141159" y="3541"/>
                    <a:pt x="32025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3949971" y="3746797"/>
              <a:ext cx="879217" cy="429081"/>
            </a:xfrm>
            <a:custGeom>
              <a:rect b="b" l="l" r="r" t="t"/>
              <a:pathLst>
                <a:path extrusionOk="0" h="429081" w="879217">
                  <a:moveTo>
                    <a:pt x="270764" y="265557"/>
                  </a:moveTo>
                  <a:cubicBezTo>
                    <a:pt x="279535" y="265796"/>
                    <a:pt x="286813" y="269678"/>
                    <a:pt x="291472" y="277703"/>
                  </a:cubicBezTo>
                  <a:cubicBezTo>
                    <a:pt x="296191" y="285836"/>
                    <a:pt x="296430" y="294478"/>
                    <a:pt x="291353" y="302362"/>
                  </a:cubicBezTo>
                  <a:cubicBezTo>
                    <a:pt x="277664" y="323627"/>
                    <a:pt x="262462" y="343827"/>
                    <a:pt x="245647" y="362723"/>
                  </a:cubicBezTo>
                  <a:cubicBezTo>
                    <a:pt x="236816" y="372639"/>
                    <a:pt x="221813" y="373017"/>
                    <a:pt x="211947" y="364375"/>
                  </a:cubicBezTo>
                  <a:cubicBezTo>
                    <a:pt x="202041" y="355694"/>
                    <a:pt x="200478" y="340950"/>
                    <a:pt x="208980" y="330746"/>
                  </a:cubicBezTo>
                  <a:cubicBezTo>
                    <a:pt x="223774" y="313015"/>
                    <a:pt x="237742" y="294687"/>
                    <a:pt x="250724" y="275582"/>
                  </a:cubicBezTo>
                  <a:cubicBezTo>
                    <a:pt x="255303" y="268872"/>
                    <a:pt x="262143" y="265746"/>
                    <a:pt x="270764" y="265557"/>
                  </a:cubicBezTo>
                  <a:close/>
                  <a:moveTo>
                    <a:pt x="463892" y="265167"/>
                  </a:moveTo>
                  <a:cubicBezTo>
                    <a:pt x="467049" y="265487"/>
                    <a:pt x="470219" y="266450"/>
                    <a:pt x="473260" y="268105"/>
                  </a:cubicBezTo>
                  <a:cubicBezTo>
                    <a:pt x="485266" y="274646"/>
                    <a:pt x="489438" y="289440"/>
                    <a:pt x="482469" y="301944"/>
                  </a:cubicBezTo>
                  <a:cubicBezTo>
                    <a:pt x="460666" y="341089"/>
                    <a:pt x="436823" y="378970"/>
                    <a:pt x="411287" y="415786"/>
                  </a:cubicBezTo>
                  <a:cubicBezTo>
                    <a:pt x="406339" y="422924"/>
                    <a:pt x="399499" y="426628"/>
                    <a:pt x="390360" y="426827"/>
                  </a:cubicBezTo>
                  <a:cubicBezTo>
                    <a:pt x="381251" y="426458"/>
                    <a:pt x="373844" y="422357"/>
                    <a:pt x="369344" y="413894"/>
                  </a:cubicBezTo>
                  <a:cubicBezTo>
                    <a:pt x="364645" y="405064"/>
                    <a:pt x="365511" y="396383"/>
                    <a:pt x="371017" y="388030"/>
                  </a:cubicBezTo>
                  <a:cubicBezTo>
                    <a:pt x="384148" y="368079"/>
                    <a:pt x="397478" y="348247"/>
                    <a:pt x="410192" y="328038"/>
                  </a:cubicBezTo>
                  <a:cubicBezTo>
                    <a:pt x="420436" y="311731"/>
                    <a:pt x="429993" y="294985"/>
                    <a:pt x="439670" y="278320"/>
                  </a:cubicBezTo>
                  <a:cubicBezTo>
                    <a:pt x="445069" y="269031"/>
                    <a:pt x="454421" y="264206"/>
                    <a:pt x="463892" y="265167"/>
                  </a:cubicBezTo>
                  <a:close/>
                  <a:moveTo>
                    <a:pt x="148268" y="160007"/>
                  </a:moveTo>
                  <a:cubicBezTo>
                    <a:pt x="151363" y="160509"/>
                    <a:pt x="154419" y="161609"/>
                    <a:pt x="157261" y="163333"/>
                  </a:cubicBezTo>
                  <a:cubicBezTo>
                    <a:pt x="168391" y="170093"/>
                    <a:pt x="172443" y="184658"/>
                    <a:pt x="165783" y="196027"/>
                  </a:cubicBezTo>
                  <a:cubicBezTo>
                    <a:pt x="153568" y="216874"/>
                    <a:pt x="139451" y="236417"/>
                    <a:pt x="123641" y="254695"/>
                  </a:cubicBezTo>
                  <a:cubicBezTo>
                    <a:pt x="118853" y="260231"/>
                    <a:pt x="112511" y="262749"/>
                    <a:pt x="103939" y="262660"/>
                  </a:cubicBezTo>
                  <a:cubicBezTo>
                    <a:pt x="95358" y="262152"/>
                    <a:pt x="87921" y="257702"/>
                    <a:pt x="83660" y="248802"/>
                  </a:cubicBezTo>
                  <a:cubicBezTo>
                    <a:pt x="79339" y="239772"/>
                    <a:pt x="80205" y="230832"/>
                    <a:pt x="86557" y="223126"/>
                  </a:cubicBezTo>
                  <a:cubicBezTo>
                    <a:pt x="100226" y="206530"/>
                    <a:pt x="112720" y="189148"/>
                    <a:pt x="124069" y="170880"/>
                  </a:cubicBezTo>
                  <a:cubicBezTo>
                    <a:pt x="129348" y="162375"/>
                    <a:pt x="138984" y="158502"/>
                    <a:pt x="148268" y="160007"/>
                  </a:cubicBezTo>
                  <a:close/>
                  <a:moveTo>
                    <a:pt x="681888" y="96592"/>
                  </a:moveTo>
                  <a:cubicBezTo>
                    <a:pt x="694502" y="97617"/>
                    <a:pt x="704119" y="108239"/>
                    <a:pt x="704030" y="123641"/>
                  </a:cubicBezTo>
                  <a:cubicBezTo>
                    <a:pt x="702676" y="131137"/>
                    <a:pt x="700983" y="141142"/>
                    <a:pt x="699032" y="151098"/>
                  </a:cubicBezTo>
                  <a:cubicBezTo>
                    <a:pt x="682625" y="234834"/>
                    <a:pt x="655128" y="314757"/>
                    <a:pt x="616560" y="390867"/>
                  </a:cubicBezTo>
                  <a:cubicBezTo>
                    <a:pt x="610119" y="403591"/>
                    <a:pt x="596121" y="408638"/>
                    <a:pt x="583816" y="402764"/>
                  </a:cubicBezTo>
                  <a:cubicBezTo>
                    <a:pt x="571372" y="396821"/>
                    <a:pt x="566534" y="382305"/>
                    <a:pt x="572567" y="369513"/>
                  </a:cubicBezTo>
                  <a:cubicBezTo>
                    <a:pt x="580929" y="351782"/>
                    <a:pt x="589601" y="334170"/>
                    <a:pt x="597346" y="316171"/>
                  </a:cubicBezTo>
                  <a:cubicBezTo>
                    <a:pt x="624793" y="252396"/>
                    <a:pt x="643958" y="186161"/>
                    <a:pt x="655407" y="117687"/>
                  </a:cubicBezTo>
                  <a:cubicBezTo>
                    <a:pt x="657647" y="104287"/>
                    <a:pt x="668628" y="95506"/>
                    <a:pt x="681888" y="96592"/>
                  </a:cubicBezTo>
                  <a:close/>
                  <a:moveTo>
                    <a:pt x="359548" y="46326"/>
                  </a:moveTo>
                  <a:cubicBezTo>
                    <a:pt x="372311" y="47521"/>
                    <a:pt x="381908" y="57994"/>
                    <a:pt x="381908" y="73296"/>
                  </a:cubicBezTo>
                  <a:cubicBezTo>
                    <a:pt x="380475" y="80673"/>
                    <a:pt x="378752" y="90548"/>
                    <a:pt x="376632" y="100355"/>
                  </a:cubicBezTo>
                  <a:cubicBezTo>
                    <a:pt x="365561" y="151367"/>
                    <a:pt x="348059" y="200089"/>
                    <a:pt x="324216" y="246532"/>
                  </a:cubicBezTo>
                  <a:cubicBezTo>
                    <a:pt x="317038" y="260509"/>
                    <a:pt x="301089" y="265189"/>
                    <a:pt x="288525" y="256955"/>
                  </a:cubicBezTo>
                  <a:cubicBezTo>
                    <a:pt x="277982" y="250056"/>
                    <a:pt x="274786" y="236995"/>
                    <a:pt x="280182" y="225157"/>
                  </a:cubicBezTo>
                  <a:cubicBezTo>
                    <a:pt x="289033" y="205754"/>
                    <a:pt x="298202" y="186450"/>
                    <a:pt x="306057" y="166639"/>
                  </a:cubicBezTo>
                  <a:cubicBezTo>
                    <a:pt x="318780" y="134592"/>
                    <a:pt x="327352" y="101310"/>
                    <a:pt x="333265" y="67342"/>
                  </a:cubicBezTo>
                  <a:cubicBezTo>
                    <a:pt x="335575" y="54081"/>
                    <a:pt x="346825" y="45151"/>
                    <a:pt x="359548" y="46326"/>
                  </a:cubicBezTo>
                  <a:close/>
                  <a:moveTo>
                    <a:pt x="608466" y="1745"/>
                  </a:moveTo>
                  <a:cubicBezTo>
                    <a:pt x="622822" y="1685"/>
                    <a:pt x="634271" y="13662"/>
                    <a:pt x="632917" y="28147"/>
                  </a:cubicBezTo>
                  <a:cubicBezTo>
                    <a:pt x="630717" y="51582"/>
                    <a:pt x="628666" y="75068"/>
                    <a:pt x="625341" y="98354"/>
                  </a:cubicBezTo>
                  <a:cubicBezTo>
                    <a:pt x="617665" y="152084"/>
                    <a:pt x="604325" y="204460"/>
                    <a:pt x="586126" y="255601"/>
                  </a:cubicBezTo>
                  <a:cubicBezTo>
                    <a:pt x="566016" y="312119"/>
                    <a:pt x="540121" y="365859"/>
                    <a:pt x="508513" y="416841"/>
                  </a:cubicBezTo>
                  <a:cubicBezTo>
                    <a:pt x="502659" y="426289"/>
                    <a:pt x="492574" y="430739"/>
                    <a:pt x="482140" y="428519"/>
                  </a:cubicBezTo>
                  <a:cubicBezTo>
                    <a:pt x="472045" y="426379"/>
                    <a:pt x="464519" y="418076"/>
                    <a:pt x="463066" y="407274"/>
                  </a:cubicBezTo>
                  <a:cubicBezTo>
                    <a:pt x="462259" y="401301"/>
                    <a:pt x="463972" y="395875"/>
                    <a:pt x="467108" y="390807"/>
                  </a:cubicBezTo>
                  <a:cubicBezTo>
                    <a:pt x="483773" y="363898"/>
                    <a:pt x="498806" y="336112"/>
                    <a:pt x="512136" y="307400"/>
                  </a:cubicBezTo>
                  <a:cubicBezTo>
                    <a:pt x="541147" y="244899"/>
                    <a:pt x="561675" y="179720"/>
                    <a:pt x="573682" y="111863"/>
                  </a:cubicBezTo>
                  <a:cubicBezTo>
                    <a:pt x="578739" y="83301"/>
                    <a:pt x="582184" y="54559"/>
                    <a:pt x="584095" y="25618"/>
                  </a:cubicBezTo>
                  <a:cubicBezTo>
                    <a:pt x="585011" y="11760"/>
                    <a:pt x="595225" y="1805"/>
                    <a:pt x="608466" y="1745"/>
                  </a:cubicBezTo>
                  <a:close/>
                  <a:moveTo>
                    <a:pt x="118116" y="520"/>
                  </a:moveTo>
                  <a:cubicBezTo>
                    <a:pt x="132303" y="939"/>
                    <a:pt x="143612" y="14060"/>
                    <a:pt x="141452" y="27928"/>
                  </a:cubicBezTo>
                  <a:cubicBezTo>
                    <a:pt x="132860" y="83052"/>
                    <a:pt x="112262" y="133298"/>
                    <a:pt x="79827" y="178685"/>
                  </a:cubicBezTo>
                  <a:cubicBezTo>
                    <a:pt x="75018" y="185405"/>
                    <a:pt x="68338" y="188810"/>
                    <a:pt x="59607" y="189068"/>
                  </a:cubicBezTo>
                  <a:cubicBezTo>
                    <a:pt x="50359" y="188770"/>
                    <a:pt x="42872" y="184579"/>
                    <a:pt x="38332" y="175997"/>
                  </a:cubicBezTo>
                  <a:cubicBezTo>
                    <a:pt x="33723" y="167286"/>
                    <a:pt x="34320" y="158525"/>
                    <a:pt x="39985" y="150471"/>
                  </a:cubicBezTo>
                  <a:cubicBezTo>
                    <a:pt x="51294" y="134383"/>
                    <a:pt x="61280" y="117538"/>
                    <a:pt x="69433" y="99628"/>
                  </a:cubicBezTo>
                  <a:cubicBezTo>
                    <a:pt x="80584" y="75137"/>
                    <a:pt x="88399" y="49621"/>
                    <a:pt x="92749" y="23060"/>
                  </a:cubicBezTo>
                  <a:cubicBezTo>
                    <a:pt x="95069" y="8913"/>
                    <a:pt x="105005" y="132"/>
                    <a:pt x="118116" y="520"/>
                  </a:cubicBezTo>
                  <a:close/>
                  <a:moveTo>
                    <a:pt x="829204" y="0"/>
                  </a:moveTo>
                  <a:lnTo>
                    <a:pt x="879217" y="0"/>
                  </a:lnTo>
                  <a:lnTo>
                    <a:pt x="879217" y="1805"/>
                  </a:lnTo>
                  <a:cubicBezTo>
                    <a:pt x="878819" y="9261"/>
                    <a:pt x="878351" y="16718"/>
                    <a:pt x="878023" y="24185"/>
                  </a:cubicBezTo>
                  <a:cubicBezTo>
                    <a:pt x="876002" y="70010"/>
                    <a:pt x="870845" y="115497"/>
                    <a:pt x="863089" y="160695"/>
                  </a:cubicBezTo>
                  <a:cubicBezTo>
                    <a:pt x="860899" y="173478"/>
                    <a:pt x="851720" y="181881"/>
                    <a:pt x="839435" y="182428"/>
                  </a:cubicBezTo>
                  <a:cubicBezTo>
                    <a:pt x="828444" y="182916"/>
                    <a:pt x="817961" y="175419"/>
                    <a:pt x="815303" y="164428"/>
                  </a:cubicBezTo>
                  <a:cubicBezTo>
                    <a:pt x="814337" y="160416"/>
                    <a:pt x="814317" y="155887"/>
                    <a:pt x="815024" y="151795"/>
                  </a:cubicBezTo>
                  <a:cubicBezTo>
                    <a:pt x="820032" y="122665"/>
                    <a:pt x="823820" y="93438"/>
                    <a:pt x="826368" y="64104"/>
                  </a:cubicBezTo>
                  <a:close/>
                  <a:moveTo>
                    <a:pt x="747412" y="0"/>
                  </a:moveTo>
                  <a:lnTo>
                    <a:pt x="796096" y="0"/>
                  </a:lnTo>
                  <a:lnTo>
                    <a:pt x="780258" y="159608"/>
                  </a:lnTo>
                  <a:cubicBezTo>
                    <a:pt x="769726" y="216138"/>
                    <a:pt x="754464" y="270868"/>
                    <a:pt x="734424" y="324693"/>
                  </a:cubicBezTo>
                  <a:cubicBezTo>
                    <a:pt x="729406" y="338173"/>
                    <a:pt x="715857" y="344773"/>
                    <a:pt x="702905" y="340094"/>
                  </a:cubicBezTo>
                  <a:cubicBezTo>
                    <a:pt x="689803" y="335365"/>
                    <a:pt x="683531" y="321507"/>
                    <a:pt x="688588" y="307818"/>
                  </a:cubicBezTo>
                  <a:cubicBezTo>
                    <a:pt x="703602" y="267180"/>
                    <a:pt x="716036" y="225784"/>
                    <a:pt x="725524" y="183513"/>
                  </a:cubicBezTo>
                  <a:cubicBezTo>
                    <a:pt x="735320" y="139868"/>
                    <a:pt x="742488" y="95795"/>
                    <a:pt x="745474" y="51154"/>
                  </a:cubicBezTo>
                  <a:close/>
                  <a:moveTo>
                    <a:pt x="666740" y="0"/>
                  </a:moveTo>
                  <a:lnTo>
                    <a:pt x="715412" y="0"/>
                  </a:lnTo>
                  <a:lnTo>
                    <a:pt x="715379" y="11840"/>
                  </a:lnTo>
                  <a:cubicBezTo>
                    <a:pt x="714463" y="30198"/>
                    <a:pt x="696643" y="41278"/>
                    <a:pt x="680584" y="33593"/>
                  </a:cubicBezTo>
                  <a:cubicBezTo>
                    <a:pt x="671296" y="29143"/>
                    <a:pt x="666557" y="21417"/>
                    <a:pt x="666577" y="11123"/>
                  </a:cubicBezTo>
                  <a:close/>
                  <a:moveTo>
                    <a:pt x="502848" y="0"/>
                  </a:moveTo>
                  <a:lnTo>
                    <a:pt x="552117" y="0"/>
                  </a:lnTo>
                  <a:lnTo>
                    <a:pt x="543032" y="97744"/>
                  </a:lnTo>
                  <a:cubicBezTo>
                    <a:pt x="537247" y="132812"/>
                    <a:pt x="528971" y="167470"/>
                    <a:pt x="518200" y="201712"/>
                  </a:cubicBezTo>
                  <a:cubicBezTo>
                    <a:pt x="514367" y="213898"/>
                    <a:pt x="502838" y="220807"/>
                    <a:pt x="490374" y="218666"/>
                  </a:cubicBezTo>
                  <a:cubicBezTo>
                    <a:pt x="478626" y="216645"/>
                    <a:pt x="469806" y="205654"/>
                    <a:pt x="470473" y="193548"/>
                  </a:cubicBezTo>
                  <a:cubicBezTo>
                    <a:pt x="470632" y="190711"/>
                    <a:pt x="471379" y="187854"/>
                    <a:pt x="472225" y="185116"/>
                  </a:cubicBezTo>
                  <a:cubicBezTo>
                    <a:pt x="485993" y="140426"/>
                    <a:pt x="495511" y="94879"/>
                    <a:pt x="500329" y="48347"/>
                  </a:cubicBezTo>
                  <a:close/>
                  <a:moveTo>
                    <a:pt x="420535" y="0"/>
                  </a:moveTo>
                  <a:lnTo>
                    <a:pt x="471355" y="0"/>
                  </a:lnTo>
                  <a:lnTo>
                    <a:pt x="464583" y="72708"/>
                  </a:lnTo>
                  <a:cubicBezTo>
                    <a:pt x="453431" y="147903"/>
                    <a:pt x="430098" y="219838"/>
                    <a:pt x="394243" y="288464"/>
                  </a:cubicBezTo>
                  <a:cubicBezTo>
                    <a:pt x="374302" y="326634"/>
                    <a:pt x="350817" y="362504"/>
                    <a:pt x="323957" y="396164"/>
                  </a:cubicBezTo>
                  <a:cubicBezTo>
                    <a:pt x="317167" y="404666"/>
                    <a:pt x="308257" y="407941"/>
                    <a:pt x="297764" y="405014"/>
                  </a:cubicBezTo>
                  <a:cubicBezTo>
                    <a:pt x="287569" y="402177"/>
                    <a:pt x="281636" y="395009"/>
                    <a:pt x="280103" y="384526"/>
                  </a:cubicBezTo>
                  <a:cubicBezTo>
                    <a:pt x="279018" y="377119"/>
                    <a:pt x="281636" y="370747"/>
                    <a:pt x="286235" y="364973"/>
                  </a:cubicBezTo>
                  <a:cubicBezTo>
                    <a:pt x="303478" y="343389"/>
                    <a:pt x="319188" y="320730"/>
                    <a:pt x="333375" y="297026"/>
                  </a:cubicBezTo>
                  <a:cubicBezTo>
                    <a:pt x="372819" y="231071"/>
                    <a:pt x="399390" y="160287"/>
                    <a:pt x="412950" y="84635"/>
                  </a:cubicBezTo>
                  <a:close/>
                  <a:moveTo>
                    <a:pt x="257486" y="0"/>
                  </a:moveTo>
                  <a:lnTo>
                    <a:pt x="306942" y="0"/>
                  </a:lnTo>
                  <a:lnTo>
                    <a:pt x="298775" y="73965"/>
                  </a:lnTo>
                  <a:cubicBezTo>
                    <a:pt x="281501" y="162179"/>
                    <a:pt x="242473" y="241985"/>
                    <a:pt x="180955" y="313105"/>
                  </a:cubicBezTo>
                  <a:cubicBezTo>
                    <a:pt x="173837" y="321328"/>
                    <a:pt x="164987" y="324315"/>
                    <a:pt x="154503" y="321238"/>
                  </a:cubicBezTo>
                  <a:cubicBezTo>
                    <a:pt x="144687" y="318361"/>
                    <a:pt x="138206" y="310008"/>
                    <a:pt x="137400" y="299525"/>
                  </a:cubicBezTo>
                  <a:cubicBezTo>
                    <a:pt x="136852" y="292487"/>
                    <a:pt x="139311" y="286424"/>
                    <a:pt x="143951" y="281137"/>
                  </a:cubicBezTo>
                  <a:cubicBezTo>
                    <a:pt x="161671" y="260967"/>
                    <a:pt x="177570" y="239453"/>
                    <a:pt x="191558" y="216526"/>
                  </a:cubicBezTo>
                  <a:cubicBezTo>
                    <a:pt x="222868" y="165175"/>
                    <a:pt x="243476" y="109822"/>
                    <a:pt x="253442" y="50517"/>
                  </a:cubicBezTo>
                  <a:close/>
                  <a:moveTo>
                    <a:pt x="176036" y="0"/>
                  </a:moveTo>
                  <a:lnTo>
                    <a:pt x="225378" y="0"/>
                  </a:lnTo>
                  <a:lnTo>
                    <a:pt x="220663" y="48788"/>
                  </a:lnTo>
                  <a:cubicBezTo>
                    <a:pt x="216793" y="70921"/>
                    <a:pt x="211200" y="92749"/>
                    <a:pt x="203823" y="114263"/>
                  </a:cubicBezTo>
                  <a:cubicBezTo>
                    <a:pt x="199234" y="127633"/>
                    <a:pt x="185734" y="134482"/>
                    <a:pt x="172842" y="130152"/>
                  </a:cubicBezTo>
                  <a:cubicBezTo>
                    <a:pt x="159700" y="125741"/>
                    <a:pt x="152980" y="112172"/>
                    <a:pt x="157560" y="98603"/>
                  </a:cubicBezTo>
                  <a:cubicBezTo>
                    <a:pt x="164414" y="78303"/>
                    <a:pt x="169512" y="57738"/>
                    <a:pt x="172935" y="36887"/>
                  </a:cubicBezTo>
                  <a:close/>
                  <a:moveTo>
                    <a:pt x="13036" y="0"/>
                  </a:moveTo>
                  <a:lnTo>
                    <a:pt x="61958" y="0"/>
                  </a:lnTo>
                  <a:lnTo>
                    <a:pt x="59791" y="23105"/>
                  </a:lnTo>
                  <a:cubicBezTo>
                    <a:pt x="56994" y="38073"/>
                    <a:pt x="52867" y="52807"/>
                    <a:pt x="47541" y="67302"/>
                  </a:cubicBezTo>
                  <a:cubicBezTo>
                    <a:pt x="43768" y="77557"/>
                    <a:pt x="34878" y="83809"/>
                    <a:pt x="24255" y="83759"/>
                  </a:cubicBezTo>
                  <a:cubicBezTo>
                    <a:pt x="7351" y="83689"/>
                    <a:pt x="-4228" y="67272"/>
                    <a:pt x="1467" y="51055"/>
                  </a:cubicBezTo>
                  <a:cubicBezTo>
                    <a:pt x="6375" y="37077"/>
                    <a:pt x="10755" y="22930"/>
                    <a:pt x="12468" y="82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2" name="Google Shape;762;p44"/>
          <p:cNvGrpSpPr/>
          <p:nvPr/>
        </p:nvGrpSpPr>
        <p:grpSpPr>
          <a:xfrm>
            <a:off x="8743338" y="1231617"/>
            <a:ext cx="1333820" cy="1314466"/>
            <a:chOff x="1595604" y="2399774"/>
            <a:chExt cx="998454" cy="983966"/>
          </a:xfrm>
        </p:grpSpPr>
        <p:sp>
          <p:nvSpPr>
            <p:cNvPr id="763" name="Google Shape;763;p44"/>
            <p:cNvSpPr/>
            <p:nvPr/>
          </p:nvSpPr>
          <p:spPr>
            <a:xfrm>
              <a:off x="1595604" y="3157016"/>
              <a:ext cx="226724" cy="226724"/>
            </a:xfrm>
            <a:prstGeom prst="corner">
              <a:avLst>
                <a:gd fmla="val 17989" name="adj1"/>
                <a:gd fmla="val 17402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44"/>
            <p:cNvSpPr/>
            <p:nvPr/>
          </p:nvSpPr>
          <p:spPr>
            <a:xfrm rot="-5400000">
              <a:off x="2367334" y="3157016"/>
              <a:ext cx="226724" cy="226724"/>
            </a:xfrm>
            <a:prstGeom prst="corner">
              <a:avLst>
                <a:gd fmla="val 17989" name="adj1"/>
                <a:gd fmla="val 17402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44"/>
            <p:cNvSpPr/>
            <p:nvPr/>
          </p:nvSpPr>
          <p:spPr>
            <a:xfrm rot="10800000">
              <a:off x="2367334" y="2399774"/>
              <a:ext cx="226724" cy="226724"/>
            </a:xfrm>
            <a:prstGeom prst="corner">
              <a:avLst>
                <a:gd fmla="val 17989" name="adj1"/>
                <a:gd fmla="val 17402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44"/>
            <p:cNvSpPr/>
            <p:nvPr/>
          </p:nvSpPr>
          <p:spPr>
            <a:xfrm rot="5400000">
              <a:off x="1595604" y="2399774"/>
              <a:ext cx="226724" cy="226724"/>
            </a:xfrm>
            <a:prstGeom prst="corner">
              <a:avLst>
                <a:gd fmla="val 17989" name="adj1"/>
                <a:gd fmla="val 17402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7" name="Google Shape;767;p44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768" name="Google Shape;768;p44"/>
          <p:cNvSpPr/>
          <p:nvPr/>
        </p:nvSpPr>
        <p:spPr>
          <a:xfrm>
            <a:off x="17274" y="2337034"/>
            <a:ext cx="12183754" cy="3712651"/>
          </a:xfrm>
          <a:custGeom>
            <a:rect b="b" l="l" r="r" t="t"/>
            <a:pathLst>
              <a:path extrusionOk="0" h="2718331" w="8920705">
                <a:moveTo>
                  <a:pt x="0" y="2691861"/>
                </a:moveTo>
                <a:cubicBezTo>
                  <a:pt x="92107" y="2683668"/>
                  <a:pt x="6067894" y="2718537"/>
                  <a:pt x="6939652" y="2709148"/>
                </a:cubicBezTo>
                <a:cubicBezTo>
                  <a:pt x="6928422" y="2587347"/>
                  <a:pt x="6861188" y="2497240"/>
                  <a:pt x="6792659" y="2428837"/>
                </a:cubicBezTo>
                <a:cubicBezTo>
                  <a:pt x="6456819" y="2065923"/>
                  <a:pt x="6516003" y="1823707"/>
                  <a:pt x="6202109" y="1362037"/>
                </a:cubicBezTo>
                <a:cubicBezTo>
                  <a:pt x="6022250" y="1110957"/>
                  <a:pt x="6266371" y="1054646"/>
                  <a:pt x="6399085" y="1193558"/>
                </a:cubicBezTo>
                <a:cubicBezTo>
                  <a:pt x="6498348" y="1313040"/>
                  <a:pt x="6663449" y="1421549"/>
                  <a:pt x="6821234" y="1676362"/>
                </a:cubicBezTo>
                <a:lnTo>
                  <a:pt x="6764084" y="209512"/>
                </a:lnTo>
                <a:cubicBezTo>
                  <a:pt x="6761657" y="143775"/>
                  <a:pt x="6755526" y="-4334"/>
                  <a:pt x="6897462" y="823"/>
                </a:cubicBezTo>
                <a:cubicBezTo>
                  <a:pt x="7015933" y="-13913"/>
                  <a:pt x="7043052" y="173051"/>
                  <a:pt x="7040309" y="244542"/>
                </a:cubicBezTo>
                <a:lnTo>
                  <a:pt x="7106984" y="1190587"/>
                </a:lnTo>
                <a:cubicBezTo>
                  <a:pt x="7089433" y="1055980"/>
                  <a:pt x="7135468" y="764705"/>
                  <a:pt x="7293443" y="764705"/>
                </a:cubicBezTo>
                <a:cubicBezTo>
                  <a:pt x="7480678" y="772020"/>
                  <a:pt x="7461086" y="1044891"/>
                  <a:pt x="7462304" y="1194244"/>
                </a:cubicBezTo>
                <a:cubicBezTo>
                  <a:pt x="7475093" y="1006829"/>
                  <a:pt x="7506945" y="800064"/>
                  <a:pt x="7648232" y="804940"/>
                </a:cubicBezTo>
                <a:cubicBezTo>
                  <a:pt x="7815124" y="802501"/>
                  <a:pt x="7819301" y="1019291"/>
                  <a:pt x="7823569" y="1219848"/>
                </a:cubicBezTo>
                <a:cubicBezTo>
                  <a:pt x="7821639" y="1061086"/>
                  <a:pt x="7821891" y="879921"/>
                  <a:pt x="7977415" y="881750"/>
                </a:cubicBezTo>
                <a:cubicBezTo>
                  <a:pt x="8089047" y="890893"/>
                  <a:pt x="8099654" y="1027100"/>
                  <a:pt x="8123949" y="1208875"/>
                </a:cubicBezTo>
                <a:cubicBezTo>
                  <a:pt x="8150518" y="1515809"/>
                  <a:pt x="8144167" y="1665465"/>
                  <a:pt x="8115872" y="1987029"/>
                </a:cubicBezTo>
                <a:cubicBezTo>
                  <a:pt x="8095107" y="2189759"/>
                  <a:pt x="8042097" y="2244511"/>
                  <a:pt x="7999361" y="2359421"/>
                </a:cubicBezTo>
                <a:cubicBezTo>
                  <a:pt x="7927365" y="2467015"/>
                  <a:pt x="7912762" y="2508210"/>
                  <a:pt x="7932270" y="2718331"/>
                </a:cubicBezTo>
                <a:lnTo>
                  <a:pt x="8920705" y="2717421"/>
                </a:lnTo>
              </a:path>
            </a:pathLst>
          </a:custGeom>
          <a:solidFill>
            <a:schemeClr val="lt1"/>
          </a:solidFill>
          <a:ln cap="flat" cmpd="sng" w="508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44"/>
          <p:cNvSpPr/>
          <p:nvPr/>
        </p:nvSpPr>
        <p:spPr>
          <a:xfrm>
            <a:off x="909873" y="2522565"/>
            <a:ext cx="532746" cy="532746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44"/>
          <p:cNvSpPr/>
          <p:nvPr/>
        </p:nvSpPr>
        <p:spPr>
          <a:xfrm>
            <a:off x="909873" y="3404021"/>
            <a:ext cx="532746" cy="532746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44"/>
          <p:cNvSpPr/>
          <p:nvPr/>
        </p:nvSpPr>
        <p:spPr>
          <a:xfrm>
            <a:off x="909873" y="4285477"/>
            <a:ext cx="532746" cy="532746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44"/>
          <p:cNvSpPr/>
          <p:nvPr/>
        </p:nvSpPr>
        <p:spPr>
          <a:xfrm>
            <a:off x="909873" y="5166932"/>
            <a:ext cx="532746" cy="532746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44"/>
          <p:cNvSpPr txBox="1"/>
          <p:nvPr/>
        </p:nvSpPr>
        <p:spPr>
          <a:xfrm>
            <a:off x="941091" y="2588880"/>
            <a:ext cx="4703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4" name="Google Shape;774;p44"/>
          <p:cNvGrpSpPr/>
          <p:nvPr/>
        </p:nvGrpSpPr>
        <p:grpSpPr>
          <a:xfrm>
            <a:off x="1544065" y="2433307"/>
            <a:ext cx="5686170" cy="711260"/>
            <a:chOff x="6210998" y="1433695"/>
            <a:chExt cx="1457346" cy="711260"/>
          </a:xfrm>
        </p:grpSpPr>
        <p:sp>
          <p:nvSpPr>
            <p:cNvPr id="775" name="Google Shape;775;p44"/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44"/>
            <p:cNvSpPr txBox="1"/>
            <p:nvPr/>
          </p:nvSpPr>
          <p:spPr>
            <a:xfrm>
              <a:off x="6210998" y="1683290"/>
              <a:ext cx="145734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 </a:t>
              </a:r>
              <a:endParaRPr/>
            </a:p>
          </p:txBody>
        </p:sp>
      </p:grpSp>
      <p:grpSp>
        <p:nvGrpSpPr>
          <p:cNvPr id="777" name="Google Shape;777;p44"/>
          <p:cNvGrpSpPr/>
          <p:nvPr/>
        </p:nvGrpSpPr>
        <p:grpSpPr>
          <a:xfrm>
            <a:off x="1544065" y="5077675"/>
            <a:ext cx="5686170" cy="711260"/>
            <a:chOff x="6210998" y="1433695"/>
            <a:chExt cx="1457346" cy="711260"/>
          </a:xfrm>
        </p:grpSpPr>
        <p:sp>
          <p:nvSpPr>
            <p:cNvPr id="778" name="Google Shape;778;p44"/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44"/>
            <p:cNvSpPr txBox="1"/>
            <p:nvPr/>
          </p:nvSpPr>
          <p:spPr>
            <a:xfrm>
              <a:off x="6210998" y="1683290"/>
              <a:ext cx="145734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 </a:t>
              </a:r>
              <a:endParaRPr/>
            </a:p>
          </p:txBody>
        </p:sp>
      </p:grpSp>
      <p:grpSp>
        <p:nvGrpSpPr>
          <p:cNvPr id="780" name="Google Shape;780;p44"/>
          <p:cNvGrpSpPr/>
          <p:nvPr/>
        </p:nvGrpSpPr>
        <p:grpSpPr>
          <a:xfrm>
            <a:off x="1544065" y="3314763"/>
            <a:ext cx="5686170" cy="711260"/>
            <a:chOff x="6210998" y="1433695"/>
            <a:chExt cx="1457346" cy="711260"/>
          </a:xfrm>
        </p:grpSpPr>
        <p:sp>
          <p:nvSpPr>
            <p:cNvPr id="781" name="Google Shape;781;p44"/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44"/>
            <p:cNvSpPr txBox="1"/>
            <p:nvPr/>
          </p:nvSpPr>
          <p:spPr>
            <a:xfrm>
              <a:off x="6210998" y="1683290"/>
              <a:ext cx="145734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 </a:t>
              </a:r>
              <a:endParaRPr/>
            </a:p>
          </p:txBody>
        </p:sp>
      </p:grpSp>
      <p:grpSp>
        <p:nvGrpSpPr>
          <p:cNvPr id="783" name="Google Shape;783;p44"/>
          <p:cNvGrpSpPr/>
          <p:nvPr/>
        </p:nvGrpSpPr>
        <p:grpSpPr>
          <a:xfrm>
            <a:off x="1544065" y="4196219"/>
            <a:ext cx="5686170" cy="711260"/>
            <a:chOff x="6210998" y="1433695"/>
            <a:chExt cx="1457346" cy="711260"/>
          </a:xfrm>
        </p:grpSpPr>
        <p:sp>
          <p:nvSpPr>
            <p:cNvPr id="784" name="Google Shape;784;p44"/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44"/>
            <p:cNvSpPr txBox="1"/>
            <p:nvPr/>
          </p:nvSpPr>
          <p:spPr>
            <a:xfrm>
              <a:off x="6210998" y="1683290"/>
              <a:ext cx="145734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 </a:t>
              </a:r>
              <a:endParaRPr/>
            </a:p>
          </p:txBody>
        </p:sp>
      </p:grpSp>
      <p:sp>
        <p:nvSpPr>
          <p:cNvPr id="786" name="Google Shape;786;p44"/>
          <p:cNvSpPr txBox="1"/>
          <p:nvPr/>
        </p:nvSpPr>
        <p:spPr>
          <a:xfrm>
            <a:off x="941091" y="3470336"/>
            <a:ext cx="4703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44"/>
          <p:cNvSpPr txBox="1"/>
          <p:nvPr/>
        </p:nvSpPr>
        <p:spPr>
          <a:xfrm>
            <a:off x="941091" y="4351792"/>
            <a:ext cx="4703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44"/>
          <p:cNvSpPr txBox="1"/>
          <p:nvPr/>
        </p:nvSpPr>
        <p:spPr>
          <a:xfrm>
            <a:off x="941091" y="5233248"/>
            <a:ext cx="4703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7"/>
          <p:cNvSpPr/>
          <p:nvPr/>
        </p:nvSpPr>
        <p:spPr>
          <a:xfrm>
            <a:off x="1713345" y="2475345"/>
            <a:ext cx="8765309" cy="2274455"/>
          </a:xfrm>
          <a:prstGeom prst="frame">
            <a:avLst>
              <a:gd fmla="val 2219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7"/>
          <p:cNvSpPr/>
          <p:nvPr/>
        </p:nvSpPr>
        <p:spPr>
          <a:xfrm>
            <a:off x="10213075" y="3113808"/>
            <a:ext cx="748146" cy="114530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27"/>
          <p:cNvGrpSpPr/>
          <p:nvPr/>
        </p:nvGrpSpPr>
        <p:grpSpPr>
          <a:xfrm>
            <a:off x="6724073" y="2948969"/>
            <a:ext cx="5467926" cy="1142740"/>
            <a:chOff x="6665542" y="2749602"/>
            <a:chExt cx="4777152" cy="1142740"/>
          </a:xfrm>
        </p:grpSpPr>
        <p:sp>
          <p:nvSpPr>
            <p:cNvPr id="91" name="Google Shape;91;p27"/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Section</a:t>
              </a:r>
              <a:r>
                <a:rPr lang="en-US" sz="4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lang="en-US" sz="4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Break</a:t>
              </a:r>
              <a:endPara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7"/>
            <p:cNvSpPr txBox="1"/>
            <p:nvPr/>
          </p:nvSpPr>
          <p:spPr>
            <a:xfrm>
              <a:off x="6665542" y="3512686"/>
              <a:ext cx="4777096" cy="3796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7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Insert the Subtitle of Your Presentation</a:t>
              </a:r>
              <a:endParaRPr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5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794" name="Google Shape;794;p45"/>
          <p:cNvSpPr/>
          <p:nvPr/>
        </p:nvSpPr>
        <p:spPr>
          <a:xfrm>
            <a:off x="760349" y="2541495"/>
            <a:ext cx="640080" cy="640080"/>
          </a:xfrm>
          <a:prstGeom prst="rect">
            <a:avLst/>
          </a:prstGeom>
          <a:solidFill>
            <a:schemeClr val="lt1">
              <a:alpha val="80000"/>
            </a:schemeClr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45"/>
          <p:cNvSpPr/>
          <p:nvPr/>
        </p:nvSpPr>
        <p:spPr>
          <a:xfrm>
            <a:off x="760349" y="3836895"/>
            <a:ext cx="640080" cy="640080"/>
          </a:xfrm>
          <a:prstGeom prst="rect">
            <a:avLst/>
          </a:prstGeom>
          <a:solidFill>
            <a:schemeClr val="lt1">
              <a:alpha val="80000"/>
            </a:schemeClr>
          </a:solidFill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45"/>
          <p:cNvSpPr/>
          <p:nvPr/>
        </p:nvSpPr>
        <p:spPr>
          <a:xfrm>
            <a:off x="760349" y="5157695"/>
            <a:ext cx="640080" cy="640080"/>
          </a:xfrm>
          <a:prstGeom prst="rect">
            <a:avLst/>
          </a:prstGeom>
          <a:solidFill>
            <a:schemeClr val="lt1">
              <a:alpha val="80000"/>
            </a:schemeClr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7" name="Google Shape;797;p45"/>
          <p:cNvGrpSpPr/>
          <p:nvPr/>
        </p:nvGrpSpPr>
        <p:grpSpPr>
          <a:xfrm>
            <a:off x="1497633" y="2433600"/>
            <a:ext cx="5112000" cy="1107996"/>
            <a:chOff x="3017859" y="4283314"/>
            <a:chExt cx="1752997" cy="1107996"/>
          </a:xfrm>
        </p:grpSpPr>
        <p:sp>
          <p:nvSpPr>
            <p:cNvPr id="798" name="Google Shape;798;p45"/>
            <p:cNvSpPr txBox="1"/>
            <p:nvPr/>
          </p:nvSpPr>
          <p:spPr>
            <a:xfrm>
              <a:off x="3017859" y="4560313"/>
              <a:ext cx="175299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Reports and Presentations with our Templates. Get a modern PowerPoint  Presentation that is beautifully designed. I hope and I believe that this Template will your Time, Money and Reputation.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45"/>
            <p:cNvSpPr txBox="1"/>
            <p:nvPr/>
          </p:nvSpPr>
          <p:spPr>
            <a:xfrm>
              <a:off x="3017859" y="4283314"/>
              <a:ext cx="17529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HERE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0" name="Google Shape;800;p45"/>
          <p:cNvGrpSpPr/>
          <p:nvPr/>
        </p:nvGrpSpPr>
        <p:grpSpPr>
          <a:xfrm>
            <a:off x="1497631" y="3729967"/>
            <a:ext cx="5112000" cy="1107996"/>
            <a:chOff x="3017859" y="4283314"/>
            <a:chExt cx="1752998" cy="1107996"/>
          </a:xfrm>
        </p:grpSpPr>
        <p:sp>
          <p:nvSpPr>
            <p:cNvPr id="801" name="Google Shape;801;p45"/>
            <p:cNvSpPr txBox="1"/>
            <p:nvPr/>
          </p:nvSpPr>
          <p:spPr>
            <a:xfrm>
              <a:off x="3017859" y="4560313"/>
              <a:ext cx="175299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Reports and Presentations with our Templates. Get a modern PowerPoint  Presentation that is beautifully designed. I hope and I believe that this Template will your Time, Money and Reputation.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45"/>
            <p:cNvSpPr txBox="1"/>
            <p:nvPr/>
          </p:nvSpPr>
          <p:spPr>
            <a:xfrm>
              <a:off x="3017859" y="4283314"/>
              <a:ext cx="17529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HERE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3" name="Google Shape;803;p45"/>
          <p:cNvGrpSpPr/>
          <p:nvPr/>
        </p:nvGrpSpPr>
        <p:grpSpPr>
          <a:xfrm>
            <a:off x="1497631" y="5026334"/>
            <a:ext cx="5112000" cy="1107996"/>
            <a:chOff x="3017859" y="4283314"/>
            <a:chExt cx="1752998" cy="1107996"/>
          </a:xfrm>
        </p:grpSpPr>
        <p:sp>
          <p:nvSpPr>
            <p:cNvPr id="804" name="Google Shape;804;p45"/>
            <p:cNvSpPr txBox="1"/>
            <p:nvPr/>
          </p:nvSpPr>
          <p:spPr>
            <a:xfrm>
              <a:off x="3017859" y="4560313"/>
              <a:ext cx="175299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Reports and Presentations with our Templates. Get a modern PowerPoint  Presentation that is beautifully designed. I hope and I believe that this Template will your Time, Money and Reputation.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45"/>
            <p:cNvSpPr txBox="1"/>
            <p:nvPr/>
          </p:nvSpPr>
          <p:spPr>
            <a:xfrm>
              <a:off x="3017859" y="4283314"/>
              <a:ext cx="17529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HERE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6" name="Google Shape;806;p45"/>
          <p:cNvSpPr txBox="1"/>
          <p:nvPr/>
        </p:nvSpPr>
        <p:spPr>
          <a:xfrm>
            <a:off x="1190893" y="1657178"/>
            <a:ext cx="9738780" cy="6478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Example Text : Get a modern PowerPoint  Presentation that is beautifully designed. I hope and I believe that this Template will your Time, Money and Reputation. Easy to change colors, photos and Text.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45"/>
          <p:cNvSpPr/>
          <p:nvPr/>
        </p:nvSpPr>
        <p:spPr>
          <a:xfrm>
            <a:off x="934439" y="2715585"/>
            <a:ext cx="291900" cy="291900"/>
          </a:xfrm>
          <a:custGeom>
            <a:rect b="b" l="l" r="r" t="t"/>
            <a:pathLst>
              <a:path extrusionOk="0" h="3960000" w="396044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45"/>
          <p:cNvSpPr/>
          <p:nvPr/>
        </p:nvSpPr>
        <p:spPr>
          <a:xfrm rot="8580000">
            <a:off x="912403" y="3989397"/>
            <a:ext cx="335971" cy="335075"/>
          </a:xfrm>
          <a:custGeom>
            <a:rect b="b" l="l" r="r" t="t"/>
            <a:pathLst>
              <a:path extrusionOk="0" h="3862045" w="387236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45"/>
          <p:cNvSpPr/>
          <p:nvPr/>
        </p:nvSpPr>
        <p:spPr>
          <a:xfrm>
            <a:off x="926326" y="5348038"/>
            <a:ext cx="336130" cy="260078"/>
          </a:xfrm>
          <a:custGeom>
            <a:rect b="b" l="l" r="r" t="t"/>
            <a:pathLst>
              <a:path extrusionOk="0" h="3064028" w="3960000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45"/>
          <p:cNvSpPr/>
          <p:nvPr>
            <p:ph idx="2" type="pic"/>
          </p:nvPr>
        </p:nvSpPr>
        <p:spPr>
          <a:xfrm>
            <a:off x="7200473" y="2541394"/>
            <a:ext cx="4108512" cy="237230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5" name="Google Shape;815;p46"/>
          <p:cNvGrpSpPr/>
          <p:nvPr/>
        </p:nvGrpSpPr>
        <p:grpSpPr>
          <a:xfrm>
            <a:off x="632065" y="2179594"/>
            <a:ext cx="3040128" cy="4143015"/>
            <a:chOff x="809898" y="2069721"/>
            <a:chExt cx="3040128" cy="4143015"/>
          </a:xfrm>
        </p:grpSpPr>
        <p:sp>
          <p:nvSpPr>
            <p:cNvPr id="816" name="Google Shape;816;p46"/>
            <p:cNvSpPr/>
            <p:nvPr/>
          </p:nvSpPr>
          <p:spPr>
            <a:xfrm>
              <a:off x="812875" y="2069721"/>
              <a:ext cx="3037151" cy="4142035"/>
            </a:xfrm>
            <a:custGeom>
              <a:rect b="b" l="l" r="r" t="t"/>
              <a:pathLst>
                <a:path extrusionOk="0" h="3510814" w="2574308">
                  <a:moveTo>
                    <a:pt x="2546379" y="3028665"/>
                  </a:moveTo>
                  <a:cubicBezTo>
                    <a:pt x="2518705" y="2982282"/>
                    <a:pt x="2485897" y="2940771"/>
                    <a:pt x="2444996" y="2905614"/>
                  </a:cubicBezTo>
                  <a:cubicBezTo>
                    <a:pt x="2441776" y="2889340"/>
                    <a:pt x="2439166" y="2872893"/>
                    <a:pt x="2434205" y="2857229"/>
                  </a:cubicBezTo>
                  <a:cubicBezTo>
                    <a:pt x="2398264" y="2742793"/>
                    <a:pt x="2404356" y="2633404"/>
                    <a:pt x="2461531" y="2525408"/>
                  </a:cubicBezTo>
                  <a:cubicBezTo>
                    <a:pt x="2509655" y="2434381"/>
                    <a:pt x="2509219" y="2335958"/>
                    <a:pt x="2485549" y="2237534"/>
                  </a:cubicBezTo>
                  <a:cubicBezTo>
                    <a:pt x="2458050" y="2123272"/>
                    <a:pt x="2407228" y="2017016"/>
                    <a:pt x="2370156" y="1906061"/>
                  </a:cubicBezTo>
                  <a:cubicBezTo>
                    <a:pt x="2325078" y="1771088"/>
                    <a:pt x="2303148" y="1633852"/>
                    <a:pt x="2331953" y="1492003"/>
                  </a:cubicBezTo>
                  <a:cubicBezTo>
                    <a:pt x="2376248" y="1220055"/>
                    <a:pt x="2348748" y="966294"/>
                    <a:pt x="2314722" y="845418"/>
                  </a:cubicBezTo>
                  <a:cubicBezTo>
                    <a:pt x="2253196" y="626815"/>
                    <a:pt x="2165825" y="417088"/>
                    <a:pt x="1994040" y="264188"/>
                  </a:cubicBezTo>
                  <a:cubicBezTo>
                    <a:pt x="1724354" y="24264"/>
                    <a:pt x="1403324" y="-46051"/>
                    <a:pt x="1051401" y="28180"/>
                  </a:cubicBezTo>
                  <a:cubicBezTo>
                    <a:pt x="740031" y="93883"/>
                    <a:pt x="511768" y="265841"/>
                    <a:pt x="372965" y="556413"/>
                  </a:cubicBezTo>
                  <a:cubicBezTo>
                    <a:pt x="311440" y="685208"/>
                    <a:pt x="238775" y="866739"/>
                    <a:pt x="223111" y="1035217"/>
                  </a:cubicBezTo>
                  <a:cubicBezTo>
                    <a:pt x="215975" y="1127897"/>
                    <a:pt x="259661" y="1614358"/>
                    <a:pt x="252351" y="1694072"/>
                  </a:cubicBezTo>
                  <a:cubicBezTo>
                    <a:pt x="238775" y="1875777"/>
                    <a:pt x="167764" y="2011447"/>
                    <a:pt x="125818" y="2123359"/>
                  </a:cubicBezTo>
                  <a:cubicBezTo>
                    <a:pt x="68731" y="2275302"/>
                    <a:pt x="53850" y="2424026"/>
                    <a:pt x="136435" y="2574228"/>
                  </a:cubicBezTo>
                  <a:cubicBezTo>
                    <a:pt x="176727" y="2647502"/>
                    <a:pt x="173768" y="2730174"/>
                    <a:pt x="154710" y="2811106"/>
                  </a:cubicBezTo>
                  <a:cubicBezTo>
                    <a:pt x="147487" y="2841913"/>
                    <a:pt x="139568" y="2872545"/>
                    <a:pt x="131997" y="2903177"/>
                  </a:cubicBezTo>
                  <a:cubicBezTo>
                    <a:pt x="89791" y="2938770"/>
                    <a:pt x="56113" y="2981237"/>
                    <a:pt x="27917" y="3028665"/>
                  </a:cubicBezTo>
                  <a:cubicBezTo>
                    <a:pt x="-14638" y="3099937"/>
                    <a:pt x="-12462" y="3108901"/>
                    <a:pt x="61856" y="3139098"/>
                  </a:cubicBezTo>
                  <a:cubicBezTo>
                    <a:pt x="61856" y="3139098"/>
                    <a:pt x="61856" y="3139098"/>
                    <a:pt x="61856" y="3139098"/>
                  </a:cubicBezTo>
                  <a:cubicBezTo>
                    <a:pt x="61856" y="3139098"/>
                    <a:pt x="61856" y="3139098"/>
                    <a:pt x="61856" y="3139098"/>
                  </a:cubicBezTo>
                  <a:cubicBezTo>
                    <a:pt x="30702" y="3261366"/>
                    <a:pt x="36184" y="3386332"/>
                    <a:pt x="35140" y="3510776"/>
                  </a:cubicBezTo>
                  <a:cubicBezTo>
                    <a:pt x="183428" y="3510776"/>
                    <a:pt x="2380773" y="3510863"/>
                    <a:pt x="2526276" y="3510776"/>
                  </a:cubicBezTo>
                  <a:cubicBezTo>
                    <a:pt x="2525667" y="3389291"/>
                    <a:pt x="2530715" y="3264151"/>
                    <a:pt x="2506174" y="3144058"/>
                  </a:cubicBezTo>
                  <a:cubicBezTo>
                    <a:pt x="2494687" y="3147974"/>
                    <a:pt x="2483287" y="3152151"/>
                    <a:pt x="2471974" y="3156764"/>
                  </a:cubicBezTo>
                  <a:cubicBezTo>
                    <a:pt x="2485288" y="3150411"/>
                    <a:pt x="2498777" y="3144406"/>
                    <a:pt x="2512614" y="3139011"/>
                  </a:cubicBezTo>
                  <a:cubicBezTo>
                    <a:pt x="2586758" y="3108814"/>
                    <a:pt x="2588933" y="3099937"/>
                    <a:pt x="2546379" y="3028665"/>
                  </a:cubicBezTo>
                  <a:close/>
                </a:path>
              </a:pathLst>
            </a:custGeom>
            <a:solidFill>
              <a:srgbClr val="FBBE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46"/>
            <p:cNvSpPr/>
            <p:nvPr/>
          </p:nvSpPr>
          <p:spPr>
            <a:xfrm>
              <a:off x="902894" y="2070851"/>
              <a:ext cx="2858047" cy="3435312"/>
            </a:xfrm>
            <a:custGeom>
              <a:rect b="b" l="l" r="r" t="t"/>
              <a:pathLst>
                <a:path extrusionOk="0" h="2911792" w="2422498">
                  <a:moveTo>
                    <a:pt x="2406812" y="2237534"/>
                  </a:moveTo>
                  <a:cubicBezTo>
                    <a:pt x="2379312" y="2123272"/>
                    <a:pt x="2328490" y="2017016"/>
                    <a:pt x="2291418" y="1906061"/>
                  </a:cubicBezTo>
                  <a:cubicBezTo>
                    <a:pt x="2246340" y="1771088"/>
                    <a:pt x="2224411" y="1633852"/>
                    <a:pt x="2253215" y="1492003"/>
                  </a:cubicBezTo>
                  <a:cubicBezTo>
                    <a:pt x="2297510" y="1220055"/>
                    <a:pt x="2270011" y="966294"/>
                    <a:pt x="2235984" y="845418"/>
                  </a:cubicBezTo>
                  <a:cubicBezTo>
                    <a:pt x="2174459" y="626815"/>
                    <a:pt x="2087087" y="417088"/>
                    <a:pt x="1915303" y="264188"/>
                  </a:cubicBezTo>
                  <a:cubicBezTo>
                    <a:pt x="1645617" y="24264"/>
                    <a:pt x="1324587" y="-46051"/>
                    <a:pt x="972664" y="28180"/>
                  </a:cubicBezTo>
                  <a:cubicBezTo>
                    <a:pt x="661293" y="93883"/>
                    <a:pt x="433031" y="265841"/>
                    <a:pt x="294228" y="556413"/>
                  </a:cubicBezTo>
                  <a:cubicBezTo>
                    <a:pt x="232702" y="685208"/>
                    <a:pt x="160038" y="866739"/>
                    <a:pt x="144373" y="1035217"/>
                  </a:cubicBezTo>
                  <a:cubicBezTo>
                    <a:pt x="137237" y="1127897"/>
                    <a:pt x="180923" y="1614358"/>
                    <a:pt x="173613" y="1694072"/>
                  </a:cubicBezTo>
                  <a:cubicBezTo>
                    <a:pt x="160038" y="1875777"/>
                    <a:pt x="89027" y="2011447"/>
                    <a:pt x="47081" y="2123359"/>
                  </a:cubicBezTo>
                  <a:cubicBezTo>
                    <a:pt x="-10006" y="2275302"/>
                    <a:pt x="-24888" y="2424025"/>
                    <a:pt x="57698" y="2574228"/>
                  </a:cubicBezTo>
                  <a:cubicBezTo>
                    <a:pt x="97990" y="2647502"/>
                    <a:pt x="95031" y="2730174"/>
                    <a:pt x="75973" y="2811106"/>
                  </a:cubicBezTo>
                  <a:cubicBezTo>
                    <a:pt x="68750" y="2841913"/>
                    <a:pt x="60831" y="2872545"/>
                    <a:pt x="53260" y="2903177"/>
                  </a:cubicBezTo>
                  <a:cubicBezTo>
                    <a:pt x="71796" y="2908747"/>
                    <a:pt x="82761" y="2894475"/>
                    <a:pt x="95640" y="2886382"/>
                  </a:cubicBezTo>
                  <a:cubicBezTo>
                    <a:pt x="131233" y="2864104"/>
                    <a:pt x="167609" y="2843218"/>
                    <a:pt x="205812" y="2825552"/>
                  </a:cubicBezTo>
                  <a:cubicBezTo>
                    <a:pt x="338349" y="2764462"/>
                    <a:pt x="480545" y="2746535"/>
                    <a:pt x="623264" y="2730609"/>
                  </a:cubicBezTo>
                  <a:cubicBezTo>
                    <a:pt x="737874" y="2689621"/>
                    <a:pt x="818197" y="2652810"/>
                    <a:pt x="892602" y="2561001"/>
                  </a:cubicBezTo>
                  <a:cubicBezTo>
                    <a:pt x="909833" y="2539767"/>
                    <a:pt x="929935" y="2473542"/>
                    <a:pt x="927673" y="2443432"/>
                  </a:cubicBezTo>
                  <a:cubicBezTo>
                    <a:pt x="925236" y="2384604"/>
                    <a:pt x="925236" y="2325689"/>
                    <a:pt x="927585" y="2266774"/>
                  </a:cubicBezTo>
                  <a:cubicBezTo>
                    <a:pt x="928630" y="2241798"/>
                    <a:pt x="908527" y="2232922"/>
                    <a:pt x="892602" y="2221000"/>
                  </a:cubicBezTo>
                  <a:cubicBezTo>
                    <a:pt x="721949" y="2093336"/>
                    <a:pt x="570354" y="1950966"/>
                    <a:pt x="517095" y="1732971"/>
                  </a:cubicBezTo>
                  <a:cubicBezTo>
                    <a:pt x="512483" y="1714174"/>
                    <a:pt x="500561" y="1702513"/>
                    <a:pt x="482547" y="1697640"/>
                  </a:cubicBezTo>
                  <a:cubicBezTo>
                    <a:pt x="411188" y="1678495"/>
                    <a:pt x="381252" y="1626107"/>
                    <a:pt x="369155" y="1558750"/>
                  </a:cubicBezTo>
                  <a:cubicBezTo>
                    <a:pt x="363238" y="1525072"/>
                    <a:pt x="361758" y="1505144"/>
                    <a:pt x="368285" y="1457542"/>
                  </a:cubicBezTo>
                  <a:cubicBezTo>
                    <a:pt x="375334" y="1402108"/>
                    <a:pt x="401441" y="1390795"/>
                    <a:pt x="450000" y="1418991"/>
                  </a:cubicBezTo>
                  <a:cubicBezTo>
                    <a:pt x="476629" y="1433088"/>
                    <a:pt x="495252" y="1428389"/>
                    <a:pt x="514659" y="1408374"/>
                  </a:cubicBezTo>
                  <a:cubicBezTo>
                    <a:pt x="544508" y="1377480"/>
                    <a:pt x="575662" y="1347892"/>
                    <a:pt x="605250" y="1316825"/>
                  </a:cubicBezTo>
                  <a:cubicBezTo>
                    <a:pt x="607948" y="1313605"/>
                    <a:pt x="610645" y="1310211"/>
                    <a:pt x="612995" y="1306730"/>
                  </a:cubicBezTo>
                  <a:cubicBezTo>
                    <a:pt x="643454" y="1255995"/>
                    <a:pt x="688967" y="1234675"/>
                    <a:pt x="747360" y="1235719"/>
                  </a:cubicBezTo>
                  <a:cubicBezTo>
                    <a:pt x="782169" y="1236328"/>
                    <a:pt x="816543" y="1237111"/>
                    <a:pt x="850657" y="1246249"/>
                  </a:cubicBezTo>
                  <a:cubicBezTo>
                    <a:pt x="891210" y="1257127"/>
                    <a:pt x="932894" y="1263305"/>
                    <a:pt x="974491" y="1268875"/>
                  </a:cubicBezTo>
                  <a:cubicBezTo>
                    <a:pt x="991374" y="1271137"/>
                    <a:pt x="1012782" y="1274096"/>
                    <a:pt x="1020440" y="1254429"/>
                  </a:cubicBezTo>
                  <a:cubicBezTo>
                    <a:pt x="1027836" y="1235458"/>
                    <a:pt x="1011215" y="1221795"/>
                    <a:pt x="997726" y="1211352"/>
                  </a:cubicBezTo>
                  <a:cubicBezTo>
                    <a:pt x="959175" y="1181590"/>
                    <a:pt x="916185" y="1162880"/>
                    <a:pt x="866321" y="1160618"/>
                  </a:cubicBezTo>
                  <a:cubicBezTo>
                    <a:pt x="815847" y="1158355"/>
                    <a:pt x="766331" y="1165404"/>
                    <a:pt x="711506" y="1177065"/>
                  </a:cubicBezTo>
                  <a:cubicBezTo>
                    <a:pt x="747360" y="1118411"/>
                    <a:pt x="778688" y="1064718"/>
                    <a:pt x="803751" y="1007804"/>
                  </a:cubicBezTo>
                  <a:cubicBezTo>
                    <a:pt x="828901" y="950717"/>
                    <a:pt x="848568" y="891715"/>
                    <a:pt x="863623" y="831146"/>
                  </a:cubicBezTo>
                  <a:cubicBezTo>
                    <a:pt x="877895" y="773450"/>
                    <a:pt x="885292" y="714970"/>
                    <a:pt x="889904" y="658144"/>
                  </a:cubicBezTo>
                  <a:cubicBezTo>
                    <a:pt x="892341" y="667194"/>
                    <a:pt x="897910" y="677289"/>
                    <a:pt x="903480" y="687470"/>
                  </a:cubicBezTo>
                  <a:cubicBezTo>
                    <a:pt x="909049" y="697652"/>
                    <a:pt x="915402" y="707312"/>
                    <a:pt x="922016" y="716884"/>
                  </a:cubicBezTo>
                  <a:cubicBezTo>
                    <a:pt x="1010084" y="844200"/>
                    <a:pt x="1135398" y="909207"/>
                    <a:pt x="1285252" y="930266"/>
                  </a:cubicBezTo>
                  <a:cubicBezTo>
                    <a:pt x="1382806" y="943929"/>
                    <a:pt x="1480359" y="956634"/>
                    <a:pt x="1575302" y="984221"/>
                  </a:cubicBezTo>
                  <a:cubicBezTo>
                    <a:pt x="1766144" y="1039568"/>
                    <a:pt x="1897898" y="1150349"/>
                    <a:pt x="1925571" y="1358509"/>
                  </a:cubicBezTo>
                  <a:cubicBezTo>
                    <a:pt x="1926877" y="1368517"/>
                    <a:pt x="1929053" y="1378438"/>
                    <a:pt x="1931315" y="1388358"/>
                  </a:cubicBezTo>
                  <a:cubicBezTo>
                    <a:pt x="1935492" y="1406633"/>
                    <a:pt x="1946544" y="1413160"/>
                    <a:pt x="1963079" y="1404284"/>
                  </a:cubicBezTo>
                  <a:cubicBezTo>
                    <a:pt x="1992145" y="1388619"/>
                    <a:pt x="2018948" y="1396364"/>
                    <a:pt x="2046012" y="1408983"/>
                  </a:cubicBezTo>
                  <a:cubicBezTo>
                    <a:pt x="2070727" y="1425256"/>
                    <a:pt x="2072554" y="1445185"/>
                    <a:pt x="2074034" y="1455888"/>
                  </a:cubicBezTo>
                  <a:cubicBezTo>
                    <a:pt x="2079603" y="1496702"/>
                    <a:pt x="2059327" y="1545436"/>
                    <a:pt x="2033829" y="1593038"/>
                  </a:cubicBezTo>
                  <a:cubicBezTo>
                    <a:pt x="2017294" y="1630632"/>
                    <a:pt x="1990491" y="1659872"/>
                    <a:pt x="1951069" y="1669096"/>
                  </a:cubicBezTo>
                  <a:cubicBezTo>
                    <a:pt x="1909124" y="1678930"/>
                    <a:pt x="1896854" y="1705124"/>
                    <a:pt x="1894417" y="1741761"/>
                  </a:cubicBezTo>
                  <a:cubicBezTo>
                    <a:pt x="1894417" y="1741761"/>
                    <a:pt x="1758312" y="2011447"/>
                    <a:pt x="1752221" y="2016059"/>
                  </a:cubicBezTo>
                  <a:cubicBezTo>
                    <a:pt x="1672420" y="2111698"/>
                    <a:pt x="1578522" y="2191412"/>
                    <a:pt x="1476182" y="2261814"/>
                  </a:cubicBezTo>
                  <a:cubicBezTo>
                    <a:pt x="1477922" y="2265991"/>
                    <a:pt x="1467828" y="2410276"/>
                    <a:pt x="1507511" y="2499562"/>
                  </a:cubicBezTo>
                  <a:cubicBezTo>
                    <a:pt x="1542059" y="2560914"/>
                    <a:pt x="1556156" y="2629140"/>
                    <a:pt x="1641962" y="2669867"/>
                  </a:cubicBezTo>
                  <a:cubicBezTo>
                    <a:pt x="1727593" y="2710594"/>
                    <a:pt x="2263310" y="2780822"/>
                    <a:pt x="2367564" y="2911793"/>
                  </a:cubicBezTo>
                  <a:cubicBezTo>
                    <a:pt x="2363648" y="2893518"/>
                    <a:pt x="2361124" y="2874808"/>
                    <a:pt x="2355555" y="2856968"/>
                  </a:cubicBezTo>
                  <a:cubicBezTo>
                    <a:pt x="2319614" y="2742532"/>
                    <a:pt x="2325706" y="2633143"/>
                    <a:pt x="2382880" y="2525147"/>
                  </a:cubicBezTo>
                  <a:cubicBezTo>
                    <a:pt x="2431005" y="2434381"/>
                    <a:pt x="2430482" y="2336045"/>
                    <a:pt x="2406812" y="2237534"/>
                  </a:cubicBezTo>
                  <a:close/>
                </a:path>
              </a:pathLst>
            </a:custGeom>
            <a:solidFill>
              <a:srgbClr val="4222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6"/>
            <p:cNvSpPr/>
            <p:nvPr/>
          </p:nvSpPr>
          <p:spPr>
            <a:xfrm>
              <a:off x="809898" y="5281932"/>
              <a:ext cx="3037199" cy="930804"/>
            </a:xfrm>
            <a:custGeom>
              <a:rect b="b" l="l" r="r" t="t"/>
              <a:pathLst>
                <a:path extrusionOk="0" h="788955" w="2574348">
                  <a:moveTo>
                    <a:pt x="2546465" y="306845"/>
                  </a:moveTo>
                  <a:cubicBezTo>
                    <a:pt x="2518183" y="259417"/>
                    <a:pt x="2484592" y="216950"/>
                    <a:pt x="2442386" y="181357"/>
                  </a:cubicBezTo>
                  <a:cubicBezTo>
                    <a:pt x="2272864" y="53520"/>
                    <a:pt x="2076016" y="12009"/>
                    <a:pt x="1869771" y="0"/>
                  </a:cubicBezTo>
                  <a:cubicBezTo>
                    <a:pt x="1826520" y="112783"/>
                    <a:pt x="1769345" y="217820"/>
                    <a:pt x="1703120" y="311979"/>
                  </a:cubicBezTo>
                  <a:cubicBezTo>
                    <a:pt x="1601215" y="446953"/>
                    <a:pt x="1499311" y="562694"/>
                    <a:pt x="1313777" y="676869"/>
                  </a:cubicBezTo>
                  <a:cubicBezTo>
                    <a:pt x="1290020" y="695666"/>
                    <a:pt x="1280012" y="694448"/>
                    <a:pt x="1254253" y="677653"/>
                  </a:cubicBezTo>
                  <a:cubicBezTo>
                    <a:pt x="1032952" y="544855"/>
                    <a:pt x="819744" y="300057"/>
                    <a:pt x="704612" y="0"/>
                  </a:cubicBezTo>
                  <a:cubicBezTo>
                    <a:pt x="498366" y="11922"/>
                    <a:pt x="301519" y="53520"/>
                    <a:pt x="131997" y="181357"/>
                  </a:cubicBezTo>
                  <a:cubicBezTo>
                    <a:pt x="89791" y="216950"/>
                    <a:pt x="56112" y="259417"/>
                    <a:pt x="27917" y="306845"/>
                  </a:cubicBezTo>
                  <a:cubicBezTo>
                    <a:pt x="-14638" y="378117"/>
                    <a:pt x="-12462" y="387081"/>
                    <a:pt x="61856" y="417278"/>
                  </a:cubicBezTo>
                  <a:cubicBezTo>
                    <a:pt x="125296" y="441993"/>
                    <a:pt x="182384" y="477498"/>
                    <a:pt x="237383" y="517268"/>
                  </a:cubicBezTo>
                  <a:cubicBezTo>
                    <a:pt x="334327" y="587409"/>
                    <a:pt x="437276" y="675477"/>
                    <a:pt x="479830" y="788956"/>
                  </a:cubicBezTo>
                  <a:cubicBezTo>
                    <a:pt x="860645" y="788782"/>
                    <a:pt x="1966367" y="788869"/>
                    <a:pt x="2094465" y="788956"/>
                  </a:cubicBezTo>
                  <a:cubicBezTo>
                    <a:pt x="2137020" y="675477"/>
                    <a:pt x="2239969" y="587409"/>
                    <a:pt x="2336913" y="517268"/>
                  </a:cubicBezTo>
                  <a:cubicBezTo>
                    <a:pt x="2391912" y="477498"/>
                    <a:pt x="2448999" y="441993"/>
                    <a:pt x="2512439" y="417278"/>
                  </a:cubicBezTo>
                  <a:cubicBezTo>
                    <a:pt x="2586757" y="387081"/>
                    <a:pt x="2589020" y="378205"/>
                    <a:pt x="2546465" y="306845"/>
                  </a:cubicBezTo>
                  <a:close/>
                </a:path>
              </a:pathLst>
            </a:custGeom>
            <a:solidFill>
              <a:srgbClr val="BE8C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6"/>
            <p:cNvSpPr/>
            <p:nvPr/>
          </p:nvSpPr>
          <p:spPr>
            <a:xfrm>
              <a:off x="1995286" y="4738864"/>
              <a:ext cx="686158" cy="353360"/>
            </a:xfrm>
            <a:custGeom>
              <a:rect b="b" l="l" r="r" t="t"/>
              <a:pathLst>
                <a:path extrusionOk="0" h="299510" w="581592">
                  <a:moveTo>
                    <a:pt x="581592" y="238311"/>
                  </a:moveTo>
                  <a:cubicBezTo>
                    <a:pt x="557399" y="257021"/>
                    <a:pt x="526767" y="269465"/>
                    <a:pt x="509276" y="275644"/>
                  </a:cubicBezTo>
                  <a:cubicBezTo>
                    <a:pt x="417030" y="308539"/>
                    <a:pt x="313995" y="305580"/>
                    <a:pt x="220444" y="278081"/>
                  </a:cubicBezTo>
                  <a:cubicBezTo>
                    <a:pt x="138555" y="254062"/>
                    <a:pt x="87124" y="214728"/>
                    <a:pt x="14024" y="169563"/>
                  </a:cubicBezTo>
                  <a:cubicBezTo>
                    <a:pt x="-1814" y="159729"/>
                    <a:pt x="1058" y="155552"/>
                    <a:pt x="449" y="137712"/>
                  </a:cubicBezTo>
                  <a:cubicBezTo>
                    <a:pt x="-944" y="95244"/>
                    <a:pt x="1406" y="64438"/>
                    <a:pt x="797" y="29716"/>
                  </a:cubicBezTo>
                  <a:cubicBezTo>
                    <a:pt x="362" y="5001"/>
                    <a:pt x="-2945" y="-8401"/>
                    <a:pt x="22292" y="5784"/>
                  </a:cubicBezTo>
                  <a:cubicBezTo>
                    <a:pt x="99568" y="49296"/>
                    <a:pt x="201386" y="96376"/>
                    <a:pt x="293109" y="94722"/>
                  </a:cubicBezTo>
                  <a:cubicBezTo>
                    <a:pt x="376042" y="93243"/>
                    <a:pt x="445922" y="56084"/>
                    <a:pt x="517020" y="20752"/>
                  </a:cubicBezTo>
                  <a:cubicBezTo>
                    <a:pt x="521807" y="18402"/>
                    <a:pt x="548349" y="1520"/>
                    <a:pt x="550263" y="389"/>
                  </a:cubicBezTo>
                  <a:cubicBezTo>
                    <a:pt x="544346" y="94200"/>
                    <a:pt x="559836" y="208810"/>
                    <a:pt x="581592" y="238311"/>
                  </a:cubicBezTo>
                  <a:close/>
                </a:path>
              </a:pathLst>
            </a:custGeom>
            <a:solidFill>
              <a:srgbClr val="F6B0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6"/>
            <p:cNvSpPr/>
            <p:nvPr/>
          </p:nvSpPr>
          <p:spPr>
            <a:xfrm>
              <a:off x="2137804" y="4364532"/>
              <a:ext cx="362322" cy="156925"/>
            </a:xfrm>
            <a:custGeom>
              <a:rect b="b" l="l" r="r" t="t"/>
              <a:pathLst>
                <a:path extrusionOk="0" h="133011" w="307106">
                  <a:moveTo>
                    <a:pt x="161345" y="133011"/>
                  </a:moveTo>
                  <a:cubicBezTo>
                    <a:pt x="92509" y="133011"/>
                    <a:pt x="45168" y="109863"/>
                    <a:pt x="11055" y="61565"/>
                  </a:cubicBezTo>
                  <a:cubicBezTo>
                    <a:pt x="-3478" y="40940"/>
                    <a:pt x="-8090" y="23362"/>
                    <a:pt x="25066" y="14572"/>
                  </a:cubicBezTo>
                  <a:cubicBezTo>
                    <a:pt x="58483" y="5696"/>
                    <a:pt x="89811" y="-7532"/>
                    <a:pt x="125752" y="7610"/>
                  </a:cubicBezTo>
                  <a:cubicBezTo>
                    <a:pt x="145420" y="15965"/>
                    <a:pt x="168829" y="14659"/>
                    <a:pt x="189366" y="6131"/>
                  </a:cubicBezTo>
                  <a:cubicBezTo>
                    <a:pt x="212254" y="-3355"/>
                    <a:pt x="234357" y="-570"/>
                    <a:pt x="256897" y="5957"/>
                  </a:cubicBezTo>
                  <a:cubicBezTo>
                    <a:pt x="317726" y="23449"/>
                    <a:pt x="321903" y="36328"/>
                    <a:pt x="276912" y="82886"/>
                  </a:cubicBezTo>
                  <a:cubicBezTo>
                    <a:pt x="243234" y="117695"/>
                    <a:pt x="199113" y="130662"/>
                    <a:pt x="161345" y="133011"/>
                  </a:cubicBezTo>
                  <a:close/>
                </a:path>
              </a:pathLst>
            </a:custGeom>
            <a:solidFill>
              <a:srgbClr val="F37F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6"/>
            <p:cNvSpPr/>
            <p:nvPr/>
          </p:nvSpPr>
          <p:spPr>
            <a:xfrm>
              <a:off x="2375181" y="4008314"/>
              <a:ext cx="69178" cy="169917"/>
            </a:xfrm>
            <a:custGeom>
              <a:rect b="b" l="l" r="r" t="t"/>
              <a:pathLst>
                <a:path extrusionOk="0" h="144023" w="58636">
                  <a:moveTo>
                    <a:pt x="8702" y="0"/>
                  </a:moveTo>
                  <a:cubicBezTo>
                    <a:pt x="41249" y="34026"/>
                    <a:pt x="65790" y="65268"/>
                    <a:pt x="56740" y="110085"/>
                  </a:cubicBezTo>
                  <a:cubicBezTo>
                    <a:pt x="52040" y="133581"/>
                    <a:pt x="32634" y="139325"/>
                    <a:pt x="0" y="144024"/>
                  </a:cubicBezTo>
                  <a:cubicBezTo>
                    <a:pt x="76146" y="95378"/>
                    <a:pt x="12531" y="52910"/>
                    <a:pt x="8702" y="0"/>
                  </a:cubicBezTo>
                  <a:close/>
                </a:path>
              </a:pathLst>
            </a:custGeom>
            <a:solidFill>
              <a:srgbClr val="F8A7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2" name="Google Shape;822;p46"/>
            <p:cNvGrpSpPr/>
            <p:nvPr/>
          </p:nvGrpSpPr>
          <p:grpSpPr>
            <a:xfrm>
              <a:off x="1613362" y="3452389"/>
              <a:ext cx="1410288" cy="471406"/>
              <a:chOff x="1613362" y="3452389"/>
              <a:chExt cx="1410288" cy="471406"/>
            </a:xfrm>
          </p:grpSpPr>
          <p:sp>
            <p:nvSpPr>
              <p:cNvPr id="823" name="Google Shape;823;p46"/>
              <p:cNvSpPr/>
              <p:nvPr/>
            </p:nvSpPr>
            <p:spPr>
              <a:xfrm>
                <a:off x="2533805" y="3452389"/>
                <a:ext cx="474231" cy="127885"/>
              </a:xfrm>
              <a:custGeom>
                <a:rect b="b" l="l" r="r" t="t"/>
                <a:pathLst>
                  <a:path extrusionOk="0" h="108396" w="401961">
                    <a:moveTo>
                      <a:pt x="141065" y="71767"/>
                    </a:moveTo>
                    <a:cubicBezTo>
                      <a:pt x="71011" y="97352"/>
                      <a:pt x="0" y="129986"/>
                      <a:pt x="0" y="88824"/>
                    </a:cubicBezTo>
                    <a:cubicBezTo>
                      <a:pt x="54738" y="-21435"/>
                      <a:pt x="282914" y="-30920"/>
                      <a:pt x="401962" y="70897"/>
                    </a:cubicBezTo>
                    <a:cubicBezTo>
                      <a:pt x="395261" y="77772"/>
                      <a:pt x="386906" y="79338"/>
                      <a:pt x="378204" y="76902"/>
                    </a:cubicBezTo>
                    <a:cubicBezTo>
                      <a:pt x="299709" y="54972"/>
                      <a:pt x="224869" y="44094"/>
                      <a:pt x="141065" y="71767"/>
                    </a:cubicBezTo>
                    <a:close/>
                  </a:path>
                </a:pathLst>
              </a:custGeom>
              <a:solidFill>
                <a:srgbClr val="42231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46"/>
              <p:cNvSpPr/>
              <p:nvPr/>
            </p:nvSpPr>
            <p:spPr>
              <a:xfrm>
                <a:off x="1684110" y="3733890"/>
                <a:ext cx="386207" cy="189905"/>
              </a:xfrm>
              <a:custGeom>
                <a:rect b="b" l="l" r="r" t="t"/>
                <a:pathLst>
                  <a:path extrusionOk="0" h="160965" w="327351">
                    <a:moveTo>
                      <a:pt x="323031" y="84751"/>
                    </a:moveTo>
                    <a:cubicBezTo>
                      <a:pt x="336520" y="125478"/>
                      <a:pt x="317462" y="138618"/>
                      <a:pt x="279259" y="148278"/>
                    </a:cubicBezTo>
                    <a:cubicBezTo>
                      <a:pt x="190930" y="170556"/>
                      <a:pt x="109998" y="169077"/>
                      <a:pt x="43164" y="97804"/>
                    </a:cubicBezTo>
                    <a:cubicBezTo>
                      <a:pt x="23409" y="76658"/>
                      <a:pt x="6266" y="53248"/>
                      <a:pt x="0" y="23834"/>
                    </a:cubicBezTo>
                    <a:cubicBezTo>
                      <a:pt x="163691" y="-19242"/>
                      <a:pt x="215470" y="4689"/>
                      <a:pt x="267336" y="28360"/>
                    </a:cubicBezTo>
                    <a:cubicBezTo>
                      <a:pt x="310500" y="58731"/>
                      <a:pt x="308412" y="62038"/>
                      <a:pt x="323031" y="84751"/>
                    </a:cubicBezTo>
                    <a:close/>
                  </a:path>
                </a:pathLst>
              </a:custGeom>
              <a:solidFill>
                <a:srgbClr val="FCFAF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46"/>
              <p:cNvSpPr/>
              <p:nvPr/>
            </p:nvSpPr>
            <p:spPr>
              <a:xfrm>
                <a:off x="1613362" y="3616321"/>
                <a:ext cx="451858" cy="217556"/>
              </a:xfrm>
              <a:custGeom>
                <a:rect b="b" l="l" r="r" t="t"/>
                <a:pathLst>
                  <a:path extrusionOk="0" h="184402" w="382998">
                    <a:moveTo>
                      <a:pt x="146729" y="106256"/>
                    </a:moveTo>
                    <a:cubicBezTo>
                      <a:pt x="113051" y="110607"/>
                      <a:pt x="88859" y="117743"/>
                      <a:pt x="59880" y="123486"/>
                    </a:cubicBezTo>
                    <a:cubicBezTo>
                      <a:pt x="28116" y="88068"/>
                      <a:pt x="-7303" y="54477"/>
                      <a:pt x="1313" y="0"/>
                    </a:cubicBezTo>
                    <a:cubicBezTo>
                      <a:pt x="14714" y="32286"/>
                      <a:pt x="42823" y="78408"/>
                      <a:pt x="77894" y="84152"/>
                    </a:cubicBezTo>
                    <a:cubicBezTo>
                      <a:pt x="61533" y="64484"/>
                      <a:pt x="55703" y="26542"/>
                      <a:pt x="60576" y="9311"/>
                    </a:cubicBezTo>
                    <a:cubicBezTo>
                      <a:pt x="73455" y="38290"/>
                      <a:pt x="83898" y="67182"/>
                      <a:pt x="115836" y="75797"/>
                    </a:cubicBezTo>
                    <a:cubicBezTo>
                      <a:pt x="104784" y="56391"/>
                      <a:pt x="95298" y="29936"/>
                      <a:pt x="101651" y="3220"/>
                    </a:cubicBezTo>
                    <a:cubicBezTo>
                      <a:pt x="113660" y="35767"/>
                      <a:pt x="126453" y="58741"/>
                      <a:pt x="155519" y="70315"/>
                    </a:cubicBezTo>
                    <a:cubicBezTo>
                      <a:pt x="183540" y="77190"/>
                      <a:pt x="184584" y="76146"/>
                      <a:pt x="218872" y="75188"/>
                    </a:cubicBezTo>
                    <a:cubicBezTo>
                      <a:pt x="251592" y="75188"/>
                      <a:pt x="281355" y="82411"/>
                      <a:pt x="309028" y="96335"/>
                    </a:cubicBezTo>
                    <a:cubicBezTo>
                      <a:pt x="346622" y="115306"/>
                      <a:pt x="377516" y="138890"/>
                      <a:pt x="382998" y="184403"/>
                    </a:cubicBezTo>
                    <a:cubicBezTo>
                      <a:pt x="366377" y="160819"/>
                      <a:pt x="353323" y="146026"/>
                      <a:pt x="328957" y="130622"/>
                    </a:cubicBezTo>
                    <a:cubicBezTo>
                      <a:pt x="278222" y="99642"/>
                      <a:pt x="205209" y="100860"/>
                      <a:pt x="146729" y="106256"/>
                    </a:cubicBezTo>
                    <a:close/>
                  </a:path>
                </a:pathLst>
              </a:custGeom>
              <a:solidFill>
                <a:srgbClr val="48292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46"/>
              <p:cNvSpPr/>
              <p:nvPr/>
            </p:nvSpPr>
            <p:spPr>
              <a:xfrm>
                <a:off x="2741712" y="3689609"/>
                <a:ext cx="101745" cy="13293"/>
              </a:xfrm>
              <a:custGeom>
                <a:rect b="b" l="l" r="r" t="t"/>
                <a:pathLst>
                  <a:path extrusionOk="0" h="11267" w="86240">
                    <a:moveTo>
                      <a:pt x="86240" y="7325"/>
                    </a:moveTo>
                    <a:cubicBezTo>
                      <a:pt x="64223" y="13852"/>
                      <a:pt x="41771" y="10284"/>
                      <a:pt x="19493" y="10371"/>
                    </a:cubicBezTo>
                    <a:cubicBezTo>
                      <a:pt x="12966" y="9414"/>
                      <a:pt x="6527" y="8457"/>
                      <a:pt x="0" y="7412"/>
                    </a:cubicBezTo>
                    <a:cubicBezTo>
                      <a:pt x="29240" y="2104"/>
                      <a:pt x="58132" y="-6163"/>
                      <a:pt x="86240" y="7325"/>
                    </a:cubicBezTo>
                    <a:close/>
                  </a:path>
                </a:pathLst>
              </a:custGeom>
              <a:solidFill>
                <a:srgbClr val="EFC6B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46"/>
              <p:cNvSpPr/>
              <p:nvPr/>
            </p:nvSpPr>
            <p:spPr>
              <a:xfrm>
                <a:off x="1778456" y="3736682"/>
                <a:ext cx="218558" cy="161350"/>
              </a:xfrm>
              <a:custGeom>
                <a:rect b="b" l="l" r="r" t="t"/>
                <a:pathLst>
                  <a:path extrusionOk="0" h="136761" w="185251">
                    <a:moveTo>
                      <a:pt x="8273" y="4150"/>
                    </a:moveTo>
                    <a:cubicBezTo>
                      <a:pt x="-3214" y="26863"/>
                      <a:pt x="-2431" y="58888"/>
                      <a:pt x="8708" y="81688"/>
                    </a:cubicBezTo>
                    <a:cubicBezTo>
                      <a:pt x="22632" y="109709"/>
                      <a:pt x="42213" y="127114"/>
                      <a:pt x="67971" y="133641"/>
                    </a:cubicBezTo>
                    <a:cubicBezTo>
                      <a:pt x="88509" y="136861"/>
                      <a:pt x="101737" y="138427"/>
                      <a:pt x="121404" y="134163"/>
                    </a:cubicBezTo>
                    <a:cubicBezTo>
                      <a:pt x="177099" y="121110"/>
                      <a:pt x="191023" y="70288"/>
                      <a:pt x="183278" y="25471"/>
                    </a:cubicBezTo>
                    <a:cubicBezTo>
                      <a:pt x="126016" y="-8469"/>
                      <a:pt x="65709" y="-201"/>
                      <a:pt x="8273" y="4150"/>
                    </a:cubicBezTo>
                    <a:close/>
                  </a:path>
                </a:pathLst>
              </a:custGeom>
              <a:solidFill>
                <a:srgbClr val="915D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46"/>
              <p:cNvSpPr/>
              <p:nvPr/>
            </p:nvSpPr>
            <p:spPr>
              <a:xfrm>
                <a:off x="1845917" y="3751023"/>
                <a:ext cx="83778" cy="83778"/>
              </a:xfrm>
              <a:custGeom>
                <a:rect b="b" l="l" r="r" t="t"/>
                <a:pathLst>
                  <a:path extrusionOk="0" h="71011" w="71011">
                    <a:moveTo>
                      <a:pt x="71011" y="35506"/>
                    </a:moveTo>
                    <a:cubicBezTo>
                      <a:pt x="71011" y="55115"/>
                      <a:pt x="55115" y="71011"/>
                      <a:pt x="35506" y="71011"/>
                    </a:cubicBezTo>
                    <a:cubicBezTo>
                      <a:pt x="15897" y="71011"/>
                      <a:pt x="0" y="55115"/>
                      <a:pt x="0" y="35506"/>
                    </a:cubicBezTo>
                    <a:cubicBezTo>
                      <a:pt x="0" y="15896"/>
                      <a:pt x="15897" y="0"/>
                      <a:pt x="35506" y="0"/>
                    </a:cubicBezTo>
                    <a:cubicBezTo>
                      <a:pt x="55115" y="0"/>
                      <a:pt x="71011" y="15896"/>
                      <a:pt x="71011" y="35506"/>
                    </a:cubicBezTo>
                    <a:close/>
                  </a:path>
                </a:pathLst>
              </a:custGeom>
              <a:solidFill>
                <a:srgbClr val="48291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46"/>
              <p:cNvSpPr/>
              <p:nvPr/>
            </p:nvSpPr>
            <p:spPr>
              <a:xfrm>
                <a:off x="1910189" y="3769299"/>
                <a:ext cx="47227" cy="47227"/>
              </a:xfrm>
              <a:custGeom>
                <a:rect b="b" l="l" r="r" t="t"/>
                <a:pathLst>
                  <a:path extrusionOk="0" h="40030" w="40030">
                    <a:moveTo>
                      <a:pt x="40031" y="20015"/>
                    </a:moveTo>
                    <a:cubicBezTo>
                      <a:pt x="40031" y="31070"/>
                      <a:pt x="31070" y="40031"/>
                      <a:pt x="20015" y="40031"/>
                    </a:cubicBezTo>
                    <a:cubicBezTo>
                      <a:pt x="8961" y="40031"/>
                      <a:pt x="0" y="31070"/>
                      <a:pt x="0" y="20015"/>
                    </a:cubicBezTo>
                    <a:cubicBezTo>
                      <a:pt x="0" y="8961"/>
                      <a:pt x="8961" y="0"/>
                      <a:pt x="20015" y="0"/>
                    </a:cubicBezTo>
                    <a:cubicBezTo>
                      <a:pt x="31070" y="0"/>
                      <a:pt x="40031" y="8961"/>
                      <a:pt x="40031" y="200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46"/>
              <p:cNvSpPr/>
              <p:nvPr/>
            </p:nvSpPr>
            <p:spPr>
              <a:xfrm>
                <a:off x="2566594" y="3725882"/>
                <a:ext cx="386207" cy="189905"/>
              </a:xfrm>
              <a:custGeom>
                <a:rect b="b" l="l" r="r" t="t"/>
                <a:pathLst>
                  <a:path extrusionOk="0" h="160965" w="327351">
                    <a:moveTo>
                      <a:pt x="4320" y="84751"/>
                    </a:moveTo>
                    <a:cubicBezTo>
                      <a:pt x="-9168" y="125478"/>
                      <a:pt x="9890" y="138618"/>
                      <a:pt x="48093" y="148278"/>
                    </a:cubicBezTo>
                    <a:cubicBezTo>
                      <a:pt x="136422" y="170556"/>
                      <a:pt x="217354" y="169077"/>
                      <a:pt x="284188" y="97804"/>
                    </a:cubicBezTo>
                    <a:cubicBezTo>
                      <a:pt x="303942" y="76658"/>
                      <a:pt x="321086" y="53248"/>
                      <a:pt x="327352" y="23834"/>
                    </a:cubicBezTo>
                    <a:cubicBezTo>
                      <a:pt x="163660" y="-19242"/>
                      <a:pt x="111881" y="4689"/>
                      <a:pt x="60015" y="28360"/>
                    </a:cubicBezTo>
                    <a:cubicBezTo>
                      <a:pt x="16939" y="58731"/>
                      <a:pt x="19027" y="62125"/>
                      <a:pt x="4320" y="84751"/>
                    </a:cubicBezTo>
                    <a:close/>
                  </a:path>
                </a:pathLst>
              </a:custGeom>
              <a:solidFill>
                <a:srgbClr val="FCFAF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46"/>
              <p:cNvSpPr/>
              <p:nvPr/>
            </p:nvSpPr>
            <p:spPr>
              <a:xfrm>
                <a:off x="2571793" y="3608416"/>
                <a:ext cx="451857" cy="217556"/>
              </a:xfrm>
              <a:custGeom>
                <a:rect b="b" l="l" r="r" t="t"/>
                <a:pathLst>
                  <a:path extrusionOk="0" h="184402" w="382997">
                    <a:moveTo>
                      <a:pt x="236269" y="106256"/>
                    </a:moveTo>
                    <a:cubicBezTo>
                      <a:pt x="269947" y="110607"/>
                      <a:pt x="294140" y="117743"/>
                      <a:pt x="323119" y="123486"/>
                    </a:cubicBezTo>
                    <a:cubicBezTo>
                      <a:pt x="354882" y="88068"/>
                      <a:pt x="390300" y="54477"/>
                      <a:pt x="381685" y="0"/>
                    </a:cubicBezTo>
                    <a:cubicBezTo>
                      <a:pt x="368284" y="32286"/>
                      <a:pt x="340175" y="78408"/>
                      <a:pt x="305105" y="84152"/>
                    </a:cubicBezTo>
                    <a:cubicBezTo>
                      <a:pt x="321465" y="64484"/>
                      <a:pt x="327295" y="26542"/>
                      <a:pt x="322422" y="9311"/>
                    </a:cubicBezTo>
                    <a:cubicBezTo>
                      <a:pt x="309543" y="38290"/>
                      <a:pt x="299100" y="67182"/>
                      <a:pt x="267162" y="75798"/>
                    </a:cubicBezTo>
                    <a:cubicBezTo>
                      <a:pt x="278214" y="56391"/>
                      <a:pt x="287700" y="29936"/>
                      <a:pt x="281347" y="3220"/>
                    </a:cubicBezTo>
                    <a:cubicBezTo>
                      <a:pt x="269337" y="35767"/>
                      <a:pt x="256545" y="58741"/>
                      <a:pt x="227479" y="70315"/>
                    </a:cubicBezTo>
                    <a:cubicBezTo>
                      <a:pt x="199458" y="77190"/>
                      <a:pt x="198414" y="76146"/>
                      <a:pt x="164126" y="75188"/>
                    </a:cubicBezTo>
                    <a:cubicBezTo>
                      <a:pt x="131405" y="75188"/>
                      <a:pt x="101643" y="82411"/>
                      <a:pt x="73970" y="96335"/>
                    </a:cubicBezTo>
                    <a:cubicBezTo>
                      <a:pt x="36376" y="115306"/>
                      <a:pt x="5483" y="138890"/>
                      <a:pt x="0" y="184403"/>
                    </a:cubicBezTo>
                    <a:cubicBezTo>
                      <a:pt x="16621" y="160819"/>
                      <a:pt x="29675" y="146026"/>
                      <a:pt x="54041" y="130622"/>
                    </a:cubicBezTo>
                    <a:cubicBezTo>
                      <a:pt x="104689" y="99642"/>
                      <a:pt x="177702" y="100773"/>
                      <a:pt x="236269" y="106256"/>
                    </a:cubicBezTo>
                    <a:close/>
                  </a:path>
                </a:pathLst>
              </a:custGeom>
              <a:solidFill>
                <a:srgbClr val="48292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46"/>
              <p:cNvSpPr/>
              <p:nvPr/>
            </p:nvSpPr>
            <p:spPr>
              <a:xfrm>
                <a:off x="2639895" y="3728674"/>
                <a:ext cx="218558" cy="161350"/>
              </a:xfrm>
              <a:custGeom>
                <a:rect b="b" l="l" r="r" t="t"/>
                <a:pathLst>
                  <a:path extrusionOk="0" h="136761" w="185251">
                    <a:moveTo>
                      <a:pt x="176978" y="4150"/>
                    </a:moveTo>
                    <a:cubicBezTo>
                      <a:pt x="188465" y="26863"/>
                      <a:pt x="187682" y="58888"/>
                      <a:pt x="176543" y="81688"/>
                    </a:cubicBezTo>
                    <a:cubicBezTo>
                      <a:pt x="162619" y="109709"/>
                      <a:pt x="143039" y="127114"/>
                      <a:pt x="117280" y="133641"/>
                    </a:cubicBezTo>
                    <a:cubicBezTo>
                      <a:pt x="96743" y="136861"/>
                      <a:pt x="83515" y="138427"/>
                      <a:pt x="63847" y="134163"/>
                    </a:cubicBezTo>
                    <a:cubicBezTo>
                      <a:pt x="8153" y="121110"/>
                      <a:pt x="-5771" y="70288"/>
                      <a:pt x="1974" y="25471"/>
                    </a:cubicBezTo>
                    <a:cubicBezTo>
                      <a:pt x="59322" y="-8469"/>
                      <a:pt x="119630" y="-201"/>
                      <a:pt x="176978" y="4150"/>
                    </a:cubicBezTo>
                    <a:close/>
                  </a:path>
                </a:pathLst>
              </a:custGeom>
              <a:solidFill>
                <a:srgbClr val="915D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46"/>
              <p:cNvSpPr/>
              <p:nvPr/>
            </p:nvSpPr>
            <p:spPr>
              <a:xfrm>
                <a:off x="2707317" y="3743016"/>
                <a:ext cx="83778" cy="83778"/>
              </a:xfrm>
              <a:custGeom>
                <a:rect b="b" l="l" r="r" t="t"/>
                <a:pathLst>
                  <a:path extrusionOk="0" h="71011" w="71011">
                    <a:moveTo>
                      <a:pt x="71011" y="35506"/>
                    </a:moveTo>
                    <a:cubicBezTo>
                      <a:pt x="71011" y="55115"/>
                      <a:pt x="55115" y="71011"/>
                      <a:pt x="35506" y="71011"/>
                    </a:cubicBezTo>
                    <a:cubicBezTo>
                      <a:pt x="15897" y="71011"/>
                      <a:pt x="0" y="55115"/>
                      <a:pt x="0" y="35506"/>
                    </a:cubicBezTo>
                    <a:cubicBezTo>
                      <a:pt x="0" y="15896"/>
                      <a:pt x="15896" y="0"/>
                      <a:pt x="35506" y="0"/>
                    </a:cubicBezTo>
                    <a:cubicBezTo>
                      <a:pt x="55115" y="0"/>
                      <a:pt x="71011" y="15896"/>
                      <a:pt x="71011" y="35506"/>
                    </a:cubicBezTo>
                    <a:close/>
                  </a:path>
                </a:pathLst>
              </a:custGeom>
              <a:solidFill>
                <a:srgbClr val="48291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46"/>
              <p:cNvSpPr/>
              <p:nvPr/>
            </p:nvSpPr>
            <p:spPr>
              <a:xfrm>
                <a:off x="2683704" y="3764987"/>
                <a:ext cx="47227" cy="47227"/>
              </a:xfrm>
              <a:custGeom>
                <a:rect b="b" l="l" r="r" t="t"/>
                <a:pathLst>
                  <a:path extrusionOk="0" h="40030" w="40030">
                    <a:moveTo>
                      <a:pt x="40031" y="20015"/>
                    </a:moveTo>
                    <a:cubicBezTo>
                      <a:pt x="40031" y="31070"/>
                      <a:pt x="31070" y="40031"/>
                      <a:pt x="20016" y="40031"/>
                    </a:cubicBezTo>
                    <a:cubicBezTo>
                      <a:pt x="8961" y="40031"/>
                      <a:pt x="0" y="31070"/>
                      <a:pt x="0" y="20015"/>
                    </a:cubicBezTo>
                    <a:cubicBezTo>
                      <a:pt x="0" y="8961"/>
                      <a:pt x="8961" y="0"/>
                      <a:pt x="20016" y="0"/>
                    </a:cubicBezTo>
                    <a:cubicBezTo>
                      <a:pt x="31070" y="0"/>
                      <a:pt x="40031" y="8961"/>
                      <a:pt x="40031" y="200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35" name="Google Shape;835;p46"/>
          <p:cNvSpPr/>
          <p:nvPr/>
        </p:nvSpPr>
        <p:spPr>
          <a:xfrm rot="-7200000">
            <a:off x="2940793" y="1653940"/>
            <a:ext cx="1740572" cy="2979276"/>
          </a:xfrm>
          <a:custGeom>
            <a:rect b="b" l="l" r="r" t="t"/>
            <a:pathLst>
              <a:path extrusionOk="0" h="2979276" w="1740572">
                <a:moveTo>
                  <a:pt x="0" y="2357059"/>
                </a:moveTo>
                <a:lnTo>
                  <a:pt x="829034" y="0"/>
                </a:lnTo>
                <a:lnTo>
                  <a:pt x="1740572" y="1839860"/>
                </a:lnTo>
                <a:lnTo>
                  <a:pt x="1099873" y="2979276"/>
                </a:lnTo>
                <a:lnTo>
                  <a:pt x="0" y="2357059"/>
                </a:lnTo>
                <a:close/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46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837" name="Google Shape;837;p46"/>
          <p:cNvGrpSpPr/>
          <p:nvPr/>
        </p:nvGrpSpPr>
        <p:grpSpPr>
          <a:xfrm>
            <a:off x="3669264" y="2178614"/>
            <a:ext cx="1333820" cy="1314466"/>
            <a:chOff x="1595604" y="2399774"/>
            <a:chExt cx="998454" cy="983966"/>
          </a:xfrm>
        </p:grpSpPr>
        <p:sp>
          <p:nvSpPr>
            <p:cNvPr id="838" name="Google Shape;838;p46"/>
            <p:cNvSpPr/>
            <p:nvPr/>
          </p:nvSpPr>
          <p:spPr>
            <a:xfrm>
              <a:off x="1595604" y="3157016"/>
              <a:ext cx="226724" cy="226724"/>
            </a:xfrm>
            <a:prstGeom prst="corner">
              <a:avLst>
                <a:gd fmla="val 17989" name="adj1"/>
                <a:gd fmla="val 17402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6"/>
            <p:cNvSpPr/>
            <p:nvPr/>
          </p:nvSpPr>
          <p:spPr>
            <a:xfrm rot="-5400000">
              <a:off x="2367334" y="3157016"/>
              <a:ext cx="226724" cy="226724"/>
            </a:xfrm>
            <a:prstGeom prst="corner">
              <a:avLst>
                <a:gd fmla="val 17989" name="adj1"/>
                <a:gd fmla="val 17402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46"/>
            <p:cNvSpPr/>
            <p:nvPr/>
          </p:nvSpPr>
          <p:spPr>
            <a:xfrm rot="10800000">
              <a:off x="2367334" y="2399774"/>
              <a:ext cx="226724" cy="226724"/>
            </a:xfrm>
            <a:prstGeom prst="corner">
              <a:avLst>
                <a:gd fmla="val 17989" name="adj1"/>
                <a:gd fmla="val 17402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46"/>
            <p:cNvSpPr/>
            <p:nvPr/>
          </p:nvSpPr>
          <p:spPr>
            <a:xfrm rot="5400000">
              <a:off x="1595604" y="2399774"/>
              <a:ext cx="226724" cy="226724"/>
            </a:xfrm>
            <a:prstGeom prst="corner">
              <a:avLst>
                <a:gd fmla="val 17989" name="adj1"/>
                <a:gd fmla="val 17402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2" name="Google Shape;842;p46"/>
          <p:cNvSpPr/>
          <p:nvPr/>
        </p:nvSpPr>
        <p:spPr>
          <a:xfrm flipH="1">
            <a:off x="3696630" y="2508059"/>
            <a:ext cx="1271650" cy="622844"/>
          </a:xfrm>
          <a:custGeom>
            <a:rect b="b" l="l" r="r" t="t"/>
            <a:pathLst>
              <a:path extrusionOk="0" h="610265" w="1245969">
                <a:moveTo>
                  <a:pt x="392080" y="261457"/>
                </a:moveTo>
                <a:cubicBezTo>
                  <a:pt x="388957" y="299581"/>
                  <a:pt x="395622" y="335091"/>
                  <a:pt x="412132" y="369166"/>
                </a:cubicBezTo>
                <a:cubicBezTo>
                  <a:pt x="439972" y="355690"/>
                  <a:pt x="467314" y="342439"/>
                  <a:pt x="494939" y="329061"/>
                </a:cubicBezTo>
                <a:cubicBezTo>
                  <a:pt x="484850" y="303690"/>
                  <a:pt x="484010" y="299269"/>
                  <a:pt x="483659" y="269946"/>
                </a:cubicBezTo>
                <a:cubicBezTo>
                  <a:pt x="453223" y="267126"/>
                  <a:pt x="422720" y="264296"/>
                  <a:pt x="392080" y="261457"/>
                </a:cubicBezTo>
                <a:close/>
                <a:moveTo>
                  <a:pt x="594081" y="195414"/>
                </a:moveTo>
                <a:cubicBezTo>
                  <a:pt x="546706" y="195307"/>
                  <a:pt x="508542" y="234017"/>
                  <a:pt x="508659" y="281353"/>
                </a:cubicBezTo>
                <a:cubicBezTo>
                  <a:pt x="508786" y="328904"/>
                  <a:pt x="546823" y="366864"/>
                  <a:pt x="594345" y="366864"/>
                </a:cubicBezTo>
                <a:cubicBezTo>
                  <a:pt x="641730" y="366864"/>
                  <a:pt x="680391" y="328817"/>
                  <a:pt x="680148" y="281324"/>
                </a:cubicBezTo>
                <a:cubicBezTo>
                  <a:pt x="679903" y="232436"/>
                  <a:pt x="641417" y="195531"/>
                  <a:pt x="594081" y="195414"/>
                </a:cubicBezTo>
                <a:close/>
                <a:moveTo>
                  <a:pt x="581513" y="72599"/>
                </a:moveTo>
                <a:cubicBezTo>
                  <a:pt x="607303" y="71867"/>
                  <a:pt x="633221" y="71253"/>
                  <a:pt x="658924" y="72980"/>
                </a:cubicBezTo>
                <a:cubicBezTo>
                  <a:pt x="713871" y="76668"/>
                  <a:pt x="767043" y="89217"/>
                  <a:pt x="818439" y="109104"/>
                </a:cubicBezTo>
                <a:cubicBezTo>
                  <a:pt x="859384" y="124951"/>
                  <a:pt x="898142" y="145033"/>
                  <a:pt x="935028" y="168804"/>
                </a:cubicBezTo>
                <a:cubicBezTo>
                  <a:pt x="993781" y="206665"/>
                  <a:pt x="1045987" y="252255"/>
                  <a:pt x="1093968" y="302870"/>
                </a:cubicBezTo>
                <a:cubicBezTo>
                  <a:pt x="1110186" y="319985"/>
                  <a:pt x="1125769" y="337521"/>
                  <a:pt x="1137420" y="358227"/>
                </a:cubicBezTo>
                <a:cubicBezTo>
                  <a:pt x="1147627" y="376378"/>
                  <a:pt x="1156361" y="394996"/>
                  <a:pt x="1159776" y="415810"/>
                </a:cubicBezTo>
                <a:cubicBezTo>
                  <a:pt x="1165377" y="449934"/>
                  <a:pt x="1136113" y="482731"/>
                  <a:pt x="1102252" y="479871"/>
                </a:cubicBezTo>
                <a:cubicBezTo>
                  <a:pt x="1089996" y="478837"/>
                  <a:pt x="1080306" y="472446"/>
                  <a:pt x="1071749" y="464171"/>
                </a:cubicBezTo>
                <a:cubicBezTo>
                  <a:pt x="1066381" y="458980"/>
                  <a:pt x="1061346" y="453437"/>
                  <a:pt x="1056028" y="448207"/>
                </a:cubicBezTo>
                <a:cubicBezTo>
                  <a:pt x="1047958" y="440263"/>
                  <a:pt x="1040689" y="440371"/>
                  <a:pt x="1032950" y="448587"/>
                </a:cubicBezTo>
                <a:cubicBezTo>
                  <a:pt x="1030628" y="451046"/>
                  <a:pt x="1028364" y="453730"/>
                  <a:pt x="1026803" y="456696"/>
                </a:cubicBezTo>
                <a:cubicBezTo>
                  <a:pt x="1022060" y="465732"/>
                  <a:pt x="1014869" y="472251"/>
                  <a:pt x="1006691" y="478076"/>
                </a:cubicBezTo>
                <a:cubicBezTo>
                  <a:pt x="967288" y="506140"/>
                  <a:pt x="924626" y="528184"/>
                  <a:pt x="880256" y="547134"/>
                </a:cubicBezTo>
                <a:cubicBezTo>
                  <a:pt x="831583" y="567919"/>
                  <a:pt x="781368" y="584010"/>
                  <a:pt x="729484" y="594295"/>
                </a:cubicBezTo>
                <a:cubicBezTo>
                  <a:pt x="702669" y="599603"/>
                  <a:pt x="675454" y="603145"/>
                  <a:pt x="648297" y="606395"/>
                </a:cubicBezTo>
                <a:cubicBezTo>
                  <a:pt x="612748" y="610659"/>
                  <a:pt x="577004" y="611098"/>
                  <a:pt x="541251" y="609176"/>
                </a:cubicBezTo>
                <a:cubicBezTo>
                  <a:pt x="495983" y="606736"/>
                  <a:pt x="451291" y="600257"/>
                  <a:pt x="407253" y="589445"/>
                </a:cubicBezTo>
                <a:cubicBezTo>
                  <a:pt x="329413" y="570329"/>
                  <a:pt x="256647" y="539103"/>
                  <a:pt x="188068" y="497856"/>
                </a:cubicBezTo>
                <a:cubicBezTo>
                  <a:pt x="142488" y="470445"/>
                  <a:pt x="99738" y="439132"/>
                  <a:pt x="59134" y="404822"/>
                </a:cubicBezTo>
                <a:cubicBezTo>
                  <a:pt x="57895" y="403778"/>
                  <a:pt x="56734" y="402646"/>
                  <a:pt x="54724" y="400802"/>
                </a:cubicBezTo>
                <a:cubicBezTo>
                  <a:pt x="56324" y="401319"/>
                  <a:pt x="57026" y="401378"/>
                  <a:pt x="57505" y="401729"/>
                </a:cubicBezTo>
                <a:cubicBezTo>
                  <a:pt x="119478" y="447143"/>
                  <a:pt x="186057" y="484546"/>
                  <a:pt x="256208" y="515703"/>
                </a:cubicBezTo>
                <a:cubicBezTo>
                  <a:pt x="314210" y="541464"/>
                  <a:pt x="374076" y="561664"/>
                  <a:pt x="436205" y="574896"/>
                </a:cubicBezTo>
                <a:cubicBezTo>
                  <a:pt x="473032" y="582741"/>
                  <a:pt x="510230" y="588001"/>
                  <a:pt x="547877" y="590040"/>
                </a:cubicBezTo>
                <a:cubicBezTo>
                  <a:pt x="582820" y="591933"/>
                  <a:pt x="617725" y="591572"/>
                  <a:pt x="652493" y="587776"/>
                </a:cubicBezTo>
                <a:cubicBezTo>
                  <a:pt x="740647" y="578155"/>
                  <a:pt x="822537" y="550101"/>
                  <a:pt x="898094" y="503622"/>
                </a:cubicBezTo>
                <a:cubicBezTo>
                  <a:pt x="936531" y="479979"/>
                  <a:pt x="972489" y="453008"/>
                  <a:pt x="1004935" y="421733"/>
                </a:cubicBezTo>
                <a:cubicBezTo>
                  <a:pt x="1022343" y="404959"/>
                  <a:pt x="1028969" y="382906"/>
                  <a:pt x="1027808" y="358784"/>
                </a:cubicBezTo>
                <a:cubicBezTo>
                  <a:pt x="1026793" y="337618"/>
                  <a:pt x="1017113" y="320113"/>
                  <a:pt x="1004154" y="304002"/>
                </a:cubicBezTo>
                <a:cubicBezTo>
                  <a:pt x="979047" y="272786"/>
                  <a:pt x="951636" y="243814"/>
                  <a:pt x="920645" y="218336"/>
                </a:cubicBezTo>
                <a:cubicBezTo>
                  <a:pt x="879914" y="184846"/>
                  <a:pt x="835388" y="157709"/>
                  <a:pt x="786081" y="138661"/>
                </a:cubicBezTo>
                <a:cubicBezTo>
                  <a:pt x="785369" y="138388"/>
                  <a:pt x="784637" y="138183"/>
                  <a:pt x="783036" y="137646"/>
                </a:cubicBezTo>
                <a:cubicBezTo>
                  <a:pt x="858730" y="239774"/>
                  <a:pt x="840141" y="374084"/>
                  <a:pt x="754767" y="452373"/>
                </a:cubicBezTo>
                <a:cubicBezTo>
                  <a:pt x="669257" y="530779"/>
                  <a:pt x="538353" y="535395"/>
                  <a:pt x="446793" y="460775"/>
                </a:cubicBezTo>
                <a:cubicBezTo>
                  <a:pt x="360034" y="390058"/>
                  <a:pt x="327032" y="251718"/>
                  <a:pt x="406756" y="140349"/>
                </a:cubicBezTo>
                <a:cubicBezTo>
                  <a:pt x="404248" y="141091"/>
                  <a:pt x="402520" y="141530"/>
                  <a:pt x="400833" y="142106"/>
                </a:cubicBezTo>
                <a:cubicBezTo>
                  <a:pt x="336361" y="164110"/>
                  <a:pt x="275285" y="193433"/>
                  <a:pt x="216532" y="227743"/>
                </a:cubicBezTo>
                <a:cubicBezTo>
                  <a:pt x="155349" y="263467"/>
                  <a:pt x="97337" y="303826"/>
                  <a:pt x="41687" y="347621"/>
                </a:cubicBezTo>
                <a:cubicBezTo>
                  <a:pt x="41443" y="347806"/>
                  <a:pt x="41121" y="347894"/>
                  <a:pt x="39813" y="348479"/>
                </a:cubicBezTo>
                <a:cubicBezTo>
                  <a:pt x="41111" y="346889"/>
                  <a:pt x="41755" y="345971"/>
                  <a:pt x="42526" y="345181"/>
                </a:cubicBezTo>
                <a:cubicBezTo>
                  <a:pt x="124816" y="262208"/>
                  <a:pt x="217839" y="194048"/>
                  <a:pt x="323080" y="142886"/>
                </a:cubicBezTo>
                <a:cubicBezTo>
                  <a:pt x="373910" y="118179"/>
                  <a:pt x="426818" y="99082"/>
                  <a:pt x="481990" y="86592"/>
                </a:cubicBezTo>
                <a:cubicBezTo>
                  <a:pt x="514748" y="79176"/>
                  <a:pt x="547877" y="73546"/>
                  <a:pt x="581513" y="72599"/>
                </a:cubicBezTo>
                <a:close/>
                <a:moveTo>
                  <a:pt x="673600" y="799"/>
                </a:moveTo>
                <a:cubicBezTo>
                  <a:pt x="729981" y="3493"/>
                  <a:pt x="785261" y="13251"/>
                  <a:pt x="839428" y="29147"/>
                </a:cubicBezTo>
                <a:cubicBezTo>
                  <a:pt x="899021" y="46643"/>
                  <a:pt x="955812" y="70804"/>
                  <a:pt x="1010389" y="100332"/>
                </a:cubicBezTo>
                <a:cubicBezTo>
                  <a:pt x="1082579" y="139393"/>
                  <a:pt x="1149354" y="186320"/>
                  <a:pt x="1212118" y="239052"/>
                </a:cubicBezTo>
                <a:cubicBezTo>
                  <a:pt x="1219778" y="245493"/>
                  <a:pt x="1227204" y="252323"/>
                  <a:pt x="1233995" y="259661"/>
                </a:cubicBezTo>
                <a:cubicBezTo>
                  <a:pt x="1240728" y="266941"/>
                  <a:pt x="1243422" y="276484"/>
                  <a:pt x="1245969" y="285891"/>
                </a:cubicBezTo>
                <a:cubicBezTo>
                  <a:pt x="1245969" y="290760"/>
                  <a:pt x="1245969" y="295639"/>
                  <a:pt x="1245969" y="300509"/>
                </a:cubicBezTo>
                <a:cubicBezTo>
                  <a:pt x="1243080" y="307476"/>
                  <a:pt x="1240943" y="314882"/>
                  <a:pt x="1237157" y="321313"/>
                </a:cubicBezTo>
                <a:cubicBezTo>
                  <a:pt x="1229868" y="333696"/>
                  <a:pt x="1218168" y="337345"/>
                  <a:pt x="1204438" y="332866"/>
                </a:cubicBezTo>
                <a:cubicBezTo>
                  <a:pt x="1189411" y="327958"/>
                  <a:pt x="1176989" y="318854"/>
                  <a:pt x="1165943" y="308032"/>
                </a:cubicBezTo>
                <a:cubicBezTo>
                  <a:pt x="1153423" y="295776"/>
                  <a:pt x="1141850" y="282563"/>
                  <a:pt x="1129516" y="270103"/>
                </a:cubicBezTo>
                <a:cubicBezTo>
                  <a:pt x="1056116" y="195922"/>
                  <a:pt x="971787" y="137588"/>
                  <a:pt x="875933" y="96087"/>
                </a:cubicBezTo>
                <a:cubicBezTo>
                  <a:pt x="829729" y="76083"/>
                  <a:pt x="781807" y="61456"/>
                  <a:pt x="732314" y="52234"/>
                </a:cubicBezTo>
                <a:cubicBezTo>
                  <a:pt x="684577" y="43335"/>
                  <a:pt x="636373" y="40115"/>
                  <a:pt x="587875" y="42476"/>
                </a:cubicBezTo>
                <a:cubicBezTo>
                  <a:pt x="515753" y="45979"/>
                  <a:pt x="446168" y="61651"/>
                  <a:pt x="378798" y="87383"/>
                </a:cubicBezTo>
                <a:cubicBezTo>
                  <a:pt x="319050" y="110207"/>
                  <a:pt x="262980" y="140135"/>
                  <a:pt x="209603" y="175215"/>
                </a:cubicBezTo>
                <a:cubicBezTo>
                  <a:pt x="168864" y="202001"/>
                  <a:pt x="129773" y="231051"/>
                  <a:pt x="93307" y="263369"/>
                </a:cubicBezTo>
                <a:cubicBezTo>
                  <a:pt x="62696" y="290497"/>
                  <a:pt x="33353" y="319049"/>
                  <a:pt x="3445" y="346967"/>
                </a:cubicBezTo>
                <a:cubicBezTo>
                  <a:pt x="2547" y="347806"/>
                  <a:pt x="1620" y="348626"/>
                  <a:pt x="0" y="348831"/>
                </a:cubicBezTo>
                <a:cubicBezTo>
                  <a:pt x="7943" y="338916"/>
                  <a:pt x="15730" y="328865"/>
                  <a:pt x="23859" y="319108"/>
                </a:cubicBezTo>
                <a:cubicBezTo>
                  <a:pt x="58139" y="277977"/>
                  <a:pt x="95717" y="240028"/>
                  <a:pt x="136194" y="205006"/>
                </a:cubicBezTo>
                <a:cubicBezTo>
                  <a:pt x="222133" y="130660"/>
                  <a:pt x="317332" y="71945"/>
                  <a:pt x="425569" y="35568"/>
                </a:cubicBezTo>
                <a:cubicBezTo>
                  <a:pt x="465401" y="22179"/>
                  <a:pt x="506180" y="12607"/>
                  <a:pt x="547749" y="6586"/>
                </a:cubicBezTo>
                <a:cubicBezTo>
                  <a:pt x="589495" y="546"/>
                  <a:pt x="631522" y="-1221"/>
                  <a:pt x="673600" y="7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46"/>
          <p:cNvSpPr txBox="1"/>
          <p:nvPr/>
        </p:nvSpPr>
        <p:spPr>
          <a:xfrm>
            <a:off x="5430490" y="1729989"/>
            <a:ext cx="8858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60%</a:t>
            </a:r>
            <a:endParaRPr b="1"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4" name="Google Shape;844;p46"/>
          <p:cNvGrpSpPr/>
          <p:nvPr/>
        </p:nvGrpSpPr>
        <p:grpSpPr>
          <a:xfrm>
            <a:off x="5430490" y="2149354"/>
            <a:ext cx="2968010" cy="945505"/>
            <a:chOff x="6565695" y="2005884"/>
            <a:chExt cx="2055606" cy="945505"/>
          </a:xfrm>
        </p:grpSpPr>
        <p:sp>
          <p:nvSpPr>
            <p:cNvPr id="845" name="Google Shape;845;p46"/>
            <p:cNvSpPr txBox="1"/>
            <p:nvPr/>
          </p:nvSpPr>
          <p:spPr>
            <a:xfrm>
              <a:off x="6565695" y="2305058"/>
              <a:ext cx="20379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/>
            </a:p>
          </p:txBody>
        </p:sp>
        <p:sp>
          <p:nvSpPr>
            <p:cNvPr id="846" name="Google Shape;846;p46"/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7" name="Google Shape;847;p46"/>
          <p:cNvSpPr txBox="1"/>
          <p:nvPr/>
        </p:nvSpPr>
        <p:spPr>
          <a:xfrm>
            <a:off x="5430490" y="3367173"/>
            <a:ext cx="8858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45%</a:t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8" name="Google Shape;848;p46"/>
          <p:cNvGrpSpPr/>
          <p:nvPr/>
        </p:nvGrpSpPr>
        <p:grpSpPr>
          <a:xfrm>
            <a:off x="5430490" y="3786538"/>
            <a:ext cx="2968010" cy="945505"/>
            <a:chOff x="6565695" y="2005884"/>
            <a:chExt cx="2055606" cy="945505"/>
          </a:xfrm>
        </p:grpSpPr>
        <p:sp>
          <p:nvSpPr>
            <p:cNvPr id="849" name="Google Shape;849;p46"/>
            <p:cNvSpPr txBox="1"/>
            <p:nvPr/>
          </p:nvSpPr>
          <p:spPr>
            <a:xfrm>
              <a:off x="6565695" y="2305058"/>
              <a:ext cx="20379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/>
            </a:p>
          </p:txBody>
        </p:sp>
        <p:sp>
          <p:nvSpPr>
            <p:cNvPr id="850" name="Google Shape;850;p46"/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1" name="Google Shape;851;p46"/>
          <p:cNvSpPr txBox="1"/>
          <p:nvPr/>
        </p:nvSpPr>
        <p:spPr>
          <a:xfrm>
            <a:off x="5430490" y="5004358"/>
            <a:ext cx="8858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75%</a:t>
            </a:r>
            <a:endParaRPr b="1" sz="2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2" name="Google Shape;852;p46"/>
          <p:cNvGrpSpPr/>
          <p:nvPr/>
        </p:nvGrpSpPr>
        <p:grpSpPr>
          <a:xfrm>
            <a:off x="5430490" y="5423723"/>
            <a:ext cx="2968010" cy="945505"/>
            <a:chOff x="6565695" y="2005884"/>
            <a:chExt cx="2055606" cy="945505"/>
          </a:xfrm>
        </p:grpSpPr>
        <p:sp>
          <p:nvSpPr>
            <p:cNvPr id="853" name="Google Shape;853;p46"/>
            <p:cNvSpPr txBox="1"/>
            <p:nvPr/>
          </p:nvSpPr>
          <p:spPr>
            <a:xfrm>
              <a:off x="6565695" y="2305058"/>
              <a:ext cx="20379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/>
            </a:p>
          </p:txBody>
        </p:sp>
        <p:sp>
          <p:nvSpPr>
            <p:cNvPr id="854" name="Google Shape;854;p46"/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5" name="Google Shape;855;p46"/>
          <p:cNvSpPr txBox="1"/>
          <p:nvPr/>
        </p:nvSpPr>
        <p:spPr>
          <a:xfrm>
            <a:off x="8408558" y="1464406"/>
            <a:ext cx="131272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80</a:t>
            </a:r>
            <a:r>
              <a:rPr b="1" lang="en-US" sz="2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24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46"/>
          <p:cNvSpPr txBox="1"/>
          <p:nvPr/>
        </p:nvSpPr>
        <p:spPr>
          <a:xfrm>
            <a:off x="9734683" y="1514789"/>
            <a:ext cx="197786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</a:t>
            </a:r>
            <a:endParaRPr/>
          </a:p>
        </p:txBody>
      </p:sp>
      <p:sp>
        <p:nvSpPr>
          <p:cNvPr id="857" name="Google Shape;857;p46"/>
          <p:cNvSpPr txBox="1"/>
          <p:nvPr/>
        </p:nvSpPr>
        <p:spPr>
          <a:xfrm>
            <a:off x="8438596" y="2305145"/>
            <a:ext cx="3273956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Get a modern PowerPoint  Presentation that is beautifully designed. You can simply impress your audience and add a unique zing and appeal to your Presentations.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Easy to change colors, photos and Text. I hope and I believe that this Template will your Time, Money and Reputation. Get a modern PowerPoint  Presentation that is beautifully designed.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 hope and I believe that this Template will your Time, Money and Reputation.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7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863" name="Google Shape;863;p47"/>
          <p:cNvSpPr/>
          <p:nvPr/>
        </p:nvSpPr>
        <p:spPr>
          <a:xfrm rot="5400000">
            <a:off x="4961106" y="3001140"/>
            <a:ext cx="1880523" cy="1880521"/>
          </a:xfrm>
          <a:prstGeom prst="diamond">
            <a:avLst/>
          </a:pr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47"/>
          <p:cNvSpPr/>
          <p:nvPr/>
        </p:nvSpPr>
        <p:spPr>
          <a:xfrm rot="5400000">
            <a:off x="6037813" y="1932249"/>
            <a:ext cx="1880523" cy="1880521"/>
          </a:xfrm>
          <a:prstGeom prst="diamond">
            <a:avLst/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47"/>
          <p:cNvSpPr/>
          <p:nvPr/>
        </p:nvSpPr>
        <p:spPr>
          <a:xfrm rot="5400000">
            <a:off x="6037813" y="4068626"/>
            <a:ext cx="1880523" cy="1880521"/>
          </a:xfrm>
          <a:prstGeom prst="diamond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47"/>
          <p:cNvSpPr/>
          <p:nvPr/>
        </p:nvSpPr>
        <p:spPr>
          <a:xfrm rot="5400000">
            <a:off x="7036207" y="1819056"/>
            <a:ext cx="4213781" cy="421377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7" name="Google Shape;867;p47"/>
          <p:cNvGrpSpPr/>
          <p:nvPr/>
        </p:nvGrpSpPr>
        <p:grpSpPr>
          <a:xfrm>
            <a:off x="8447127" y="2872211"/>
            <a:ext cx="2560053" cy="2061879"/>
            <a:chOff x="5978252" y="2455802"/>
            <a:chExt cx="2330217" cy="1876768"/>
          </a:xfrm>
        </p:grpSpPr>
        <p:sp>
          <p:nvSpPr>
            <p:cNvPr id="868" name="Google Shape;868;p47"/>
            <p:cNvSpPr/>
            <p:nvPr/>
          </p:nvSpPr>
          <p:spPr>
            <a:xfrm>
              <a:off x="5978252" y="2735744"/>
              <a:ext cx="2330216" cy="1596826"/>
            </a:xfrm>
            <a:prstGeom prst="homePlate">
              <a:avLst>
                <a:gd fmla="val 71944" name="adj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Get a modern PowerPoint  Presentation that is beautifully designed. 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47"/>
            <p:cNvSpPr txBox="1"/>
            <p:nvPr/>
          </p:nvSpPr>
          <p:spPr>
            <a:xfrm>
              <a:off x="5978253" y="2455802"/>
              <a:ext cx="2330216" cy="2521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0" name="Google Shape;870;p47"/>
          <p:cNvGrpSpPr/>
          <p:nvPr/>
        </p:nvGrpSpPr>
        <p:grpSpPr>
          <a:xfrm>
            <a:off x="6432934" y="2523714"/>
            <a:ext cx="1090284" cy="686964"/>
            <a:chOff x="4063366" y="1671583"/>
            <a:chExt cx="992401" cy="625291"/>
          </a:xfrm>
        </p:grpSpPr>
        <p:sp>
          <p:nvSpPr>
            <p:cNvPr id="871" name="Google Shape;871;p47"/>
            <p:cNvSpPr txBox="1"/>
            <p:nvPr/>
          </p:nvSpPr>
          <p:spPr>
            <a:xfrm>
              <a:off x="4063366" y="2016728"/>
              <a:ext cx="992401" cy="280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Option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7"/>
            <p:cNvSpPr/>
            <p:nvPr/>
          </p:nvSpPr>
          <p:spPr>
            <a:xfrm>
              <a:off x="4240478" y="1671583"/>
              <a:ext cx="638175" cy="364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3" name="Google Shape;873;p47"/>
          <p:cNvGrpSpPr/>
          <p:nvPr/>
        </p:nvGrpSpPr>
        <p:grpSpPr>
          <a:xfrm>
            <a:off x="5356226" y="3592604"/>
            <a:ext cx="1090284" cy="686964"/>
            <a:chOff x="4063366" y="1671583"/>
            <a:chExt cx="992401" cy="625291"/>
          </a:xfrm>
        </p:grpSpPr>
        <p:sp>
          <p:nvSpPr>
            <p:cNvPr id="874" name="Google Shape;874;p47"/>
            <p:cNvSpPr txBox="1"/>
            <p:nvPr/>
          </p:nvSpPr>
          <p:spPr>
            <a:xfrm>
              <a:off x="4063366" y="2016728"/>
              <a:ext cx="992401" cy="280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Option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47"/>
            <p:cNvSpPr/>
            <p:nvPr/>
          </p:nvSpPr>
          <p:spPr>
            <a:xfrm>
              <a:off x="4240478" y="1671583"/>
              <a:ext cx="638175" cy="364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6" name="Google Shape;876;p47"/>
          <p:cNvGrpSpPr/>
          <p:nvPr/>
        </p:nvGrpSpPr>
        <p:grpSpPr>
          <a:xfrm>
            <a:off x="6432934" y="4660090"/>
            <a:ext cx="1090284" cy="686964"/>
            <a:chOff x="4063366" y="1671583"/>
            <a:chExt cx="992401" cy="625291"/>
          </a:xfrm>
        </p:grpSpPr>
        <p:sp>
          <p:nvSpPr>
            <p:cNvPr id="877" name="Google Shape;877;p47"/>
            <p:cNvSpPr txBox="1"/>
            <p:nvPr/>
          </p:nvSpPr>
          <p:spPr>
            <a:xfrm>
              <a:off x="4063366" y="2016728"/>
              <a:ext cx="992401" cy="280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Option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4240478" y="1671583"/>
              <a:ext cx="638175" cy="364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9" name="Google Shape;879;p47"/>
          <p:cNvGrpSpPr/>
          <p:nvPr/>
        </p:nvGrpSpPr>
        <p:grpSpPr>
          <a:xfrm>
            <a:off x="7481360" y="3592604"/>
            <a:ext cx="1090284" cy="686964"/>
            <a:chOff x="4063366" y="1671583"/>
            <a:chExt cx="992401" cy="625291"/>
          </a:xfrm>
        </p:grpSpPr>
        <p:sp>
          <p:nvSpPr>
            <p:cNvPr id="880" name="Google Shape;880;p47"/>
            <p:cNvSpPr txBox="1"/>
            <p:nvPr/>
          </p:nvSpPr>
          <p:spPr>
            <a:xfrm>
              <a:off x="4063366" y="2016728"/>
              <a:ext cx="992401" cy="280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Option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4240478" y="1671583"/>
              <a:ext cx="638175" cy="364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2" name="Google Shape;882;p47"/>
          <p:cNvGrpSpPr/>
          <p:nvPr/>
        </p:nvGrpSpPr>
        <p:grpSpPr>
          <a:xfrm>
            <a:off x="891271" y="1784294"/>
            <a:ext cx="4464955" cy="1041157"/>
            <a:chOff x="-740680" y="1129566"/>
            <a:chExt cx="4125026" cy="1041157"/>
          </a:xfrm>
        </p:grpSpPr>
        <p:sp>
          <p:nvSpPr>
            <p:cNvPr id="883" name="Google Shape;883;p47"/>
            <p:cNvSpPr txBox="1"/>
            <p:nvPr/>
          </p:nvSpPr>
          <p:spPr>
            <a:xfrm>
              <a:off x="-740680" y="1129566"/>
              <a:ext cx="41250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47"/>
            <p:cNvSpPr txBox="1"/>
            <p:nvPr/>
          </p:nvSpPr>
          <p:spPr>
            <a:xfrm>
              <a:off x="-725681" y="1339726"/>
              <a:ext cx="411002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Get a modern PowerPoint  Presentation that is beautifully designed.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5" name="Google Shape;885;p47"/>
          <p:cNvGrpSpPr/>
          <p:nvPr/>
        </p:nvGrpSpPr>
        <p:grpSpPr>
          <a:xfrm>
            <a:off x="891271" y="5024654"/>
            <a:ext cx="4464955" cy="1041157"/>
            <a:chOff x="-740680" y="1129566"/>
            <a:chExt cx="4125026" cy="1041157"/>
          </a:xfrm>
        </p:grpSpPr>
        <p:sp>
          <p:nvSpPr>
            <p:cNvPr id="886" name="Google Shape;886;p47"/>
            <p:cNvSpPr txBox="1"/>
            <p:nvPr/>
          </p:nvSpPr>
          <p:spPr>
            <a:xfrm>
              <a:off x="-740680" y="1129566"/>
              <a:ext cx="41250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47"/>
            <p:cNvSpPr txBox="1"/>
            <p:nvPr/>
          </p:nvSpPr>
          <p:spPr>
            <a:xfrm>
              <a:off x="-725681" y="1339726"/>
              <a:ext cx="411002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Get a modern PowerPoint  Presentation that is beautifully designed.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8" name="Google Shape;888;p47"/>
          <p:cNvGrpSpPr/>
          <p:nvPr/>
        </p:nvGrpSpPr>
        <p:grpSpPr>
          <a:xfrm>
            <a:off x="891271" y="3312140"/>
            <a:ext cx="3272167" cy="1225823"/>
            <a:chOff x="-740680" y="1205766"/>
            <a:chExt cx="2801495" cy="1225823"/>
          </a:xfrm>
        </p:grpSpPr>
        <p:sp>
          <p:nvSpPr>
            <p:cNvPr id="889" name="Google Shape;889;p47"/>
            <p:cNvSpPr txBox="1"/>
            <p:nvPr/>
          </p:nvSpPr>
          <p:spPr>
            <a:xfrm>
              <a:off x="-740680" y="1205766"/>
              <a:ext cx="27966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7"/>
            <p:cNvSpPr txBox="1"/>
            <p:nvPr/>
          </p:nvSpPr>
          <p:spPr>
            <a:xfrm>
              <a:off x="-725681" y="1415926"/>
              <a:ext cx="278649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8"/>
          <p:cNvSpPr txBox="1"/>
          <p:nvPr/>
        </p:nvSpPr>
        <p:spPr>
          <a:xfrm>
            <a:off x="679572" y="182790"/>
            <a:ext cx="5438773" cy="1394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Simple Portfolio Presentation Designed</a:t>
            </a:r>
            <a:endParaRPr b="0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48"/>
          <p:cNvSpPr txBox="1"/>
          <p:nvPr/>
        </p:nvSpPr>
        <p:spPr>
          <a:xfrm>
            <a:off x="7496774" y="1931250"/>
            <a:ext cx="1459223" cy="2880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Get Modern</a:t>
            </a:r>
            <a:endParaRPr/>
          </a:p>
        </p:txBody>
      </p:sp>
      <p:sp>
        <p:nvSpPr>
          <p:cNvPr id="897" name="Google Shape;897;p48"/>
          <p:cNvSpPr txBox="1"/>
          <p:nvPr/>
        </p:nvSpPr>
        <p:spPr>
          <a:xfrm>
            <a:off x="7496774" y="2283860"/>
            <a:ext cx="2724615" cy="2880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Portfolio Presentation</a:t>
            </a:r>
            <a:endParaRPr/>
          </a:p>
        </p:txBody>
      </p:sp>
      <p:sp>
        <p:nvSpPr>
          <p:cNvPr id="898" name="Google Shape;898;p48"/>
          <p:cNvSpPr txBox="1"/>
          <p:nvPr/>
        </p:nvSpPr>
        <p:spPr>
          <a:xfrm>
            <a:off x="8067654" y="2629019"/>
            <a:ext cx="3091569" cy="799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You can simply impress your audience and add a unique zing and appeal to your Presentations.  </a:t>
            </a:r>
            <a:endParaRPr b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48"/>
          <p:cNvSpPr txBox="1"/>
          <p:nvPr/>
        </p:nvSpPr>
        <p:spPr>
          <a:xfrm>
            <a:off x="2996408" y="5876995"/>
            <a:ext cx="1459223" cy="2880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Get Modern</a:t>
            </a:r>
            <a:endParaRPr/>
          </a:p>
        </p:txBody>
      </p:sp>
      <p:sp>
        <p:nvSpPr>
          <p:cNvPr id="900" name="Google Shape;900;p48"/>
          <p:cNvSpPr txBox="1"/>
          <p:nvPr/>
        </p:nvSpPr>
        <p:spPr>
          <a:xfrm>
            <a:off x="1746278" y="5531837"/>
            <a:ext cx="2724615" cy="2880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Portfolio Presentation</a:t>
            </a:r>
            <a:endParaRPr/>
          </a:p>
        </p:txBody>
      </p:sp>
      <p:sp>
        <p:nvSpPr>
          <p:cNvPr id="901" name="Google Shape;901;p48"/>
          <p:cNvSpPr txBox="1"/>
          <p:nvPr/>
        </p:nvSpPr>
        <p:spPr>
          <a:xfrm>
            <a:off x="605376" y="4667277"/>
            <a:ext cx="3091569" cy="799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You can simply impress your audience and add a unique zing and appeal to your Presentations. </a:t>
            </a:r>
            <a:endParaRPr b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48"/>
          <p:cNvSpPr txBox="1"/>
          <p:nvPr/>
        </p:nvSpPr>
        <p:spPr>
          <a:xfrm>
            <a:off x="718157" y="1875546"/>
            <a:ext cx="4808006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ALLPPT Layout 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 Text Slide for your Presentation.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9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aphicFrame>
        <p:nvGraphicFramePr>
          <p:cNvPr id="908" name="Google Shape;908;p49"/>
          <p:cNvGraphicFramePr/>
          <p:nvPr/>
        </p:nvGraphicFramePr>
        <p:xfrm>
          <a:off x="3207045" y="24193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{95AEC592-3F59-4A23-A10C-C580ADB162F7}</a:tableStyleId>
              </a:tblPr>
              <a:tblGrid>
                <a:gridCol w="1800200"/>
              </a:tblGrid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09" name="Google Shape;909;p49"/>
          <p:cNvSpPr txBox="1"/>
          <p:nvPr/>
        </p:nvSpPr>
        <p:spPr>
          <a:xfrm>
            <a:off x="927068" y="2957394"/>
            <a:ext cx="2135962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Your Text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49"/>
          <p:cNvSpPr txBox="1"/>
          <p:nvPr/>
        </p:nvSpPr>
        <p:spPr>
          <a:xfrm>
            <a:off x="927068" y="3410928"/>
            <a:ext cx="2135962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Your Text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49"/>
          <p:cNvSpPr txBox="1"/>
          <p:nvPr/>
        </p:nvSpPr>
        <p:spPr>
          <a:xfrm>
            <a:off x="927068" y="3864462"/>
            <a:ext cx="2135962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Your Text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49"/>
          <p:cNvSpPr txBox="1"/>
          <p:nvPr/>
        </p:nvSpPr>
        <p:spPr>
          <a:xfrm>
            <a:off x="927068" y="4317996"/>
            <a:ext cx="2135962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Your Text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49"/>
          <p:cNvSpPr txBox="1"/>
          <p:nvPr/>
        </p:nvSpPr>
        <p:spPr>
          <a:xfrm>
            <a:off x="927068" y="4771530"/>
            <a:ext cx="2135962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Your Text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49"/>
          <p:cNvSpPr txBox="1"/>
          <p:nvPr/>
        </p:nvSpPr>
        <p:spPr>
          <a:xfrm>
            <a:off x="927068" y="5225064"/>
            <a:ext cx="2135962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Your Text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49"/>
          <p:cNvSpPr txBox="1"/>
          <p:nvPr/>
        </p:nvSpPr>
        <p:spPr>
          <a:xfrm>
            <a:off x="927068" y="5678596"/>
            <a:ext cx="2135962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Your Text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16" name="Google Shape;916;p49"/>
          <p:cNvGraphicFramePr/>
          <p:nvPr/>
        </p:nvGraphicFramePr>
        <p:xfrm>
          <a:off x="5292941" y="24193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{95AEC592-3F59-4A23-A10C-C580ADB162F7}</a:tableStyleId>
              </a:tblPr>
              <a:tblGrid>
                <a:gridCol w="1800200"/>
              </a:tblGrid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17" name="Google Shape;917;p49"/>
          <p:cNvGraphicFramePr/>
          <p:nvPr/>
        </p:nvGraphicFramePr>
        <p:xfrm>
          <a:off x="7378837" y="24193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{95AEC592-3F59-4A23-A10C-C580ADB162F7}</a:tableStyleId>
              </a:tblPr>
              <a:tblGrid>
                <a:gridCol w="1800200"/>
              </a:tblGrid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18" name="Google Shape;918;p49"/>
          <p:cNvGraphicFramePr/>
          <p:nvPr/>
        </p:nvGraphicFramePr>
        <p:xfrm>
          <a:off x="9464733" y="24193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{95AEC592-3F59-4A23-A10C-C580ADB162F7}</a:tableStyleId>
              </a:tblPr>
              <a:tblGrid>
                <a:gridCol w="1800200"/>
              </a:tblGrid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9" name="Google Shape;919;p49"/>
          <p:cNvSpPr/>
          <p:nvPr/>
        </p:nvSpPr>
        <p:spPr>
          <a:xfrm>
            <a:off x="3955519" y="1877183"/>
            <a:ext cx="371781" cy="272628"/>
          </a:xfrm>
          <a:custGeom>
            <a:rect b="b" l="l" r="r" t="t"/>
            <a:pathLst>
              <a:path extrusionOk="0" h="2375905" w="3240001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49"/>
          <p:cNvSpPr/>
          <p:nvPr/>
        </p:nvSpPr>
        <p:spPr>
          <a:xfrm>
            <a:off x="10171711" y="1817152"/>
            <a:ext cx="386244" cy="392690"/>
          </a:xfrm>
          <a:custGeom>
            <a:rect b="b" l="l" r="r" t="t"/>
            <a:pathLst>
              <a:path extrusionOk="0" h="3060919" w="3186824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49"/>
          <p:cNvSpPr/>
          <p:nvPr/>
        </p:nvSpPr>
        <p:spPr>
          <a:xfrm>
            <a:off x="5999697" y="1864984"/>
            <a:ext cx="386688" cy="297029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49"/>
          <p:cNvSpPr/>
          <p:nvPr/>
        </p:nvSpPr>
        <p:spPr>
          <a:xfrm rot="-2794009">
            <a:off x="8090506" y="1827032"/>
            <a:ext cx="376862" cy="372930"/>
          </a:xfrm>
          <a:custGeom>
            <a:rect b="b" l="l" r="r" t="t"/>
            <a:pathLst>
              <a:path extrusionOk="0" h="1788383" w="1807241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50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928" name="Google Shape;928;p50"/>
          <p:cNvSpPr/>
          <p:nvPr/>
        </p:nvSpPr>
        <p:spPr>
          <a:xfrm>
            <a:off x="914400" y="1793342"/>
            <a:ext cx="10335928" cy="4320000"/>
          </a:xfrm>
          <a:prstGeom prst="leftRightArrowCallout">
            <a:avLst>
              <a:gd fmla="val 50000" name="adj1"/>
              <a:gd fmla="val 43262" name="adj2"/>
              <a:gd fmla="val 26287" name="adj3"/>
              <a:gd fmla="val 41488" name="adj4"/>
            </a:avLst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9" name="Google Shape;929;p50"/>
          <p:cNvGrpSpPr/>
          <p:nvPr/>
        </p:nvGrpSpPr>
        <p:grpSpPr>
          <a:xfrm>
            <a:off x="4320940" y="2002361"/>
            <a:ext cx="3522853" cy="3752383"/>
            <a:chOff x="2797481" y="1846704"/>
            <a:chExt cx="3581212" cy="3814544"/>
          </a:xfrm>
        </p:grpSpPr>
        <p:sp>
          <p:nvSpPr>
            <p:cNvPr id="930" name="Google Shape;930;p50"/>
            <p:cNvSpPr/>
            <p:nvPr/>
          </p:nvSpPr>
          <p:spPr>
            <a:xfrm>
              <a:off x="2797481" y="2080036"/>
              <a:ext cx="3581212" cy="3581212"/>
            </a:xfrm>
            <a:prstGeom prst="blockArc">
              <a:avLst>
                <a:gd fmla="val 10800000" name="adj1"/>
                <a:gd fmla="val 14439694" name="adj2"/>
                <a:gd fmla="val 11538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50"/>
            <p:cNvSpPr/>
            <p:nvPr/>
          </p:nvSpPr>
          <p:spPr>
            <a:xfrm rot="3937994">
              <a:off x="3702896" y="2006587"/>
              <a:ext cx="790476" cy="681445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2" name="Google Shape;932;p50"/>
          <p:cNvGrpSpPr/>
          <p:nvPr/>
        </p:nvGrpSpPr>
        <p:grpSpPr>
          <a:xfrm rot="5400000">
            <a:off x="4372765" y="2072358"/>
            <a:ext cx="3522853" cy="3752383"/>
            <a:chOff x="2797481" y="1846704"/>
            <a:chExt cx="3581212" cy="3814544"/>
          </a:xfrm>
        </p:grpSpPr>
        <p:sp>
          <p:nvSpPr>
            <p:cNvPr id="933" name="Google Shape;933;p50"/>
            <p:cNvSpPr/>
            <p:nvPr/>
          </p:nvSpPr>
          <p:spPr>
            <a:xfrm>
              <a:off x="2797481" y="2080036"/>
              <a:ext cx="3581212" cy="3581212"/>
            </a:xfrm>
            <a:prstGeom prst="blockArc">
              <a:avLst>
                <a:gd fmla="val 10800000" name="adj1"/>
                <a:gd fmla="val 14439694" name="adj2"/>
                <a:gd fmla="val 11538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50"/>
            <p:cNvSpPr/>
            <p:nvPr/>
          </p:nvSpPr>
          <p:spPr>
            <a:xfrm rot="3937994">
              <a:off x="3702897" y="2006587"/>
              <a:ext cx="790476" cy="681445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5" name="Google Shape;935;p50"/>
          <p:cNvGrpSpPr/>
          <p:nvPr/>
        </p:nvGrpSpPr>
        <p:grpSpPr>
          <a:xfrm rot="10800000">
            <a:off x="4302770" y="2133269"/>
            <a:ext cx="3522853" cy="3752383"/>
            <a:chOff x="2797481" y="1846704"/>
            <a:chExt cx="3581212" cy="3814544"/>
          </a:xfrm>
        </p:grpSpPr>
        <p:sp>
          <p:nvSpPr>
            <p:cNvPr id="936" name="Google Shape;936;p50"/>
            <p:cNvSpPr/>
            <p:nvPr/>
          </p:nvSpPr>
          <p:spPr>
            <a:xfrm>
              <a:off x="2797481" y="2080036"/>
              <a:ext cx="3581212" cy="3581212"/>
            </a:xfrm>
            <a:prstGeom prst="blockArc">
              <a:avLst>
                <a:gd fmla="val 10800000" name="adj1"/>
                <a:gd fmla="val 14439694" name="adj2"/>
                <a:gd fmla="val 11538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50"/>
            <p:cNvSpPr/>
            <p:nvPr/>
          </p:nvSpPr>
          <p:spPr>
            <a:xfrm rot="3937994">
              <a:off x="3702896" y="2006587"/>
              <a:ext cx="790476" cy="681445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8" name="Google Shape;938;p50"/>
          <p:cNvGrpSpPr/>
          <p:nvPr/>
        </p:nvGrpSpPr>
        <p:grpSpPr>
          <a:xfrm rot="-5400000">
            <a:off x="4278200" y="2054190"/>
            <a:ext cx="3522853" cy="3752382"/>
            <a:chOff x="2797481" y="1846705"/>
            <a:chExt cx="3581212" cy="3814543"/>
          </a:xfrm>
        </p:grpSpPr>
        <p:sp>
          <p:nvSpPr>
            <p:cNvPr id="939" name="Google Shape;939;p50"/>
            <p:cNvSpPr/>
            <p:nvPr/>
          </p:nvSpPr>
          <p:spPr>
            <a:xfrm>
              <a:off x="2797481" y="2080036"/>
              <a:ext cx="3581212" cy="3581212"/>
            </a:xfrm>
            <a:prstGeom prst="blockArc">
              <a:avLst>
                <a:gd fmla="val 10800000" name="adj1"/>
                <a:gd fmla="val 14439694" name="adj2"/>
                <a:gd fmla="val 11538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50"/>
            <p:cNvSpPr/>
            <p:nvPr/>
          </p:nvSpPr>
          <p:spPr>
            <a:xfrm rot="3937994">
              <a:off x="3702895" y="2006588"/>
              <a:ext cx="790476" cy="681445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1" name="Google Shape;941;p50"/>
          <p:cNvSpPr/>
          <p:nvPr/>
        </p:nvSpPr>
        <p:spPr>
          <a:xfrm rot="2137910">
            <a:off x="5266941" y="2542176"/>
            <a:ext cx="2262875" cy="180551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Contents Here</a:t>
            </a:r>
          </a:p>
        </p:txBody>
      </p:sp>
      <p:sp>
        <p:nvSpPr>
          <p:cNvPr id="942" name="Google Shape;942;p50"/>
          <p:cNvSpPr/>
          <p:nvPr/>
        </p:nvSpPr>
        <p:spPr>
          <a:xfrm rot="-3515740">
            <a:off x="4459606" y="2679214"/>
            <a:ext cx="2262874" cy="180551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Contents Here</a:t>
            </a:r>
          </a:p>
        </p:txBody>
      </p:sp>
      <p:sp>
        <p:nvSpPr>
          <p:cNvPr id="943" name="Google Shape;943;p50"/>
          <p:cNvSpPr/>
          <p:nvPr/>
        </p:nvSpPr>
        <p:spPr>
          <a:xfrm rot="-8740912">
            <a:off x="4666574" y="3556428"/>
            <a:ext cx="2262875" cy="180551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Contents Here</a:t>
            </a:r>
          </a:p>
        </p:txBody>
      </p:sp>
      <p:sp>
        <p:nvSpPr>
          <p:cNvPr id="944" name="Google Shape;944;p50"/>
          <p:cNvSpPr/>
          <p:nvPr/>
        </p:nvSpPr>
        <p:spPr>
          <a:xfrm rot="7362478">
            <a:off x="5461508" y="3371058"/>
            <a:ext cx="2262874" cy="180551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Contents Here</a:t>
            </a:r>
          </a:p>
        </p:txBody>
      </p:sp>
      <p:sp>
        <p:nvSpPr>
          <p:cNvPr id="945" name="Google Shape;945;p50"/>
          <p:cNvSpPr/>
          <p:nvPr/>
        </p:nvSpPr>
        <p:spPr>
          <a:xfrm>
            <a:off x="5455528" y="3303542"/>
            <a:ext cx="1253672" cy="12536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6" name="Google Shape;946;p50"/>
          <p:cNvGrpSpPr/>
          <p:nvPr/>
        </p:nvGrpSpPr>
        <p:grpSpPr>
          <a:xfrm>
            <a:off x="8414218" y="3022096"/>
            <a:ext cx="1558359" cy="1842145"/>
            <a:chOff x="2551706" y="4283314"/>
            <a:chExt cx="664620" cy="1872662"/>
          </a:xfrm>
        </p:grpSpPr>
        <p:sp>
          <p:nvSpPr>
            <p:cNvPr id="947" name="Google Shape;947;p50"/>
            <p:cNvSpPr txBox="1"/>
            <p:nvPr/>
          </p:nvSpPr>
          <p:spPr>
            <a:xfrm>
              <a:off x="2551706" y="4560313"/>
              <a:ext cx="664620" cy="159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I hope and I believe that this Template will your Time, Money and Reputation. Get a modern PowerPoint  Presentation that is beautifully designed.   </a:t>
              </a:r>
              <a:endParaRPr/>
            </a:p>
          </p:txBody>
        </p:sp>
        <p:sp>
          <p:nvSpPr>
            <p:cNvPr id="948" name="Google Shape;948;p50"/>
            <p:cNvSpPr txBox="1"/>
            <p:nvPr/>
          </p:nvSpPr>
          <p:spPr>
            <a:xfrm>
              <a:off x="2551706" y="4283314"/>
              <a:ext cx="664620" cy="281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9" name="Google Shape;949;p50"/>
          <p:cNvGrpSpPr/>
          <p:nvPr/>
        </p:nvGrpSpPr>
        <p:grpSpPr>
          <a:xfrm>
            <a:off x="2224014" y="3022096"/>
            <a:ext cx="1558359" cy="1842145"/>
            <a:chOff x="2551706" y="4283314"/>
            <a:chExt cx="664620" cy="1872662"/>
          </a:xfrm>
        </p:grpSpPr>
        <p:sp>
          <p:nvSpPr>
            <p:cNvPr id="950" name="Google Shape;950;p50"/>
            <p:cNvSpPr txBox="1"/>
            <p:nvPr/>
          </p:nvSpPr>
          <p:spPr>
            <a:xfrm>
              <a:off x="2551706" y="4560313"/>
              <a:ext cx="664620" cy="159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I hope and I believe that this Template will your Time, Money and Reputation. Get a modern PowerPoint  Presentation that is beautifully designed.   </a:t>
              </a:r>
              <a:endParaRPr/>
            </a:p>
          </p:txBody>
        </p:sp>
        <p:sp>
          <p:nvSpPr>
            <p:cNvPr id="951" name="Google Shape;951;p50"/>
            <p:cNvSpPr txBox="1"/>
            <p:nvPr/>
          </p:nvSpPr>
          <p:spPr>
            <a:xfrm>
              <a:off x="2551706" y="4283314"/>
              <a:ext cx="664620" cy="281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2" name="Google Shape;952;p50"/>
          <p:cNvSpPr txBox="1"/>
          <p:nvPr/>
        </p:nvSpPr>
        <p:spPr>
          <a:xfrm>
            <a:off x="5154943" y="3006962"/>
            <a:ext cx="92743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Option A</a:t>
            </a:r>
            <a:endParaRPr b="1" sz="1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50"/>
          <p:cNvSpPr txBox="1"/>
          <p:nvPr/>
        </p:nvSpPr>
        <p:spPr>
          <a:xfrm>
            <a:off x="6133297" y="3006962"/>
            <a:ext cx="92743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Option B</a:t>
            </a:r>
            <a:endParaRPr b="1"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50"/>
          <p:cNvSpPr txBox="1"/>
          <p:nvPr/>
        </p:nvSpPr>
        <p:spPr>
          <a:xfrm>
            <a:off x="5154943" y="4628894"/>
            <a:ext cx="92743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Option A</a:t>
            </a:r>
            <a:endParaRPr b="1" sz="1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50"/>
          <p:cNvSpPr txBox="1"/>
          <p:nvPr/>
        </p:nvSpPr>
        <p:spPr>
          <a:xfrm>
            <a:off x="6133297" y="4628894"/>
            <a:ext cx="92743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Option B</a:t>
            </a:r>
            <a:endParaRPr b="1"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50"/>
          <p:cNvSpPr/>
          <p:nvPr/>
        </p:nvSpPr>
        <p:spPr>
          <a:xfrm rot="-5400000">
            <a:off x="5820944" y="3686960"/>
            <a:ext cx="518992" cy="519333"/>
          </a:xfrm>
          <a:custGeom>
            <a:rect b="b" l="l" r="r" t="t"/>
            <a:pathLst>
              <a:path extrusionOk="0" h="3187558" w="3185463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51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62" name="Google Shape;962;p51"/>
          <p:cNvSpPr/>
          <p:nvPr/>
        </p:nvSpPr>
        <p:spPr>
          <a:xfrm>
            <a:off x="753182" y="3146904"/>
            <a:ext cx="556818" cy="556818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51"/>
          <p:cNvSpPr/>
          <p:nvPr/>
        </p:nvSpPr>
        <p:spPr>
          <a:xfrm>
            <a:off x="753182" y="4002475"/>
            <a:ext cx="556818" cy="556818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51"/>
          <p:cNvSpPr/>
          <p:nvPr/>
        </p:nvSpPr>
        <p:spPr>
          <a:xfrm>
            <a:off x="753182" y="4858046"/>
            <a:ext cx="556818" cy="556818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51"/>
          <p:cNvSpPr/>
          <p:nvPr/>
        </p:nvSpPr>
        <p:spPr>
          <a:xfrm>
            <a:off x="753182" y="5713617"/>
            <a:ext cx="556818" cy="556818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51"/>
          <p:cNvSpPr txBox="1"/>
          <p:nvPr/>
        </p:nvSpPr>
        <p:spPr>
          <a:xfrm>
            <a:off x="793614" y="3225258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51"/>
          <p:cNvSpPr txBox="1"/>
          <p:nvPr/>
        </p:nvSpPr>
        <p:spPr>
          <a:xfrm>
            <a:off x="793614" y="4082071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51"/>
          <p:cNvSpPr txBox="1"/>
          <p:nvPr/>
        </p:nvSpPr>
        <p:spPr>
          <a:xfrm>
            <a:off x="793614" y="4938884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51"/>
          <p:cNvSpPr txBox="1"/>
          <p:nvPr/>
        </p:nvSpPr>
        <p:spPr>
          <a:xfrm>
            <a:off x="793614" y="5795697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0" name="Google Shape;970;p51"/>
          <p:cNvGrpSpPr/>
          <p:nvPr/>
        </p:nvGrpSpPr>
        <p:grpSpPr>
          <a:xfrm>
            <a:off x="1442390" y="3911552"/>
            <a:ext cx="4232365" cy="738664"/>
            <a:chOff x="2551705" y="4283314"/>
            <a:chExt cx="2357001" cy="738664"/>
          </a:xfrm>
        </p:grpSpPr>
        <p:sp>
          <p:nvSpPr>
            <p:cNvPr id="971" name="Google Shape;971;p51"/>
            <p:cNvSpPr txBox="1"/>
            <p:nvPr/>
          </p:nvSpPr>
          <p:spPr>
            <a:xfrm>
              <a:off x="2551705" y="4560313"/>
              <a:ext cx="235700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 hope and I believe that this Template will your Time, Money and Reputation 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51"/>
            <p:cNvSpPr txBox="1"/>
            <p:nvPr/>
          </p:nvSpPr>
          <p:spPr>
            <a:xfrm>
              <a:off x="2551705" y="4283314"/>
              <a:ext cx="23570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3" name="Google Shape;973;p51"/>
          <p:cNvGrpSpPr/>
          <p:nvPr/>
        </p:nvGrpSpPr>
        <p:grpSpPr>
          <a:xfrm>
            <a:off x="1442390" y="3055981"/>
            <a:ext cx="4232365" cy="738664"/>
            <a:chOff x="2551705" y="4283314"/>
            <a:chExt cx="2357001" cy="738664"/>
          </a:xfrm>
        </p:grpSpPr>
        <p:sp>
          <p:nvSpPr>
            <p:cNvPr id="974" name="Google Shape;974;p51"/>
            <p:cNvSpPr txBox="1"/>
            <p:nvPr/>
          </p:nvSpPr>
          <p:spPr>
            <a:xfrm>
              <a:off x="2551705" y="4560313"/>
              <a:ext cx="235700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 hope and I believe that this Template will your Time, Money and Reputation 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51"/>
            <p:cNvSpPr txBox="1"/>
            <p:nvPr/>
          </p:nvSpPr>
          <p:spPr>
            <a:xfrm>
              <a:off x="2551705" y="4283314"/>
              <a:ext cx="23570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6" name="Google Shape;976;p51"/>
          <p:cNvGrpSpPr/>
          <p:nvPr/>
        </p:nvGrpSpPr>
        <p:grpSpPr>
          <a:xfrm>
            <a:off x="1442390" y="4767123"/>
            <a:ext cx="4232365" cy="738664"/>
            <a:chOff x="2551705" y="4283314"/>
            <a:chExt cx="2357001" cy="738664"/>
          </a:xfrm>
        </p:grpSpPr>
        <p:sp>
          <p:nvSpPr>
            <p:cNvPr id="977" name="Google Shape;977;p51"/>
            <p:cNvSpPr txBox="1"/>
            <p:nvPr/>
          </p:nvSpPr>
          <p:spPr>
            <a:xfrm>
              <a:off x="2551705" y="4560313"/>
              <a:ext cx="235700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 hope and I believe that this Template will your Time, Money and Reputation 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51"/>
            <p:cNvSpPr txBox="1"/>
            <p:nvPr/>
          </p:nvSpPr>
          <p:spPr>
            <a:xfrm>
              <a:off x="2551705" y="4283314"/>
              <a:ext cx="23570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9" name="Google Shape;979;p51"/>
          <p:cNvGrpSpPr/>
          <p:nvPr/>
        </p:nvGrpSpPr>
        <p:grpSpPr>
          <a:xfrm>
            <a:off x="1442390" y="5622694"/>
            <a:ext cx="4232365" cy="738664"/>
            <a:chOff x="2551705" y="4283314"/>
            <a:chExt cx="2357001" cy="738664"/>
          </a:xfrm>
        </p:grpSpPr>
        <p:sp>
          <p:nvSpPr>
            <p:cNvPr id="980" name="Google Shape;980;p51"/>
            <p:cNvSpPr txBox="1"/>
            <p:nvPr/>
          </p:nvSpPr>
          <p:spPr>
            <a:xfrm>
              <a:off x="2551705" y="4560313"/>
              <a:ext cx="235700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 hope and I believe that this Template will your Time, Money and Reputation 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51"/>
            <p:cNvSpPr txBox="1"/>
            <p:nvPr/>
          </p:nvSpPr>
          <p:spPr>
            <a:xfrm>
              <a:off x="2551705" y="4283314"/>
              <a:ext cx="23570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2" name="Google Shape;982;p51"/>
          <p:cNvSpPr/>
          <p:nvPr/>
        </p:nvSpPr>
        <p:spPr>
          <a:xfrm>
            <a:off x="4635228" y="825883"/>
            <a:ext cx="2642381" cy="264238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51"/>
          <p:cNvSpPr/>
          <p:nvPr/>
        </p:nvSpPr>
        <p:spPr>
          <a:xfrm>
            <a:off x="6668260" y="87699"/>
            <a:ext cx="1820258" cy="18202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4" name="Google Shape;984;p51"/>
          <p:cNvGrpSpPr/>
          <p:nvPr/>
        </p:nvGrpSpPr>
        <p:grpSpPr>
          <a:xfrm>
            <a:off x="4957867" y="2007957"/>
            <a:ext cx="1997102" cy="1048024"/>
            <a:chOff x="803640" y="3362835"/>
            <a:chExt cx="2059657" cy="1048024"/>
          </a:xfrm>
        </p:grpSpPr>
        <p:sp>
          <p:nvSpPr>
            <p:cNvPr id="985" name="Google Shape;985;p51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5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7" name="Google Shape;987;p51"/>
          <p:cNvGrpSpPr/>
          <p:nvPr/>
        </p:nvGrpSpPr>
        <p:grpSpPr>
          <a:xfrm>
            <a:off x="6802514" y="981029"/>
            <a:ext cx="1551750" cy="673514"/>
            <a:chOff x="2113657" y="4283314"/>
            <a:chExt cx="3647460" cy="673514"/>
          </a:xfrm>
        </p:grpSpPr>
        <p:sp>
          <p:nvSpPr>
            <p:cNvPr id="988" name="Google Shape;988;p51"/>
            <p:cNvSpPr txBox="1"/>
            <p:nvPr/>
          </p:nvSpPr>
          <p:spPr>
            <a:xfrm>
              <a:off x="2113657" y="4495163"/>
              <a:ext cx="36474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colors.</a:t>
              </a:r>
              <a:endParaRPr/>
            </a:p>
          </p:txBody>
        </p:sp>
        <p:sp>
          <p:nvSpPr>
            <p:cNvPr id="989" name="Google Shape;989;p5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0" name="Google Shape;990;p51"/>
          <p:cNvSpPr/>
          <p:nvPr/>
        </p:nvSpPr>
        <p:spPr>
          <a:xfrm>
            <a:off x="5699517" y="1437122"/>
            <a:ext cx="499643" cy="417662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51"/>
          <p:cNvSpPr/>
          <p:nvPr/>
        </p:nvSpPr>
        <p:spPr>
          <a:xfrm>
            <a:off x="7367146" y="536239"/>
            <a:ext cx="432135" cy="284005"/>
          </a:xfrm>
          <a:custGeom>
            <a:rect b="b" l="l" r="r" t="t"/>
            <a:pathLst>
              <a:path extrusionOk="0" h="2129375" w="3240006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51"/>
          <p:cNvSpPr txBox="1"/>
          <p:nvPr/>
        </p:nvSpPr>
        <p:spPr>
          <a:xfrm>
            <a:off x="880627" y="469489"/>
            <a:ext cx="3396372" cy="1292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3600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We Create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Quality Professional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PPT Presentation</a:t>
            </a: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52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998" name="Google Shape;998;p52"/>
          <p:cNvGrpSpPr/>
          <p:nvPr/>
        </p:nvGrpSpPr>
        <p:grpSpPr>
          <a:xfrm>
            <a:off x="3431614" y="2361717"/>
            <a:ext cx="4248472" cy="3652218"/>
            <a:chOff x="0" y="0"/>
            <a:chExt cx="4248472" cy="3652218"/>
          </a:xfrm>
        </p:grpSpPr>
        <p:sp>
          <p:nvSpPr>
            <p:cNvPr id="999" name="Google Shape;999;p52"/>
            <p:cNvSpPr/>
            <p:nvPr/>
          </p:nvSpPr>
          <p:spPr>
            <a:xfrm>
              <a:off x="1265619" y="0"/>
              <a:ext cx="1717233" cy="1497917"/>
            </a:xfrm>
            <a:prstGeom prst="trapezoid">
              <a:avLst>
                <a:gd fmla="val 58163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52"/>
            <p:cNvSpPr txBox="1"/>
            <p:nvPr/>
          </p:nvSpPr>
          <p:spPr>
            <a:xfrm>
              <a:off x="1265619" y="0"/>
              <a:ext cx="1717233" cy="14979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 1</a:t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52"/>
            <p:cNvSpPr/>
            <p:nvPr/>
          </p:nvSpPr>
          <p:spPr>
            <a:xfrm>
              <a:off x="626501" y="1497917"/>
              <a:ext cx="2995468" cy="1077150"/>
            </a:xfrm>
            <a:prstGeom prst="trapezoid">
              <a:avLst>
                <a:gd fmla="val 58163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52"/>
            <p:cNvSpPr txBox="1"/>
            <p:nvPr/>
          </p:nvSpPr>
          <p:spPr>
            <a:xfrm>
              <a:off x="1150708" y="1497917"/>
              <a:ext cx="1947054" cy="1077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 2</a:t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52"/>
            <p:cNvSpPr/>
            <p:nvPr/>
          </p:nvSpPr>
          <p:spPr>
            <a:xfrm>
              <a:off x="0" y="2575068"/>
              <a:ext cx="4248472" cy="1077150"/>
            </a:xfrm>
            <a:prstGeom prst="trapezoid">
              <a:avLst>
                <a:gd fmla="val 5816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2"/>
            <p:cNvSpPr txBox="1"/>
            <p:nvPr/>
          </p:nvSpPr>
          <p:spPr>
            <a:xfrm>
              <a:off x="743482" y="2575068"/>
              <a:ext cx="2761506" cy="1077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 3 </a:t>
              </a:r>
              <a:endParaRPr/>
            </a:p>
          </p:txBody>
        </p:sp>
      </p:grpSp>
      <p:pic>
        <p:nvPicPr>
          <p:cNvPr id="1005" name="Google Shape;100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6820" y="1848152"/>
            <a:ext cx="1584176" cy="10561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6" name="Google Shape;1006;p52"/>
          <p:cNvCxnSpPr/>
          <p:nvPr/>
        </p:nvCxnSpPr>
        <p:spPr>
          <a:xfrm flipH="1" rot="10800000">
            <a:off x="6310595" y="2355605"/>
            <a:ext cx="2016300" cy="817200"/>
          </a:xfrm>
          <a:prstGeom prst="bentConnector3">
            <a:avLst>
              <a:gd fmla="val 396" name="adj1"/>
            </a:avLst>
          </a:prstGeom>
          <a:noFill/>
          <a:ln cap="flat" cmpd="sng" w="28575">
            <a:solidFill>
              <a:schemeClr val="accent4"/>
            </a:solidFill>
            <a:prstDash val="dot"/>
            <a:miter lim="800000"/>
            <a:headEnd len="med" w="med" type="oval"/>
            <a:tailEnd len="med" w="med" type="oval"/>
          </a:ln>
        </p:spPr>
      </p:cxnSp>
      <p:sp>
        <p:nvSpPr>
          <p:cNvPr id="1007" name="Google Shape;1007;p52"/>
          <p:cNvSpPr/>
          <p:nvPr/>
        </p:nvSpPr>
        <p:spPr>
          <a:xfrm>
            <a:off x="6598627" y="2455702"/>
            <a:ext cx="172819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 hope and I believe that this Template will your Time, Money and Reputation.</a:t>
            </a:r>
            <a:endParaRPr/>
          </a:p>
        </p:txBody>
      </p:sp>
      <p:sp>
        <p:nvSpPr>
          <p:cNvPr id="1008" name="Google Shape;1008;p52"/>
          <p:cNvSpPr txBox="1"/>
          <p:nvPr/>
        </p:nvSpPr>
        <p:spPr>
          <a:xfrm>
            <a:off x="6598628" y="1708385"/>
            <a:ext cx="17281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85%</a:t>
            </a: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9" name="Google Shape;1009;p52"/>
          <p:cNvCxnSpPr/>
          <p:nvPr/>
        </p:nvCxnSpPr>
        <p:spPr>
          <a:xfrm flipH="1" rot="10800000">
            <a:off x="7433950" y="4168330"/>
            <a:ext cx="2831100" cy="819000"/>
          </a:xfrm>
          <a:prstGeom prst="bentConnector3">
            <a:avLst>
              <a:gd fmla="val -272" name="adj1"/>
            </a:avLst>
          </a:prstGeom>
          <a:noFill/>
          <a:ln cap="flat" cmpd="sng" w="28575">
            <a:solidFill>
              <a:schemeClr val="accent2"/>
            </a:solidFill>
            <a:prstDash val="dot"/>
            <a:miter lim="800000"/>
            <a:headEnd len="med" w="med" type="oval"/>
            <a:tailEnd len="med" w="med" type="oval"/>
          </a:ln>
        </p:spPr>
      </p:cxnSp>
      <p:sp>
        <p:nvSpPr>
          <p:cNvPr id="1010" name="Google Shape;1010;p52"/>
          <p:cNvSpPr/>
          <p:nvPr/>
        </p:nvSpPr>
        <p:spPr>
          <a:xfrm>
            <a:off x="8475218" y="4286126"/>
            <a:ext cx="172819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 hope and I believe that this Template will your Time, Money and Reputation.</a:t>
            </a:r>
            <a:endParaRPr/>
          </a:p>
        </p:txBody>
      </p:sp>
      <p:sp>
        <p:nvSpPr>
          <p:cNvPr id="1011" name="Google Shape;1011;p52"/>
          <p:cNvSpPr txBox="1"/>
          <p:nvPr/>
        </p:nvSpPr>
        <p:spPr>
          <a:xfrm>
            <a:off x="8475218" y="3522916"/>
            <a:ext cx="17281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50%</a:t>
            </a: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2" name="Google Shape;1012;p52"/>
          <p:cNvCxnSpPr>
            <a:endCxn id="1013" idx="3"/>
          </p:cNvCxnSpPr>
          <p:nvPr/>
        </p:nvCxnSpPr>
        <p:spPr>
          <a:xfrm rot="10800000">
            <a:off x="2148958" y="2988327"/>
            <a:ext cx="2146800" cy="1086300"/>
          </a:xfrm>
          <a:prstGeom prst="bentConnector3">
            <a:avLst>
              <a:gd fmla="val 65580" name="adj1"/>
            </a:avLst>
          </a:prstGeom>
          <a:noFill/>
          <a:ln cap="flat" cmpd="sng" w="28575">
            <a:solidFill>
              <a:schemeClr val="accent3"/>
            </a:solidFill>
            <a:prstDash val="dot"/>
            <a:miter lim="800000"/>
            <a:headEnd len="med" w="med" type="oval"/>
            <a:tailEnd len="med" w="med" type="oval"/>
          </a:ln>
        </p:spPr>
      </p:cxnSp>
      <p:sp>
        <p:nvSpPr>
          <p:cNvPr id="1014" name="Google Shape;1014;p52"/>
          <p:cNvSpPr/>
          <p:nvPr/>
        </p:nvSpPr>
        <p:spPr>
          <a:xfrm>
            <a:off x="2240622" y="3067184"/>
            <a:ext cx="172819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 hope and I believe that this Template will your Time, Money and Reputation.</a:t>
            </a:r>
            <a:endParaRPr/>
          </a:p>
        </p:txBody>
      </p:sp>
      <p:sp>
        <p:nvSpPr>
          <p:cNvPr id="1015" name="Google Shape;1015;p52"/>
          <p:cNvSpPr txBox="1"/>
          <p:nvPr/>
        </p:nvSpPr>
        <p:spPr>
          <a:xfrm>
            <a:off x="2240622" y="2376188"/>
            <a:ext cx="17281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30%</a:t>
            </a: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6" name="Google Shape;1016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14127" y="3618862"/>
            <a:ext cx="1584176" cy="1056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3" name="Google Shape;1013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4782" y="2460268"/>
            <a:ext cx="1584176" cy="1056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53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1022" name="Google Shape;1022;p53"/>
          <p:cNvGrpSpPr/>
          <p:nvPr/>
        </p:nvGrpSpPr>
        <p:grpSpPr>
          <a:xfrm>
            <a:off x="937361" y="2281001"/>
            <a:ext cx="2016000" cy="1620000"/>
            <a:chOff x="531601" y="1792489"/>
            <a:chExt cx="2016000" cy="1620000"/>
          </a:xfrm>
        </p:grpSpPr>
        <p:sp>
          <p:nvSpPr>
            <p:cNvPr id="1023" name="Google Shape;1023;p53"/>
            <p:cNvSpPr/>
            <p:nvPr/>
          </p:nvSpPr>
          <p:spPr>
            <a:xfrm>
              <a:off x="531601" y="1792489"/>
              <a:ext cx="2016000" cy="162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53"/>
            <p:cNvSpPr/>
            <p:nvPr/>
          </p:nvSpPr>
          <p:spPr>
            <a:xfrm>
              <a:off x="531601" y="1792489"/>
              <a:ext cx="108000" cy="1620000"/>
            </a:xfrm>
            <a:prstGeom prst="rect">
              <a:avLst/>
            </a:prstGeom>
            <a:solidFill>
              <a:srgbClr val="0351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5" name="Google Shape;1025;p53"/>
          <p:cNvGrpSpPr/>
          <p:nvPr/>
        </p:nvGrpSpPr>
        <p:grpSpPr>
          <a:xfrm>
            <a:off x="3025979" y="3973618"/>
            <a:ext cx="2016000" cy="1620000"/>
            <a:chOff x="2706496" y="3567072"/>
            <a:chExt cx="2016000" cy="1620000"/>
          </a:xfrm>
        </p:grpSpPr>
        <p:sp>
          <p:nvSpPr>
            <p:cNvPr id="1026" name="Google Shape;1026;p53"/>
            <p:cNvSpPr/>
            <p:nvPr/>
          </p:nvSpPr>
          <p:spPr>
            <a:xfrm rot="10800000">
              <a:off x="2706496" y="3567072"/>
              <a:ext cx="2016000" cy="162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53"/>
            <p:cNvSpPr/>
            <p:nvPr/>
          </p:nvSpPr>
          <p:spPr>
            <a:xfrm>
              <a:off x="4614496" y="3567072"/>
              <a:ext cx="108000" cy="1620000"/>
            </a:xfrm>
            <a:prstGeom prst="rect">
              <a:avLst/>
            </a:prstGeom>
            <a:solidFill>
              <a:srgbClr val="7D51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8" name="Google Shape;1028;p53"/>
          <p:cNvGrpSpPr/>
          <p:nvPr/>
        </p:nvGrpSpPr>
        <p:grpSpPr>
          <a:xfrm>
            <a:off x="3025979" y="1885001"/>
            <a:ext cx="1620000" cy="2016000"/>
            <a:chOff x="2692449" y="1388923"/>
            <a:chExt cx="1620000" cy="2016000"/>
          </a:xfrm>
        </p:grpSpPr>
        <p:sp>
          <p:nvSpPr>
            <p:cNvPr id="1029" name="Google Shape;1029;p53"/>
            <p:cNvSpPr/>
            <p:nvPr/>
          </p:nvSpPr>
          <p:spPr>
            <a:xfrm rot="5400000">
              <a:off x="2494449" y="1586923"/>
              <a:ext cx="2016000" cy="162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53"/>
            <p:cNvSpPr/>
            <p:nvPr/>
          </p:nvSpPr>
          <p:spPr>
            <a:xfrm rot="5400000">
              <a:off x="3448449" y="632923"/>
              <a:ext cx="108000" cy="1620000"/>
            </a:xfrm>
            <a:prstGeom prst="rect">
              <a:avLst/>
            </a:prstGeom>
            <a:solidFill>
              <a:srgbClr val="731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1" name="Google Shape;1031;p53"/>
          <p:cNvGrpSpPr/>
          <p:nvPr/>
        </p:nvGrpSpPr>
        <p:grpSpPr>
          <a:xfrm>
            <a:off x="1333362" y="3973618"/>
            <a:ext cx="1620001" cy="2016000"/>
            <a:chOff x="935165" y="3574638"/>
            <a:chExt cx="1620001" cy="2016000"/>
          </a:xfrm>
        </p:grpSpPr>
        <p:sp>
          <p:nvSpPr>
            <p:cNvPr id="1032" name="Google Shape;1032;p53"/>
            <p:cNvSpPr/>
            <p:nvPr/>
          </p:nvSpPr>
          <p:spPr>
            <a:xfrm rot="-5400000">
              <a:off x="737166" y="3772638"/>
              <a:ext cx="2016000" cy="16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53"/>
            <p:cNvSpPr/>
            <p:nvPr/>
          </p:nvSpPr>
          <p:spPr>
            <a:xfrm rot="5400000">
              <a:off x="1691165" y="4726638"/>
              <a:ext cx="108000" cy="1620000"/>
            </a:xfrm>
            <a:prstGeom prst="rect">
              <a:avLst/>
            </a:prstGeom>
            <a:solidFill>
              <a:srgbClr val="023F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4" name="Google Shape;1034;p53"/>
          <p:cNvSpPr/>
          <p:nvPr/>
        </p:nvSpPr>
        <p:spPr>
          <a:xfrm>
            <a:off x="2220180" y="3173132"/>
            <a:ext cx="1525881" cy="1525881"/>
          </a:xfrm>
          <a:prstGeom prst="rect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53"/>
          <p:cNvSpPr txBox="1"/>
          <p:nvPr/>
        </p:nvSpPr>
        <p:spPr>
          <a:xfrm>
            <a:off x="2325001" y="3267015"/>
            <a:ext cx="540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53"/>
          <p:cNvSpPr txBox="1"/>
          <p:nvPr/>
        </p:nvSpPr>
        <p:spPr>
          <a:xfrm>
            <a:off x="3097987" y="3267015"/>
            <a:ext cx="540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53"/>
          <p:cNvSpPr txBox="1"/>
          <p:nvPr/>
        </p:nvSpPr>
        <p:spPr>
          <a:xfrm>
            <a:off x="2325001" y="4048899"/>
            <a:ext cx="540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53"/>
          <p:cNvSpPr txBox="1"/>
          <p:nvPr/>
        </p:nvSpPr>
        <p:spPr>
          <a:xfrm>
            <a:off x="3097987" y="4048899"/>
            <a:ext cx="540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53"/>
          <p:cNvSpPr txBox="1"/>
          <p:nvPr/>
        </p:nvSpPr>
        <p:spPr>
          <a:xfrm>
            <a:off x="1045362" y="2356014"/>
            <a:ext cx="18859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STRENGTHS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53"/>
          <p:cNvSpPr txBox="1"/>
          <p:nvPr/>
        </p:nvSpPr>
        <p:spPr>
          <a:xfrm>
            <a:off x="3097988" y="2045305"/>
            <a:ext cx="14924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WEAKNESS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53"/>
          <p:cNvSpPr txBox="1"/>
          <p:nvPr/>
        </p:nvSpPr>
        <p:spPr>
          <a:xfrm>
            <a:off x="1376946" y="4691033"/>
            <a:ext cx="155440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OPPORTUNITIES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53"/>
          <p:cNvSpPr txBox="1"/>
          <p:nvPr/>
        </p:nvSpPr>
        <p:spPr>
          <a:xfrm>
            <a:off x="3746061" y="4082506"/>
            <a:ext cx="117481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THREATS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53"/>
          <p:cNvSpPr txBox="1"/>
          <p:nvPr/>
        </p:nvSpPr>
        <p:spPr>
          <a:xfrm>
            <a:off x="3040526" y="2341080"/>
            <a:ext cx="156442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</a:t>
            </a:r>
            <a:endParaRPr/>
          </a:p>
        </p:txBody>
      </p:sp>
      <p:sp>
        <p:nvSpPr>
          <p:cNvPr id="1044" name="Google Shape;1044;p53"/>
          <p:cNvSpPr txBox="1"/>
          <p:nvPr/>
        </p:nvSpPr>
        <p:spPr>
          <a:xfrm>
            <a:off x="1045363" y="2659635"/>
            <a:ext cx="117481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</a:t>
            </a:r>
            <a:endParaRPr/>
          </a:p>
        </p:txBody>
      </p:sp>
      <p:sp>
        <p:nvSpPr>
          <p:cNvPr id="1045" name="Google Shape;1045;p53"/>
          <p:cNvSpPr txBox="1"/>
          <p:nvPr/>
        </p:nvSpPr>
        <p:spPr>
          <a:xfrm>
            <a:off x="3746061" y="4350838"/>
            <a:ext cx="117481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</a:t>
            </a:r>
            <a:endParaRPr/>
          </a:p>
        </p:txBody>
      </p:sp>
      <p:sp>
        <p:nvSpPr>
          <p:cNvPr id="1046" name="Google Shape;1046;p53"/>
          <p:cNvSpPr txBox="1"/>
          <p:nvPr/>
        </p:nvSpPr>
        <p:spPr>
          <a:xfrm>
            <a:off x="1366927" y="4981620"/>
            <a:ext cx="156442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</a:t>
            </a:r>
            <a:endParaRPr/>
          </a:p>
        </p:txBody>
      </p:sp>
      <p:grpSp>
        <p:nvGrpSpPr>
          <p:cNvPr id="1047" name="Google Shape;1047;p53"/>
          <p:cNvGrpSpPr/>
          <p:nvPr/>
        </p:nvGrpSpPr>
        <p:grpSpPr>
          <a:xfrm>
            <a:off x="5614554" y="1844248"/>
            <a:ext cx="199272" cy="206152"/>
            <a:chOff x="2411760" y="3708613"/>
            <a:chExt cx="206152" cy="206152"/>
          </a:xfrm>
        </p:grpSpPr>
        <p:sp>
          <p:nvSpPr>
            <p:cNvPr id="1048" name="Google Shape;1048;p53"/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53"/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fmla="val 6522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0" name="Google Shape;1050;p53"/>
          <p:cNvGrpSpPr/>
          <p:nvPr/>
        </p:nvGrpSpPr>
        <p:grpSpPr>
          <a:xfrm>
            <a:off x="5865235" y="1765989"/>
            <a:ext cx="5500672" cy="754955"/>
            <a:chOff x="5865235" y="1765988"/>
            <a:chExt cx="3647182" cy="754955"/>
          </a:xfrm>
        </p:grpSpPr>
        <p:sp>
          <p:nvSpPr>
            <p:cNvPr id="1051" name="Google Shape;1051;p53"/>
            <p:cNvSpPr txBox="1"/>
            <p:nvPr/>
          </p:nvSpPr>
          <p:spPr>
            <a:xfrm>
              <a:off x="5865235" y="1765988"/>
              <a:ext cx="36471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53"/>
            <p:cNvSpPr txBox="1"/>
            <p:nvPr/>
          </p:nvSpPr>
          <p:spPr>
            <a:xfrm>
              <a:off x="5865235" y="2059278"/>
              <a:ext cx="364684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hope and I believe that this Template will your Time, Money and Reputation.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3" name="Google Shape;1053;p53"/>
          <p:cNvGrpSpPr/>
          <p:nvPr/>
        </p:nvGrpSpPr>
        <p:grpSpPr>
          <a:xfrm>
            <a:off x="5614554" y="3024563"/>
            <a:ext cx="199272" cy="206152"/>
            <a:chOff x="2411760" y="3708613"/>
            <a:chExt cx="206152" cy="206152"/>
          </a:xfrm>
        </p:grpSpPr>
        <p:sp>
          <p:nvSpPr>
            <p:cNvPr id="1054" name="Google Shape;1054;p53"/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53"/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fmla="val 6522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6" name="Google Shape;1056;p53"/>
          <p:cNvGrpSpPr/>
          <p:nvPr/>
        </p:nvGrpSpPr>
        <p:grpSpPr>
          <a:xfrm>
            <a:off x="5865235" y="2946306"/>
            <a:ext cx="5500672" cy="754955"/>
            <a:chOff x="5865235" y="2880785"/>
            <a:chExt cx="3647182" cy="754955"/>
          </a:xfrm>
        </p:grpSpPr>
        <p:sp>
          <p:nvSpPr>
            <p:cNvPr id="1057" name="Google Shape;1057;p53"/>
            <p:cNvSpPr txBox="1"/>
            <p:nvPr/>
          </p:nvSpPr>
          <p:spPr>
            <a:xfrm>
              <a:off x="5865235" y="2880785"/>
              <a:ext cx="36471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53"/>
            <p:cNvSpPr txBox="1"/>
            <p:nvPr/>
          </p:nvSpPr>
          <p:spPr>
            <a:xfrm>
              <a:off x="5865235" y="3174075"/>
              <a:ext cx="364684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hope and I believe that this Template will your Time, Money and Reputation.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9" name="Google Shape;1059;p53"/>
          <p:cNvGrpSpPr/>
          <p:nvPr/>
        </p:nvGrpSpPr>
        <p:grpSpPr>
          <a:xfrm>
            <a:off x="5614554" y="4204878"/>
            <a:ext cx="199272" cy="206152"/>
            <a:chOff x="2411760" y="3708613"/>
            <a:chExt cx="206152" cy="206152"/>
          </a:xfrm>
        </p:grpSpPr>
        <p:sp>
          <p:nvSpPr>
            <p:cNvPr id="1060" name="Google Shape;1060;p53"/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53"/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fmla="val 6522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2" name="Google Shape;1062;p53"/>
          <p:cNvGrpSpPr/>
          <p:nvPr/>
        </p:nvGrpSpPr>
        <p:grpSpPr>
          <a:xfrm>
            <a:off x="5865235" y="4126621"/>
            <a:ext cx="5500672" cy="754955"/>
            <a:chOff x="5865235" y="3995582"/>
            <a:chExt cx="3647182" cy="754955"/>
          </a:xfrm>
        </p:grpSpPr>
        <p:sp>
          <p:nvSpPr>
            <p:cNvPr id="1063" name="Google Shape;1063;p53"/>
            <p:cNvSpPr txBox="1"/>
            <p:nvPr/>
          </p:nvSpPr>
          <p:spPr>
            <a:xfrm>
              <a:off x="5865235" y="3995582"/>
              <a:ext cx="36471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53"/>
            <p:cNvSpPr txBox="1"/>
            <p:nvPr/>
          </p:nvSpPr>
          <p:spPr>
            <a:xfrm>
              <a:off x="5865235" y="4288872"/>
              <a:ext cx="364684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hope and I believe that this Template will your Time, Money and Reputation.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5" name="Google Shape;1065;p53"/>
          <p:cNvGrpSpPr/>
          <p:nvPr/>
        </p:nvGrpSpPr>
        <p:grpSpPr>
          <a:xfrm>
            <a:off x="5614554" y="5385192"/>
            <a:ext cx="199272" cy="206152"/>
            <a:chOff x="2411760" y="3708613"/>
            <a:chExt cx="206152" cy="206152"/>
          </a:xfrm>
        </p:grpSpPr>
        <p:sp>
          <p:nvSpPr>
            <p:cNvPr id="1066" name="Google Shape;1066;p53"/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53"/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fmla="val 6522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8" name="Google Shape;1068;p53"/>
          <p:cNvGrpSpPr/>
          <p:nvPr/>
        </p:nvGrpSpPr>
        <p:grpSpPr>
          <a:xfrm>
            <a:off x="5865235" y="5306936"/>
            <a:ext cx="5500672" cy="754955"/>
            <a:chOff x="5865235" y="5110380"/>
            <a:chExt cx="3647182" cy="754955"/>
          </a:xfrm>
        </p:grpSpPr>
        <p:sp>
          <p:nvSpPr>
            <p:cNvPr id="1069" name="Google Shape;1069;p53"/>
            <p:cNvSpPr txBox="1"/>
            <p:nvPr/>
          </p:nvSpPr>
          <p:spPr>
            <a:xfrm>
              <a:off x="5865235" y="5110380"/>
              <a:ext cx="36471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53"/>
            <p:cNvSpPr txBox="1"/>
            <p:nvPr/>
          </p:nvSpPr>
          <p:spPr>
            <a:xfrm>
              <a:off x="5865235" y="5403670"/>
              <a:ext cx="364684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hope and I believe that this Template will your Time, Money and Reputation.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1" name="Google Shape;1071;p53"/>
          <p:cNvSpPr/>
          <p:nvPr/>
        </p:nvSpPr>
        <p:spPr>
          <a:xfrm flipH="1">
            <a:off x="1621151" y="4216800"/>
            <a:ext cx="357672" cy="357672"/>
          </a:xfrm>
          <a:custGeom>
            <a:rect b="b" l="l" r="r" t="t"/>
            <a:pathLst>
              <a:path extrusionOk="0" h="3227814" w="3242753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53"/>
          <p:cNvSpPr/>
          <p:nvPr/>
        </p:nvSpPr>
        <p:spPr>
          <a:xfrm>
            <a:off x="3270105" y="4949482"/>
            <a:ext cx="254160" cy="336352"/>
          </a:xfrm>
          <a:custGeom>
            <a:rect b="b" l="l" r="r" t="t"/>
            <a:pathLst>
              <a:path extrusionOk="0" h="3240000" w="2448272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53"/>
          <p:cNvSpPr/>
          <p:nvPr/>
        </p:nvSpPr>
        <p:spPr>
          <a:xfrm>
            <a:off x="2424110" y="2689871"/>
            <a:ext cx="345998" cy="351772"/>
          </a:xfrm>
          <a:custGeom>
            <a:rect b="b" l="l" r="r" t="t"/>
            <a:pathLst>
              <a:path extrusionOk="0" h="3060919" w="3186824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53"/>
          <p:cNvSpPr/>
          <p:nvPr/>
        </p:nvSpPr>
        <p:spPr>
          <a:xfrm>
            <a:off x="4022525" y="3394551"/>
            <a:ext cx="346396" cy="266079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54"/>
          <p:cNvSpPr/>
          <p:nvPr/>
        </p:nvSpPr>
        <p:spPr>
          <a:xfrm>
            <a:off x="732739" y="425631"/>
            <a:ext cx="4396803" cy="720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PORTFOLIO</a:t>
            </a:r>
            <a:endParaRPr/>
          </a:p>
        </p:txBody>
      </p:sp>
      <p:sp>
        <p:nvSpPr>
          <p:cNvPr id="1080" name="Google Shape;1080;p54"/>
          <p:cNvSpPr/>
          <p:nvPr/>
        </p:nvSpPr>
        <p:spPr>
          <a:xfrm>
            <a:off x="1507740" y="959052"/>
            <a:ext cx="4396804" cy="720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/>
          </a:p>
        </p:txBody>
      </p:sp>
      <p:sp>
        <p:nvSpPr>
          <p:cNvPr id="1081" name="Google Shape;1081;p54"/>
          <p:cNvSpPr txBox="1"/>
          <p:nvPr/>
        </p:nvSpPr>
        <p:spPr>
          <a:xfrm>
            <a:off x="3894990" y="5430424"/>
            <a:ext cx="2469103" cy="1077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DOLOR SIT AMET,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 USU AGAM INTEGRE IMPEDIT.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54"/>
          <p:cNvSpPr txBox="1"/>
          <p:nvPr/>
        </p:nvSpPr>
        <p:spPr>
          <a:xfrm>
            <a:off x="7825642" y="4368595"/>
            <a:ext cx="3826427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✔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Easy to change colors, photos and Text. </a:t>
            </a:r>
            <a:endParaRPr/>
          </a:p>
          <a:p>
            <a:pPr indent="-952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✔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Easy to change colors, photos and Text. </a:t>
            </a:r>
            <a:endParaRPr/>
          </a:p>
          <a:p>
            <a:pPr indent="-952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✔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Easy to change colors, photos and Text. </a:t>
            </a:r>
            <a:endParaRPr/>
          </a:p>
        </p:txBody>
      </p:sp>
      <p:sp>
        <p:nvSpPr>
          <p:cNvPr id="1083" name="Google Shape;1083;p54"/>
          <p:cNvSpPr txBox="1"/>
          <p:nvPr/>
        </p:nvSpPr>
        <p:spPr>
          <a:xfrm>
            <a:off x="8060528" y="3701000"/>
            <a:ext cx="1597269" cy="3018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b="1" sz="14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54"/>
          <p:cNvSpPr txBox="1"/>
          <p:nvPr/>
        </p:nvSpPr>
        <p:spPr>
          <a:xfrm>
            <a:off x="9832320" y="3701000"/>
            <a:ext cx="1520124" cy="3018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INFOGRAPHIC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/>
          <p:nvPr/>
        </p:nvSpPr>
        <p:spPr>
          <a:xfrm>
            <a:off x="705394" y="4609503"/>
            <a:ext cx="370114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Agenda Style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28"/>
          <p:cNvGrpSpPr/>
          <p:nvPr/>
        </p:nvGrpSpPr>
        <p:grpSpPr>
          <a:xfrm>
            <a:off x="1700072" y="2006184"/>
            <a:ext cx="2907882" cy="657567"/>
            <a:chOff x="2551705" y="4319146"/>
            <a:chExt cx="3683695" cy="657567"/>
          </a:xfrm>
        </p:grpSpPr>
        <p:sp>
          <p:nvSpPr>
            <p:cNvPr id="99" name="Google Shape;99;p28"/>
            <p:cNvSpPr txBox="1"/>
            <p:nvPr/>
          </p:nvSpPr>
          <p:spPr>
            <a:xfrm>
              <a:off x="2551705" y="4515048"/>
              <a:ext cx="368369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8"/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28"/>
          <p:cNvGrpSpPr/>
          <p:nvPr/>
        </p:nvGrpSpPr>
        <p:grpSpPr>
          <a:xfrm>
            <a:off x="5440854" y="2001657"/>
            <a:ext cx="2907882" cy="666620"/>
            <a:chOff x="2551705" y="4296700"/>
            <a:chExt cx="3552136" cy="666620"/>
          </a:xfrm>
        </p:grpSpPr>
        <p:sp>
          <p:nvSpPr>
            <p:cNvPr id="102" name="Google Shape;102;p28"/>
            <p:cNvSpPr txBox="1"/>
            <p:nvPr/>
          </p:nvSpPr>
          <p:spPr>
            <a:xfrm>
              <a:off x="2551706" y="4501655"/>
              <a:ext cx="355213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8"/>
            <p:cNvSpPr txBox="1"/>
            <p:nvPr/>
          </p:nvSpPr>
          <p:spPr>
            <a:xfrm>
              <a:off x="2551705" y="4296700"/>
              <a:ext cx="35521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28"/>
          <p:cNvGrpSpPr/>
          <p:nvPr/>
        </p:nvGrpSpPr>
        <p:grpSpPr>
          <a:xfrm>
            <a:off x="1700071" y="2971041"/>
            <a:ext cx="2907885" cy="675673"/>
            <a:chOff x="2551704" y="4319146"/>
            <a:chExt cx="2894333" cy="675673"/>
          </a:xfrm>
        </p:grpSpPr>
        <p:sp>
          <p:nvSpPr>
            <p:cNvPr id="105" name="Google Shape;105;p28"/>
            <p:cNvSpPr txBox="1"/>
            <p:nvPr/>
          </p:nvSpPr>
          <p:spPr>
            <a:xfrm>
              <a:off x="2551705" y="4533154"/>
              <a:ext cx="289433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8"/>
            <p:cNvSpPr txBox="1"/>
            <p:nvPr/>
          </p:nvSpPr>
          <p:spPr>
            <a:xfrm>
              <a:off x="2551704" y="4319146"/>
              <a:ext cx="288589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28"/>
          <p:cNvGrpSpPr/>
          <p:nvPr/>
        </p:nvGrpSpPr>
        <p:grpSpPr>
          <a:xfrm>
            <a:off x="5440854" y="2971041"/>
            <a:ext cx="2899405" cy="675673"/>
            <a:chOff x="2729835" y="4319146"/>
            <a:chExt cx="2208570" cy="675673"/>
          </a:xfrm>
        </p:grpSpPr>
        <p:sp>
          <p:nvSpPr>
            <p:cNvPr id="108" name="Google Shape;108;p28"/>
            <p:cNvSpPr txBox="1"/>
            <p:nvPr/>
          </p:nvSpPr>
          <p:spPr>
            <a:xfrm>
              <a:off x="2729838" y="4533154"/>
              <a:ext cx="220856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8"/>
            <p:cNvSpPr txBox="1"/>
            <p:nvPr/>
          </p:nvSpPr>
          <p:spPr>
            <a:xfrm>
              <a:off x="2729835" y="4319146"/>
              <a:ext cx="220856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28"/>
          <p:cNvGrpSpPr/>
          <p:nvPr/>
        </p:nvGrpSpPr>
        <p:grpSpPr>
          <a:xfrm>
            <a:off x="1068734" y="683020"/>
            <a:ext cx="7280001" cy="1031966"/>
            <a:chOff x="2551704" y="4283314"/>
            <a:chExt cx="2357002" cy="1031966"/>
          </a:xfrm>
        </p:grpSpPr>
        <p:sp>
          <p:nvSpPr>
            <p:cNvPr id="111" name="Google Shape;111;p28"/>
            <p:cNvSpPr txBox="1"/>
            <p:nvPr/>
          </p:nvSpPr>
          <p:spPr>
            <a:xfrm>
              <a:off x="2551704" y="4668949"/>
              <a:ext cx="235700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Time, Money and Reputation. Easy to change colors, photos. Get a modern PowerPoint  Presentation that is beautifully designed.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8"/>
            <p:cNvSpPr txBox="1"/>
            <p:nvPr/>
          </p:nvSpPr>
          <p:spPr>
            <a:xfrm>
              <a:off x="2551704" y="4283314"/>
              <a:ext cx="23570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 Create Quality Professional PPT Presentation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28"/>
          <p:cNvSpPr/>
          <p:nvPr/>
        </p:nvSpPr>
        <p:spPr>
          <a:xfrm>
            <a:off x="1222928" y="2154947"/>
            <a:ext cx="386384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8"/>
          <p:cNvSpPr/>
          <p:nvPr/>
        </p:nvSpPr>
        <p:spPr>
          <a:xfrm>
            <a:off x="4893388" y="2154947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8"/>
          <p:cNvSpPr/>
          <p:nvPr/>
        </p:nvSpPr>
        <p:spPr>
          <a:xfrm>
            <a:off x="1222928" y="3128857"/>
            <a:ext cx="386384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8"/>
          <p:cNvSpPr/>
          <p:nvPr/>
        </p:nvSpPr>
        <p:spPr>
          <a:xfrm>
            <a:off x="4893388" y="3128857"/>
            <a:ext cx="386384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8"/>
          <p:cNvSpPr/>
          <p:nvPr/>
        </p:nvSpPr>
        <p:spPr>
          <a:xfrm>
            <a:off x="586510" y="348157"/>
            <a:ext cx="8483600" cy="3614243"/>
          </a:xfrm>
          <a:prstGeom prst="frame">
            <a:avLst>
              <a:gd fmla="val 1244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5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aphicFrame>
        <p:nvGraphicFramePr>
          <p:cNvPr id="1090" name="Google Shape;1090;p55"/>
          <p:cNvGraphicFramePr/>
          <p:nvPr/>
        </p:nvGraphicFramePr>
        <p:xfrm>
          <a:off x="921602" y="1767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{F991C948-D156-485B-91F4-AA5510DBF720}</a:tableStyleId>
              </a:tblPr>
              <a:tblGrid>
                <a:gridCol w="282250"/>
                <a:gridCol w="2032825"/>
                <a:gridCol w="272125"/>
                <a:gridCol w="272125"/>
                <a:gridCol w="2032825"/>
                <a:gridCol w="282250"/>
                <a:gridCol w="282250"/>
                <a:gridCol w="2032825"/>
                <a:gridCol w="272125"/>
                <a:gridCol w="272125"/>
                <a:gridCol w="2032825"/>
                <a:gridCol w="282250"/>
              </a:tblGrid>
              <a:tr h="3277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 Here</a:t>
                      </a:r>
                      <a:endParaRPr b="1" sz="11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225" marB="40225" marR="80450" marL="80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 Here</a:t>
                      </a:r>
                      <a:endParaRPr b="1" sz="11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225" marB="40225" marR="80450" marL="80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 Here</a:t>
                      </a:r>
                      <a:endParaRPr b="1" sz="11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225" marB="40225" marR="80450" marL="80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 Here</a:t>
                      </a:r>
                      <a:endParaRPr b="1" sz="11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225" marB="40225" marR="80450" marL="80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101057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225" marB="40225" marR="80450" marL="80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225" marB="40225" marR="80450" marL="80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225" marB="40225" marR="80450" marL="80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225" marB="40225" marR="80450" marL="80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429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/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9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/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9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/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9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/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9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/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9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/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b="1" lang="en-US" sz="11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Here</a:t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1" sz="15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$ 1200</a:t>
                      </a:r>
                      <a:endParaRPr b="1" sz="15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$1000</a:t>
                      </a:r>
                      <a:endParaRPr/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$600</a:t>
                      </a:r>
                      <a:endParaRPr b="1" sz="15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$500</a:t>
                      </a:r>
                      <a:endParaRPr b="1" sz="15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675" marB="38675" marR="77375" marL="7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pSp>
        <p:nvGrpSpPr>
          <p:cNvPr id="1091" name="Google Shape;1091;p55"/>
          <p:cNvGrpSpPr/>
          <p:nvPr/>
        </p:nvGrpSpPr>
        <p:grpSpPr>
          <a:xfrm>
            <a:off x="4443086" y="2324895"/>
            <a:ext cx="718702" cy="585017"/>
            <a:chOff x="2753623" y="2325187"/>
            <a:chExt cx="718702" cy="585017"/>
          </a:xfrm>
        </p:grpSpPr>
        <p:sp>
          <p:nvSpPr>
            <p:cNvPr id="1092" name="Google Shape;1092;p55"/>
            <p:cNvSpPr/>
            <p:nvPr/>
          </p:nvSpPr>
          <p:spPr>
            <a:xfrm>
              <a:off x="2753623" y="2325187"/>
              <a:ext cx="718702" cy="585017"/>
            </a:xfrm>
            <a:custGeom>
              <a:rect b="b" l="l" r="r" t="t"/>
              <a:pathLst>
                <a:path extrusionOk="0" h="2019660" w="2481182">
                  <a:moveTo>
                    <a:pt x="1240591" y="1481245"/>
                  </a:moveTo>
                  <a:cubicBezTo>
                    <a:pt x="1201062" y="1481245"/>
                    <a:pt x="1169018" y="1511885"/>
                    <a:pt x="1169018" y="1549682"/>
                  </a:cubicBezTo>
                  <a:cubicBezTo>
                    <a:pt x="1169018" y="1587479"/>
                    <a:pt x="1201062" y="1618119"/>
                    <a:pt x="1240591" y="1618119"/>
                  </a:cubicBezTo>
                  <a:cubicBezTo>
                    <a:pt x="1280120" y="1618119"/>
                    <a:pt x="1312164" y="1587479"/>
                    <a:pt x="1312164" y="1549682"/>
                  </a:cubicBezTo>
                  <a:cubicBezTo>
                    <a:pt x="1312164" y="1511885"/>
                    <a:pt x="1280120" y="1481245"/>
                    <a:pt x="1240591" y="1481245"/>
                  </a:cubicBezTo>
                  <a:close/>
                  <a:moveTo>
                    <a:pt x="95430" y="81527"/>
                  </a:moveTo>
                  <a:lnTo>
                    <a:pt x="95430" y="91249"/>
                  </a:lnTo>
                  <a:lnTo>
                    <a:pt x="95430" y="1336786"/>
                  </a:lnTo>
                  <a:lnTo>
                    <a:pt x="95430" y="1414360"/>
                  </a:lnTo>
                  <a:lnTo>
                    <a:pt x="2385752" y="1414360"/>
                  </a:lnTo>
                  <a:lnTo>
                    <a:pt x="2385752" y="1336786"/>
                  </a:lnTo>
                  <a:lnTo>
                    <a:pt x="2385752" y="91249"/>
                  </a:lnTo>
                  <a:lnTo>
                    <a:pt x="2385752" y="81527"/>
                  </a:lnTo>
                  <a:close/>
                  <a:moveTo>
                    <a:pt x="82232" y="0"/>
                  </a:moveTo>
                  <a:lnTo>
                    <a:pt x="2398950" y="0"/>
                  </a:lnTo>
                  <a:cubicBezTo>
                    <a:pt x="2444366" y="0"/>
                    <a:pt x="2481182" y="33399"/>
                    <a:pt x="2481182" y="74597"/>
                  </a:cubicBezTo>
                  <a:lnTo>
                    <a:pt x="2481182" y="1613510"/>
                  </a:lnTo>
                  <a:cubicBezTo>
                    <a:pt x="2481182" y="1654709"/>
                    <a:pt x="2444366" y="1688107"/>
                    <a:pt x="2398950" y="1688107"/>
                  </a:cubicBezTo>
                  <a:lnTo>
                    <a:pt x="1569038" y="1688107"/>
                  </a:lnTo>
                  <a:lnTo>
                    <a:pt x="1643796" y="1974036"/>
                  </a:lnTo>
                  <a:lnTo>
                    <a:pt x="1876791" y="1974036"/>
                  </a:lnTo>
                  <a:cubicBezTo>
                    <a:pt x="1881184" y="1974036"/>
                    <a:pt x="1884744" y="1977440"/>
                    <a:pt x="1884744" y="1981640"/>
                  </a:cubicBezTo>
                  <a:lnTo>
                    <a:pt x="1884744" y="2012056"/>
                  </a:lnTo>
                  <a:cubicBezTo>
                    <a:pt x="1884744" y="2016256"/>
                    <a:pt x="1881184" y="2019660"/>
                    <a:pt x="1876791" y="2019660"/>
                  </a:cubicBezTo>
                  <a:lnTo>
                    <a:pt x="604391" y="2019660"/>
                  </a:lnTo>
                  <a:cubicBezTo>
                    <a:pt x="599998" y="2019660"/>
                    <a:pt x="596438" y="2016256"/>
                    <a:pt x="596438" y="2012056"/>
                  </a:cubicBezTo>
                  <a:lnTo>
                    <a:pt x="596438" y="1981640"/>
                  </a:lnTo>
                  <a:cubicBezTo>
                    <a:pt x="596438" y="1977440"/>
                    <a:pt x="599998" y="1974036"/>
                    <a:pt x="604391" y="1974036"/>
                  </a:cubicBezTo>
                  <a:lnTo>
                    <a:pt x="837388" y="1974036"/>
                  </a:lnTo>
                  <a:lnTo>
                    <a:pt x="912145" y="1688107"/>
                  </a:lnTo>
                  <a:lnTo>
                    <a:pt x="82232" y="1688107"/>
                  </a:lnTo>
                  <a:cubicBezTo>
                    <a:pt x="36817" y="1688107"/>
                    <a:pt x="0" y="1654709"/>
                    <a:pt x="0" y="1613510"/>
                  </a:cubicBezTo>
                  <a:lnTo>
                    <a:pt x="0" y="74597"/>
                  </a:lnTo>
                  <a:cubicBezTo>
                    <a:pt x="0" y="33399"/>
                    <a:pt x="36817" y="0"/>
                    <a:pt x="82232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55"/>
            <p:cNvSpPr txBox="1"/>
            <p:nvPr/>
          </p:nvSpPr>
          <p:spPr>
            <a:xfrm>
              <a:off x="2778442" y="2344136"/>
              <a:ext cx="667598" cy="3947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4" name="Google Shape;1094;p55"/>
          <p:cNvGrpSpPr/>
          <p:nvPr/>
        </p:nvGrpSpPr>
        <p:grpSpPr>
          <a:xfrm>
            <a:off x="1586408" y="2339868"/>
            <a:ext cx="1054832" cy="583674"/>
            <a:chOff x="1618104" y="4774278"/>
            <a:chExt cx="2513902" cy="1391026"/>
          </a:xfrm>
        </p:grpSpPr>
        <p:sp>
          <p:nvSpPr>
            <p:cNvPr id="1095" name="Google Shape;1095;p55"/>
            <p:cNvSpPr/>
            <p:nvPr/>
          </p:nvSpPr>
          <p:spPr>
            <a:xfrm>
              <a:off x="1919176" y="4818888"/>
              <a:ext cx="1881566" cy="11706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96" name="Google Shape;1096;p55"/>
            <p:cNvGrpSpPr/>
            <p:nvPr/>
          </p:nvGrpSpPr>
          <p:grpSpPr>
            <a:xfrm>
              <a:off x="1618104" y="4774278"/>
              <a:ext cx="2513902" cy="1391026"/>
              <a:chOff x="395536" y="2564904"/>
              <a:chExt cx="4749925" cy="2628292"/>
            </a:xfrm>
          </p:grpSpPr>
          <p:grpSp>
            <p:nvGrpSpPr>
              <p:cNvPr id="1097" name="Google Shape;1097;p55"/>
              <p:cNvGrpSpPr/>
              <p:nvPr/>
            </p:nvGrpSpPr>
            <p:grpSpPr>
              <a:xfrm>
                <a:off x="395536" y="2564904"/>
                <a:ext cx="4749925" cy="2628292"/>
                <a:chOff x="395536" y="2204864"/>
                <a:chExt cx="5400600" cy="2988332"/>
              </a:xfrm>
            </p:grpSpPr>
            <p:sp>
              <p:nvSpPr>
                <p:cNvPr id="1098" name="Google Shape;1098;p55"/>
                <p:cNvSpPr/>
                <p:nvPr/>
              </p:nvSpPr>
              <p:spPr>
                <a:xfrm>
                  <a:off x="971600" y="2204864"/>
                  <a:ext cx="4248472" cy="2736304"/>
                </a:xfrm>
                <a:custGeom>
                  <a:rect b="b" l="l" r="r" t="t"/>
                  <a:pathLst>
                    <a:path extrusionOk="0" h="2736304" w="4248472">
                      <a:moveTo>
                        <a:pt x="144016" y="144016"/>
                      </a:moveTo>
                      <a:lnTo>
                        <a:pt x="144016" y="2520280"/>
                      </a:lnTo>
                      <a:lnTo>
                        <a:pt x="4104456" y="2520280"/>
                      </a:lnTo>
                      <a:lnTo>
                        <a:pt x="4104456" y="144016"/>
                      </a:lnTo>
                      <a:close/>
                      <a:moveTo>
                        <a:pt x="119332" y="0"/>
                      </a:moveTo>
                      <a:lnTo>
                        <a:pt x="4129140" y="0"/>
                      </a:lnTo>
                      <a:cubicBezTo>
                        <a:pt x="4195045" y="0"/>
                        <a:pt x="4248472" y="53427"/>
                        <a:pt x="4248472" y="119332"/>
                      </a:cubicBezTo>
                      <a:lnTo>
                        <a:pt x="4248472" y="2736304"/>
                      </a:lnTo>
                      <a:lnTo>
                        <a:pt x="0" y="2736304"/>
                      </a:lnTo>
                      <a:lnTo>
                        <a:pt x="0" y="119332"/>
                      </a:lnTo>
                      <a:cubicBezTo>
                        <a:pt x="0" y="53427"/>
                        <a:pt x="53427" y="0"/>
                        <a:pt x="1193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9" name="Google Shape;1099;p55"/>
                <p:cNvSpPr/>
                <p:nvPr/>
              </p:nvSpPr>
              <p:spPr>
                <a:xfrm>
                  <a:off x="395536" y="4941168"/>
                  <a:ext cx="5400600" cy="144016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0" name="Google Shape;1100;p55"/>
                <p:cNvSpPr/>
                <p:nvPr/>
              </p:nvSpPr>
              <p:spPr>
                <a:xfrm rot="10800000">
                  <a:off x="395536" y="5085184"/>
                  <a:ext cx="5400600" cy="108012"/>
                </a:xfrm>
                <a:prstGeom prst="trapezoid">
                  <a:avLst>
                    <a:gd fmla="val 129851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01" name="Google Shape;1101;p55"/>
              <p:cNvSpPr/>
              <p:nvPr/>
            </p:nvSpPr>
            <p:spPr>
              <a:xfrm>
                <a:off x="2518470" y="5009698"/>
                <a:ext cx="504056" cy="45719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02" name="Google Shape;1102;p55"/>
          <p:cNvGrpSpPr/>
          <p:nvPr/>
        </p:nvGrpSpPr>
        <p:grpSpPr>
          <a:xfrm>
            <a:off x="7208335" y="2373159"/>
            <a:ext cx="411798" cy="509633"/>
            <a:chOff x="-1940789" y="4697306"/>
            <a:chExt cx="981407" cy="1214570"/>
          </a:xfrm>
        </p:grpSpPr>
        <p:sp>
          <p:nvSpPr>
            <p:cNvPr id="1103" name="Google Shape;1103;p55"/>
            <p:cNvSpPr/>
            <p:nvPr/>
          </p:nvSpPr>
          <p:spPr>
            <a:xfrm>
              <a:off x="-1881566" y="4758350"/>
              <a:ext cx="866582" cy="11249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4" name="Google Shape;1104;p55"/>
            <p:cNvGrpSpPr/>
            <p:nvPr/>
          </p:nvGrpSpPr>
          <p:grpSpPr>
            <a:xfrm>
              <a:off x="-1940789" y="4697306"/>
              <a:ext cx="981407" cy="1214570"/>
              <a:chOff x="7452320" y="1988840"/>
              <a:chExt cx="1512168" cy="2088232"/>
            </a:xfrm>
          </p:grpSpPr>
          <p:sp>
            <p:nvSpPr>
              <p:cNvPr id="1105" name="Google Shape;1105;p55"/>
              <p:cNvSpPr/>
              <p:nvPr/>
            </p:nvSpPr>
            <p:spPr>
              <a:xfrm>
                <a:off x="7452320" y="1988840"/>
                <a:ext cx="1512168" cy="2088232"/>
              </a:xfrm>
              <a:custGeom>
                <a:rect b="b" l="l" r="r" t="t"/>
                <a:pathLst>
                  <a:path extrusionOk="0" h="2088232" w="1512168">
                    <a:moveTo>
                      <a:pt x="167516" y="181585"/>
                    </a:moveTo>
                    <a:lnTo>
                      <a:pt x="167516" y="1906647"/>
                    </a:lnTo>
                    <a:lnTo>
                      <a:pt x="1344652" y="1906647"/>
                    </a:lnTo>
                    <a:lnTo>
                      <a:pt x="1344652" y="181585"/>
                    </a:lnTo>
                    <a:close/>
                    <a:moveTo>
                      <a:pt x="90110" y="0"/>
                    </a:moveTo>
                    <a:lnTo>
                      <a:pt x="1422058" y="0"/>
                    </a:lnTo>
                    <a:cubicBezTo>
                      <a:pt x="1471824" y="0"/>
                      <a:pt x="1512168" y="40344"/>
                      <a:pt x="1512168" y="90110"/>
                    </a:cubicBezTo>
                    <a:lnTo>
                      <a:pt x="1512168" y="1998122"/>
                    </a:lnTo>
                    <a:cubicBezTo>
                      <a:pt x="1512168" y="2047888"/>
                      <a:pt x="1471824" y="2088232"/>
                      <a:pt x="1422058" y="2088232"/>
                    </a:cubicBezTo>
                    <a:lnTo>
                      <a:pt x="90110" y="2088232"/>
                    </a:lnTo>
                    <a:cubicBezTo>
                      <a:pt x="40344" y="2088232"/>
                      <a:pt x="0" y="2047888"/>
                      <a:pt x="0" y="1998122"/>
                    </a:cubicBezTo>
                    <a:lnTo>
                      <a:pt x="0" y="90110"/>
                    </a:lnTo>
                    <a:cubicBezTo>
                      <a:pt x="0" y="40344"/>
                      <a:pt x="40344" y="0"/>
                      <a:pt x="901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55"/>
              <p:cNvSpPr/>
              <p:nvPr/>
            </p:nvSpPr>
            <p:spPr>
              <a:xfrm>
                <a:off x="8160965" y="3933056"/>
                <a:ext cx="94878" cy="94878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07" name="Google Shape;1107;p55"/>
          <p:cNvGrpSpPr/>
          <p:nvPr/>
        </p:nvGrpSpPr>
        <p:grpSpPr>
          <a:xfrm>
            <a:off x="9848848" y="2373159"/>
            <a:ext cx="261804" cy="435878"/>
            <a:chOff x="-684584" y="5278238"/>
            <a:chExt cx="427203" cy="711251"/>
          </a:xfrm>
        </p:grpSpPr>
        <p:sp>
          <p:nvSpPr>
            <p:cNvPr id="1108" name="Google Shape;1108;p55"/>
            <p:cNvSpPr/>
            <p:nvPr/>
          </p:nvSpPr>
          <p:spPr>
            <a:xfrm>
              <a:off x="-648007" y="5329968"/>
              <a:ext cx="360040" cy="59105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9" name="Google Shape;1109;p55"/>
            <p:cNvGrpSpPr/>
            <p:nvPr/>
          </p:nvGrpSpPr>
          <p:grpSpPr>
            <a:xfrm>
              <a:off x="-684584" y="5278238"/>
              <a:ext cx="427203" cy="711251"/>
              <a:chOff x="701317" y="1844824"/>
              <a:chExt cx="2371375" cy="3948112"/>
            </a:xfrm>
          </p:grpSpPr>
          <p:sp>
            <p:nvSpPr>
              <p:cNvPr id="1110" name="Google Shape;1110;p55"/>
              <p:cNvSpPr/>
              <p:nvPr/>
            </p:nvSpPr>
            <p:spPr>
              <a:xfrm>
                <a:off x="701317" y="1844824"/>
                <a:ext cx="2371375" cy="3948112"/>
              </a:xfrm>
              <a:custGeom>
                <a:rect b="b" l="l" r="r" t="t"/>
                <a:pathLst>
                  <a:path extrusionOk="0" h="1053" w="566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55"/>
              <p:cNvSpPr/>
              <p:nvPr/>
            </p:nvSpPr>
            <p:spPr>
              <a:xfrm>
                <a:off x="1707005" y="2042848"/>
                <a:ext cx="360000" cy="36000"/>
              </a:xfrm>
              <a:prstGeom prst="roundRect">
                <a:avLst>
                  <a:gd fmla="val 50000" name="adj"/>
                </a:avLst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55"/>
              <p:cNvSpPr/>
              <p:nvPr/>
            </p:nvSpPr>
            <p:spPr>
              <a:xfrm>
                <a:off x="1715855" y="5362110"/>
                <a:ext cx="342299" cy="342299"/>
              </a:xfrm>
              <a:prstGeom prst="ellipse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56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1118" name="Google Shape;1118;p56"/>
          <p:cNvSpPr/>
          <p:nvPr/>
        </p:nvSpPr>
        <p:spPr>
          <a:xfrm rot="-2700000">
            <a:off x="6937009" y="3023826"/>
            <a:ext cx="342204" cy="51427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56"/>
          <p:cNvSpPr/>
          <p:nvPr/>
        </p:nvSpPr>
        <p:spPr>
          <a:xfrm rot="-2700000">
            <a:off x="6388115" y="4700600"/>
            <a:ext cx="342204" cy="51427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56"/>
          <p:cNvSpPr/>
          <p:nvPr/>
        </p:nvSpPr>
        <p:spPr>
          <a:xfrm>
            <a:off x="917899" y="1832992"/>
            <a:ext cx="3818025" cy="5751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56"/>
          <p:cNvSpPr/>
          <p:nvPr/>
        </p:nvSpPr>
        <p:spPr>
          <a:xfrm rot="-2700000">
            <a:off x="926411" y="1753264"/>
            <a:ext cx="342204" cy="51427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56"/>
          <p:cNvSpPr txBox="1"/>
          <p:nvPr/>
        </p:nvSpPr>
        <p:spPr>
          <a:xfrm>
            <a:off x="4330143" y="1838775"/>
            <a:ext cx="472255" cy="544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b="1"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23" name="Google Shape;1123;p56"/>
          <p:cNvSpPr txBox="1"/>
          <p:nvPr/>
        </p:nvSpPr>
        <p:spPr>
          <a:xfrm>
            <a:off x="1492202" y="1966695"/>
            <a:ext cx="18362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 Here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56"/>
          <p:cNvSpPr txBox="1"/>
          <p:nvPr/>
        </p:nvSpPr>
        <p:spPr>
          <a:xfrm>
            <a:off x="917898" y="2408290"/>
            <a:ext cx="38374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</a:t>
            </a:r>
            <a:endParaRPr/>
          </a:p>
        </p:txBody>
      </p:sp>
      <p:sp>
        <p:nvSpPr>
          <p:cNvPr id="1125" name="Google Shape;1125;p56"/>
          <p:cNvSpPr/>
          <p:nvPr/>
        </p:nvSpPr>
        <p:spPr>
          <a:xfrm>
            <a:off x="1447616" y="3314106"/>
            <a:ext cx="3818025" cy="5751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56"/>
          <p:cNvSpPr/>
          <p:nvPr/>
        </p:nvSpPr>
        <p:spPr>
          <a:xfrm rot="-2700000">
            <a:off x="1442171" y="3226198"/>
            <a:ext cx="342204" cy="51427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56"/>
          <p:cNvSpPr txBox="1"/>
          <p:nvPr/>
        </p:nvSpPr>
        <p:spPr>
          <a:xfrm>
            <a:off x="4851754" y="3327705"/>
            <a:ext cx="472255" cy="544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b="1"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128" name="Google Shape;1128;p56"/>
          <p:cNvSpPr txBox="1"/>
          <p:nvPr/>
        </p:nvSpPr>
        <p:spPr>
          <a:xfrm>
            <a:off x="2004844" y="3443097"/>
            <a:ext cx="18362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 Here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56"/>
          <p:cNvSpPr txBox="1"/>
          <p:nvPr/>
        </p:nvSpPr>
        <p:spPr>
          <a:xfrm>
            <a:off x="1447615" y="3899102"/>
            <a:ext cx="38374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</a:t>
            </a:r>
            <a:endParaRPr/>
          </a:p>
        </p:txBody>
      </p:sp>
      <p:sp>
        <p:nvSpPr>
          <p:cNvPr id="1130" name="Google Shape;1130;p56"/>
          <p:cNvSpPr/>
          <p:nvPr/>
        </p:nvSpPr>
        <p:spPr>
          <a:xfrm>
            <a:off x="1983186" y="4803673"/>
            <a:ext cx="3818025" cy="57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56"/>
          <p:cNvSpPr/>
          <p:nvPr/>
        </p:nvSpPr>
        <p:spPr>
          <a:xfrm rot="-2700000">
            <a:off x="1963783" y="4717010"/>
            <a:ext cx="342204" cy="51427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56"/>
          <p:cNvSpPr txBox="1"/>
          <p:nvPr/>
        </p:nvSpPr>
        <p:spPr>
          <a:xfrm>
            <a:off x="5397052" y="4794246"/>
            <a:ext cx="472255" cy="544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b="1"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133" name="Google Shape;1133;p56"/>
          <p:cNvSpPr txBox="1"/>
          <p:nvPr/>
        </p:nvSpPr>
        <p:spPr>
          <a:xfrm>
            <a:off x="2523337" y="4937377"/>
            <a:ext cx="18362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 Here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56"/>
          <p:cNvSpPr txBox="1"/>
          <p:nvPr/>
        </p:nvSpPr>
        <p:spPr>
          <a:xfrm>
            <a:off x="1983185" y="5388490"/>
            <a:ext cx="38374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</a:t>
            </a:r>
            <a:endParaRPr/>
          </a:p>
        </p:txBody>
      </p:sp>
      <p:sp>
        <p:nvSpPr>
          <p:cNvPr id="1135" name="Google Shape;1135;p56"/>
          <p:cNvSpPr/>
          <p:nvPr/>
        </p:nvSpPr>
        <p:spPr>
          <a:xfrm>
            <a:off x="7475821" y="1832992"/>
            <a:ext cx="3818025" cy="5751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56"/>
          <p:cNvSpPr/>
          <p:nvPr/>
        </p:nvSpPr>
        <p:spPr>
          <a:xfrm rot="-2700000">
            <a:off x="7485904" y="1775072"/>
            <a:ext cx="342204" cy="51427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56"/>
          <p:cNvSpPr txBox="1"/>
          <p:nvPr/>
        </p:nvSpPr>
        <p:spPr>
          <a:xfrm>
            <a:off x="10841047" y="1838775"/>
            <a:ext cx="472255" cy="544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b="1"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138" name="Google Shape;1138;p56"/>
          <p:cNvSpPr txBox="1"/>
          <p:nvPr/>
        </p:nvSpPr>
        <p:spPr>
          <a:xfrm>
            <a:off x="8050113" y="1966695"/>
            <a:ext cx="18362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 Here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56"/>
          <p:cNvSpPr txBox="1"/>
          <p:nvPr/>
        </p:nvSpPr>
        <p:spPr>
          <a:xfrm>
            <a:off x="7475820" y="2408290"/>
            <a:ext cx="38374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</a:t>
            </a:r>
            <a:endParaRPr/>
          </a:p>
        </p:txBody>
      </p:sp>
      <p:sp>
        <p:nvSpPr>
          <p:cNvPr id="1140" name="Google Shape;1140;p56"/>
          <p:cNvSpPr/>
          <p:nvPr/>
        </p:nvSpPr>
        <p:spPr>
          <a:xfrm>
            <a:off x="6935842" y="3308770"/>
            <a:ext cx="3818025" cy="5751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56"/>
          <p:cNvSpPr txBox="1"/>
          <p:nvPr/>
        </p:nvSpPr>
        <p:spPr>
          <a:xfrm>
            <a:off x="10339980" y="3314553"/>
            <a:ext cx="472255" cy="544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b="1"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142" name="Google Shape;1142;p56"/>
          <p:cNvSpPr txBox="1"/>
          <p:nvPr/>
        </p:nvSpPr>
        <p:spPr>
          <a:xfrm>
            <a:off x="7490678" y="3437761"/>
            <a:ext cx="18362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 Here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56"/>
          <p:cNvSpPr txBox="1"/>
          <p:nvPr/>
        </p:nvSpPr>
        <p:spPr>
          <a:xfrm>
            <a:off x="6935841" y="3893766"/>
            <a:ext cx="38374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</a:t>
            </a:r>
            <a:endParaRPr/>
          </a:p>
        </p:txBody>
      </p:sp>
      <p:sp>
        <p:nvSpPr>
          <p:cNvPr id="1144" name="Google Shape;1144;p56"/>
          <p:cNvSpPr/>
          <p:nvPr/>
        </p:nvSpPr>
        <p:spPr>
          <a:xfrm>
            <a:off x="6405592" y="4803673"/>
            <a:ext cx="3818025" cy="5751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56"/>
          <p:cNvSpPr txBox="1"/>
          <p:nvPr/>
        </p:nvSpPr>
        <p:spPr>
          <a:xfrm>
            <a:off x="9800002" y="4794246"/>
            <a:ext cx="472255" cy="544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b="1"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146" name="Google Shape;1146;p56"/>
          <p:cNvSpPr txBox="1"/>
          <p:nvPr/>
        </p:nvSpPr>
        <p:spPr>
          <a:xfrm>
            <a:off x="6940972" y="4937377"/>
            <a:ext cx="18362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 Here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56"/>
          <p:cNvSpPr txBox="1"/>
          <p:nvPr/>
        </p:nvSpPr>
        <p:spPr>
          <a:xfrm>
            <a:off x="6405591" y="5388490"/>
            <a:ext cx="38374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57"/>
          <p:cNvSpPr/>
          <p:nvPr>
            <p:ph idx="2" type="pic"/>
          </p:nvPr>
        </p:nvSpPr>
        <p:spPr>
          <a:xfrm>
            <a:off x="0" y="-1"/>
            <a:ext cx="12192000" cy="39508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53" name="Google Shape;1153;p57"/>
          <p:cNvSpPr/>
          <p:nvPr/>
        </p:nvSpPr>
        <p:spPr>
          <a:xfrm>
            <a:off x="0" y="2981325"/>
            <a:ext cx="12192000" cy="969573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4" name="Google Shape;1154;p57"/>
          <p:cNvGrpSpPr/>
          <p:nvPr/>
        </p:nvGrpSpPr>
        <p:grpSpPr>
          <a:xfrm>
            <a:off x="4074005" y="4349542"/>
            <a:ext cx="7624913" cy="1038550"/>
            <a:chOff x="3501215" y="1904844"/>
            <a:chExt cx="4031191" cy="1038550"/>
          </a:xfrm>
        </p:grpSpPr>
        <p:sp>
          <p:nvSpPr>
            <p:cNvPr id="1155" name="Google Shape;1155;p57"/>
            <p:cNvSpPr txBox="1"/>
            <p:nvPr/>
          </p:nvSpPr>
          <p:spPr>
            <a:xfrm>
              <a:off x="3507646" y="2297063"/>
              <a:ext cx="40247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Example Text : Get a modern PowerPoint  Presentation that is beautifully designed. I hope and I believe that this Template will your Time, Money and Reputation. </a:t>
              </a: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/>
            </a:p>
          </p:txBody>
        </p:sp>
        <p:sp>
          <p:nvSpPr>
            <p:cNvPr id="1156" name="Google Shape;1156;p57"/>
            <p:cNvSpPr txBox="1"/>
            <p:nvPr/>
          </p:nvSpPr>
          <p:spPr>
            <a:xfrm>
              <a:off x="3501215" y="1904844"/>
              <a:ext cx="40298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Contents_Here</a:t>
              </a:r>
              <a:endParaRPr b="1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7" name="Google Shape;1157;p57"/>
          <p:cNvSpPr txBox="1"/>
          <p:nvPr/>
        </p:nvSpPr>
        <p:spPr>
          <a:xfrm>
            <a:off x="585182" y="5384361"/>
            <a:ext cx="22911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LOREM IPSUM DOLOR SIT AMET,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CU USU AGAM INTEGRE IMPEDIT.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57"/>
          <p:cNvSpPr txBox="1"/>
          <p:nvPr/>
        </p:nvSpPr>
        <p:spPr>
          <a:xfrm>
            <a:off x="4074006" y="5621425"/>
            <a:ext cx="2808312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9" lvl="0" marL="171459" marR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oto Sans Symbols"/>
              <a:buChar char="❖"/>
            </a:pPr>
            <a:r>
              <a:rPr lang="en-US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Get a PowerPoint Presentation</a:t>
            </a:r>
            <a:endParaRPr/>
          </a:p>
          <a:p>
            <a:pPr indent="-171459" lvl="0" marL="171459" marR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oto Sans Symbols"/>
              <a:buChar char="❖"/>
            </a:pPr>
            <a:r>
              <a:rPr lang="en-US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Get a PowerPoint Presentation </a:t>
            </a:r>
            <a:endParaRPr/>
          </a:p>
          <a:p>
            <a:pPr indent="-171459" lvl="0" marL="171459" marR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oto Sans Symbols"/>
              <a:buChar char="❖"/>
            </a:pPr>
            <a:r>
              <a:rPr lang="en-US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Get a PowerPoint Presentation </a:t>
            </a:r>
            <a:endParaRPr/>
          </a:p>
          <a:p>
            <a:pPr indent="-171459" lvl="0" marL="171459" marR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oto Sans Symbols"/>
              <a:buChar char="❖"/>
            </a:pPr>
            <a:r>
              <a:rPr lang="en-US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Get a PowerPoint Presentation </a:t>
            </a:r>
            <a:endParaRPr/>
          </a:p>
        </p:txBody>
      </p:sp>
      <p:sp>
        <p:nvSpPr>
          <p:cNvPr id="1159" name="Google Shape;1159;p57"/>
          <p:cNvSpPr txBox="1"/>
          <p:nvPr/>
        </p:nvSpPr>
        <p:spPr>
          <a:xfrm>
            <a:off x="6683856" y="5621425"/>
            <a:ext cx="2808312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9" lvl="0" marL="171459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❖"/>
            </a:pPr>
            <a:r>
              <a:rPr lang="en-US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Get a PowerPoint Presentation</a:t>
            </a:r>
            <a:endParaRPr/>
          </a:p>
          <a:p>
            <a:pPr indent="-171459" lvl="0" marL="171459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❖"/>
            </a:pPr>
            <a:r>
              <a:rPr lang="en-US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Get a PowerPoint Presentation </a:t>
            </a:r>
            <a:endParaRPr/>
          </a:p>
          <a:p>
            <a:pPr indent="-171459" lvl="0" marL="171459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❖"/>
            </a:pPr>
            <a:r>
              <a:rPr lang="en-US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Get a PowerPoint Presentation </a:t>
            </a:r>
            <a:endParaRPr/>
          </a:p>
          <a:p>
            <a:pPr indent="-171459" lvl="0" marL="171459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❖"/>
            </a:pPr>
            <a:r>
              <a:rPr lang="en-US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Get a PowerPoint Presentation </a:t>
            </a:r>
            <a:endParaRPr/>
          </a:p>
        </p:txBody>
      </p:sp>
      <p:sp>
        <p:nvSpPr>
          <p:cNvPr id="1160" name="Google Shape;1160;p57"/>
          <p:cNvSpPr txBox="1"/>
          <p:nvPr/>
        </p:nvSpPr>
        <p:spPr>
          <a:xfrm>
            <a:off x="9293706" y="5621425"/>
            <a:ext cx="2808312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9" lvl="0" marL="171459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❖"/>
            </a:pPr>
            <a:r>
              <a:rPr lang="en-US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Get a PowerPoint Presentation</a:t>
            </a:r>
            <a:endParaRPr/>
          </a:p>
          <a:p>
            <a:pPr indent="-171459" lvl="0" marL="171459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❖"/>
            </a:pPr>
            <a:r>
              <a:rPr lang="en-US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Get a PowerPoint Presentation </a:t>
            </a:r>
            <a:endParaRPr/>
          </a:p>
          <a:p>
            <a:pPr indent="-171459" lvl="0" marL="171459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❖"/>
            </a:pPr>
            <a:r>
              <a:rPr lang="en-US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Get a PowerPoint Presentation </a:t>
            </a:r>
            <a:endParaRPr/>
          </a:p>
          <a:p>
            <a:pPr indent="-171459" lvl="0" marL="171459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❖"/>
            </a:pPr>
            <a:r>
              <a:rPr lang="en-US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Get a PowerPoint Presentation </a:t>
            </a:r>
            <a:endParaRPr/>
          </a:p>
        </p:txBody>
      </p:sp>
      <p:sp>
        <p:nvSpPr>
          <p:cNvPr id="1161" name="Google Shape;1161;p57"/>
          <p:cNvSpPr txBox="1"/>
          <p:nvPr/>
        </p:nvSpPr>
        <p:spPr>
          <a:xfrm>
            <a:off x="5884564" y="3067269"/>
            <a:ext cx="5811799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AWESOME SLIDE</a:t>
            </a:r>
            <a:endParaRPr b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58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1167" name="Google Shape;1167;p58"/>
          <p:cNvSpPr/>
          <p:nvPr/>
        </p:nvSpPr>
        <p:spPr>
          <a:xfrm>
            <a:off x="9031458" y="1766078"/>
            <a:ext cx="1868610" cy="5400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58"/>
          <p:cNvSpPr/>
          <p:nvPr/>
        </p:nvSpPr>
        <p:spPr>
          <a:xfrm>
            <a:off x="9031562" y="2305768"/>
            <a:ext cx="1868402" cy="2816651"/>
          </a:xfrm>
          <a:custGeom>
            <a:rect b="b" l="l" r="r" t="t"/>
            <a:pathLst>
              <a:path extrusionOk="0" h="2816651" w="1868402">
                <a:moveTo>
                  <a:pt x="0" y="0"/>
                </a:moveTo>
                <a:lnTo>
                  <a:pt x="1868402" y="0"/>
                </a:lnTo>
                <a:lnTo>
                  <a:pt x="1868402" y="2520000"/>
                </a:lnTo>
                <a:lnTo>
                  <a:pt x="1106260" y="2520000"/>
                </a:lnTo>
                <a:lnTo>
                  <a:pt x="934202" y="2816651"/>
                </a:lnTo>
                <a:lnTo>
                  <a:pt x="762145" y="2520000"/>
                </a:lnTo>
                <a:lnTo>
                  <a:pt x="0" y="2520000"/>
                </a:lnTo>
                <a:close/>
              </a:path>
            </a:pathLst>
          </a:cu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58"/>
          <p:cNvSpPr/>
          <p:nvPr/>
        </p:nvSpPr>
        <p:spPr>
          <a:xfrm rot="10800000">
            <a:off x="1363728" y="3925768"/>
            <a:ext cx="1868402" cy="1205021"/>
          </a:xfrm>
          <a:custGeom>
            <a:rect b="b" l="l" r="r" t="t"/>
            <a:pathLst>
              <a:path extrusionOk="0" h="1205021" w="1868402">
                <a:moveTo>
                  <a:pt x="1868402" y="1205021"/>
                </a:moveTo>
                <a:lnTo>
                  <a:pt x="0" y="1205021"/>
                </a:lnTo>
                <a:lnTo>
                  <a:pt x="0" y="305021"/>
                </a:lnTo>
                <a:lnTo>
                  <a:pt x="757289" y="305021"/>
                </a:lnTo>
                <a:lnTo>
                  <a:pt x="934201" y="0"/>
                </a:lnTo>
                <a:lnTo>
                  <a:pt x="1111113" y="305021"/>
                </a:lnTo>
                <a:lnTo>
                  <a:pt x="1868402" y="305021"/>
                </a:lnTo>
                <a:close/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58"/>
          <p:cNvSpPr/>
          <p:nvPr/>
        </p:nvSpPr>
        <p:spPr>
          <a:xfrm>
            <a:off x="6475512" y="2301514"/>
            <a:ext cx="1868610" cy="540000"/>
          </a:xfrm>
          <a:prstGeom prst="rect">
            <a:avLst/>
          </a:prstGeom>
          <a:solidFill>
            <a:schemeClr val="accent3"/>
          </a:solidFill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58"/>
          <p:cNvSpPr/>
          <p:nvPr/>
        </p:nvSpPr>
        <p:spPr>
          <a:xfrm>
            <a:off x="6475616" y="2845768"/>
            <a:ext cx="1868402" cy="2279441"/>
          </a:xfrm>
          <a:custGeom>
            <a:rect b="b" l="l" r="r" t="t"/>
            <a:pathLst>
              <a:path extrusionOk="0" h="2279441" w="1868402">
                <a:moveTo>
                  <a:pt x="0" y="0"/>
                </a:moveTo>
                <a:lnTo>
                  <a:pt x="1868402" y="0"/>
                </a:lnTo>
                <a:lnTo>
                  <a:pt x="1868402" y="1980000"/>
                </a:lnTo>
                <a:lnTo>
                  <a:pt x="1107878" y="1980000"/>
                </a:lnTo>
                <a:lnTo>
                  <a:pt x="934202" y="2279441"/>
                </a:lnTo>
                <a:lnTo>
                  <a:pt x="760526" y="1980000"/>
                </a:lnTo>
                <a:lnTo>
                  <a:pt x="0" y="1980000"/>
                </a:lnTo>
                <a:close/>
              </a:path>
            </a:pathLst>
          </a:custGeom>
          <a:noFill/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58"/>
          <p:cNvSpPr/>
          <p:nvPr/>
        </p:nvSpPr>
        <p:spPr>
          <a:xfrm>
            <a:off x="3919568" y="2845766"/>
            <a:ext cx="1868610" cy="5400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58"/>
          <p:cNvSpPr/>
          <p:nvPr/>
        </p:nvSpPr>
        <p:spPr>
          <a:xfrm>
            <a:off x="3919672" y="3386976"/>
            <a:ext cx="1868402" cy="1741020"/>
          </a:xfrm>
          <a:custGeom>
            <a:rect b="b" l="l" r="r" t="t"/>
            <a:pathLst>
              <a:path extrusionOk="0" h="1741020" w="1868402">
                <a:moveTo>
                  <a:pt x="0" y="0"/>
                </a:moveTo>
                <a:lnTo>
                  <a:pt x="1868402" y="0"/>
                </a:lnTo>
                <a:lnTo>
                  <a:pt x="1868402" y="1438789"/>
                </a:lnTo>
                <a:lnTo>
                  <a:pt x="1109496" y="1438789"/>
                </a:lnTo>
                <a:lnTo>
                  <a:pt x="934202" y="1741020"/>
                </a:lnTo>
                <a:lnTo>
                  <a:pt x="758908" y="1438789"/>
                </a:lnTo>
                <a:lnTo>
                  <a:pt x="0" y="1438789"/>
                </a:lnTo>
                <a:close/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58"/>
          <p:cNvSpPr/>
          <p:nvPr/>
        </p:nvSpPr>
        <p:spPr>
          <a:xfrm>
            <a:off x="1363622" y="3392250"/>
            <a:ext cx="1868610" cy="54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5" name="Google Shape;1175;p58"/>
          <p:cNvGrpSpPr/>
          <p:nvPr/>
        </p:nvGrpSpPr>
        <p:grpSpPr>
          <a:xfrm>
            <a:off x="920408" y="5200754"/>
            <a:ext cx="10409830" cy="221214"/>
            <a:chOff x="-484474" y="3284984"/>
            <a:chExt cx="10409830" cy="221214"/>
          </a:xfrm>
        </p:grpSpPr>
        <p:sp>
          <p:nvSpPr>
            <p:cNvPr id="1176" name="Google Shape;1176;p58"/>
            <p:cNvSpPr/>
            <p:nvPr/>
          </p:nvSpPr>
          <p:spPr>
            <a:xfrm>
              <a:off x="-298644" y="3284984"/>
              <a:ext cx="10224000" cy="216024"/>
            </a:xfrm>
            <a:prstGeom prst="rightArrow">
              <a:avLst>
                <a:gd fmla="val 45068" name="adj1"/>
                <a:gd fmla="val 66644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58"/>
            <p:cNvSpPr/>
            <p:nvPr/>
          </p:nvSpPr>
          <p:spPr>
            <a:xfrm>
              <a:off x="-484474" y="3284984"/>
              <a:ext cx="216024" cy="21602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58"/>
            <p:cNvSpPr/>
            <p:nvPr/>
          </p:nvSpPr>
          <p:spPr>
            <a:xfrm>
              <a:off x="774376" y="328498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58"/>
            <p:cNvSpPr/>
            <p:nvPr/>
          </p:nvSpPr>
          <p:spPr>
            <a:xfrm>
              <a:off x="3333327" y="3284984"/>
              <a:ext cx="216024" cy="2160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58"/>
            <p:cNvSpPr/>
            <p:nvPr/>
          </p:nvSpPr>
          <p:spPr>
            <a:xfrm>
              <a:off x="5892278" y="3290174"/>
              <a:ext cx="216024" cy="21602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58"/>
            <p:cNvSpPr/>
            <p:nvPr/>
          </p:nvSpPr>
          <p:spPr>
            <a:xfrm>
              <a:off x="8451229" y="3284984"/>
              <a:ext cx="216024" cy="21602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2" name="Google Shape;1182;p58"/>
          <p:cNvSpPr txBox="1"/>
          <p:nvPr/>
        </p:nvSpPr>
        <p:spPr>
          <a:xfrm>
            <a:off x="1437525" y="3508363"/>
            <a:ext cx="17208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 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58"/>
          <p:cNvSpPr txBox="1"/>
          <p:nvPr/>
        </p:nvSpPr>
        <p:spPr>
          <a:xfrm>
            <a:off x="3993470" y="2961879"/>
            <a:ext cx="17208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 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58"/>
          <p:cNvSpPr txBox="1"/>
          <p:nvPr/>
        </p:nvSpPr>
        <p:spPr>
          <a:xfrm>
            <a:off x="6549415" y="2415395"/>
            <a:ext cx="17208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 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58"/>
          <p:cNvSpPr txBox="1"/>
          <p:nvPr/>
        </p:nvSpPr>
        <p:spPr>
          <a:xfrm>
            <a:off x="9105361" y="1868911"/>
            <a:ext cx="17208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 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58"/>
          <p:cNvSpPr txBox="1"/>
          <p:nvPr/>
        </p:nvSpPr>
        <p:spPr>
          <a:xfrm>
            <a:off x="1470001" y="3942108"/>
            <a:ext cx="16558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zing. </a:t>
            </a:r>
            <a:endParaRPr/>
          </a:p>
        </p:txBody>
      </p:sp>
      <p:sp>
        <p:nvSpPr>
          <p:cNvPr id="1187" name="Google Shape;1187;p58"/>
          <p:cNvSpPr txBox="1"/>
          <p:nvPr/>
        </p:nvSpPr>
        <p:spPr>
          <a:xfrm>
            <a:off x="4059780" y="3488048"/>
            <a:ext cx="158818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endParaRPr/>
          </a:p>
        </p:txBody>
      </p:sp>
      <p:sp>
        <p:nvSpPr>
          <p:cNvPr id="1188" name="Google Shape;1188;p58"/>
          <p:cNvSpPr txBox="1"/>
          <p:nvPr/>
        </p:nvSpPr>
        <p:spPr>
          <a:xfrm>
            <a:off x="6615725" y="2940443"/>
            <a:ext cx="158818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Get a modern PowerPoint  Presentation that is beautifully designed. </a:t>
            </a:r>
            <a:endParaRPr/>
          </a:p>
        </p:txBody>
      </p:sp>
      <p:sp>
        <p:nvSpPr>
          <p:cNvPr id="1189" name="Google Shape;1189;p58"/>
          <p:cNvSpPr txBox="1"/>
          <p:nvPr/>
        </p:nvSpPr>
        <p:spPr>
          <a:xfrm>
            <a:off x="9171671" y="2379861"/>
            <a:ext cx="158818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Get a modern PowerPoint  Presentation that is beautifully designed. Easy to change colors, photos and Text. </a:t>
            </a:r>
            <a:endParaRPr/>
          </a:p>
        </p:txBody>
      </p:sp>
      <p:grpSp>
        <p:nvGrpSpPr>
          <p:cNvPr id="1190" name="Google Shape;1190;p58"/>
          <p:cNvGrpSpPr/>
          <p:nvPr/>
        </p:nvGrpSpPr>
        <p:grpSpPr>
          <a:xfrm>
            <a:off x="1415884" y="5463276"/>
            <a:ext cx="1764089" cy="579492"/>
            <a:chOff x="661588" y="5061430"/>
            <a:chExt cx="1764089" cy="579492"/>
          </a:xfrm>
        </p:grpSpPr>
        <p:sp>
          <p:nvSpPr>
            <p:cNvPr id="1191" name="Google Shape;1191;p58"/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58"/>
            <p:cNvSpPr txBox="1"/>
            <p:nvPr/>
          </p:nvSpPr>
          <p:spPr>
            <a:xfrm>
              <a:off x="913589" y="5061430"/>
              <a:ext cx="15120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Simple PowerPoint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58"/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58"/>
            <p:cNvSpPr txBox="1"/>
            <p:nvPr/>
          </p:nvSpPr>
          <p:spPr>
            <a:xfrm>
              <a:off x="913589" y="5363923"/>
              <a:ext cx="15120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Simple PowerPoint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5" name="Google Shape;1195;p58"/>
          <p:cNvGrpSpPr/>
          <p:nvPr/>
        </p:nvGrpSpPr>
        <p:grpSpPr>
          <a:xfrm>
            <a:off x="3971829" y="5463276"/>
            <a:ext cx="1764089" cy="579492"/>
            <a:chOff x="661588" y="5061430"/>
            <a:chExt cx="1764089" cy="579492"/>
          </a:xfrm>
        </p:grpSpPr>
        <p:sp>
          <p:nvSpPr>
            <p:cNvPr id="1196" name="Google Shape;1196;p58"/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58"/>
            <p:cNvSpPr txBox="1"/>
            <p:nvPr/>
          </p:nvSpPr>
          <p:spPr>
            <a:xfrm>
              <a:off x="913589" y="5061430"/>
              <a:ext cx="15120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Simple PowerPoint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58"/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58"/>
            <p:cNvSpPr txBox="1"/>
            <p:nvPr/>
          </p:nvSpPr>
          <p:spPr>
            <a:xfrm>
              <a:off x="913589" y="5363923"/>
              <a:ext cx="15120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Simple PowerPoint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0" name="Google Shape;1200;p58"/>
          <p:cNvGrpSpPr/>
          <p:nvPr/>
        </p:nvGrpSpPr>
        <p:grpSpPr>
          <a:xfrm>
            <a:off x="6527774" y="5463276"/>
            <a:ext cx="1764089" cy="579492"/>
            <a:chOff x="661588" y="5061430"/>
            <a:chExt cx="1764089" cy="579492"/>
          </a:xfrm>
        </p:grpSpPr>
        <p:sp>
          <p:nvSpPr>
            <p:cNvPr id="1201" name="Google Shape;1201;p58"/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58"/>
            <p:cNvSpPr txBox="1"/>
            <p:nvPr/>
          </p:nvSpPr>
          <p:spPr>
            <a:xfrm>
              <a:off x="913589" y="5061430"/>
              <a:ext cx="15120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Simple PowerPoint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58"/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58"/>
            <p:cNvSpPr txBox="1"/>
            <p:nvPr/>
          </p:nvSpPr>
          <p:spPr>
            <a:xfrm>
              <a:off x="913589" y="5363923"/>
              <a:ext cx="15120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Simple PowerPoint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5" name="Google Shape;1205;p58"/>
          <p:cNvGrpSpPr/>
          <p:nvPr/>
        </p:nvGrpSpPr>
        <p:grpSpPr>
          <a:xfrm>
            <a:off x="9083720" y="5463276"/>
            <a:ext cx="1764089" cy="579492"/>
            <a:chOff x="661588" y="5061430"/>
            <a:chExt cx="1764089" cy="579492"/>
          </a:xfrm>
        </p:grpSpPr>
        <p:sp>
          <p:nvSpPr>
            <p:cNvPr id="1206" name="Google Shape;1206;p58"/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58"/>
            <p:cNvSpPr txBox="1"/>
            <p:nvPr/>
          </p:nvSpPr>
          <p:spPr>
            <a:xfrm>
              <a:off x="913589" y="5061430"/>
              <a:ext cx="15120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Simple PowerPoint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58"/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58"/>
            <p:cNvSpPr txBox="1"/>
            <p:nvPr/>
          </p:nvSpPr>
          <p:spPr>
            <a:xfrm>
              <a:off x="913589" y="5363923"/>
              <a:ext cx="15120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Simple PowerPoint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59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1215" name="Google Shape;1215;p59"/>
          <p:cNvSpPr/>
          <p:nvPr/>
        </p:nvSpPr>
        <p:spPr>
          <a:xfrm>
            <a:off x="1190893" y="2723010"/>
            <a:ext cx="9789376" cy="25712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6" name="Google Shape;121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5512" y="2621048"/>
            <a:ext cx="7445065" cy="2754802"/>
          </a:xfrm>
          <a:prstGeom prst="rect">
            <a:avLst/>
          </a:prstGeom>
          <a:noFill/>
          <a:ln>
            <a:noFill/>
          </a:ln>
        </p:spPr>
      </p:pic>
      <p:sp>
        <p:nvSpPr>
          <p:cNvPr id="1217" name="Google Shape;1217;p59"/>
          <p:cNvSpPr txBox="1"/>
          <p:nvPr/>
        </p:nvSpPr>
        <p:spPr>
          <a:xfrm>
            <a:off x="1345512" y="4048646"/>
            <a:ext cx="1980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59"/>
          <p:cNvSpPr txBox="1"/>
          <p:nvPr/>
        </p:nvSpPr>
        <p:spPr>
          <a:xfrm>
            <a:off x="1345512" y="4457154"/>
            <a:ext cx="1980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 Here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59"/>
          <p:cNvSpPr txBox="1"/>
          <p:nvPr/>
        </p:nvSpPr>
        <p:spPr>
          <a:xfrm>
            <a:off x="1345512" y="4865660"/>
            <a:ext cx="1980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59"/>
          <p:cNvSpPr txBox="1"/>
          <p:nvPr/>
        </p:nvSpPr>
        <p:spPr>
          <a:xfrm>
            <a:off x="1345512" y="3640139"/>
            <a:ext cx="1980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Content  Here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59"/>
          <p:cNvSpPr txBox="1"/>
          <p:nvPr/>
        </p:nvSpPr>
        <p:spPr>
          <a:xfrm>
            <a:off x="1345512" y="3231631"/>
            <a:ext cx="1980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Text Here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59"/>
          <p:cNvSpPr txBox="1"/>
          <p:nvPr/>
        </p:nvSpPr>
        <p:spPr>
          <a:xfrm>
            <a:off x="1345512" y="2823122"/>
            <a:ext cx="1980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Text Here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59"/>
          <p:cNvSpPr txBox="1"/>
          <p:nvPr/>
        </p:nvSpPr>
        <p:spPr>
          <a:xfrm>
            <a:off x="1608992" y="1743940"/>
            <a:ext cx="895165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I hope and I believe that this Template will your Time, Money and Reputation. Easy to change colors, photos and Text. Get a modern PowerPoint  Presentation that is beautifully designed. You can simply impress your audience and add a unique zing and appeal to your Presentations. I hope and I believe that this Template will your Time, Money and Reputation.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59"/>
          <p:cNvSpPr txBox="1"/>
          <p:nvPr/>
        </p:nvSpPr>
        <p:spPr>
          <a:xfrm>
            <a:off x="905608" y="5459709"/>
            <a:ext cx="103642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I hope and I believe that this Template will your Time, Money and Reputation. Easy to change colors, photos and Text. Get a modern PowerPoint  Presentation that is beautifully designed. You can simply impress your audience and add a unique zing and appeal to your Presentations.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59"/>
          <p:cNvSpPr txBox="1"/>
          <p:nvPr/>
        </p:nvSpPr>
        <p:spPr>
          <a:xfrm>
            <a:off x="4303985" y="2823123"/>
            <a:ext cx="574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20%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59"/>
          <p:cNvSpPr txBox="1"/>
          <p:nvPr/>
        </p:nvSpPr>
        <p:spPr>
          <a:xfrm>
            <a:off x="6474366" y="3243846"/>
            <a:ext cx="574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50%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59"/>
          <p:cNvSpPr txBox="1"/>
          <p:nvPr/>
        </p:nvSpPr>
        <p:spPr>
          <a:xfrm>
            <a:off x="7540777" y="3646690"/>
            <a:ext cx="574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65%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59"/>
          <p:cNvSpPr txBox="1"/>
          <p:nvPr/>
        </p:nvSpPr>
        <p:spPr>
          <a:xfrm>
            <a:off x="7173566" y="4061350"/>
            <a:ext cx="574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60%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59"/>
          <p:cNvSpPr txBox="1"/>
          <p:nvPr/>
        </p:nvSpPr>
        <p:spPr>
          <a:xfrm>
            <a:off x="5024640" y="4470102"/>
            <a:ext cx="574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30%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59"/>
          <p:cNvSpPr txBox="1"/>
          <p:nvPr/>
        </p:nvSpPr>
        <p:spPr>
          <a:xfrm>
            <a:off x="5740305" y="4881050"/>
            <a:ext cx="574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40%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59"/>
          <p:cNvSpPr txBox="1"/>
          <p:nvPr/>
        </p:nvSpPr>
        <p:spPr>
          <a:xfrm>
            <a:off x="7916060" y="4470102"/>
            <a:ext cx="574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40%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59"/>
          <p:cNvSpPr txBox="1"/>
          <p:nvPr/>
        </p:nvSpPr>
        <p:spPr>
          <a:xfrm>
            <a:off x="7181524" y="4881050"/>
            <a:ext cx="574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20%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59"/>
          <p:cNvSpPr txBox="1"/>
          <p:nvPr/>
        </p:nvSpPr>
        <p:spPr>
          <a:xfrm>
            <a:off x="10027954" y="4881050"/>
            <a:ext cx="574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40%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59"/>
          <p:cNvSpPr txBox="1"/>
          <p:nvPr/>
        </p:nvSpPr>
        <p:spPr>
          <a:xfrm>
            <a:off x="10027954" y="4470102"/>
            <a:ext cx="574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30%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59"/>
          <p:cNvSpPr txBox="1"/>
          <p:nvPr/>
        </p:nvSpPr>
        <p:spPr>
          <a:xfrm>
            <a:off x="10027954" y="4061350"/>
            <a:ext cx="574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25%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59"/>
          <p:cNvSpPr txBox="1"/>
          <p:nvPr/>
        </p:nvSpPr>
        <p:spPr>
          <a:xfrm>
            <a:off x="10027954" y="3652598"/>
            <a:ext cx="574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15%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59"/>
          <p:cNvSpPr txBox="1"/>
          <p:nvPr/>
        </p:nvSpPr>
        <p:spPr>
          <a:xfrm>
            <a:off x="10027954" y="3243846"/>
            <a:ext cx="574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20%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59"/>
          <p:cNvSpPr txBox="1"/>
          <p:nvPr/>
        </p:nvSpPr>
        <p:spPr>
          <a:xfrm>
            <a:off x="10027954" y="2823123"/>
            <a:ext cx="574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45%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59"/>
          <p:cNvSpPr txBox="1"/>
          <p:nvPr/>
        </p:nvSpPr>
        <p:spPr>
          <a:xfrm>
            <a:off x="8265636" y="4061350"/>
            <a:ext cx="574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15%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59"/>
          <p:cNvSpPr txBox="1"/>
          <p:nvPr/>
        </p:nvSpPr>
        <p:spPr>
          <a:xfrm>
            <a:off x="8991164" y="3662797"/>
            <a:ext cx="574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20%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59"/>
          <p:cNvSpPr txBox="1"/>
          <p:nvPr/>
        </p:nvSpPr>
        <p:spPr>
          <a:xfrm>
            <a:off x="8615212" y="3243846"/>
            <a:ext cx="574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30%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59"/>
          <p:cNvSpPr txBox="1"/>
          <p:nvPr/>
        </p:nvSpPr>
        <p:spPr>
          <a:xfrm>
            <a:off x="6824568" y="2823123"/>
            <a:ext cx="574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35%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60"/>
          <p:cNvSpPr/>
          <p:nvPr/>
        </p:nvSpPr>
        <p:spPr>
          <a:xfrm>
            <a:off x="0" y="0"/>
            <a:ext cx="4972594" cy="6858000"/>
          </a:xfrm>
          <a:custGeom>
            <a:rect b="b" l="l" r="r" t="t"/>
            <a:pathLst>
              <a:path extrusionOk="0" h="6858000" w="4972594">
                <a:moveTo>
                  <a:pt x="0" y="0"/>
                </a:moveTo>
                <a:lnTo>
                  <a:pt x="4972594" y="0"/>
                </a:lnTo>
                <a:lnTo>
                  <a:pt x="103632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60"/>
          <p:cNvSpPr/>
          <p:nvPr/>
        </p:nvSpPr>
        <p:spPr>
          <a:xfrm rot="10800000">
            <a:off x="6322423" y="0"/>
            <a:ext cx="5869577" cy="6858000"/>
          </a:xfrm>
          <a:custGeom>
            <a:rect b="b" l="l" r="r" t="t"/>
            <a:pathLst>
              <a:path extrusionOk="0" h="6858000" w="4972594">
                <a:moveTo>
                  <a:pt x="0" y="0"/>
                </a:moveTo>
                <a:lnTo>
                  <a:pt x="4972594" y="0"/>
                </a:lnTo>
                <a:lnTo>
                  <a:pt x="1899514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60"/>
          <p:cNvSpPr txBox="1"/>
          <p:nvPr/>
        </p:nvSpPr>
        <p:spPr>
          <a:xfrm>
            <a:off x="374988" y="304343"/>
            <a:ext cx="356844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AWESOME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SLIDE</a:t>
            </a:r>
            <a:endParaRPr b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60"/>
          <p:cNvSpPr txBox="1"/>
          <p:nvPr/>
        </p:nvSpPr>
        <p:spPr>
          <a:xfrm>
            <a:off x="385616" y="2752147"/>
            <a:ext cx="3568439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DOLOR SIT AMET,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 USU AGAM INTEGRE IMPEDIT.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60"/>
          <p:cNvSpPr txBox="1"/>
          <p:nvPr/>
        </p:nvSpPr>
        <p:spPr>
          <a:xfrm>
            <a:off x="374986" y="1991325"/>
            <a:ext cx="3568440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DOLOR SIT AMET, 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2" name="Google Shape;1252;p60"/>
          <p:cNvGrpSpPr/>
          <p:nvPr/>
        </p:nvGrpSpPr>
        <p:grpSpPr>
          <a:xfrm>
            <a:off x="8473989" y="4027463"/>
            <a:ext cx="3283552" cy="2537429"/>
            <a:chOff x="8709121" y="1050623"/>
            <a:chExt cx="3283552" cy="2537429"/>
          </a:xfrm>
        </p:grpSpPr>
        <p:sp>
          <p:nvSpPr>
            <p:cNvPr id="1253" name="Google Shape;1253;p60"/>
            <p:cNvSpPr txBox="1"/>
            <p:nvPr/>
          </p:nvSpPr>
          <p:spPr>
            <a:xfrm>
              <a:off x="8709121" y="1050623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Simple Portfolio Presentation</a:t>
              </a:r>
              <a:endParaRPr/>
            </a:p>
          </p:txBody>
        </p:sp>
        <p:sp>
          <p:nvSpPr>
            <p:cNvPr id="1254" name="Google Shape;1254;p60"/>
            <p:cNvSpPr txBox="1"/>
            <p:nvPr/>
          </p:nvSpPr>
          <p:spPr>
            <a:xfrm>
              <a:off x="8709121" y="1371783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Presentation</a:t>
              </a:r>
              <a:endParaRPr/>
            </a:p>
          </p:txBody>
        </p:sp>
        <p:sp>
          <p:nvSpPr>
            <p:cNvPr id="1255" name="Google Shape;1255;p60"/>
            <p:cNvSpPr txBox="1"/>
            <p:nvPr/>
          </p:nvSpPr>
          <p:spPr>
            <a:xfrm>
              <a:off x="8709121" y="2335263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Portfolio Presentation</a:t>
              </a:r>
              <a:endParaRPr/>
            </a:p>
          </p:txBody>
        </p:sp>
        <p:sp>
          <p:nvSpPr>
            <p:cNvPr id="1256" name="Google Shape;1256;p60"/>
            <p:cNvSpPr txBox="1"/>
            <p:nvPr/>
          </p:nvSpPr>
          <p:spPr>
            <a:xfrm>
              <a:off x="8709121" y="2014103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Simple Portfolio</a:t>
              </a:r>
              <a:endParaRPr/>
            </a:p>
          </p:txBody>
        </p:sp>
        <p:sp>
          <p:nvSpPr>
            <p:cNvPr id="1257" name="Google Shape;1257;p60"/>
            <p:cNvSpPr txBox="1"/>
            <p:nvPr/>
          </p:nvSpPr>
          <p:spPr>
            <a:xfrm>
              <a:off x="8709121" y="1692943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Portfolio</a:t>
              </a:r>
              <a:endParaRPr/>
            </a:p>
          </p:txBody>
        </p:sp>
        <p:sp>
          <p:nvSpPr>
            <p:cNvPr id="1258" name="Google Shape;1258;p60"/>
            <p:cNvSpPr txBox="1"/>
            <p:nvPr/>
          </p:nvSpPr>
          <p:spPr>
            <a:xfrm>
              <a:off x="8709121" y="2656423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Presentation</a:t>
              </a:r>
              <a:endParaRPr/>
            </a:p>
          </p:txBody>
        </p:sp>
        <p:sp>
          <p:nvSpPr>
            <p:cNvPr id="1259" name="Google Shape;1259;p60"/>
            <p:cNvSpPr txBox="1"/>
            <p:nvPr/>
          </p:nvSpPr>
          <p:spPr>
            <a:xfrm>
              <a:off x="8709121" y="3298742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Simple Portfolio</a:t>
              </a:r>
              <a:endParaRPr/>
            </a:p>
          </p:txBody>
        </p:sp>
        <p:sp>
          <p:nvSpPr>
            <p:cNvPr id="1260" name="Google Shape;1260;p60"/>
            <p:cNvSpPr txBox="1"/>
            <p:nvPr/>
          </p:nvSpPr>
          <p:spPr>
            <a:xfrm>
              <a:off x="8709121" y="2977583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Portfolio Presentation</a:t>
              </a: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61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1266" name="Google Shape;1266;p61"/>
          <p:cNvGrpSpPr/>
          <p:nvPr/>
        </p:nvGrpSpPr>
        <p:grpSpPr>
          <a:xfrm rot="5400000">
            <a:off x="4250251" y="2690008"/>
            <a:ext cx="3691501" cy="2483950"/>
            <a:chOff x="2931730" y="2533443"/>
            <a:chExt cx="3046377" cy="2049860"/>
          </a:xfrm>
        </p:grpSpPr>
        <p:sp>
          <p:nvSpPr>
            <p:cNvPr id="1267" name="Google Shape;1267;p61"/>
            <p:cNvSpPr/>
            <p:nvPr/>
          </p:nvSpPr>
          <p:spPr>
            <a:xfrm>
              <a:off x="3470458" y="2533443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61"/>
            <p:cNvSpPr/>
            <p:nvPr/>
          </p:nvSpPr>
          <p:spPr>
            <a:xfrm>
              <a:off x="4507147" y="2533443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61"/>
            <p:cNvSpPr/>
            <p:nvPr/>
          </p:nvSpPr>
          <p:spPr>
            <a:xfrm>
              <a:off x="5063707" y="310117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61"/>
            <p:cNvSpPr/>
            <p:nvPr/>
          </p:nvSpPr>
          <p:spPr>
            <a:xfrm>
              <a:off x="4507147" y="3668901"/>
              <a:ext cx="914400" cy="91440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61"/>
            <p:cNvSpPr/>
            <p:nvPr/>
          </p:nvSpPr>
          <p:spPr>
            <a:xfrm>
              <a:off x="3470459" y="3668903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61"/>
            <p:cNvSpPr/>
            <p:nvPr/>
          </p:nvSpPr>
          <p:spPr>
            <a:xfrm>
              <a:off x="2931730" y="3101171"/>
              <a:ext cx="914400" cy="91440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3" name="Google Shape;1273;p61"/>
          <p:cNvGrpSpPr/>
          <p:nvPr/>
        </p:nvGrpSpPr>
        <p:grpSpPr>
          <a:xfrm>
            <a:off x="1560601" y="1730951"/>
            <a:ext cx="3852000" cy="856491"/>
            <a:chOff x="-475010" y="1129566"/>
            <a:chExt cx="3859356" cy="856491"/>
          </a:xfrm>
        </p:grpSpPr>
        <p:sp>
          <p:nvSpPr>
            <p:cNvPr id="1274" name="Google Shape;1274;p61"/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61"/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6" name="Google Shape;1276;p61"/>
          <p:cNvGrpSpPr/>
          <p:nvPr/>
        </p:nvGrpSpPr>
        <p:grpSpPr>
          <a:xfrm>
            <a:off x="791304" y="2893963"/>
            <a:ext cx="3852000" cy="856491"/>
            <a:chOff x="-475010" y="1129566"/>
            <a:chExt cx="3859356" cy="856491"/>
          </a:xfrm>
        </p:grpSpPr>
        <p:sp>
          <p:nvSpPr>
            <p:cNvPr id="1277" name="Google Shape;1277;p61"/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61"/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9" name="Google Shape;1279;p61"/>
          <p:cNvGrpSpPr/>
          <p:nvPr/>
        </p:nvGrpSpPr>
        <p:grpSpPr>
          <a:xfrm>
            <a:off x="791304" y="4127581"/>
            <a:ext cx="3852000" cy="856491"/>
            <a:chOff x="-475010" y="1129566"/>
            <a:chExt cx="3859356" cy="856491"/>
          </a:xfrm>
        </p:grpSpPr>
        <p:sp>
          <p:nvSpPr>
            <p:cNvPr id="1280" name="Google Shape;1280;p61"/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61"/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2" name="Google Shape;1282;p61"/>
          <p:cNvGrpSpPr/>
          <p:nvPr/>
        </p:nvGrpSpPr>
        <p:grpSpPr>
          <a:xfrm>
            <a:off x="7517879" y="2893963"/>
            <a:ext cx="3852000" cy="856491"/>
            <a:chOff x="-475010" y="1129566"/>
            <a:chExt cx="3859356" cy="856491"/>
          </a:xfrm>
        </p:grpSpPr>
        <p:sp>
          <p:nvSpPr>
            <p:cNvPr id="1283" name="Google Shape;1283;p61"/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61"/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5" name="Google Shape;1285;p61"/>
          <p:cNvGrpSpPr/>
          <p:nvPr/>
        </p:nvGrpSpPr>
        <p:grpSpPr>
          <a:xfrm>
            <a:off x="7517879" y="4127581"/>
            <a:ext cx="3852000" cy="856491"/>
            <a:chOff x="-475010" y="1129566"/>
            <a:chExt cx="3859356" cy="856491"/>
          </a:xfrm>
        </p:grpSpPr>
        <p:sp>
          <p:nvSpPr>
            <p:cNvPr id="1286" name="Google Shape;1286;p61"/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61"/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8" name="Google Shape;1288;p61"/>
          <p:cNvGrpSpPr/>
          <p:nvPr/>
        </p:nvGrpSpPr>
        <p:grpSpPr>
          <a:xfrm>
            <a:off x="6742400" y="5264483"/>
            <a:ext cx="3852000" cy="856491"/>
            <a:chOff x="-475010" y="1129566"/>
            <a:chExt cx="3859356" cy="856491"/>
          </a:xfrm>
        </p:grpSpPr>
        <p:sp>
          <p:nvSpPr>
            <p:cNvPr id="1289" name="Google Shape;1289;p61"/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61"/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1" name="Google Shape;1291;p61"/>
          <p:cNvSpPr/>
          <p:nvPr/>
        </p:nvSpPr>
        <p:spPr>
          <a:xfrm flipH="1">
            <a:off x="5229209" y="4389730"/>
            <a:ext cx="357672" cy="357672"/>
          </a:xfrm>
          <a:custGeom>
            <a:rect b="b" l="l" r="r" t="t"/>
            <a:pathLst>
              <a:path extrusionOk="0" h="3227814" w="3242753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p61"/>
          <p:cNvSpPr/>
          <p:nvPr/>
        </p:nvSpPr>
        <p:spPr>
          <a:xfrm>
            <a:off x="6650024" y="4389730"/>
            <a:ext cx="317209" cy="316282"/>
          </a:xfrm>
          <a:custGeom>
            <a:rect b="b" l="l" r="r" t="t"/>
            <a:pathLst>
              <a:path extrusionOk="0" h="3230531" w="3240000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p61"/>
          <p:cNvSpPr/>
          <p:nvPr/>
        </p:nvSpPr>
        <p:spPr>
          <a:xfrm>
            <a:off x="5272408" y="3134973"/>
            <a:ext cx="254160" cy="336352"/>
          </a:xfrm>
          <a:custGeom>
            <a:rect b="b" l="l" r="r" t="t"/>
            <a:pathLst>
              <a:path extrusionOk="0" h="3240000" w="2448272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p61"/>
          <p:cNvSpPr/>
          <p:nvPr/>
        </p:nvSpPr>
        <p:spPr>
          <a:xfrm>
            <a:off x="5918448" y="2482026"/>
            <a:ext cx="345998" cy="351772"/>
          </a:xfrm>
          <a:custGeom>
            <a:rect b="b" l="l" r="r" t="t"/>
            <a:pathLst>
              <a:path extrusionOk="0" h="3060919" w="3186824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p61"/>
          <p:cNvSpPr/>
          <p:nvPr/>
        </p:nvSpPr>
        <p:spPr>
          <a:xfrm rot="2700000">
            <a:off x="6646445" y="3074807"/>
            <a:ext cx="265920" cy="476745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p61"/>
          <p:cNvSpPr/>
          <p:nvPr/>
        </p:nvSpPr>
        <p:spPr>
          <a:xfrm>
            <a:off x="5918448" y="5093352"/>
            <a:ext cx="449662" cy="228752"/>
          </a:xfrm>
          <a:custGeom>
            <a:rect b="b" l="l" r="r" t="t"/>
            <a:pathLst>
              <a:path extrusionOk="0" h="1659188" w="3261500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62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1302" name="Google Shape;1302;p62"/>
          <p:cNvGrpSpPr/>
          <p:nvPr/>
        </p:nvGrpSpPr>
        <p:grpSpPr>
          <a:xfrm>
            <a:off x="930876" y="1779534"/>
            <a:ext cx="10330248" cy="2160000"/>
            <a:chOff x="1524000" y="1672440"/>
            <a:chExt cx="9144000" cy="2160000"/>
          </a:xfrm>
        </p:grpSpPr>
        <p:sp>
          <p:nvSpPr>
            <p:cNvPr id="1303" name="Google Shape;1303;p62"/>
            <p:cNvSpPr/>
            <p:nvPr/>
          </p:nvSpPr>
          <p:spPr>
            <a:xfrm>
              <a:off x="1524000" y="1672440"/>
              <a:ext cx="1828800" cy="21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62"/>
            <p:cNvSpPr/>
            <p:nvPr/>
          </p:nvSpPr>
          <p:spPr>
            <a:xfrm>
              <a:off x="8839200" y="1672440"/>
              <a:ext cx="1828800" cy="21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62"/>
            <p:cNvSpPr/>
            <p:nvPr/>
          </p:nvSpPr>
          <p:spPr>
            <a:xfrm>
              <a:off x="3352800" y="1672440"/>
              <a:ext cx="1828800" cy="21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62"/>
            <p:cNvSpPr/>
            <p:nvPr/>
          </p:nvSpPr>
          <p:spPr>
            <a:xfrm>
              <a:off x="5181600" y="1672440"/>
              <a:ext cx="1828800" cy="21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62"/>
            <p:cNvSpPr/>
            <p:nvPr/>
          </p:nvSpPr>
          <p:spPr>
            <a:xfrm>
              <a:off x="7010400" y="1672440"/>
              <a:ext cx="1828800" cy="21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8" name="Google Shape;1308;p62"/>
          <p:cNvGrpSpPr/>
          <p:nvPr/>
        </p:nvGrpSpPr>
        <p:grpSpPr>
          <a:xfrm>
            <a:off x="1213085" y="2734994"/>
            <a:ext cx="1521441" cy="865061"/>
            <a:chOff x="3131840" y="2204865"/>
            <a:chExt cx="3096344" cy="865061"/>
          </a:xfrm>
        </p:grpSpPr>
        <p:sp>
          <p:nvSpPr>
            <p:cNvPr id="1309" name="Google Shape;1309;p62"/>
            <p:cNvSpPr txBox="1"/>
            <p:nvPr/>
          </p:nvSpPr>
          <p:spPr>
            <a:xfrm>
              <a:off x="3131840" y="2204865"/>
              <a:ext cx="30963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62"/>
            <p:cNvSpPr txBox="1"/>
            <p:nvPr/>
          </p:nvSpPr>
          <p:spPr>
            <a:xfrm>
              <a:off x="3131840" y="2469762"/>
              <a:ext cx="3096344" cy="600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1" name="Google Shape;1311;p62"/>
          <p:cNvGrpSpPr/>
          <p:nvPr/>
        </p:nvGrpSpPr>
        <p:grpSpPr>
          <a:xfrm>
            <a:off x="3279351" y="2734994"/>
            <a:ext cx="1521441" cy="865061"/>
            <a:chOff x="3131840" y="2204865"/>
            <a:chExt cx="3096344" cy="865061"/>
          </a:xfrm>
        </p:grpSpPr>
        <p:sp>
          <p:nvSpPr>
            <p:cNvPr id="1312" name="Google Shape;1312;p62"/>
            <p:cNvSpPr txBox="1"/>
            <p:nvPr/>
          </p:nvSpPr>
          <p:spPr>
            <a:xfrm>
              <a:off x="3131840" y="2204865"/>
              <a:ext cx="30963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62"/>
            <p:cNvSpPr txBox="1"/>
            <p:nvPr/>
          </p:nvSpPr>
          <p:spPr>
            <a:xfrm>
              <a:off x="3131840" y="2469762"/>
              <a:ext cx="3096344" cy="600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4" name="Google Shape;1314;p62"/>
          <p:cNvGrpSpPr/>
          <p:nvPr/>
        </p:nvGrpSpPr>
        <p:grpSpPr>
          <a:xfrm>
            <a:off x="5345617" y="2734994"/>
            <a:ext cx="1521441" cy="865061"/>
            <a:chOff x="3131840" y="2204865"/>
            <a:chExt cx="3096344" cy="865061"/>
          </a:xfrm>
        </p:grpSpPr>
        <p:sp>
          <p:nvSpPr>
            <p:cNvPr id="1315" name="Google Shape;1315;p62"/>
            <p:cNvSpPr txBox="1"/>
            <p:nvPr/>
          </p:nvSpPr>
          <p:spPr>
            <a:xfrm>
              <a:off x="3131840" y="2204865"/>
              <a:ext cx="30963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62"/>
            <p:cNvSpPr txBox="1"/>
            <p:nvPr/>
          </p:nvSpPr>
          <p:spPr>
            <a:xfrm>
              <a:off x="3131840" y="2469762"/>
              <a:ext cx="3096344" cy="600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7" name="Google Shape;1317;p62"/>
          <p:cNvGrpSpPr/>
          <p:nvPr/>
        </p:nvGrpSpPr>
        <p:grpSpPr>
          <a:xfrm>
            <a:off x="7411883" y="2734994"/>
            <a:ext cx="1521441" cy="865061"/>
            <a:chOff x="3131840" y="2204865"/>
            <a:chExt cx="3096344" cy="865061"/>
          </a:xfrm>
        </p:grpSpPr>
        <p:sp>
          <p:nvSpPr>
            <p:cNvPr id="1318" name="Google Shape;1318;p62"/>
            <p:cNvSpPr txBox="1"/>
            <p:nvPr/>
          </p:nvSpPr>
          <p:spPr>
            <a:xfrm>
              <a:off x="3131840" y="2204865"/>
              <a:ext cx="30963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62"/>
            <p:cNvSpPr txBox="1"/>
            <p:nvPr/>
          </p:nvSpPr>
          <p:spPr>
            <a:xfrm>
              <a:off x="3131840" y="2469762"/>
              <a:ext cx="3096344" cy="600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0" name="Google Shape;1320;p62"/>
          <p:cNvGrpSpPr/>
          <p:nvPr/>
        </p:nvGrpSpPr>
        <p:grpSpPr>
          <a:xfrm>
            <a:off x="9478149" y="2734994"/>
            <a:ext cx="1521441" cy="865061"/>
            <a:chOff x="3131840" y="2204865"/>
            <a:chExt cx="3096344" cy="865061"/>
          </a:xfrm>
        </p:grpSpPr>
        <p:sp>
          <p:nvSpPr>
            <p:cNvPr id="1321" name="Google Shape;1321;p62"/>
            <p:cNvSpPr txBox="1"/>
            <p:nvPr/>
          </p:nvSpPr>
          <p:spPr>
            <a:xfrm>
              <a:off x="3131840" y="2204865"/>
              <a:ext cx="30963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62"/>
            <p:cNvSpPr txBox="1"/>
            <p:nvPr/>
          </p:nvSpPr>
          <p:spPr>
            <a:xfrm>
              <a:off x="3131840" y="2469762"/>
              <a:ext cx="3096344" cy="600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3" name="Google Shape;1323;p62"/>
          <p:cNvSpPr txBox="1"/>
          <p:nvPr/>
        </p:nvSpPr>
        <p:spPr>
          <a:xfrm>
            <a:off x="3572032" y="4001527"/>
            <a:ext cx="130031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r>
              <a:rPr b="1" lang="en-US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2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p62"/>
          <p:cNvSpPr txBox="1"/>
          <p:nvPr/>
        </p:nvSpPr>
        <p:spPr>
          <a:xfrm>
            <a:off x="7334150" y="4001527"/>
            <a:ext cx="130031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60</a:t>
            </a:r>
            <a:r>
              <a:rPr b="1"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p62"/>
          <p:cNvSpPr/>
          <p:nvPr/>
        </p:nvSpPr>
        <p:spPr>
          <a:xfrm>
            <a:off x="5056588" y="4067127"/>
            <a:ext cx="582983" cy="79212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p62"/>
          <p:cNvSpPr/>
          <p:nvPr/>
        </p:nvSpPr>
        <p:spPr>
          <a:xfrm rot="10800000">
            <a:off x="6545754" y="4067127"/>
            <a:ext cx="582983" cy="79212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7" name="Google Shape;1327;p62"/>
          <p:cNvGrpSpPr/>
          <p:nvPr/>
        </p:nvGrpSpPr>
        <p:grpSpPr>
          <a:xfrm>
            <a:off x="1459355" y="4107607"/>
            <a:ext cx="1928437" cy="711174"/>
            <a:chOff x="3131840" y="2220253"/>
            <a:chExt cx="3096344" cy="711174"/>
          </a:xfrm>
        </p:grpSpPr>
        <p:sp>
          <p:nvSpPr>
            <p:cNvPr id="1328" name="Google Shape;1328;p62"/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62"/>
            <p:cNvSpPr txBox="1"/>
            <p:nvPr/>
          </p:nvSpPr>
          <p:spPr>
            <a:xfrm>
              <a:off x="3131840" y="2469762"/>
              <a:ext cx="30963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     </a:t>
              </a:r>
              <a:endParaRPr/>
            </a:p>
          </p:txBody>
        </p:sp>
      </p:grpSp>
      <p:grpSp>
        <p:nvGrpSpPr>
          <p:cNvPr id="1330" name="Google Shape;1330;p62"/>
          <p:cNvGrpSpPr/>
          <p:nvPr/>
        </p:nvGrpSpPr>
        <p:grpSpPr>
          <a:xfrm>
            <a:off x="8839878" y="4107607"/>
            <a:ext cx="1892769" cy="711174"/>
            <a:chOff x="3131840" y="2220253"/>
            <a:chExt cx="3096344" cy="711174"/>
          </a:xfrm>
        </p:grpSpPr>
        <p:sp>
          <p:nvSpPr>
            <p:cNvPr id="1331" name="Google Shape;1331;p62"/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62"/>
            <p:cNvSpPr txBox="1"/>
            <p:nvPr/>
          </p:nvSpPr>
          <p:spPr>
            <a:xfrm>
              <a:off x="3131840" y="2469762"/>
              <a:ext cx="30963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    </a:t>
              </a:r>
              <a:endParaRPr/>
            </a:p>
          </p:txBody>
        </p:sp>
      </p:grpSp>
      <p:sp>
        <p:nvSpPr>
          <p:cNvPr id="1333" name="Google Shape;1333;p62"/>
          <p:cNvSpPr/>
          <p:nvPr/>
        </p:nvSpPr>
        <p:spPr>
          <a:xfrm>
            <a:off x="930876" y="4962091"/>
            <a:ext cx="5004000" cy="1074815"/>
          </a:xfrm>
          <a:prstGeom prst="rect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4" name="Google Shape;1334;p62"/>
          <p:cNvGrpSpPr/>
          <p:nvPr/>
        </p:nvGrpSpPr>
        <p:grpSpPr>
          <a:xfrm>
            <a:off x="1200372" y="5078436"/>
            <a:ext cx="4465010" cy="860596"/>
            <a:chOff x="2079598" y="4287457"/>
            <a:chExt cx="2262901" cy="860596"/>
          </a:xfrm>
        </p:grpSpPr>
        <p:sp>
          <p:nvSpPr>
            <p:cNvPr id="1335" name="Google Shape;1335;p62"/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Get a modern PowerPoint  Presentation that is beautifully designed </a:t>
              </a:r>
              <a:endParaRPr/>
            </a:p>
          </p:txBody>
        </p:sp>
        <p:sp>
          <p:nvSpPr>
            <p:cNvPr id="1336" name="Google Shape;1336;p62"/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7" name="Google Shape;1337;p62"/>
          <p:cNvSpPr/>
          <p:nvPr/>
        </p:nvSpPr>
        <p:spPr>
          <a:xfrm>
            <a:off x="6257124" y="4962091"/>
            <a:ext cx="5004000" cy="1074815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8" name="Google Shape;1338;p62"/>
          <p:cNvGrpSpPr/>
          <p:nvPr/>
        </p:nvGrpSpPr>
        <p:grpSpPr>
          <a:xfrm>
            <a:off x="6526620" y="5078436"/>
            <a:ext cx="4465010" cy="860596"/>
            <a:chOff x="2079598" y="4287457"/>
            <a:chExt cx="2262901" cy="860596"/>
          </a:xfrm>
        </p:grpSpPr>
        <p:sp>
          <p:nvSpPr>
            <p:cNvPr id="1339" name="Google Shape;1339;p62"/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Get a modern PowerPoint  Presentation that is beautifully designed </a:t>
              </a:r>
              <a:endParaRPr/>
            </a:p>
          </p:txBody>
        </p:sp>
        <p:sp>
          <p:nvSpPr>
            <p:cNvPr id="1340" name="Google Shape;1340;p62"/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1" name="Google Shape;1341;p62"/>
          <p:cNvSpPr/>
          <p:nvPr/>
        </p:nvSpPr>
        <p:spPr>
          <a:xfrm>
            <a:off x="3923209" y="2150709"/>
            <a:ext cx="254160" cy="336352"/>
          </a:xfrm>
          <a:custGeom>
            <a:rect b="b" l="l" r="r" t="t"/>
            <a:pathLst>
              <a:path extrusionOk="0" h="3240000" w="2448272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62"/>
          <p:cNvSpPr/>
          <p:nvPr/>
        </p:nvSpPr>
        <p:spPr>
          <a:xfrm>
            <a:off x="1735352" y="2142999"/>
            <a:ext cx="345998" cy="351772"/>
          </a:xfrm>
          <a:custGeom>
            <a:rect b="b" l="l" r="r" t="t"/>
            <a:pathLst>
              <a:path extrusionOk="0" h="3060919" w="3186824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p62"/>
          <p:cNvSpPr/>
          <p:nvPr/>
        </p:nvSpPr>
        <p:spPr>
          <a:xfrm>
            <a:off x="10068144" y="2159209"/>
            <a:ext cx="435772" cy="319352"/>
          </a:xfrm>
          <a:custGeom>
            <a:rect b="b" l="l" r="r" t="t"/>
            <a:pathLst>
              <a:path extrusionOk="0" h="2380886" w="3248842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Google Shape;1344;p62"/>
          <p:cNvSpPr/>
          <p:nvPr/>
        </p:nvSpPr>
        <p:spPr>
          <a:xfrm>
            <a:off x="7999404" y="2185847"/>
            <a:ext cx="346396" cy="266079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5" name="Google Shape;1345;p62"/>
          <p:cNvSpPr/>
          <p:nvPr/>
        </p:nvSpPr>
        <p:spPr>
          <a:xfrm>
            <a:off x="5919912" y="2166923"/>
            <a:ext cx="352176" cy="303924"/>
          </a:xfrm>
          <a:custGeom>
            <a:rect b="b" l="l" r="r" t="t"/>
            <a:pathLst>
              <a:path extrusionOk="0" h="2796091" w="3240006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63"/>
          <p:cNvSpPr txBox="1"/>
          <p:nvPr/>
        </p:nvSpPr>
        <p:spPr>
          <a:xfrm>
            <a:off x="4020761" y="6147443"/>
            <a:ext cx="415047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PowerPoint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Google Shape;1351;p63"/>
          <p:cNvSpPr txBox="1"/>
          <p:nvPr/>
        </p:nvSpPr>
        <p:spPr>
          <a:xfrm>
            <a:off x="1995202" y="4094105"/>
            <a:ext cx="7943179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Awesome Presentation</a:t>
            </a:r>
            <a:endParaRPr b="1" sz="4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Google Shape;1352;p63"/>
          <p:cNvSpPr txBox="1"/>
          <p:nvPr/>
        </p:nvSpPr>
        <p:spPr>
          <a:xfrm>
            <a:off x="4252799" y="4836944"/>
            <a:ext cx="3427984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3600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Simple PowerPoint</a:t>
            </a: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Google Shape;1353;p63"/>
          <p:cNvSpPr txBox="1"/>
          <p:nvPr/>
        </p:nvSpPr>
        <p:spPr>
          <a:xfrm>
            <a:off x="1010584" y="5350278"/>
            <a:ext cx="101708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</a:t>
            </a:r>
            <a:endParaRPr/>
          </a:p>
        </p:txBody>
      </p:sp>
      <p:sp>
        <p:nvSpPr>
          <p:cNvPr id="1354" name="Google Shape;1354;p63"/>
          <p:cNvSpPr/>
          <p:nvPr>
            <p:ph idx="2" type="pic"/>
          </p:nvPr>
        </p:nvSpPr>
        <p:spPr>
          <a:xfrm>
            <a:off x="648128" y="258417"/>
            <a:ext cx="10895743" cy="368741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64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1360" name="Google Shape;1360;p64"/>
          <p:cNvSpPr/>
          <p:nvPr/>
        </p:nvSpPr>
        <p:spPr>
          <a:xfrm>
            <a:off x="976647" y="1758467"/>
            <a:ext cx="1344271" cy="1344271"/>
          </a:xfrm>
          <a:prstGeom prst="roundRect">
            <a:avLst>
              <a:gd fmla="val 10715" name="adj"/>
            </a:avLst>
          </a:prstGeom>
          <a:solidFill>
            <a:schemeClr val="lt1"/>
          </a:solidFill>
          <a:ln cap="flat" cmpd="sng" w="444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1" name="Google Shape;1361;p64"/>
          <p:cNvSpPr/>
          <p:nvPr/>
        </p:nvSpPr>
        <p:spPr>
          <a:xfrm>
            <a:off x="3985222" y="4738562"/>
            <a:ext cx="1344271" cy="1344271"/>
          </a:xfrm>
          <a:prstGeom prst="roundRect">
            <a:avLst>
              <a:gd fmla="val 10715" name="adj"/>
            </a:avLst>
          </a:prstGeom>
          <a:solidFill>
            <a:schemeClr val="lt1"/>
          </a:solidFill>
          <a:ln cap="flat" cmpd="sng" w="444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2" name="Google Shape;1362;p64"/>
          <p:cNvSpPr/>
          <p:nvPr/>
        </p:nvSpPr>
        <p:spPr>
          <a:xfrm>
            <a:off x="2483026" y="1758467"/>
            <a:ext cx="1344271" cy="1344271"/>
          </a:xfrm>
          <a:prstGeom prst="roundRect">
            <a:avLst>
              <a:gd fmla="val 10715" name="adj"/>
            </a:avLst>
          </a:prstGeom>
          <a:solidFill>
            <a:schemeClr val="lt1"/>
          </a:solidFill>
          <a:ln cap="flat" cmpd="sng" w="444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3" name="Google Shape;1363;p64"/>
          <p:cNvSpPr/>
          <p:nvPr/>
        </p:nvSpPr>
        <p:spPr>
          <a:xfrm>
            <a:off x="2483026" y="4738562"/>
            <a:ext cx="1344271" cy="1344271"/>
          </a:xfrm>
          <a:prstGeom prst="roundRect">
            <a:avLst>
              <a:gd fmla="val 10715" name="adj"/>
            </a:avLst>
          </a:prstGeom>
          <a:solidFill>
            <a:schemeClr val="lt1"/>
          </a:solidFill>
          <a:ln cap="flat" cmpd="sng" w="444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4" name="Google Shape;1364;p64"/>
          <p:cNvSpPr/>
          <p:nvPr/>
        </p:nvSpPr>
        <p:spPr>
          <a:xfrm>
            <a:off x="3985222" y="3248514"/>
            <a:ext cx="1344271" cy="1344271"/>
          </a:xfrm>
          <a:prstGeom prst="roundRect">
            <a:avLst>
              <a:gd fmla="val 10715" name="adj"/>
            </a:avLst>
          </a:prstGeom>
          <a:solidFill>
            <a:schemeClr val="lt1"/>
          </a:solidFill>
          <a:ln cap="flat" cmpd="sng" w="444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5" name="Google Shape;1365;p64"/>
          <p:cNvSpPr/>
          <p:nvPr/>
        </p:nvSpPr>
        <p:spPr>
          <a:xfrm>
            <a:off x="985016" y="3248514"/>
            <a:ext cx="1344271" cy="1344271"/>
          </a:xfrm>
          <a:prstGeom prst="roundRect">
            <a:avLst>
              <a:gd fmla="val 10715" name="adj"/>
            </a:avLst>
          </a:prstGeom>
          <a:solidFill>
            <a:schemeClr val="lt1"/>
          </a:solidFill>
          <a:ln cap="flat" cmpd="sng" w="444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6" name="Google Shape;1366;p64"/>
          <p:cNvSpPr/>
          <p:nvPr/>
        </p:nvSpPr>
        <p:spPr>
          <a:xfrm>
            <a:off x="2483026" y="3248514"/>
            <a:ext cx="1344271" cy="1344271"/>
          </a:xfrm>
          <a:prstGeom prst="roundRect">
            <a:avLst>
              <a:gd fmla="val 10715" name="adj"/>
            </a:avLst>
          </a:prstGeom>
          <a:solidFill>
            <a:schemeClr val="lt1"/>
          </a:solidFill>
          <a:ln cap="flat" cmpd="sng" w="444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7" name="Google Shape;1367;p64"/>
          <p:cNvGrpSpPr/>
          <p:nvPr/>
        </p:nvGrpSpPr>
        <p:grpSpPr>
          <a:xfrm>
            <a:off x="1070024" y="1950421"/>
            <a:ext cx="1187957" cy="960360"/>
            <a:chOff x="3255230" y="2026427"/>
            <a:chExt cx="1352083" cy="960360"/>
          </a:xfrm>
        </p:grpSpPr>
        <p:sp>
          <p:nvSpPr>
            <p:cNvPr id="1368" name="Google Shape;1368;p64"/>
            <p:cNvSpPr txBox="1"/>
            <p:nvPr/>
          </p:nvSpPr>
          <p:spPr>
            <a:xfrm>
              <a:off x="3255230" y="2026427"/>
              <a:ext cx="135208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64"/>
            <p:cNvSpPr txBox="1"/>
            <p:nvPr/>
          </p:nvSpPr>
          <p:spPr>
            <a:xfrm>
              <a:off x="3255230" y="2340456"/>
              <a:ext cx="135208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Simple PowerPoint Presentation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0" name="Google Shape;1370;p64"/>
          <p:cNvGrpSpPr/>
          <p:nvPr/>
        </p:nvGrpSpPr>
        <p:grpSpPr>
          <a:xfrm>
            <a:off x="4038060" y="4915297"/>
            <a:ext cx="1238594" cy="960360"/>
            <a:chOff x="3255230" y="2026427"/>
            <a:chExt cx="1352083" cy="960360"/>
          </a:xfrm>
        </p:grpSpPr>
        <p:sp>
          <p:nvSpPr>
            <p:cNvPr id="1371" name="Google Shape;1371;p64"/>
            <p:cNvSpPr txBox="1"/>
            <p:nvPr/>
          </p:nvSpPr>
          <p:spPr>
            <a:xfrm>
              <a:off x="3255230" y="2026427"/>
              <a:ext cx="135208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64"/>
            <p:cNvSpPr txBox="1"/>
            <p:nvPr/>
          </p:nvSpPr>
          <p:spPr>
            <a:xfrm>
              <a:off x="3255230" y="2340456"/>
              <a:ext cx="135208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Simple PowerPoint Presentation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3" name="Google Shape;1373;p64"/>
          <p:cNvGrpSpPr/>
          <p:nvPr/>
        </p:nvGrpSpPr>
        <p:grpSpPr>
          <a:xfrm>
            <a:off x="5621168" y="1816538"/>
            <a:ext cx="5703324" cy="923330"/>
            <a:chOff x="3017859" y="4283314"/>
            <a:chExt cx="2596222" cy="923330"/>
          </a:xfrm>
        </p:grpSpPr>
        <p:sp>
          <p:nvSpPr>
            <p:cNvPr id="1374" name="Google Shape;1374;p64"/>
            <p:cNvSpPr txBox="1"/>
            <p:nvPr/>
          </p:nvSpPr>
          <p:spPr>
            <a:xfrm>
              <a:off x="3021856" y="4560313"/>
              <a:ext cx="259222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Get a modern PowerPoint  Presentation that is beautifully designed. Easy to change colors, photos and Text.   </a:t>
              </a:r>
              <a:endParaRPr/>
            </a:p>
          </p:txBody>
        </p:sp>
        <p:sp>
          <p:nvSpPr>
            <p:cNvPr id="1375" name="Google Shape;1375;p64"/>
            <p:cNvSpPr txBox="1"/>
            <p:nvPr/>
          </p:nvSpPr>
          <p:spPr>
            <a:xfrm>
              <a:off x="3017859" y="4283314"/>
              <a:ext cx="259622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6" name="Google Shape;1376;p64"/>
          <p:cNvGrpSpPr/>
          <p:nvPr/>
        </p:nvGrpSpPr>
        <p:grpSpPr>
          <a:xfrm>
            <a:off x="5621168" y="2914078"/>
            <a:ext cx="5703324" cy="923330"/>
            <a:chOff x="3017859" y="4283314"/>
            <a:chExt cx="2596222" cy="923330"/>
          </a:xfrm>
        </p:grpSpPr>
        <p:sp>
          <p:nvSpPr>
            <p:cNvPr id="1377" name="Google Shape;1377;p64"/>
            <p:cNvSpPr txBox="1"/>
            <p:nvPr/>
          </p:nvSpPr>
          <p:spPr>
            <a:xfrm>
              <a:off x="3021856" y="4560313"/>
              <a:ext cx="259222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Get a modern PowerPoint  Presentation that is beautifully designed. Easy to change colors, photos and Text.</a:t>
              </a:r>
              <a:endParaRPr/>
            </a:p>
          </p:txBody>
        </p:sp>
        <p:sp>
          <p:nvSpPr>
            <p:cNvPr id="1378" name="Google Shape;1378;p64"/>
            <p:cNvSpPr txBox="1"/>
            <p:nvPr/>
          </p:nvSpPr>
          <p:spPr>
            <a:xfrm>
              <a:off x="3017859" y="4283314"/>
              <a:ext cx="25701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9" name="Google Shape;1379;p64"/>
          <p:cNvGrpSpPr/>
          <p:nvPr/>
        </p:nvGrpSpPr>
        <p:grpSpPr>
          <a:xfrm>
            <a:off x="5621168" y="4011618"/>
            <a:ext cx="5703324" cy="923330"/>
            <a:chOff x="3017859" y="4283314"/>
            <a:chExt cx="2596222" cy="923330"/>
          </a:xfrm>
        </p:grpSpPr>
        <p:sp>
          <p:nvSpPr>
            <p:cNvPr id="1380" name="Google Shape;1380;p64"/>
            <p:cNvSpPr txBox="1"/>
            <p:nvPr/>
          </p:nvSpPr>
          <p:spPr>
            <a:xfrm>
              <a:off x="3021856" y="4560313"/>
              <a:ext cx="259222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Get a modern PowerPoint  Presentation that is beautifully designed. Easy to change colors, photos and Text.</a:t>
              </a:r>
              <a:endParaRPr/>
            </a:p>
          </p:txBody>
        </p:sp>
        <p:sp>
          <p:nvSpPr>
            <p:cNvPr id="1381" name="Google Shape;1381;p64"/>
            <p:cNvSpPr txBox="1"/>
            <p:nvPr/>
          </p:nvSpPr>
          <p:spPr>
            <a:xfrm>
              <a:off x="3017859" y="4283314"/>
              <a:ext cx="259622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2" name="Google Shape;1382;p64"/>
          <p:cNvGrpSpPr/>
          <p:nvPr/>
        </p:nvGrpSpPr>
        <p:grpSpPr>
          <a:xfrm>
            <a:off x="5621168" y="5109157"/>
            <a:ext cx="5703324" cy="923330"/>
            <a:chOff x="3017859" y="4283314"/>
            <a:chExt cx="2596222" cy="923330"/>
          </a:xfrm>
        </p:grpSpPr>
        <p:sp>
          <p:nvSpPr>
            <p:cNvPr id="1383" name="Google Shape;1383;p64"/>
            <p:cNvSpPr txBox="1"/>
            <p:nvPr/>
          </p:nvSpPr>
          <p:spPr>
            <a:xfrm>
              <a:off x="3021856" y="4560313"/>
              <a:ext cx="259222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Get a modern PowerPoint  Presentation that is beautifully designed. Easy to change colors, photos and Text.</a:t>
              </a:r>
              <a:endParaRPr/>
            </a:p>
          </p:txBody>
        </p:sp>
        <p:sp>
          <p:nvSpPr>
            <p:cNvPr id="1384" name="Google Shape;1384;p64"/>
            <p:cNvSpPr txBox="1"/>
            <p:nvPr/>
          </p:nvSpPr>
          <p:spPr>
            <a:xfrm>
              <a:off x="3017859" y="4283314"/>
              <a:ext cx="259622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5" name="Google Shape;1385;p64"/>
          <p:cNvSpPr/>
          <p:nvPr/>
        </p:nvSpPr>
        <p:spPr>
          <a:xfrm>
            <a:off x="2919194" y="5223074"/>
            <a:ext cx="439997" cy="441994"/>
          </a:xfrm>
          <a:custGeom>
            <a:rect b="b" l="l" r="r" t="t"/>
            <a:pathLst>
              <a:path extrusionOk="0" h="373588" w="371900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6" name="Google Shape;1386;p64"/>
          <p:cNvSpPr/>
          <p:nvPr/>
        </p:nvSpPr>
        <p:spPr>
          <a:xfrm rot="9900000">
            <a:off x="2967014" y="3701995"/>
            <a:ext cx="514894" cy="437304"/>
          </a:xfrm>
          <a:custGeom>
            <a:rect b="b" l="l" r="r" t="t"/>
            <a:pathLst>
              <a:path extrusionOk="0" h="2472345" w="2911009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7" name="Google Shape;1387;p64"/>
          <p:cNvSpPr/>
          <p:nvPr/>
        </p:nvSpPr>
        <p:spPr>
          <a:xfrm>
            <a:off x="1410864" y="3685711"/>
            <a:ext cx="506275" cy="423205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8" name="Google Shape;1388;p64"/>
          <p:cNvSpPr/>
          <p:nvPr/>
        </p:nvSpPr>
        <p:spPr>
          <a:xfrm>
            <a:off x="2930282" y="2166846"/>
            <a:ext cx="457913" cy="395174"/>
          </a:xfrm>
          <a:custGeom>
            <a:rect b="b" l="l" r="r" t="t"/>
            <a:pathLst>
              <a:path extrusionOk="0" h="2796091" w="3240006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9" name="Google Shape;1389;p64"/>
          <p:cNvSpPr/>
          <p:nvPr/>
        </p:nvSpPr>
        <p:spPr>
          <a:xfrm>
            <a:off x="4399909" y="3685710"/>
            <a:ext cx="514895" cy="407084"/>
          </a:xfrm>
          <a:custGeom>
            <a:rect b="b" l="l" r="r" t="t"/>
            <a:pathLst>
              <a:path extrusionOk="0" h="2545072" w="3219104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Timeline Style</a:t>
            </a:r>
            <a:endParaRPr/>
          </a:p>
        </p:txBody>
      </p:sp>
      <p:grpSp>
        <p:nvGrpSpPr>
          <p:cNvPr id="123" name="Google Shape;123;p29"/>
          <p:cNvGrpSpPr/>
          <p:nvPr/>
        </p:nvGrpSpPr>
        <p:grpSpPr>
          <a:xfrm flipH="1" rot="10800000">
            <a:off x="905348" y="3738475"/>
            <a:ext cx="10381304" cy="371649"/>
            <a:chOff x="1763688" y="3097535"/>
            <a:chExt cx="6840760" cy="371649"/>
          </a:xfrm>
        </p:grpSpPr>
        <p:sp>
          <p:nvSpPr>
            <p:cNvPr id="124" name="Google Shape;124;p29"/>
            <p:cNvSpPr/>
            <p:nvPr/>
          </p:nvSpPr>
          <p:spPr>
            <a:xfrm rot="10800000">
              <a:off x="1763688" y="3097535"/>
              <a:ext cx="1368152" cy="256208"/>
            </a:xfrm>
            <a:custGeom>
              <a:rect b="b" l="l" r="r" t="t"/>
              <a:pathLst>
                <a:path extrusionOk="0" h="256208" w="1008112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9"/>
            <p:cNvSpPr/>
            <p:nvPr/>
          </p:nvSpPr>
          <p:spPr>
            <a:xfrm>
              <a:off x="3131840" y="3212976"/>
              <a:ext cx="1368152" cy="256208"/>
            </a:xfrm>
            <a:custGeom>
              <a:rect b="b" l="l" r="r" t="t"/>
              <a:pathLst>
                <a:path extrusionOk="0" h="256208" w="1008112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9"/>
            <p:cNvSpPr/>
            <p:nvPr/>
          </p:nvSpPr>
          <p:spPr>
            <a:xfrm rot="10800000">
              <a:off x="4499992" y="3097535"/>
              <a:ext cx="1368152" cy="256208"/>
            </a:xfrm>
            <a:custGeom>
              <a:rect b="b" l="l" r="r" t="t"/>
              <a:pathLst>
                <a:path extrusionOk="0" h="256208" w="1008112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9"/>
            <p:cNvSpPr/>
            <p:nvPr/>
          </p:nvSpPr>
          <p:spPr>
            <a:xfrm>
              <a:off x="5868144" y="3212976"/>
              <a:ext cx="1368152" cy="256208"/>
            </a:xfrm>
            <a:custGeom>
              <a:rect b="b" l="l" r="r" t="t"/>
              <a:pathLst>
                <a:path extrusionOk="0" h="256208" w="1008112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9"/>
            <p:cNvSpPr/>
            <p:nvPr/>
          </p:nvSpPr>
          <p:spPr>
            <a:xfrm rot="10800000">
              <a:off x="7236296" y="3097535"/>
              <a:ext cx="1368152" cy="256208"/>
            </a:xfrm>
            <a:custGeom>
              <a:rect b="b" l="l" r="r" t="t"/>
              <a:pathLst>
                <a:path extrusionOk="0" h="256208" w="1008112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" name="Google Shape;129;p29"/>
          <p:cNvGrpSpPr/>
          <p:nvPr/>
        </p:nvGrpSpPr>
        <p:grpSpPr>
          <a:xfrm>
            <a:off x="2797520" y="1693840"/>
            <a:ext cx="2444438" cy="1529990"/>
            <a:chOff x="1584354" y="1798147"/>
            <a:chExt cx="2444438" cy="1529990"/>
          </a:xfrm>
        </p:grpSpPr>
        <p:sp>
          <p:nvSpPr>
            <p:cNvPr id="130" name="Google Shape;130;p29"/>
            <p:cNvSpPr/>
            <p:nvPr/>
          </p:nvSpPr>
          <p:spPr>
            <a:xfrm>
              <a:off x="1584355" y="1798147"/>
              <a:ext cx="2444437" cy="1321378"/>
            </a:xfrm>
            <a:prstGeom prst="roundRect">
              <a:avLst>
                <a:gd fmla="val 5845" name="adj"/>
              </a:avLst>
            </a:prstGeom>
            <a:solidFill>
              <a:schemeClr val="lt1"/>
            </a:solidFill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9"/>
            <p:cNvSpPr/>
            <p:nvPr/>
          </p:nvSpPr>
          <p:spPr>
            <a:xfrm rot="10800000">
              <a:off x="1584354" y="2666850"/>
              <a:ext cx="2444437" cy="452673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9"/>
            <p:cNvSpPr/>
            <p:nvPr/>
          </p:nvSpPr>
          <p:spPr>
            <a:xfrm rot="10800000">
              <a:off x="2682071" y="3113479"/>
              <a:ext cx="249004" cy="21465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29"/>
          <p:cNvSpPr/>
          <p:nvPr/>
        </p:nvSpPr>
        <p:spPr>
          <a:xfrm>
            <a:off x="3283753" y="2547507"/>
            <a:ext cx="14719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2020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29"/>
          <p:cNvGrpSpPr/>
          <p:nvPr/>
        </p:nvGrpSpPr>
        <p:grpSpPr>
          <a:xfrm rot="10800000">
            <a:off x="713715" y="4509327"/>
            <a:ext cx="2444438" cy="1529990"/>
            <a:chOff x="1584354" y="1798147"/>
            <a:chExt cx="2444438" cy="1529990"/>
          </a:xfrm>
        </p:grpSpPr>
        <p:sp>
          <p:nvSpPr>
            <p:cNvPr id="135" name="Google Shape;135;p29"/>
            <p:cNvSpPr/>
            <p:nvPr/>
          </p:nvSpPr>
          <p:spPr>
            <a:xfrm>
              <a:off x="1584355" y="1798147"/>
              <a:ext cx="2444437" cy="1321378"/>
            </a:xfrm>
            <a:prstGeom prst="roundRect">
              <a:avLst>
                <a:gd fmla="val 5845" name="adj"/>
              </a:avLst>
            </a:prstGeom>
            <a:solidFill>
              <a:schemeClr val="lt1"/>
            </a:solidFill>
            <a:ln cap="flat" cmpd="sng" w="381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9"/>
            <p:cNvSpPr/>
            <p:nvPr/>
          </p:nvSpPr>
          <p:spPr>
            <a:xfrm rot="10800000">
              <a:off x="1584354" y="2666850"/>
              <a:ext cx="2444437" cy="452673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6"/>
            </a:solidFill>
            <a:ln cap="flat" cmpd="sng" w="381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9"/>
            <p:cNvSpPr/>
            <p:nvPr/>
          </p:nvSpPr>
          <p:spPr>
            <a:xfrm rot="10800000">
              <a:off x="2682071" y="3113479"/>
              <a:ext cx="249004" cy="214658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 cap="flat" cmpd="sng" w="381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29"/>
          <p:cNvSpPr/>
          <p:nvPr/>
        </p:nvSpPr>
        <p:spPr>
          <a:xfrm>
            <a:off x="1199948" y="4732422"/>
            <a:ext cx="14719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2019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29"/>
          <p:cNvGrpSpPr/>
          <p:nvPr/>
        </p:nvGrpSpPr>
        <p:grpSpPr>
          <a:xfrm rot="10800000">
            <a:off x="4873781" y="4509327"/>
            <a:ext cx="2444438" cy="1529990"/>
            <a:chOff x="1584354" y="1798147"/>
            <a:chExt cx="2444438" cy="1529990"/>
          </a:xfrm>
        </p:grpSpPr>
        <p:sp>
          <p:nvSpPr>
            <p:cNvPr id="140" name="Google Shape;140;p29"/>
            <p:cNvSpPr/>
            <p:nvPr/>
          </p:nvSpPr>
          <p:spPr>
            <a:xfrm>
              <a:off x="1584355" y="1798147"/>
              <a:ext cx="2444437" cy="1321378"/>
            </a:xfrm>
            <a:prstGeom prst="roundRect">
              <a:avLst>
                <a:gd fmla="val 5845" name="adj"/>
              </a:avLst>
            </a:prstGeom>
            <a:solidFill>
              <a:schemeClr val="lt1"/>
            </a:solidFill>
            <a:ln cap="flat" cmpd="sng" w="381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9"/>
            <p:cNvSpPr/>
            <p:nvPr/>
          </p:nvSpPr>
          <p:spPr>
            <a:xfrm rot="10800000">
              <a:off x="1584354" y="2666850"/>
              <a:ext cx="2444437" cy="452673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2"/>
            </a:solidFill>
            <a:ln cap="flat" cmpd="sng" w="381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9"/>
            <p:cNvSpPr/>
            <p:nvPr/>
          </p:nvSpPr>
          <p:spPr>
            <a:xfrm rot="10800000">
              <a:off x="2682071" y="3113479"/>
              <a:ext cx="249004" cy="214658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 cap="flat" cmpd="sng" w="381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29"/>
          <p:cNvSpPr/>
          <p:nvPr/>
        </p:nvSpPr>
        <p:spPr>
          <a:xfrm>
            <a:off x="5360014" y="4732422"/>
            <a:ext cx="14719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29"/>
          <p:cNvGrpSpPr/>
          <p:nvPr/>
        </p:nvGrpSpPr>
        <p:grpSpPr>
          <a:xfrm rot="10800000">
            <a:off x="9033847" y="4509327"/>
            <a:ext cx="2444438" cy="1529990"/>
            <a:chOff x="1584354" y="1798147"/>
            <a:chExt cx="2444438" cy="1529990"/>
          </a:xfrm>
        </p:grpSpPr>
        <p:sp>
          <p:nvSpPr>
            <p:cNvPr id="145" name="Google Shape;145;p29"/>
            <p:cNvSpPr/>
            <p:nvPr/>
          </p:nvSpPr>
          <p:spPr>
            <a:xfrm>
              <a:off x="1584355" y="1798147"/>
              <a:ext cx="2444437" cy="1321378"/>
            </a:xfrm>
            <a:prstGeom prst="roundRect">
              <a:avLst>
                <a:gd fmla="val 5845" name="adj"/>
              </a:avLst>
            </a:prstGeom>
            <a:solidFill>
              <a:schemeClr val="lt1"/>
            </a:solidFill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9"/>
            <p:cNvSpPr/>
            <p:nvPr/>
          </p:nvSpPr>
          <p:spPr>
            <a:xfrm rot="10800000">
              <a:off x="1584354" y="2666850"/>
              <a:ext cx="2444437" cy="452673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9"/>
            <p:cNvSpPr/>
            <p:nvPr/>
          </p:nvSpPr>
          <p:spPr>
            <a:xfrm rot="10800000">
              <a:off x="2682071" y="3113479"/>
              <a:ext cx="249004" cy="214658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29"/>
          <p:cNvSpPr/>
          <p:nvPr/>
        </p:nvSpPr>
        <p:spPr>
          <a:xfrm>
            <a:off x="9520080" y="4732422"/>
            <a:ext cx="14719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2023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29"/>
          <p:cNvGrpSpPr/>
          <p:nvPr/>
        </p:nvGrpSpPr>
        <p:grpSpPr>
          <a:xfrm>
            <a:off x="6950041" y="1693840"/>
            <a:ext cx="2444438" cy="1529990"/>
            <a:chOff x="1584354" y="1798147"/>
            <a:chExt cx="2444438" cy="1529990"/>
          </a:xfrm>
        </p:grpSpPr>
        <p:sp>
          <p:nvSpPr>
            <p:cNvPr id="150" name="Google Shape;150;p29"/>
            <p:cNvSpPr/>
            <p:nvPr/>
          </p:nvSpPr>
          <p:spPr>
            <a:xfrm>
              <a:off x="1584355" y="1798147"/>
              <a:ext cx="2444437" cy="1321378"/>
            </a:xfrm>
            <a:prstGeom prst="roundRect">
              <a:avLst>
                <a:gd fmla="val 5845" name="adj"/>
              </a:avLst>
            </a:prstGeom>
            <a:solidFill>
              <a:schemeClr val="lt1"/>
            </a:solidFill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9"/>
            <p:cNvSpPr/>
            <p:nvPr/>
          </p:nvSpPr>
          <p:spPr>
            <a:xfrm rot="10800000">
              <a:off x="1584354" y="2666850"/>
              <a:ext cx="2444437" cy="452673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9"/>
            <p:cNvSpPr/>
            <p:nvPr/>
          </p:nvSpPr>
          <p:spPr>
            <a:xfrm rot="10800000">
              <a:off x="2682071" y="3113479"/>
              <a:ext cx="249004" cy="214658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29"/>
          <p:cNvSpPr/>
          <p:nvPr/>
        </p:nvSpPr>
        <p:spPr>
          <a:xfrm>
            <a:off x="7436274" y="2547507"/>
            <a:ext cx="14719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2022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29"/>
          <p:cNvCxnSpPr>
            <a:stCxn id="132" idx="0"/>
          </p:cNvCxnSpPr>
          <p:nvPr/>
        </p:nvCxnSpPr>
        <p:spPr>
          <a:xfrm>
            <a:off x="4019739" y="3223830"/>
            <a:ext cx="0" cy="630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" name="Google Shape;155;p29"/>
          <p:cNvCxnSpPr/>
          <p:nvPr/>
        </p:nvCxnSpPr>
        <p:spPr>
          <a:xfrm>
            <a:off x="8173770" y="3223830"/>
            <a:ext cx="0" cy="630085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6" name="Google Shape;156;p29"/>
          <p:cNvCxnSpPr/>
          <p:nvPr/>
        </p:nvCxnSpPr>
        <p:spPr>
          <a:xfrm>
            <a:off x="1935933" y="3994683"/>
            <a:ext cx="0" cy="630085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7" name="Google Shape;157;p29"/>
          <p:cNvCxnSpPr/>
          <p:nvPr/>
        </p:nvCxnSpPr>
        <p:spPr>
          <a:xfrm>
            <a:off x="6089964" y="3994683"/>
            <a:ext cx="0" cy="630085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" name="Google Shape;158;p29"/>
          <p:cNvCxnSpPr/>
          <p:nvPr/>
        </p:nvCxnSpPr>
        <p:spPr>
          <a:xfrm>
            <a:off x="10262103" y="3994683"/>
            <a:ext cx="0" cy="630085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59" name="Google Shape;159;p29"/>
          <p:cNvGrpSpPr/>
          <p:nvPr/>
        </p:nvGrpSpPr>
        <p:grpSpPr>
          <a:xfrm>
            <a:off x="886257" y="5222928"/>
            <a:ext cx="2092508" cy="769442"/>
            <a:chOff x="1829656" y="4528906"/>
            <a:chExt cx="2691170" cy="769442"/>
          </a:xfrm>
        </p:grpSpPr>
        <p:sp>
          <p:nvSpPr>
            <p:cNvPr id="160" name="Google Shape;160;p29"/>
            <p:cNvSpPr txBox="1"/>
            <p:nvPr/>
          </p:nvSpPr>
          <p:spPr>
            <a:xfrm>
              <a:off x="1829656" y="4836683"/>
              <a:ext cx="26911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9"/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" name="Google Shape;162;p29"/>
          <p:cNvGrpSpPr/>
          <p:nvPr/>
        </p:nvGrpSpPr>
        <p:grpSpPr>
          <a:xfrm>
            <a:off x="5049518" y="5220555"/>
            <a:ext cx="2092508" cy="769442"/>
            <a:chOff x="1829656" y="4528906"/>
            <a:chExt cx="2691170" cy="769442"/>
          </a:xfrm>
        </p:grpSpPr>
        <p:sp>
          <p:nvSpPr>
            <p:cNvPr id="163" name="Google Shape;163;p29"/>
            <p:cNvSpPr txBox="1"/>
            <p:nvPr/>
          </p:nvSpPr>
          <p:spPr>
            <a:xfrm>
              <a:off x="1829656" y="4836683"/>
              <a:ext cx="26911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9"/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29"/>
          <p:cNvGrpSpPr/>
          <p:nvPr/>
        </p:nvGrpSpPr>
        <p:grpSpPr>
          <a:xfrm>
            <a:off x="9212779" y="5218182"/>
            <a:ext cx="2092508" cy="769442"/>
            <a:chOff x="1829656" y="4528906"/>
            <a:chExt cx="2691170" cy="769442"/>
          </a:xfrm>
        </p:grpSpPr>
        <p:sp>
          <p:nvSpPr>
            <p:cNvPr id="166" name="Google Shape;166;p29"/>
            <p:cNvSpPr txBox="1"/>
            <p:nvPr/>
          </p:nvSpPr>
          <p:spPr>
            <a:xfrm>
              <a:off x="1829656" y="4836683"/>
              <a:ext cx="26911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9"/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29"/>
          <p:cNvGrpSpPr/>
          <p:nvPr/>
        </p:nvGrpSpPr>
        <p:grpSpPr>
          <a:xfrm>
            <a:off x="2969712" y="1750457"/>
            <a:ext cx="2092508" cy="769442"/>
            <a:chOff x="1829656" y="4528906"/>
            <a:chExt cx="2691170" cy="769442"/>
          </a:xfrm>
        </p:grpSpPr>
        <p:sp>
          <p:nvSpPr>
            <p:cNvPr id="169" name="Google Shape;169;p29"/>
            <p:cNvSpPr txBox="1"/>
            <p:nvPr/>
          </p:nvSpPr>
          <p:spPr>
            <a:xfrm>
              <a:off x="1829656" y="4836683"/>
              <a:ext cx="26911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9"/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29"/>
          <p:cNvGrpSpPr/>
          <p:nvPr/>
        </p:nvGrpSpPr>
        <p:grpSpPr>
          <a:xfrm>
            <a:off x="7132973" y="1748084"/>
            <a:ext cx="2092508" cy="769442"/>
            <a:chOff x="1829656" y="4528906"/>
            <a:chExt cx="2691170" cy="769442"/>
          </a:xfrm>
        </p:grpSpPr>
        <p:sp>
          <p:nvSpPr>
            <p:cNvPr id="172" name="Google Shape;172;p29"/>
            <p:cNvSpPr txBox="1"/>
            <p:nvPr/>
          </p:nvSpPr>
          <p:spPr>
            <a:xfrm>
              <a:off x="1829656" y="4836683"/>
              <a:ext cx="26911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9"/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65"/>
          <p:cNvSpPr/>
          <p:nvPr/>
        </p:nvSpPr>
        <p:spPr>
          <a:xfrm rot="-1800000">
            <a:off x="9125870" y="1724219"/>
            <a:ext cx="1946702" cy="169996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635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p65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1396" name="Google Shape;1396;p65"/>
          <p:cNvSpPr/>
          <p:nvPr/>
        </p:nvSpPr>
        <p:spPr>
          <a:xfrm rot="-1800000">
            <a:off x="7582080" y="2582431"/>
            <a:ext cx="1946702" cy="169996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635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Google Shape;1397;p65"/>
          <p:cNvSpPr/>
          <p:nvPr/>
        </p:nvSpPr>
        <p:spPr>
          <a:xfrm rot="-1800000">
            <a:off x="6038290" y="3440643"/>
            <a:ext cx="1946702" cy="169996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635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65"/>
          <p:cNvSpPr/>
          <p:nvPr/>
        </p:nvSpPr>
        <p:spPr>
          <a:xfrm rot="-1800000">
            <a:off x="4494502" y="4305255"/>
            <a:ext cx="1946702" cy="169996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9" name="Google Shape;1399;p65"/>
          <p:cNvGrpSpPr/>
          <p:nvPr/>
        </p:nvGrpSpPr>
        <p:grpSpPr>
          <a:xfrm>
            <a:off x="1454493" y="1913027"/>
            <a:ext cx="5491696" cy="702832"/>
            <a:chOff x="2551705" y="4319146"/>
            <a:chExt cx="3683695" cy="702832"/>
          </a:xfrm>
        </p:grpSpPr>
        <p:sp>
          <p:nvSpPr>
            <p:cNvPr id="1400" name="Google Shape;1400;p65"/>
            <p:cNvSpPr txBox="1"/>
            <p:nvPr/>
          </p:nvSpPr>
          <p:spPr>
            <a:xfrm>
              <a:off x="2551705" y="4560313"/>
              <a:ext cx="368369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65"/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2" name="Google Shape;1402;p65"/>
          <p:cNvGrpSpPr/>
          <p:nvPr/>
        </p:nvGrpSpPr>
        <p:grpSpPr>
          <a:xfrm>
            <a:off x="1454493" y="2734424"/>
            <a:ext cx="4855471" cy="702832"/>
            <a:chOff x="2551705" y="4296700"/>
            <a:chExt cx="3552136" cy="702832"/>
          </a:xfrm>
        </p:grpSpPr>
        <p:sp>
          <p:nvSpPr>
            <p:cNvPr id="1403" name="Google Shape;1403;p65"/>
            <p:cNvSpPr txBox="1"/>
            <p:nvPr/>
          </p:nvSpPr>
          <p:spPr>
            <a:xfrm>
              <a:off x="2551706" y="4537867"/>
              <a:ext cx="355213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65"/>
            <p:cNvSpPr txBox="1"/>
            <p:nvPr/>
          </p:nvSpPr>
          <p:spPr>
            <a:xfrm>
              <a:off x="2551705" y="4296700"/>
              <a:ext cx="35521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5" name="Google Shape;1405;p65"/>
          <p:cNvGrpSpPr/>
          <p:nvPr/>
        </p:nvGrpSpPr>
        <p:grpSpPr>
          <a:xfrm>
            <a:off x="1454492" y="3555819"/>
            <a:ext cx="3323020" cy="887498"/>
            <a:chOff x="2551704" y="4319146"/>
            <a:chExt cx="2894333" cy="887498"/>
          </a:xfrm>
        </p:grpSpPr>
        <p:sp>
          <p:nvSpPr>
            <p:cNvPr id="1406" name="Google Shape;1406;p65"/>
            <p:cNvSpPr txBox="1"/>
            <p:nvPr/>
          </p:nvSpPr>
          <p:spPr>
            <a:xfrm>
              <a:off x="2551705" y="4560313"/>
              <a:ext cx="289433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65"/>
            <p:cNvSpPr txBox="1"/>
            <p:nvPr/>
          </p:nvSpPr>
          <p:spPr>
            <a:xfrm>
              <a:off x="2551704" y="4319146"/>
              <a:ext cx="288589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8" name="Google Shape;1408;p65"/>
          <p:cNvGrpSpPr/>
          <p:nvPr/>
        </p:nvGrpSpPr>
        <p:grpSpPr>
          <a:xfrm>
            <a:off x="1410091" y="4552829"/>
            <a:ext cx="2303349" cy="1072164"/>
            <a:chOff x="2729836" y="4319146"/>
            <a:chExt cx="1685070" cy="1072164"/>
          </a:xfrm>
        </p:grpSpPr>
        <p:sp>
          <p:nvSpPr>
            <p:cNvPr id="1409" name="Google Shape;1409;p65"/>
            <p:cNvSpPr txBox="1"/>
            <p:nvPr/>
          </p:nvSpPr>
          <p:spPr>
            <a:xfrm>
              <a:off x="2729839" y="4560313"/>
              <a:ext cx="168506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65"/>
            <p:cNvSpPr txBox="1"/>
            <p:nvPr/>
          </p:nvSpPr>
          <p:spPr>
            <a:xfrm>
              <a:off x="2729836" y="4319146"/>
              <a:ext cx="16850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1" name="Google Shape;1411;p65"/>
          <p:cNvSpPr txBox="1"/>
          <p:nvPr/>
        </p:nvSpPr>
        <p:spPr>
          <a:xfrm rot="-1800000">
            <a:off x="4785128" y="5030739"/>
            <a:ext cx="120836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Option A</a:t>
            </a:r>
            <a:endParaRPr b="1"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p65"/>
          <p:cNvSpPr txBox="1"/>
          <p:nvPr/>
        </p:nvSpPr>
        <p:spPr>
          <a:xfrm rot="-1800000">
            <a:off x="6403843" y="4172526"/>
            <a:ext cx="11756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Option B</a:t>
            </a:r>
            <a:endParaRPr b="1"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p65"/>
          <p:cNvSpPr txBox="1"/>
          <p:nvPr/>
        </p:nvSpPr>
        <p:spPr>
          <a:xfrm rot="-1800000">
            <a:off x="7989891" y="3314314"/>
            <a:ext cx="11088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Option C</a:t>
            </a:r>
            <a:endParaRPr b="1"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Google Shape;1414;p65"/>
          <p:cNvSpPr txBox="1"/>
          <p:nvPr/>
        </p:nvSpPr>
        <p:spPr>
          <a:xfrm rot="-1800000">
            <a:off x="9509118" y="2385766"/>
            <a:ext cx="12039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Option D</a:t>
            </a:r>
            <a:endParaRPr b="1"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p65"/>
          <p:cNvSpPr/>
          <p:nvPr/>
        </p:nvSpPr>
        <p:spPr>
          <a:xfrm>
            <a:off x="952052" y="1970173"/>
            <a:ext cx="386384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6" name="Google Shape;1416;p65"/>
          <p:cNvSpPr/>
          <p:nvPr/>
        </p:nvSpPr>
        <p:spPr>
          <a:xfrm>
            <a:off x="952052" y="2798808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65"/>
          <p:cNvSpPr/>
          <p:nvPr/>
        </p:nvSpPr>
        <p:spPr>
          <a:xfrm>
            <a:off x="952052" y="3627443"/>
            <a:ext cx="386384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p65"/>
          <p:cNvSpPr/>
          <p:nvPr/>
        </p:nvSpPr>
        <p:spPr>
          <a:xfrm>
            <a:off x="952052" y="4609979"/>
            <a:ext cx="386384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65"/>
          <p:cNvSpPr/>
          <p:nvPr/>
        </p:nvSpPr>
        <p:spPr>
          <a:xfrm rot="2700000">
            <a:off x="8081805" y="4616580"/>
            <a:ext cx="352538" cy="598174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p65"/>
          <p:cNvSpPr/>
          <p:nvPr/>
        </p:nvSpPr>
        <p:spPr>
          <a:xfrm>
            <a:off x="6485217" y="5562784"/>
            <a:ext cx="451048" cy="476580"/>
          </a:xfrm>
          <a:custGeom>
            <a:rect b="b" l="l" r="r" t="t"/>
            <a:pathLst>
              <a:path extrusionOk="0" h="3240000" w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p65"/>
          <p:cNvSpPr/>
          <p:nvPr/>
        </p:nvSpPr>
        <p:spPr>
          <a:xfrm>
            <a:off x="11113705" y="2819034"/>
            <a:ext cx="453297" cy="478956"/>
          </a:xfrm>
          <a:custGeom>
            <a:rect b="b" l="l" r="r" t="t"/>
            <a:pathLst>
              <a:path extrusionOk="0" h="3240000" w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p65"/>
          <p:cNvSpPr/>
          <p:nvPr/>
        </p:nvSpPr>
        <p:spPr>
          <a:xfrm>
            <a:off x="9569630" y="3775614"/>
            <a:ext cx="458368" cy="404848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66"/>
          <p:cNvSpPr txBox="1"/>
          <p:nvPr/>
        </p:nvSpPr>
        <p:spPr>
          <a:xfrm>
            <a:off x="365129" y="436447"/>
            <a:ext cx="286575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Column  Style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8" name="Google Shape;1428;p66"/>
          <p:cNvGrpSpPr/>
          <p:nvPr/>
        </p:nvGrpSpPr>
        <p:grpSpPr>
          <a:xfrm>
            <a:off x="4948064" y="720034"/>
            <a:ext cx="6477582" cy="4115024"/>
            <a:chOff x="2153463" y="1636749"/>
            <a:chExt cx="7911017" cy="4115024"/>
          </a:xfrm>
        </p:grpSpPr>
        <p:sp>
          <p:nvSpPr>
            <p:cNvPr id="1429" name="Google Shape;1429;p66"/>
            <p:cNvSpPr txBox="1"/>
            <p:nvPr/>
          </p:nvSpPr>
          <p:spPr>
            <a:xfrm>
              <a:off x="2153463" y="1636749"/>
              <a:ext cx="7911017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You can simply impress your audience and add a unique zing and appeal to your Presentations. 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66"/>
            <p:cNvSpPr txBox="1"/>
            <p:nvPr/>
          </p:nvSpPr>
          <p:spPr>
            <a:xfrm>
              <a:off x="2153463" y="2520119"/>
              <a:ext cx="7911017" cy="3231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I hope and I believe that this Template will your Time, Money and Reputation. Get a modern PowerPoint  Presentation that is beautifully designed. Easy to change colors, photos and Text.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I hope and I believe that this Template will your Time, Money and Reputation.   </a:t>
              </a:r>
              <a:endParaRPr/>
            </a:p>
          </p:txBody>
        </p:sp>
      </p:grpSp>
      <p:sp>
        <p:nvSpPr>
          <p:cNvPr id="1431" name="Google Shape;1431;p66"/>
          <p:cNvSpPr txBox="1"/>
          <p:nvPr/>
        </p:nvSpPr>
        <p:spPr>
          <a:xfrm>
            <a:off x="4948064" y="5505823"/>
            <a:ext cx="4561696" cy="6669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DOLOR SIT AMET, CU USU AGAM INTEGRE IMPEDIT.</a:t>
            </a: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67"/>
          <p:cNvSpPr txBox="1"/>
          <p:nvPr/>
        </p:nvSpPr>
        <p:spPr>
          <a:xfrm>
            <a:off x="0" y="155259"/>
            <a:ext cx="1219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Columns  Style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7" name="Google Shape;1437;p67"/>
          <p:cNvSpPr txBox="1"/>
          <p:nvPr/>
        </p:nvSpPr>
        <p:spPr>
          <a:xfrm>
            <a:off x="683122" y="1374335"/>
            <a:ext cx="3179901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000" spcFirstLastPara="1" rIns="3600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Create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Quality Professional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Presentation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8" name="Google Shape;1438;p67"/>
          <p:cNvSpPr txBox="1"/>
          <p:nvPr/>
        </p:nvSpPr>
        <p:spPr>
          <a:xfrm>
            <a:off x="698704" y="2764539"/>
            <a:ext cx="3148736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hope and I believe that this Template will your Time, Money and Reputation.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Google Shape;1439;p67"/>
          <p:cNvSpPr txBox="1"/>
          <p:nvPr/>
        </p:nvSpPr>
        <p:spPr>
          <a:xfrm>
            <a:off x="4526631" y="1374335"/>
            <a:ext cx="3148736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 Text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I hope and I believe that this Template will your Time, Money and Reputation.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0" name="Google Shape;1440;p67"/>
          <p:cNvSpPr txBox="1"/>
          <p:nvPr/>
        </p:nvSpPr>
        <p:spPr>
          <a:xfrm>
            <a:off x="4526631" y="3947338"/>
            <a:ext cx="3148736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 Text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I hope and I believe that this Template will your Time, Money and Reputation.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Google Shape;1441;p67"/>
          <p:cNvSpPr txBox="1"/>
          <p:nvPr/>
        </p:nvSpPr>
        <p:spPr>
          <a:xfrm>
            <a:off x="8344560" y="1374335"/>
            <a:ext cx="3148736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 Text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I hope and I believe that this Template will your Time, Money and Reputation.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6" name="Google Shape;1446;p68"/>
          <p:cNvGrpSpPr/>
          <p:nvPr/>
        </p:nvGrpSpPr>
        <p:grpSpPr>
          <a:xfrm>
            <a:off x="6096000" y="2769507"/>
            <a:ext cx="6096000" cy="1318987"/>
            <a:chOff x="1" y="4959383"/>
            <a:chExt cx="12191999" cy="1318987"/>
          </a:xfrm>
        </p:grpSpPr>
        <p:sp>
          <p:nvSpPr>
            <p:cNvPr id="1447" name="Google Shape;1447;p68"/>
            <p:cNvSpPr txBox="1"/>
            <p:nvPr/>
          </p:nvSpPr>
          <p:spPr>
            <a:xfrm>
              <a:off x="1" y="4959383"/>
              <a:ext cx="12191999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THANK YOU</a:t>
              </a:r>
              <a:endParaRPr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68"/>
            <p:cNvSpPr txBox="1"/>
            <p:nvPr/>
          </p:nvSpPr>
          <p:spPr>
            <a:xfrm>
              <a:off x="51" y="5898714"/>
              <a:ext cx="12191852" cy="3796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7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Insert the Subtitle of Your Presentation</a:t>
              </a:r>
              <a:endParaRPr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69"/>
          <p:cNvSpPr txBox="1"/>
          <p:nvPr>
            <p:ph idx="1" type="body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Fully Editable Shapes</a:t>
            </a:r>
            <a:endParaRPr/>
          </a:p>
        </p:txBody>
      </p:sp>
      <p:grpSp>
        <p:nvGrpSpPr>
          <p:cNvPr id="1454" name="Google Shape;1454;p69"/>
          <p:cNvGrpSpPr/>
          <p:nvPr/>
        </p:nvGrpSpPr>
        <p:grpSpPr>
          <a:xfrm>
            <a:off x="2784465" y="3378002"/>
            <a:ext cx="1787678" cy="2978380"/>
            <a:chOff x="6984636" y="2279234"/>
            <a:chExt cx="1787678" cy="2978380"/>
          </a:xfrm>
        </p:grpSpPr>
        <p:sp>
          <p:nvSpPr>
            <p:cNvPr id="1455" name="Google Shape;1455;p69"/>
            <p:cNvSpPr/>
            <p:nvPr/>
          </p:nvSpPr>
          <p:spPr>
            <a:xfrm>
              <a:off x="6984636" y="2279234"/>
              <a:ext cx="1787678" cy="2978380"/>
            </a:xfrm>
            <a:custGeom>
              <a:rect b="b" l="l" r="r" t="t"/>
              <a:pathLst>
                <a:path extrusionOk="0" h="5882364" w="3530701">
                  <a:moveTo>
                    <a:pt x="3448241" y="5499411"/>
                  </a:moveTo>
                  <a:lnTo>
                    <a:pt x="446663" y="5877357"/>
                  </a:lnTo>
                  <a:cubicBezTo>
                    <a:pt x="291706" y="5904020"/>
                    <a:pt x="224706" y="5818948"/>
                    <a:pt x="226768" y="5746794"/>
                  </a:cubicBezTo>
                  <a:lnTo>
                    <a:pt x="0" y="287331"/>
                  </a:lnTo>
                  <a:cubicBezTo>
                    <a:pt x="6734" y="225485"/>
                    <a:pt x="0" y="108666"/>
                    <a:pt x="219896" y="101794"/>
                  </a:cubicBezTo>
                  <a:lnTo>
                    <a:pt x="3164782" y="24"/>
                  </a:lnTo>
                  <a:cubicBezTo>
                    <a:pt x="3270606" y="-1282"/>
                    <a:pt x="3328192" y="51836"/>
                    <a:pt x="3331422" y="129350"/>
                  </a:cubicBezTo>
                  <a:lnTo>
                    <a:pt x="3530702" y="5417019"/>
                  </a:lnTo>
                  <a:cubicBezTo>
                    <a:pt x="3530702" y="5462304"/>
                    <a:pt x="3493595" y="5499411"/>
                    <a:pt x="3448241" y="5499411"/>
                  </a:cubicBezTo>
                  <a:close/>
                </a:path>
              </a:pathLst>
            </a:custGeom>
            <a:solidFill>
              <a:srgbClr val="2F67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69"/>
            <p:cNvSpPr/>
            <p:nvPr/>
          </p:nvSpPr>
          <p:spPr>
            <a:xfrm>
              <a:off x="7081123" y="2456746"/>
              <a:ext cx="1651560" cy="2554216"/>
            </a:xfrm>
            <a:custGeom>
              <a:rect b="b" l="l" r="r" t="t"/>
              <a:pathLst>
                <a:path extrusionOk="0" h="5044631" w="3261866">
                  <a:moveTo>
                    <a:pt x="3261731" y="4644435"/>
                  </a:moveTo>
                  <a:cubicBezTo>
                    <a:pt x="3262968" y="4668486"/>
                    <a:pt x="3255959" y="4675702"/>
                    <a:pt x="3233763" y="4678794"/>
                  </a:cubicBezTo>
                  <a:cubicBezTo>
                    <a:pt x="2951884" y="4717826"/>
                    <a:pt x="400405" y="5019152"/>
                    <a:pt x="246616" y="5041416"/>
                  </a:cubicBezTo>
                  <a:cubicBezTo>
                    <a:pt x="201881" y="5047876"/>
                    <a:pt x="202293" y="5048563"/>
                    <a:pt x="200506" y="5004584"/>
                  </a:cubicBezTo>
                  <a:cubicBezTo>
                    <a:pt x="178448" y="4479032"/>
                    <a:pt x="15450" y="514243"/>
                    <a:pt x="126" y="161172"/>
                  </a:cubicBezTo>
                  <a:cubicBezTo>
                    <a:pt x="-1111" y="133411"/>
                    <a:pt x="6517" y="127226"/>
                    <a:pt x="32836" y="126195"/>
                  </a:cubicBezTo>
                  <a:cubicBezTo>
                    <a:pt x="367833" y="113139"/>
                    <a:pt x="2803729" y="11437"/>
                    <a:pt x="3060870" y="99"/>
                  </a:cubicBezTo>
                  <a:cubicBezTo>
                    <a:pt x="3080248" y="-726"/>
                    <a:pt x="3086089" y="3328"/>
                    <a:pt x="3086845" y="23325"/>
                  </a:cubicBezTo>
                  <a:cubicBezTo>
                    <a:pt x="3097702" y="304448"/>
                    <a:pt x="3254722" y="4509681"/>
                    <a:pt x="3261731" y="4644435"/>
                  </a:cubicBezTo>
                  <a:close/>
                </a:path>
              </a:pathLst>
            </a:custGeom>
            <a:solidFill>
              <a:srgbClr val="C2E7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69"/>
            <p:cNvSpPr/>
            <p:nvPr/>
          </p:nvSpPr>
          <p:spPr>
            <a:xfrm>
              <a:off x="7435904" y="3142827"/>
              <a:ext cx="1043179" cy="1052098"/>
            </a:xfrm>
            <a:custGeom>
              <a:rect b="b" l="l" r="r" t="t"/>
              <a:pathLst>
                <a:path extrusionOk="0" h="6855646" w="6797527">
                  <a:moveTo>
                    <a:pt x="2093370" y="5591383"/>
                  </a:moveTo>
                  <a:cubicBezTo>
                    <a:pt x="2161181" y="5593230"/>
                    <a:pt x="2217445" y="5623249"/>
                    <a:pt x="2253467" y="5685286"/>
                  </a:cubicBezTo>
                  <a:cubicBezTo>
                    <a:pt x="2289951" y="5748170"/>
                    <a:pt x="2291798" y="5814980"/>
                    <a:pt x="2252544" y="5875940"/>
                  </a:cubicBezTo>
                  <a:cubicBezTo>
                    <a:pt x="2146710" y="6040347"/>
                    <a:pt x="2029178" y="6196519"/>
                    <a:pt x="1899176" y="6342608"/>
                  </a:cubicBezTo>
                  <a:cubicBezTo>
                    <a:pt x="1830904" y="6419269"/>
                    <a:pt x="1714910" y="6422194"/>
                    <a:pt x="1638633" y="6355384"/>
                  </a:cubicBezTo>
                  <a:cubicBezTo>
                    <a:pt x="1562048" y="6288266"/>
                    <a:pt x="1549964" y="6174274"/>
                    <a:pt x="1615696" y="6095380"/>
                  </a:cubicBezTo>
                  <a:cubicBezTo>
                    <a:pt x="1730073" y="5958297"/>
                    <a:pt x="1838062" y="5816596"/>
                    <a:pt x="1938430" y="5668892"/>
                  </a:cubicBezTo>
                  <a:cubicBezTo>
                    <a:pt x="1973836" y="5617014"/>
                    <a:pt x="2026714" y="5592845"/>
                    <a:pt x="2093370" y="5591383"/>
                  </a:cubicBezTo>
                  <a:close/>
                  <a:moveTo>
                    <a:pt x="3586502" y="5588368"/>
                  </a:moveTo>
                  <a:cubicBezTo>
                    <a:pt x="3610910" y="5590845"/>
                    <a:pt x="3635420" y="5598291"/>
                    <a:pt x="3658934" y="5611087"/>
                  </a:cubicBezTo>
                  <a:cubicBezTo>
                    <a:pt x="3751759" y="5661656"/>
                    <a:pt x="3784009" y="5776033"/>
                    <a:pt x="3730131" y="5872707"/>
                  </a:cubicBezTo>
                  <a:cubicBezTo>
                    <a:pt x="3561567" y="6175352"/>
                    <a:pt x="3377224" y="6468222"/>
                    <a:pt x="3179797" y="6752856"/>
                  </a:cubicBezTo>
                  <a:cubicBezTo>
                    <a:pt x="3141543" y="6808043"/>
                    <a:pt x="3088665" y="6836676"/>
                    <a:pt x="3018007" y="6838215"/>
                  </a:cubicBezTo>
                  <a:cubicBezTo>
                    <a:pt x="2947580" y="6835367"/>
                    <a:pt x="2890314" y="6803656"/>
                    <a:pt x="2855524" y="6738232"/>
                  </a:cubicBezTo>
                  <a:cubicBezTo>
                    <a:pt x="2819194" y="6669960"/>
                    <a:pt x="2825890" y="6602842"/>
                    <a:pt x="2868455" y="6538264"/>
                  </a:cubicBezTo>
                  <a:cubicBezTo>
                    <a:pt x="2969978" y="6384017"/>
                    <a:pt x="3073040" y="6230693"/>
                    <a:pt x="3171331" y="6074445"/>
                  </a:cubicBezTo>
                  <a:cubicBezTo>
                    <a:pt x="3250532" y="5948369"/>
                    <a:pt x="3324423" y="5818906"/>
                    <a:pt x="3399238" y="5690058"/>
                  </a:cubicBezTo>
                  <a:cubicBezTo>
                    <a:pt x="3440975" y="5618246"/>
                    <a:pt x="3513279" y="5580940"/>
                    <a:pt x="3586502" y="5588368"/>
                  </a:cubicBezTo>
                  <a:close/>
                  <a:moveTo>
                    <a:pt x="1146313" y="4775343"/>
                  </a:moveTo>
                  <a:cubicBezTo>
                    <a:pt x="1170239" y="4779223"/>
                    <a:pt x="1193864" y="4787723"/>
                    <a:pt x="1215839" y="4801058"/>
                  </a:cubicBezTo>
                  <a:cubicBezTo>
                    <a:pt x="1301891" y="4853321"/>
                    <a:pt x="1333218" y="4965927"/>
                    <a:pt x="1281725" y="5053827"/>
                  </a:cubicBezTo>
                  <a:cubicBezTo>
                    <a:pt x="1187283" y="5215002"/>
                    <a:pt x="1078140" y="5366093"/>
                    <a:pt x="955912" y="5507410"/>
                  </a:cubicBezTo>
                  <a:cubicBezTo>
                    <a:pt x="918890" y="5550205"/>
                    <a:pt x="869860" y="5569678"/>
                    <a:pt x="803589" y="5568985"/>
                  </a:cubicBezTo>
                  <a:cubicBezTo>
                    <a:pt x="737242" y="5565060"/>
                    <a:pt x="679745" y="5530654"/>
                    <a:pt x="646802" y="5461843"/>
                  </a:cubicBezTo>
                  <a:cubicBezTo>
                    <a:pt x="613397" y="5392032"/>
                    <a:pt x="620094" y="5322913"/>
                    <a:pt x="669200" y="5263338"/>
                  </a:cubicBezTo>
                  <a:cubicBezTo>
                    <a:pt x="774880" y="5135030"/>
                    <a:pt x="871477" y="5000641"/>
                    <a:pt x="959222" y="4859402"/>
                  </a:cubicBezTo>
                  <a:cubicBezTo>
                    <a:pt x="1000035" y="4793650"/>
                    <a:pt x="1074533" y="4763704"/>
                    <a:pt x="1146313" y="4775343"/>
                  </a:cubicBezTo>
                  <a:close/>
                  <a:moveTo>
                    <a:pt x="5271911" y="4285054"/>
                  </a:moveTo>
                  <a:cubicBezTo>
                    <a:pt x="5369431" y="4292982"/>
                    <a:pt x="5443784" y="4375108"/>
                    <a:pt x="5443091" y="4494181"/>
                  </a:cubicBezTo>
                  <a:cubicBezTo>
                    <a:pt x="5432624" y="4552139"/>
                    <a:pt x="5419539" y="4629493"/>
                    <a:pt x="5404452" y="4706463"/>
                  </a:cubicBezTo>
                  <a:cubicBezTo>
                    <a:pt x="5277607" y="5353855"/>
                    <a:pt x="5065016" y="5971768"/>
                    <a:pt x="4766836" y="6560201"/>
                  </a:cubicBezTo>
                  <a:cubicBezTo>
                    <a:pt x="4717036" y="6658569"/>
                    <a:pt x="4608817" y="6697592"/>
                    <a:pt x="4513682" y="6652180"/>
                  </a:cubicBezTo>
                  <a:cubicBezTo>
                    <a:pt x="4417470" y="6606229"/>
                    <a:pt x="4380063" y="6494007"/>
                    <a:pt x="4426707" y="6395101"/>
                  </a:cubicBezTo>
                  <a:cubicBezTo>
                    <a:pt x="4491361" y="6258018"/>
                    <a:pt x="4558402" y="6121859"/>
                    <a:pt x="4618284" y="5982698"/>
                  </a:cubicBezTo>
                  <a:cubicBezTo>
                    <a:pt x="4830490" y="5489630"/>
                    <a:pt x="4978657" y="4977550"/>
                    <a:pt x="5067172" y="4448153"/>
                  </a:cubicBezTo>
                  <a:cubicBezTo>
                    <a:pt x="5084490" y="4344551"/>
                    <a:pt x="5169387" y="4276664"/>
                    <a:pt x="5271911" y="4285054"/>
                  </a:cubicBezTo>
                  <a:close/>
                  <a:moveTo>
                    <a:pt x="2779786" y="3896434"/>
                  </a:moveTo>
                  <a:cubicBezTo>
                    <a:pt x="2878462" y="3905670"/>
                    <a:pt x="2952660" y="3986642"/>
                    <a:pt x="2952660" y="4104945"/>
                  </a:cubicBezTo>
                  <a:cubicBezTo>
                    <a:pt x="2941577" y="4161979"/>
                    <a:pt x="2928261" y="4238333"/>
                    <a:pt x="2911866" y="4314148"/>
                  </a:cubicBezTo>
                  <a:cubicBezTo>
                    <a:pt x="2826276" y="4708541"/>
                    <a:pt x="2690963" y="5085231"/>
                    <a:pt x="2506621" y="5444295"/>
                  </a:cubicBezTo>
                  <a:cubicBezTo>
                    <a:pt x="2451126" y="5552360"/>
                    <a:pt x="2327820" y="5588536"/>
                    <a:pt x="2230685" y="5524882"/>
                  </a:cubicBezTo>
                  <a:cubicBezTo>
                    <a:pt x="2149174" y="5471542"/>
                    <a:pt x="2124466" y="5370558"/>
                    <a:pt x="2166184" y="5279040"/>
                  </a:cubicBezTo>
                  <a:cubicBezTo>
                    <a:pt x="2234610" y="5129027"/>
                    <a:pt x="2305499" y="4979782"/>
                    <a:pt x="2366228" y="4826613"/>
                  </a:cubicBezTo>
                  <a:cubicBezTo>
                    <a:pt x="2464595" y="4578847"/>
                    <a:pt x="2530866" y="4321538"/>
                    <a:pt x="2576586" y="4058917"/>
                  </a:cubicBezTo>
                  <a:cubicBezTo>
                    <a:pt x="2594443" y="3956393"/>
                    <a:pt x="2681419" y="3887352"/>
                    <a:pt x="2779786" y="3896434"/>
                  </a:cubicBezTo>
                  <a:close/>
                  <a:moveTo>
                    <a:pt x="4704259" y="3551763"/>
                  </a:moveTo>
                  <a:cubicBezTo>
                    <a:pt x="4815249" y="3551301"/>
                    <a:pt x="4903764" y="3643895"/>
                    <a:pt x="4893297" y="3755886"/>
                  </a:cubicBezTo>
                  <a:cubicBezTo>
                    <a:pt x="4876286" y="3937073"/>
                    <a:pt x="4860430" y="4118645"/>
                    <a:pt x="4834723" y="4298677"/>
                  </a:cubicBezTo>
                  <a:cubicBezTo>
                    <a:pt x="4775379" y="4714082"/>
                    <a:pt x="4672240" y="5119020"/>
                    <a:pt x="4531539" y="5514413"/>
                  </a:cubicBezTo>
                  <a:cubicBezTo>
                    <a:pt x="4376060" y="5951370"/>
                    <a:pt x="4175862" y="6366852"/>
                    <a:pt x="3931483" y="6761014"/>
                  </a:cubicBezTo>
                  <a:cubicBezTo>
                    <a:pt x="3886225" y="6834059"/>
                    <a:pt x="3808255" y="6868464"/>
                    <a:pt x="3727591" y="6851300"/>
                  </a:cubicBezTo>
                  <a:cubicBezTo>
                    <a:pt x="3649543" y="6834751"/>
                    <a:pt x="3591354" y="6770559"/>
                    <a:pt x="3580117" y="6687047"/>
                  </a:cubicBezTo>
                  <a:cubicBezTo>
                    <a:pt x="3573882" y="6640865"/>
                    <a:pt x="3587121" y="6598916"/>
                    <a:pt x="3611366" y="6559739"/>
                  </a:cubicBezTo>
                  <a:cubicBezTo>
                    <a:pt x="3740214" y="6351690"/>
                    <a:pt x="3856438" y="6136867"/>
                    <a:pt x="3959500" y="5914887"/>
                  </a:cubicBezTo>
                  <a:cubicBezTo>
                    <a:pt x="4183790" y="5431671"/>
                    <a:pt x="4342502" y="4927750"/>
                    <a:pt x="4435327" y="4403124"/>
                  </a:cubicBezTo>
                  <a:cubicBezTo>
                    <a:pt x="4474428" y="4182298"/>
                    <a:pt x="4501059" y="3960087"/>
                    <a:pt x="4515837" y="3736336"/>
                  </a:cubicBezTo>
                  <a:cubicBezTo>
                    <a:pt x="4522919" y="3629194"/>
                    <a:pt x="4601890" y="3552225"/>
                    <a:pt x="4704259" y="3551763"/>
                  </a:cubicBezTo>
                  <a:close/>
                  <a:moveTo>
                    <a:pt x="913194" y="3542296"/>
                  </a:moveTo>
                  <a:cubicBezTo>
                    <a:pt x="1022876" y="3545528"/>
                    <a:pt x="1110313" y="3646974"/>
                    <a:pt x="1093611" y="3754193"/>
                  </a:cubicBezTo>
                  <a:cubicBezTo>
                    <a:pt x="1027186" y="4180374"/>
                    <a:pt x="867936" y="4568841"/>
                    <a:pt x="617168" y="4919745"/>
                  </a:cubicBezTo>
                  <a:cubicBezTo>
                    <a:pt x="579992" y="4971700"/>
                    <a:pt x="528345" y="4998024"/>
                    <a:pt x="460843" y="5000025"/>
                  </a:cubicBezTo>
                  <a:cubicBezTo>
                    <a:pt x="389338" y="4997716"/>
                    <a:pt x="331457" y="4965312"/>
                    <a:pt x="296359" y="4898963"/>
                  </a:cubicBezTo>
                  <a:cubicBezTo>
                    <a:pt x="260722" y="4831615"/>
                    <a:pt x="265340" y="4763882"/>
                    <a:pt x="309136" y="4701613"/>
                  </a:cubicBezTo>
                  <a:cubicBezTo>
                    <a:pt x="396573" y="4577230"/>
                    <a:pt x="473774" y="4446998"/>
                    <a:pt x="536812" y="4308529"/>
                  </a:cubicBezTo>
                  <a:cubicBezTo>
                    <a:pt x="623018" y="4119183"/>
                    <a:pt x="683439" y="3921910"/>
                    <a:pt x="717075" y="3716555"/>
                  </a:cubicBezTo>
                  <a:cubicBezTo>
                    <a:pt x="735009" y="3607181"/>
                    <a:pt x="811825" y="3539294"/>
                    <a:pt x="913194" y="3542296"/>
                  </a:cubicBezTo>
                  <a:close/>
                  <a:moveTo>
                    <a:pt x="6585301" y="3151303"/>
                  </a:moveTo>
                  <a:cubicBezTo>
                    <a:pt x="6615893" y="3147831"/>
                    <a:pt x="6648437" y="3152041"/>
                    <a:pt x="6680841" y="3165376"/>
                  </a:cubicBezTo>
                  <a:cubicBezTo>
                    <a:pt x="6733180" y="3186928"/>
                    <a:pt x="6768432" y="3225490"/>
                    <a:pt x="6787290" y="3278905"/>
                  </a:cubicBezTo>
                  <a:cubicBezTo>
                    <a:pt x="6790523" y="3287913"/>
                    <a:pt x="6794063" y="3296840"/>
                    <a:pt x="6797450" y="3305847"/>
                  </a:cubicBezTo>
                  <a:cubicBezTo>
                    <a:pt x="6797527" y="3387896"/>
                    <a:pt x="6797527" y="3470021"/>
                    <a:pt x="6797527" y="3552225"/>
                  </a:cubicBezTo>
                  <a:cubicBezTo>
                    <a:pt x="6794448" y="3609875"/>
                    <a:pt x="6790831" y="3667526"/>
                    <a:pt x="6788291" y="3725253"/>
                  </a:cubicBezTo>
                  <a:cubicBezTo>
                    <a:pt x="6772666" y="4079544"/>
                    <a:pt x="6732795" y="4431219"/>
                    <a:pt x="6672836" y="4780661"/>
                  </a:cubicBezTo>
                  <a:cubicBezTo>
                    <a:pt x="6655903" y="4879490"/>
                    <a:pt x="6584937" y="4944453"/>
                    <a:pt x="6489956" y="4948686"/>
                  </a:cubicBezTo>
                  <a:cubicBezTo>
                    <a:pt x="6404982" y="4952458"/>
                    <a:pt x="6323932" y="4894500"/>
                    <a:pt x="6303382" y="4809525"/>
                  </a:cubicBezTo>
                  <a:cubicBezTo>
                    <a:pt x="6295915" y="4778506"/>
                    <a:pt x="6295762" y="4743485"/>
                    <a:pt x="6301226" y="4711850"/>
                  </a:cubicBezTo>
                  <a:cubicBezTo>
                    <a:pt x="6378658" y="4261424"/>
                    <a:pt x="6418374" y="3807995"/>
                    <a:pt x="6419144" y="3350949"/>
                  </a:cubicBezTo>
                  <a:cubicBezTo>
                    <a:pt x="6419317" y="3241269"/>
                    <a:pt x="6493526" y="3161720"/>
                    <a:pt x="6585301" y="3151303"/>
                  </a:cubicBezTo>
                  <a:close/>
                  <a:moveTo>
                    <a:pt x="3454503" y="3150597"/>
                  </a:moveTo>
                  <a:cubicBezTo>
                    <a:pt x="3558951" y="3149059"/>
                    <a:pt x="3645233" y="3232186"/>
                    <a:pt x="3646696" y="3336633"/>
                  </a:cubicBezTo>
                  <a:cubicBezTo>
                    <a:pt x="3647466" y="3394668"/>
                    <a:pt x="3646773" y="3452703"/>
                    <a:pt x="3646773" y="3510661"/>
                  </a:cubicBezTo>
                  <a:cubicBezTo>
                    <a:pt x="3615138" y="4308144"/>
                    <a:pt x="3417634" y="5061062"/>
                    <a:pt x="3048026" y="5768490"/>
                  </a:cubicBezTo>
                  <a:cubicBezTo>
                    <a:pt x="2893855" y="6063592"/>
                    <a:pt x="2712284" y="6340914"/>
                    <a:pt x="2504620" y="6601149"/>
                  </a:cubicBezTo>
                  <a:cubicBezTo>
                    <a:pt x="2452126" y="6666881"/>
                    <a:pt x="2383238" y="6692204"/>
                    <a:pt x="2302112" y="6669575"/>
                  </a:cubicBezTo>
                  <a:cubicBezTo>
                    <a:pt x="2223295" y="6647638"/>
                    <a:pt x="2177421" y="6592220"/>
                    <a:pt x="2165568" y="6511171"/>
                  </a:cubicBezTo>
                  <a:cubicBezTo>
                    <a:pt x="2157178" y="6453906"/>
                    <a:pt x="2177421" y="6404645"/>
                    <a:pt x="2212981" y="6360002"/>
                  </a:cubicBezTo>
                  <a:cubicBezTo>
                    <a:pt x="2346293" y="6193132"/>
                    <a:pt x="2467751" y="6017949"/>
                    <a:pt x="2577433" y="5834684"/>
                  </a:cubicBezTo>
                  <a:cubicBezTo>
                    <a:pt x="2882387" y="5324760"/>
                    <a:pt x="3087819" y="4777506"/>
                    <a:pt x="3192652" y="4192613"/>
                  </a:cubicBezTo>
                  <a:cubicBezTo>
                    <a:pt x="3242682" y="3913367"/>
                    <a:pt x="3267851" y="3632042"/>
                    <a:pt x="3268313" y="3348409"/>
                  </a:cubicBezTo>
                  <a:cubicBezTo>
                    <a:pt x="3268467" y="3236188"/>
                    <a:pt x="3348669" y="3152214"/>
                    <a:pt x="3454503" y="3150597"/>
                  </a:cubicBezTo>
                  <a:close/>
                  <a:moveTo>
                    <a:pt x="3479193" y="2521216"/>
                  </a:moveTo>
                  <a:cubicBezTo>
                    <a:pt x="3854228" y="2530802"/>
                    <a:pt x="4180211" y="2793478"/>
                    <a:pt x="4260222" y="3175074"/>
                  </a:cubicBezTo>
                  <a:cubicBezTo>
                    <a:pt x="4280849" y="3273134"/>
                    <a:pt x="4277309" y="3372040"/>
                    <a:pt x="4274846" y="3471099"/>
                  </a:cubicBezTo>
                  <a:cubicBezTo>
                    <a:pt x="4262300" y="4025974"/>
                    <a:pt x="4172938" y="4568302"/>
                    <a:pt x="4006376" y="5097777"/>
                  </a:cubicBezTo>
                  <a:cubicBezTo>
                    <a:pt x="3976742" y="5191988"/>
                    <a:pt x="3887611" y="5245405"/>
                    <a:pt x="3791245" y="5228856"/>
                  </a:cubicBezTo>
                  <a:cubicBezTo>
                    <a:pt x="3700421" y="5213231"/>
                    <a:pt x="3632226" y="5128257"/>
                    <a:pt x="3637383" y="5034661"/>
                  </a:cubicBezTo>
                  <a:cubicBezTo>
                    <a:pt x="3638614" y="5012725"/>
                    <a:pt x="3644387" y="4990635"/>
                    <a:pt x="3650929" y="4969468"/>
                  </a:cubicBezTo>
                  <a:cubicBezTo>
                    <a:pt x="3757379" y="4623951"/>
                    <a:pt x="3830962" y="4271815"/>
                    <a:pt x="3868215" y="3912059"/>
                  </a:cubicBezTo>
                  <a:cubicBezTo>
                    <a:pt x="3887996" y="3720943"/>
                    <a:pt x="3898926" y="3529442"/>
                    <a:pt x="3898156" y="3337327"/>
                  </a:cubicBezTo>
                  <a:cubicBezTo>
                    <a:pt x="3897309" y="3135049"/>
                    <a:pt x="3761227" y="2961484"/>
                    <a:pt x="3563646" y="2911145"/>
                  </a:cubicBezTo>
                  <a:cubicBezTo>
                    <a:pt x="3370991" y="2862116"/>
                    <a:pt x="3165251" y="2952940"/>
                    <a:pt x="3069654" y="3129354"/>
                  </a:cubicBezTo>
                  <a:cubicBezTo>
                    <a:pt x="3033094" y="3196703"/>
                    <a:pt x="3017623" y="3269055"/>
                    <a:pt x="3015776" y="3345332"/>
                  </a:cubicBezTo>
                  <a:cubicBezTo>
                    <a:pt x="3013851" y="3426688"/>
                    <a:pt x="2960665" y="3495729"/>
                    <a:pt x="2884619" y="3519744"/>
                  </a:cubicBezTo>
                  <a:cubicBezTo>
                    <a:pt x="2807957" y="3543989"/>
                    <a:pt x="2725446" y="3517666"/>
                    <a:pt x="2676647" y="3453011"/>
                  </a:cubicBezTo>
                  <a:cubicBezTo>
                    <a:pt x="2651632" y="3419915"/>
                    <a:pt x="2639317" y="3382585"/>
                    <a:pt x="2638932" y="3340867"/>
                  </a:cubicBezTo>
                  <a:cubicBezTo>
                    <a:pt x="2635468" y="2945552"/>
                    <a:pt x="2925490" y="2599418"/>
                    <a:pt x="3316034" y="2532993"/>
                  </a:cubicBezTo>
                  <a:cubicBezTo>
                    <a:pt x="3371039" y="2523641"/>
                    <a:pt x="3425616" y="2519846"/>
                    <a:pt x="3479193" y="2521216"/>
                  </a:cubicBezTo>
                  <a:close/>
                  <a:moveTo>
                    <a:pt x="3505307" y="1890232"/>
                  </a:moveTo>
                  <a:cubicBezTo>
                    <a:pt x="4060443" y="1909076"/>
                    <a:pt x="4574895" y="2249743"/>
                    <a:pt x="4795315" y="2781375"/>
                  </a:cubicBezTo>
                  <a:cubicBezTo>
                    <a:pt x="4836878" y="2881589"/>
                    <a:pt x="4794006" y="2990888"/>
                    <a:pt x="4697024" y="3032219"/>
                  </a:cubicBezTo>
                  <a:cubicBezTo>
                    <a:pt x="4599042" y="3074014"/>
                    <a:pt x="4490976" y="3029448"/>
                    <a:pt x="4446796" y="2927387"/>
                  </a:cubicBezTo>
                  <a:cubicBezTo>
                    <a:pt x="4334497" y="2667768"/>
                    <a:pt x="4150539" y="2478269"/>
                    <a:pt x="3893230" y="2360812"/>
                  </a:cubicBezTo>
                  <a:cubicBezTo>
                    <a:pt x="3268313" y="2075487"/>
                    <a:pt x="2519166" y="2470572"/>
                    <a:pt x="2404636" y="3147135"/>
                  </a:cubicBezTo>
                  <a:cubicBezTo>
                    <a:pt x="2390242" y="3232110"/>
                    <a:pt x="2388010" y="3319084"/>
                    <a:pt x="2380159" y="3405137"/>
                  </a:cubicBezTo>
                  <a:cubicBezTo>
                    <a:pt x="2382699" y="3405675"/>
                    <a:pt x="2385162" y="3406137"/>
                    <a:pt x="2387625" y="3406522"/>
                  </a:cubicBezTo>
                  <a:cubicBezTo>
                    <a:pt x="2358223" y="4373338"/>
                    <a:pt x="2033180" y="5225855"/>
                    <a:pt x="1399027" y="5958991"/>
                  </a:cubicBezTo>
                  <a:cubicBezTo>
                    <a:pt x="1343993" y="6022568"/>
                    <a:pt x="1275567" y="6045659"/>
                    <a:pt x="1194518" y="6021875"/>
                  </a:cubicBezTo>
                  <a:cubicBezTo>
                    <a:pt x="1118626" y="5999631"/>
                    <a:pt x="1068519" y="5935054"/>
                    <a:pt x="1062284" y="5854004"/>
                  </a:cubicBezTo>
                  <a:cubicBezTo>
                    <a:pt x="1058051" y="5799587"/>
                    <a:pt x="1077062" y="5752712"/>
                    <a:pt x="1112930" y="5711841"/>
                  </a:cubicBezTo>
                  <a:cubicBezTo>
                    <a:pt x="1249936" y="5555901"/>
                    <a:pt x="1372857" y="5389569"/>
                    <a:pt x="1480999" y="5212308"/>
                  </a:cubicBezTo>
                  <a:cubicBezTo>
                    <a:pt x="1723069" y="4815298"/>
                    <a:pt x="1882396" y="4387347"/>
                    <a:pt x="1959443" y="3928838"/>
                  </a:cubicBezTo>
                  <a:cubicBezTo>
                    <a:pt x="1994156" y="3722329"/>
                    <a:pt x="2004547" y="3514125"/>
                    <a:pt x="2009396" y="3304922"/>
                  </a:cubicBezTo>
                  <a:cubicBezTo>
                    <a:pt x="2024944" y="2638519"/>
                    <a:pt x="2488302" y="2074178"/>
                    <a:pt x="3137310" y="1925550"/>
                  </a:cubicBezTo>
                  <a:cubicBezTo>
                    <a:pt x="3222766" y="1905980"/>
                    <a:pt x="3308566" y="1894549"/>
                    <a:pt x="3393813" y="1890793"/>
                  </a:cubicBezTo>
                  <a:cubicBezTo>
                    <a:pt x="3431108" y="1889150"/>
                    <a:pt x="3468298" y="1888976"/>
                    <a:pt x="3505307" y="1890232"/>
                  </a:cubicBezTo>
                  <a:close/>
                  <a:moveTo>
                    <a:pt x="2778686" y="1380518"/>
                  </a:moveTo>
                  <a:cubicBezTo>
                    <a:pt x="2885730" y="1369128"/>
                    <a:pt x="2983890" y="1454678"/>
                    <a:pt x="2983756" y="1569102"/>
                  </a:cubicBezTo>
                  <a:cubicBezTo>
                    <a:pt x="2983602" y="1649536"/>
                    <a:pt x="2935803" y="1717115"/>
                    <a:pt x="2857217" y="1746979"/>
                  </a:cubicBezTo>
                  <a:cubicBezTo>
                    <a:pt x="2683958" y="1812942"/>
                    <a:pt x="2524323" y="1902997"/>
                    <a:pt x="2381929" y="2021684"/>
                  </a:cubicBezTo>
                  <a:cubicBezTo>
                    <a:pt x="2038029" y="2308319"/>
                    <a:pt x="1831519" y="2672694"/>
                    <a:pt x="1772099" y="3117347"/>
                  </a:cubicBezTo>
                  <a:cubicBezTo>
                    <a:pt x="1759860" y="3209018"/>
                    <a:pt x="1758244" y="3302383"/>
                    <a:pt x="1756320" y="3395054"/>
                  </a:cubicBezTo>
                  <a:cubicBezTo>
                    <a:pt x="1748777" y="3746651"/>
                    <a:pt x="1689895" y="4089012"/>
                    <a:pt x="1575826" y="4421675"/>
                  </a:cubicBezTo>
                  <a:cubicBezTo>
                    <a:pt x="1540343" y="4525046"/>
                    <a:pt x="1435972" y="4578001"/>
                    <a:pt x="1336296" y="4544519"/>
                  </a:cubicBezTo>
                  <a:cubicBezTo>
                    <a:pt x="1234696" y="4510421"/>
                    <a:pt x="1182742" y="4405511"/>
                    <a:pt x="1218148" y="4300602"/>
                  </a:cubicBezTo>
                  <a:cubicBezTo>
                    <a:pt x="1324135" y="3986720"/>
                    <a:pt x="1375782" y="3664601"/>
                    <a:pt x="1378245" y="3333093"/>
                  </a:cubicBezTo>
                  <a:cubicBezTo>
                    <a:pt x="1384017" y="2557316"/>
                    <a:pt x="1803810" y="1863511"/>
                    <a:pt x="2483606" y="1502831"/>
                  </a:cubicBezTo>
                  <a:cubicBezTo>
                    <a:pt x="2563732" y="1460344"/>
                    <a:pt x="2647552" y="1423475"/>
                    <a:pt x="2732526" y="1391533"/>
                  </a:cubicBezTo>
                  <a:cubicBezTo>
                    <a:pt x="2747920" y="1385751"/>
                    <a:pt x="2763394" y="1382145"/>
                    <a:pt x="2778686" y="1380518"/>
                  </a:cubicBezTo>
                  <a:close/>
                  <a:moveTo>
                    <a:pt x="5263954" y="1369442"/>
                  </a:moveTo>
                  <a:cubicBezTo>
                    <a:pt x="5303411" y="1374349"/>
                    <a:pt x="5341184" y="1392033"/>
                    <a:pt x="5371356" y="1422321"/>
                  </a:cubicBezTo>
                  <a:cubicBezTo>
                    <a:pt x="5422309" y="1473506"/>
                    <a:pt x="5471878" y="1526384"/>
                    <a:pt x="5518676" y="1581418"/>
                  </a:cubicBezTo>
                  <a:cubicBezTo>
                    <a:pt x="5836792" y="1955567"/>
                    <a:pt x="6038529" y="2385134"/>
                    <a:pt x="6125890" y="2868197"/>
                  </a:cubicBezTo>
                  <a:cubicBezTo>
                    <a:pt x="6161834" y="3066547"/>
                    <a:pt x="6172918" y="3266745"/>
                    <a:pt x="6167377" y="3412449"/>
                  </a:cubicBezTo>
                  <a:cubicBezTo>
                    <a:pt x="6150058" y="4356019"/>
                    <a:pt x="5987960" y="5216310"/>
                    <a:pt x="5678080" y="6048583"/>
                  </a:cubicBezTo>
                  <a:cubicBezTo>
                    <a:pt x="5639287" y="6152800"/>
                    <a:pt x="5534531" y="6203831"/>
                    <a:pt x="5434394" y="6167655"/>
                  </a:cubicBezTo>
                  <a:cubicBezTo>
                    <a:pt x="5333102" y="6131095"/>
                    <a:pt x="5284611" y="6023953"/>
                    <a:pt x="5323711" y="5918120"/>
                  </a:cubicBezTo>
                  <a:cubicBezTo>
                    <a:pt x="5439782" y="5603929"/>
                    <a:pt x="5535917" y="5283889"/>
                    <a:pt x="5609269" y="4957076"/>
                  </a:cubicBezTo>
                  <a:cubicBezTo>
                    <a:pt x="5685007" y="4619641"/>
                    <a:pt x="5740425" y="4278896"/>
                    <a:pt x="5763516" y="3933764"/>
                  </a:cubicBezTo>
                  <a:cubicBezTo>
                    <a:pt x="5777448" y="3725484"/>
                    <a:pt x="5790840" y="3516357"/>
                    <a:pt x="5787223" y="3307924"/>
                  </a:cubicBezTo>
                  <a:cubicBezTo>
                    <a:pt x="5776447" y="2688088"/>
                    <a:pt x="5551465" y="2153994"/>
                    <a:pt x="5121512" y="1706955"/>
                  </a:cubicBezTo>
                  <a:cubicBezTo>
                    <a:pt x="5091956" y="1676167"/>
                    <a:pt x="5066017" y="1644148"/>
                    <a:pt x="5056242" y="1601584"/>
                  </a:cubicBezTo>
                  <a:cubicBezTo>
                    <a:pt x="5037153" y="1518610"/>
                    <a:pt x="5073637" y="1434329"/>
                    <a:pt x="5146450" y="1393226"/>
                  </a:cubicBezTo>
                  <a:cubicBezTo>
                    <a:pt x="5183357" y="1372406"/>
                    <a:pt x="5224498" y="1364536"/>
                    <a:pt x="5263954" y="1369442"/>
                  </a:cubicBezTo>
                  <a:close/>
                  <a:moveTo>
                    <a:pt x="3461891" y="1260300"/>
                  </a:moveTo>
                  <a:cubicBezTo>
                    <a:pt x="3833116" y="1262224"/>
                    <a:pt x="4181866" y="1351894"/>
                    <a:pt x="4501136" y="1541701"/>
                  </a:cubicBezTo>
                  <a:cubicBezTo>
                    <a:pt x="5029148" y="1855737"/>
                    <a:pt x="5360118" y="2315093"/>
                    <a:pt x="5493429" y="2915225"/>
                  </a:cubicBezTo>
                  <a:cubicBezTo>
                    <a:pt x="5529682" y="3078015"/>
                    <a:pt x="5540997" y="3243654"/>
                    <a:pt x="5531452" y="3410294"/>
                  </a:cubicBezTo>
                  <a:cubicBezTo>
                    <a:pt x="5531452" y="3483492"/>
                    <a:pt x="5534454" y="3556844"/>
                    <a:pt x="5530837" y="3629811"/>
                  </a:cubicBezTo>
                  <a:cubicBezTo>
                    <a:pt x="5523755" y="3771743"/>
                    <a:pt x="5385980" y="3857410"/>
                    <a:pt x="5261828" y="3797990"/>
                  </a:cubicBezTo>
                  <a:cubicBezTo>
                    <a:pt x="5190015" y="3763584"/>
                    <a:pt x="5153377" y="3703856"/>
                    <a:pt x="5153531" y="3624269"/>
                  </a:cubicBezTo>
                  <a:cubicBezTo>
                    <a:pt x="5153685" y="3527903"/>
                    <a:pt x="5159073" y="3431460"/>
                    <a:pt x="5157764" y="3335094"/>
                  </a:cubicBezTo>
                  <a:cubicBezTo>
                    <a:pt x="5150606" y="2797231"/>
                    <a:pt x="4938401" y="2355348"/>
                    <a:pt x="4523457" y="2014988"/>
                  </a:cubicBezTo>
                  <a:cubicBezTo>
                    <a:pt x="4218042" y="1764451"/>
                    <a:pt x="3862673" y="1642993"/>
                    <a:pt x="3467510" y="1638606"/>
                  </a:cubicBezTo>
                  <a:cubicBezTo>
                    <a:pt x="3364140" y="1637451"/>
                    <a:pt x="3285939" y="1573720"/>
                    <a:pt x="3271468" y="1479971"/>
                  </a:cubicBezTo>
                  <a:cubicBezTo>
                    <a:pt x="3253227" y="1361592"/>
                    <a:pt x="3340741" y="1259684"/>
                    <a:pt x="3461891" y="1260300"/>
                  </a:cubicBezTo>
                  <a:close/>
                  <a:moveTo>
                    <a:pt x="1226133" y="922605"/>
                  </a:moveTo>
                  <a:cubicBezTo>
                    <a:pt x="1274720" y="921268"/>
                    <a:pt x="1323211" y="939144"/>
                    <a:pt x="1361465" y="976282"/>
                  </a:cubicBezTo>
                  <a:cubicBezTo>
                    <a:pt x="1438589" y="1051173"/>
                    <a:pt x="1438589" y="1169245"/>
                    <a:pt x="1359310" y="1249370"/>
                  </a:cubicBezTo>
                  <a:cubicBezTo>
                    <a:pt x="1054048" y="1557942"/>
                    <a:pt x="825448" y="1915235"/>
                    <a:pt x="676127" y="2322789"/>
                  </a:cubicBezTo>
                  <a:cubicBezTo>
                    <a:pt x="552976" y="2658993"/>
                    <a:pt x="495633" y="3006357"/>
                    <a:pt x="495325" y="3364342"/>
                  </a:cubicBezTo>
                  <a:cubicBezTo>
                    <a:pt x="495171" y="3602949"/>
                    <a:pt x="449913" y="3834474"/>
                    <a:pt x="367556" y="4058609"/>
                  </a:cubicBezTo>
                  <a:cubicBezTo>
                    <a:pt x="338384" y="4137888"/>
                    <a:pt x="269650" y="4186225"/>
                    <a:pt x="187524" y="4185840"/>
                  </a:cubicBezTo>
                  <a:cubicBezTo>
                    <a:pt x="56829" y="4185301"/>
                    <a:pt x="-32687" y="4058378"/>
                    <a:pt x="11340" y="3932995"/>
                  </a:cubicBezTo>
                  <a:cubicBezTo>
                    <a:pt x="49286" y="3824929"/>
                    <a:pt x="83153" y="3715555"/>
                    <a:pt x="96391" y="3601871"/>
                  </a:cubicBezTo>
                  <a:cubicBezTo>
                    <a:pt x="108168" y="3501041"/>
                    <a:pt x="114787" y="3399288"/>
                    <a:pt x="117404" y="3297765"/>
                  </a:cubicBezTo>
                  <a:cubicBezTo>
                    <a:pt x="140341" y="2399682"/>
                    <a:pt x="463614" y="1628215"/>
                    <a:pt x="1090224" y="984209"/>
                  </a:cubicBezTo>
                  <a:cubicBezTo>
                    <a:pt x="1128863" y="944493"/>
                    <a:pt x="1177546" y="923942"/>
                    <a:pt x="1226133" y="922605"/>
                  </a:cubicBezTo>
                  <a:close/>
                  <a:moveTo>
                    <a:pt x="3423099" y="632227"/>
                  </a:moveTo>
                  <a:cubicBezTo>
                    <a:pt x="3894154" y="626300"/>
                    <a:pt x="4337114" y="735367"/>
                    <a:pt x="4751750" y="959194"/>
                  </a:cubicBezTo>
                  <a:cubicBezTo>
                    <a:pt x="4836417" y="1004914"/>
                    <a:pt x="4874978" y="1091506"/>
                    <a:pt x="4850887" y="1179943"/>
                  </a:cubicBezTo>
                  <a:cubicBezTo>
                    <a:pt x="4828027" y="1264072"/>
                    <a:pt x="4748363" y="1323569"/>
                    <a:pt x="4660002" y="1316951"/>
                  </a:cubicBezTo>
                  <a:cubicBezTo>
                    <a:pt x="4629060" y="1314641"/>
                    <a:pt x="4596502" y="1304173"/>
                    <a:pt x="4569024" y="1289471"/>
                  </a:cubicBezTo>
                  <a:cubicBezTo>
                    <a:pt x="4308943" y="1149772"/>
                    <a:pt x="4032853" y="1059871"/>
                    <a:pt x="3739906" y="1025696"/>
                  </a:cubicBezTo>
                  <a:cubicBezTo>
                    <a:pt x="3236140" y="966814"/>
                    <a:pt x="2758620" y="1054945"/>
                    <a:pt x="2317583" y="1307021"/>
                  </a:cubicBezTo>
                  <a:cubicBezTo>
                    <a:pt x="1725071" y="1645688"/>
                    <a:pt x="1348766" y="2150840"/>
                    <a:pt x="1185590" y="2814011"/>
                  </a:cubicBezTo>
                  <a:cubicBezTo>
                    <a:pt x="1177046" y="2848647"/>
                    <a:pt x="1171274" y="2883899"/>
                    <a:pt x="1163577" y="2918766"/>
                  </a:cubicBezTo>
                  <a:cubicBezTo>
                    <a:pt x="1140024" y="3026447"/>
                    <a:pt x="1042272" y="3091408"/>
                    <a:pt x="937748" y="3069011"/>
                  </a:cubicBezTo>
                  <a:cubicBezTo>
                    <a:pt x="836455" y="3047382"/>
                    <a:pt x="772571" y="2948553"/>
                    <a:pt x="793198" y="2843567"/>
                  </a:cubicBezTo>
                  <a:cubicBezTo>
                    <a:pt x="932206" y="2137831"/>
                    <a:pt x="1290423" y="1569564"/>
                    <a:pt x="1870389" y="1144846"/>
                  </a:cubicBezTo>
                  <a:cubicBezTo>
                    <a:pt x="2290490" y="837120"/>
                    <a:pt x="2763931" y="670173"/>
                    <a:pt x="3283938" y="636383"/>
                  </a:cubicBezTo>
                  <a:cubicBezTo>
                    <a:pt x="3307106" y="634844"/>
                    <a:pt x="3330274" y="633151"/>
                    <a:pt x="3353442" y="632458"/>
                  </a:cubicBezTo>
                  <a:cubicBezTo>
                    <a:pt x="3376686" y="631688"/>
                    <a:pt x="3399931" y="632227"/>
                    <a:pt x="3423099" y="632227"/>
                  </a:cubicBezTo>
                  <a:close/>
                  <a:moveTo>
                    <a:pt x="3202504" y="0"/>
                  </a:moveTo>
                  <a:cubicBezTo>
                    <a:pt x="3329350" y="77"/>
                    <a:pt x="3456119" y="77"/>
                    <a:pt x="3582965" y="77"/>
                  </a:cubicBezTo>
                  <a:cubicBezTo>
                    <a:pt x="3622913" y="3156"/>
                    <a:pt x="3662860" y="6312"/>
                    <a:pt x="3702807" y="9390"/>
                  </a:cubicBezTo>
                  <a:cubicBezTo>
                    <a:pt x="4306249" y="55495"/>
                    <a:pt x="4860200" y="246226"/>
                    <a:pt x="5355731" y="593513"/>
                  </a:cubicBezTo>
                  <a:cubicBezTo>
                    <a:pt x="6104954" y="1118601"/>
                    <a:pt x="6564386" y="1834958"/>
                    <a:pt x="6741648" y="2732269"/>
                  </a:cubicBezTo>
                  <a:cubicBezTo>
                    <a:pt x="6761660" y="2833485"/>
                    <a:pt x="6695697" y="2931929"/>
                    <a:pt x="6596791" y="2952480"/>
                  </a:cubicBezTo>
                  <a:cubicBezTo>
                    <a:pt x="6493805" y="2973877"/>
                    <a:pt x="6394361" y="2913533"/>
                    <a:pt x="6373117" y="2810779"/>
                  </a:cubicBezTo>
                  <a:cubicBezTo>
                    <a:pt x="6338403" y="2642754"/>
                    <a:pt x="6297763" y="2476576"/>
                    <a:pt x="6236496" y="2316094"/>
                  </a:cubicBezTo>
                  <a:cubicBezTo>
                    <a:pt x="5944857" y="1551786"/>
                    <a:pt x="5429237" y="994063"/>
                    <a:pt x="4688481" y="646852"/>
                  </a:cubicBezTo>
                  <a:cubicBezTo>
                    <a:pt x="4380218" y="502381"/>
                    <a:pt x="4054944" y="416406"/>
                    <a:pt x="3715353" y="390620"/>
                  </a:cubicBezTo>
                  <a:cubicBezTo>
                    <a:pt x="3414786" y="367838"/>
                    <a:pt x="3114066" y="370301"/>
                    <a:pt x="2814885" y="412250"/>
                  </a:cubicBezTo>
                  <a:cubicBezTo>
                    <a:pt x="2587670" y="444115"/>
                    <a:pt x="2380391" y="530551"/>
                    <a:pt x="2186581" y="651241"/>
                  </a:cubicBezTo>
                  <a:cubicBezTo>
                    <a:pt x="2146480" y="676256"/>
                    <a:pt x="2106994" y="702347"/>
                    <a:pt x="2067432" y="728209"/>
                  </a:cubicBezTo>
                  <a:cubicBezTo>
                    <a:pt x="1976223" y="787938"/>
                    <a:pt x="1862154" y="767233"/>
                    <a:pt x="1802271" y="680026"/>
                  </a:cubicBezTo>
                  <a:cubicBezTo>
                    <a:pt x="1742774" y="593282"/>
                    <a:pt x="1765018" y="477674"/>
                    <a:pt x="1854765" y="415867"/>
                  </a:cubicBezTo>
                  <a:cubicBezTo>
                    <a:pt x="2074590" y="264544"/>
                    <a:pt x="2308424" y="142393"/>
                    <a:pt x="2568889" y="76431"/>
                  </a:cubicBezTo>
                  <a:cubicBezTo>
                    <a:pt x="2716517" y="39100"/>
                    <a:pt x="2866762" y="19780"/>
                    <a:pt x="3018470" y="10545"/>
                  </a:cubicBezTo>
                  <a:cubicBezTo>
                    <a:pt x="3079814" y="6773"/>
                    <a:pt x="3141159" y="3541"/>
                    <a:pt x="3202504" y="0"/>
                  </a:cubicBezTo>
                  <a:close/>
                </a:path>
              </a:pathLst>
            </a:custGeom>
            <a:solidFill>
              <a:srgbClr val="FF71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8" name="Google Shape;1458;p69"/>
          <p:cNvGrpSpPr/>
          <p:nvPr/>
        </p:nvGrpSpPr>
        <p:grpSpPr>
          <a:xfrm>
            <a:off x="3893872" y="3362517"/>
            <a:ext cx="3000779" cy="3429796"/>
            <a:chOff x="8094043" y="2263749"/>
            <a:chExt cx="3000779" cy="3429796"/>
          </a:xfrm>
        </p:grpSpPr>
        <p:grpSp>
          <p:nvGrpSpPr>
            <p:cNvPr id="1459" name="Google Shape;1459;p69"/>
            <p:cNvGrpSpPr/>
            <p:nvPr/>
          </p:nvGrpSpPr>
          <p:grpSpPr>
            <a:xfrm>
              <a:off x="8094043" y="3355151"/>
              <a:ext cx="800449" cy="686186"/>
              <a:chOff x="2168079" y="3726470"/>
              <a:chExt cx="1151488" cy="987115"/>
            </a:xfrm>
          </p:grpSpPr>
          <p:sp>
            <p:nvSpPr>
              <p:cNvPr id="1460" name="Google Shape;1460;p69"/>
              <p:cNvSpPr/>
              <p:nvPr/>
            </p:nvSpPr>
            <p:spPr>
              <a:xfrm>
                <a:off x="2168079" y="3726470"/>
                <a:ext cx="1151488" cy="987115"/>
              </a:xfrm>
              <a:custGeom>
                <a:rect b="b" l="l" r="r" t="t"/>
                <a:pathLst>
                  <a:path extrusionOk="0" h="1949573" w="2274214">
                    <a:moveTo>
                      <a:pt x="12960" y="503679"/>
                    </a:moveTo>
                    <a:cubicBezTo>
                      <a:pt x="-52321" y="215684"/>
                      <a:pt x="145654" y="211767"/>
                      <a:pt x="236429" y="196787"/>
                    </a:cubicBezTo>
                    <a:lnTo>
                      <a:pt x="1820572" y="6646"/>
                    </a:lnTo>
                    <a:cubicBezTo>
                      <a:pt x="1937048" y="-21460"/>
                      <a:pt x="2009202" y="40386"/>
                      <a:pt x="2034765" y="176927"/>
                    </a:cubicBezTo>
                    <a:lnTo>
                      <a:pt x="2267304" y="1389790"/>
                    </a:lnTo>
                    <a:cubicBezTo>
                      <a:pt x="2272458" y="1415078"/>
                      <a:pt x="2318430" y="1571136"/>
                      <a:pt x="2081080" y="1626522"/>
                    </a:cubicBezTo>
                    <a:cubicBezTo>
                      <a:pt x="1801812" y="1691666"/>
                      <a:pt x="1166039" y="1833980"/>
                      <a:pt x="642687" y="1933689"/>
                    </a:cubicBezTo>
                    <a:cubicBezTo>
                      <a:pt x="354829" y="1988594"/>
                      <a:pt x="298138" y="1895825"/>
                      <a:pt x="269413" y="1737707"/>
                    </a:cubicBezTo>
                    <a:cubicBezTo>
                      <a:pt x="189908" y="1370137"/>
                      <a:pt x="12960" y="503679"/>
                      <a:pt x="12960" y="5036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1" name="Google Shape;1461;p69"/>
              <p:cNvSpPr/>
              <p:nvPr/>
            </p:nvSpPr>
            <p:spPr>
              <a:xfrm>
                <a:off x="2547888" y="3946358"/>
                <a:ext cx="478329" cy="496948"/>
              </a:xfrm>
              <a:custGeom>
                <a:rect b="b" l="l" r="r" t="t"/>
                <a:pathLst>
                  <a:path extrusionOk="0" h="981482" w="944710">
                    <a:moveTo>
                      <a:pt x="168" y="581614"/>
                    </a:moveTo>
                    <a:cubicBezTo>
                      <a:pt x="-863" y="570757"/>
                      <a:pt x="3741" y="561549"/>
                      <a:pt x="8964" y="552616"/>
                    </a:cubicBezTo>
                    <a:cubicBezTo>
                      <a:pt x="42567" y="494481"/>
                      <a:pt x="76101" y="436277"/>
                      <a:pt x="109910" y="378211"/>
                    </a:cubicBezTo>
                    <a:cubicBezTo>
                      <a:pt x="129563" y="344539"/>
                      <a:pt x="142482" y="342753"/>
                      <a:pt x="174023" y="367903"/>
                    </a:cubicBezTo>
                    <a:cubicBezTo>
                      <a:pt x="239923" y="420403"/>
                      <a:pt x="306167" y="472491"/>
                      <a:pt x="371792" y="525335"/>
                    </a:cubicBezTo>
                    <a:cubicBezTo>
                      <a:pt x="399004" y="547256"/>
                      <a:pt x="414534" y="546362"/>
                      <a:pt x="431714" y="516608"/>
                    </a:cubicBezTo>
                    <a:cubicBezTo>
                      <a:pt x="478922" y="434834"/>
                      <a:pt x="525444" y="352579"/>
                      <a:pt x="571760" y="270325"/>
                    </a:cubicBezTo>
                    <a:cubicBezTo>
                      <a:pt x="617594" y="188894"/>
                      <a:pt x="662673" y="106983"/>
                      <a:pt x="708714" y="25690"/>
                    </a:cubicBezTo>
                    <a:cubicBezTo>
                      <a:pt x="726030" y="-4820"/>
                      <a:pt x="740530" y="-7638"/>
                      <a:pt x="767948" y="14489"/>
                    </a:cubicBezTo>
                    <a:cubicBezTo>
                      <a:pt x="820173" y="56751"/>
                      <a:pt x="871505" y="99974"/>
                      <a:pt x="923180" y="142922"/>
                    </a:cubicBezTo>
                    <a:cubicBezTo>
                      <a:pt x="948057" y="163606"/>
                      <a:pt x="950736" y="185871"/>
                      <a:pt x="934519" y="215007"/>
                    </a:cubicBezTo>
                    <a:cubicBezTo>
                      <a:pt x="797496" y="460466"/>
                      <a:pt x="661505" y="706543"/>
                      <a:pt x="525169" y="952345"/>
                    </a:cubicBezTo>
                    <a:cubicBezTo>
                      <a:pt x="506615" y="985742"/>
                      <a:pt x="490948" y="990483"/>
                      <a:pt x="460025" y="966295"/>
                    </a:cubicBezTo>
                    <a:cubicBezTo>
                      <a:pt x="354131" y="883628"/>
                      <a:pt x="249200" y="799586"/>
                      <a:pt x="143925" y="716095"/>
                    </a:cubicBezTo>
                    <a:cubicBezTo>
                      <a:pt x="104687" y="684966"/>
                      <a:pt x="65381" y="653905"/>
                      <a:pt x="25937" y="623051"/>
                    </a:cubicBezTo>
                    <a:cubicBezTo>
                      <a:pt x="12125" y="612263"/>
                      <a:pt x="-1687" y="601817"/>
                      <a:pt x="168" y="581614"/>
                    </a:cubicBezTo>
                    <a:close/>
                  </a:path>
                </a:pathLst>
              </a:custGeom>
              <a:solidFill>
                <a:srgbClr val="F2F5F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62" name="Google Shape;1462;p69"/>
            <p:cNvGrpSpPr/>
            <p:nvPr/>
          </p:nvGrpSpPr>
          <p:grpSpPr>
            <a:xfrm>
              <a:off x="8600039" y="2263749"/>
              <a:ext cx="2494783" cy="3429796"/>
              <a:chOff x="3026089" y="2857137"/>
              <a:chExt cx="2494783" cy="3429796"/>
            </a:xfrm>
          </p:grpSpPr>
          <p:sp>
            <p:nvSpPr>
              <p:cNvPr id="1463" name="Google Shape;1463;p69"/>
              <p:cNvSpPr/>
              <p:nvPr/>
            </p:nvSpPr>
            <p:spPr>
              <a:xfrm>
                <a:off x="3094022" y="5157609"/>
                <a:ext cx="1699021" cy="913217"/>
              </a:xfrm>
              <a:custGeom>
                <a:rect b="b" l="l" r="r" t="t"/>
                <a:pathLst>
                  <a:path extrusionOk="0" h="1803622" w="3355603">
                    <a:moveTo>
                      <a:pt x="2838162" y="1584217"/>
                    </a:moveTo>
                    <a:cubicBezTo>
                      <a:pt x="2841116" y="1558792"/>
                      <a:pt x="2858640" y="1555219"/>
                      <a:pt x="2884271" y="1555424"/>
                    </a:cubicBezTo>
                    <a:cubicBezTo>
                      <a:pt x="3012223" y="1556318"/>
                      <a:pt x="3140106" y="1551989"/>
                      <a:pt x="3267577" y="1540101"/>
                    </a:cubicBezTo>
                    <a:cubicBezTo>
                      <a:pt x="3275411" y="1539345"/>
                      <a:pt x="3283176" y="1537421"/>
                      <a:pt x="3291009" y="1536115"/>
                    </a:cubicBezTo>
                    <a:cubicBezTo>
                      <a:pt x="3291147" y="1532129"/>
                      <a:pt x="3275411" y="1532129"/>
                      <a:pt x="3286337" y="1528075"/>
                    </a:cubicBezTo>
                    <a:cubicBezTo>
                      <a:pt x="3300699" y="1522784"/>
                      <a:pt x="3321451" y="1544155"/>
                      <a:pt x="3332652" y="1525051"/>
                    </a:cubicBezTo>
                    <a:cubicBezTo>
                      <a:pt x="3345502" y="1503131"/>
                      <a:pt x="3352168" y="1477774"/>
                      <a:pt x="3352030" y="1450974"/>
                    </a:cubicBezTo>
                    <a:cubicBezTo>
                      <a:pt x="3351961" y="1440941"/>
                      <a:pt x="3342135" y="1428297"/>
                      <a:pt x="3355604" y="1419433"/>
                    </a:cubicBezTo>
                    <a:cubicBezTo>
                      <a:pt x="3345434" y="1365146"/>
                      <a:pt x="3355535" y="1309691"/>
                      <a:pt x="3342478" y="1254786"/>
                    </a:cubicBezTo>
                    <a:cubicBezTo>
                      <a:pt x="3325643" y="1184213"/>
                      <a:pt x="3302898" y="1115702"/>
                      <a:pt x="3282419" y="1046366"/>
                    </a:cubicBezTo>
                    <a:cubicBezTo>
                      <a:pt x="3277953" y="1037295"/>
                      <a:pt x="3271838" y="1028568"/>
                      <a:pt x="3269364" y="1018947"/>
                    </a:cubicBezTo>
                    <a:cubicBezTo>
                      <a:pt x="3262354" y="992148"/>
                      <a:pt x="3247649" y="981497"/>
                      <a:pt x="3218444" y="982252"/>
                    </a:cubicBezTo>
                    <a:cubicBezTo>
                      <a:pt x="3175220" y="983352"/>
                      <a:pt x="3131791" y="978748"/>
                      <a:pt x="3088430" y="976480"/>
                    </a:cubicBezTo>
                    <a:cubicBezTo>
                      <a:pt x="3009199" y="972288"/>
                      <a:pt x="2929968" y="967959"/>
                      <a:pt x="2850737" y="963699"/>
                    </a:cubicBezTo>
                    <a:cubicBezTo>
                      <a:pt x="2902619" y="948375"/>
                      <a:pt x="2954294" y="935044"/>
                      <a:pt x="3004183" y="916009"/>
                    </a:cubicBezTo>
                    <a:cubicBezTo>
                      <a:pt x="3120933" y="871549"/>
                      <a:pt x="3229920" y="816231"/>
                      <a:pt x="3296301" y="702710"/>
                    </a:cubicBezTo>
                    <a:cubicBezTo>
                      <a:pt x="3233081" y="710406"/>
                      <a:pt x="3170617" y="724012"/>
                      <a:pt x="3105954" y="720027"/>
                    </a:cubicBezTo>
                    <a:cubicBezTo>
                      <a:pt x="2967625" y="711437"/>
                      <a:pt x="2844690" y="659143"/>
                      <a:pt x="2727183" y="590769"/>
                    </a:cubicBezTo>
                    <a:cubicBezTo>
                      <a:pt x="2583907" y="507346"/>
                      <a:pt x="2451695" y="407019"/>
                      <a:pt x="2312474" y="317343"/>
                    </a:cubicBezTo>
                    <a:cubicBezTo>
                      <a:pt x="2163425" y="221276"/>
                      <a:pt x="2009361" y="135173"/>
                      <a:pt x="1839491" y="80748"/>
                    </a:cubicBezTo>
                    <a:cubicBezTo>
                      <a:pt x="1613685" y="3716"/>
                      <a:pt x="1382314" y="-16556"/>
                      <a:pt x="1146063" y="12924"/>
                    </a:cubicBezTo>
                    <a:cubicBezTo>
                      <a:pt x="991999" y="33059"/>
                      <a:pt x="435319" y="229728"/>
                      <a:pt x="340077" y="315212"/>
                    </a:cubicBezTo>
                    <a:cubicBezTo>
                      <a:pt x="233221" y="411073"/>
                      <a:pt x="108224" y="517241"/>
                      <a:pt x="51601" y="627327"/>
                    </a:cubicBezTo>
                    <a:cubicBezTo>
                      <a:pt x="-200867" y="1118313"/>
                      <a:pt x="537295" y="1331749"/>
                      <a:pt x="878272" y="1437849"/>
                    </a:cubicBezTo>
                    <a:cubicBezTo>
                      <a:pt x="1205504" y="1539620"/>
                      <a:pt x="1545311" y="1615965"/>
                      <a:pt x="1878729" y="1678910"/>
                    </a:cubicBezTo>
                    <a:cubicBezTo>
                      <a:pt x="2137931" y="1727905"/>
                      <a:pt x="2398302" y="1769411"/>
                      <a:pt x="2660390" y="1799440"/>
                    </a:cubicBezTo>
                    <a:cubicBezTo>
                      <a:pt x="2739277" y="1808511"/>
                      <a:pt x="2772056" y="1809267"/>
                      <a:pt x="2805177" y="1733059"/>
                    </a:cubicBezTo>
                    <a:cubicBezTo>
                      <a:pt x="2816653" y="1706672"/>
                      <a:pt x="2848126" y="1629433"/>
                      <a:pt x="2838093" y="1585385"/>
                    </a:cubicBezTo>
                    <a:cubicBezTo>
                      <a:pt x="2838162" y="1584973"/>
                      <a:pt x="2838162" y="1584629"/>
                      <a:pt x="2838162" y="1584217"/>
                    </a:cubicBezTo>
                    <a:cubicBezTo>
                      <a:pt x="2838162" y="1584492"/>
                      <a:pt x="2838093" y="1584767"/>
                      <a:pt x="2838024" y="1585042"/>
                    </a:cubicBezTo>
                    <a:moveTo>
                      <a:pt x="1668522" y="1503131"/>
                    </a:moveTo>
                    <a:cubicBezTo>
                      <a:pt x="1670790" y="1503405"/>
                      <a:pt x="1673126" y="1503680"/>
                      <a:pt x="1675394" y="1503886"/>
                    </a:cubicBezTo>
                    <a:cubicBezTo>
                      <a:pt x="1673126" y="1503612"/>
                      <a:pt x="1670790" y="1503405"/>
                      <a:pt x="1668522" y="1503131"/>
                    </a:cubicBezTo>
                    <a:close/>
                  </a:path>
                </a:pathLst>
              </a:custGeom>
              <a:solidFill>
                <a:srgbClr val="2147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4" name="Google Shape;1464;p69"/>
              <p:cNvSpPr/>
              <p:nvPr/>
            </p:nvSpPr>
            <p:spPr>
              <a:xfrm>
                <a:off x="4029020" y="2857137"/>
                <a:ext cx="1099037" cy="1244371"/>
              </a:xfrm>
              <a:custGeom>
                <a:rect b="b" l="l" r="r" t="t"/>
                <a:pathLst>
                  <a:path extrusionOk="0" h="2457658" w="2170622">
                    <a:moveTo>
                      <a:pt x="172202" y="717711"/>
                    </a:moveTo>
                    <a:cubicBezTo>
                      <a:pt x="166567" y="717024"/>
                      <a:pt x="160933" y="715993"/>
                      <a:pt x="155298" y="715650"/>
                    </a:cubicBezTo>
                    <a:cubicBezTo>
                      <a:pt x="94689" y="712008"/>
                      <a:pt x="52771" y="685964"/>
                      <a:pt x="35798" y="623706"/>
                    </a:cubicBezTo>
                    <a:cubicBezTo>
                      <a:pt x="25353" y="585361"/>
                      <a:pt x="12640" y="547704"/>
                      <a:pt x="5563" y="508535"/>
                    </a:cubicBezTo>
                    <a:cubicBezTo>
                      <a:pt x="-3852" y="441124"/>
                      <a:pt x="-2203" y="374261"/>
                      <a:pt x="17382" y="308774"/>
                    </a:cubicBezTo>
                    <a:cubicBezTo>
                      <a:pt x="61292" y="162131"/>
                      <a:pt x="164300" y="77883"/>
                      <a:pt x="307301" y="36172"/>
                    </a:cubicBezTo>
                    <a:cubicBezTo>
                      <a:pt x="549118" y="-34401"/>
                      <a:pt x="775954" y="-1760"/>
                      <a:pt x="987878" y="134575"/>
                    </a:cubicBezTo>
                    <a:cubicBezTo>
                      <a:pt x="1015572" y="152373"/>
                      <a:pt x="1044020" y="169002"/>
                      <a:pt x="1072126" y="186182"/>
                    </a:cubicBezTo>
                    <a:cubicBezTo>
                      <a:pt x="1172316" y="266375"/>
                      <a:pt x="1196916" y="378866"/>
                      <a:pt x="1201865" y="497953"/>
                    </a:cubicBezTo>
                    <a:cubicBezTo>
                      <a:pt x="1211141" y="721834"/>
                      <a:pt x="1138026" y="1055938"/>
                      <a:pt x="1383966" y="1177431"/>
                    </a:cubicBezTo>
                    <a:cubicBezTo>
                      <a:pt x="1558714" y="1263809"/>
                      <a:pt x="1773662" y="1272192"/>
                      <a:pt x="1936179" y="1381247"/>
                    </a:cubicBezTo>
                    <a:cubicBezTo>
                      <a:pt x="2082822" y="1479650"/>
                      <a:pt x="2159442" y="1640999"/>
                      <a:pt x="2169474" y="1814510"/>
                    </a:cubicBezTo>
                    <a:cubicBezTo>
                      <a:pt x="2181294" y="2018120"/>
                      <a:pt x="2102063" y="2322195"/>
                      <a:pt x="1923672" y="2445955"/>
                    </a:cubicBezTo>
                    <a:cubicBezTo>
                      <a:pt x="1913708" y="2452895"/>
                      <a:pt x="1902988" y="2462310"/>
                      <a:pt x="1889588" y="2455026"/>
                    </a:cubicBezTo>
                    <a:cubicBezTo>
                      <a:pt x="1876945" y="2448154"/>
                      <a:pt x="1881068" y="2434823"/>
                      <a:pt x="1881136" y="2423965"/>
                    </a:cubicBezTo>
                    <a:cubicBezTo>
                      <a:pt x="1881755" y="2268458"/>
                      <a:pt x="1826231" y="2134459"/>
                      <a:pt x="1725629" y="2017708"/>
                    </a:cubicBezTo>
                    <a:cubicBezTo>
                      <a:pt x="1721986" y="2013447"/>
                      <a:pt x="1717588" y="2009805"/>
                      <a:pt x="1713534" y="2005888"/>
                    </a:cubicBezTo>
                    <a:cubicBezTo>
                      <a:pt x="1616025" y="1893398"/>
                      <a:pt x="1477833" y="1833545"/>
                      <a:pt x="1348439" y="1764828"/>
                    </a:cubicBezTo>
                    <a:cubicBezTo>
                      <a:pt x="1124351" y="1645809"/>
                      <a:pt x="897790" y="1433609"/>
                      <a:pt x="868241" y="1167055"/>
                    </a:cubicBezTo>
                    <a:cubicBezTo>
                      <a:pt x="857727" y="1071881"/>
                      <a:pt x="870990" y="977944"/>
                      <a:pt x="882809" y="883939"/>
                    </a:cubicBezTo>
                    <a:cubicBezTo>
                      <a:pt x="892155" y="809380"/>
                      <a:pt x="883909" y="738120"/>
                      <a:pt x="843572" y="672839"/>
                    </a:cubicBezTo>
                    <a:cubicBezTo>
                      <a:pt x="820208" y="635044"/>
                      <a:pt x="808113" y="630921"/>
                      <a:pt x="764616" y="640885"/>
                    </a:cubicBezTo>
                    <a:cubicBezTo>
                      <a:pt x="569664" y="685345"/>
                      <a:pt x="373888" y="724652"/>
                      <a:pt x="172202" y="717711"/>
                    </a:cubicBezTo>
                    <a:close/>
                  </a:path>
                </a:pathLst>
              </a:custGeom>
              <a:solidFill>
                <a:srgbClr val="2147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5" name="Google Shape;1465;p69"/>
              <p:cNvSpPr/>
              <p:nvPr/>
            </p:nvSpPr>
            <p:spPr>
              <a:xfrm>
                <a:off x="3666437" y="3591365"/>
                <a:ext cx="1256339" cy="1931207"/>
              </a:xfrm>
              <a:custGeom>
                <a:rect b="b" l="l" r="r" t="t"/>
                <a:pathLst>
                  <a:path extrusionOk="0" h="3814175" w="2481297">
                    <a:moveTo>
                      <a:pt x="1767481" y="88356"/>
                    </a:moveTo>
                    <a:cubicBezTo>
                      <a:pt x="1842589" y="163602"/>
                      <a:pt x="1919965" y="236030"/>
                      <a:pt x="2011772" y="291347"/>
                    </a:cubicBezTo>
                    <a:cubicBezTo>
                      <a:pt x="2064684" y="323232"/>
                      <a:pt x="2119727" y="349963"/>
                      <a:pt x="2177312" y="372434"/>
                    </a:cubicBezTo>
                    <a:cubicBezTo>
                      <a:pt x="2277159" y="411397"/>
                      <a:pt x="2354672" y="476816"/>
                      <a:pt x="2427925" y="553092"/>
                    </a:cubicBezTo>
                    <a:cubicBezTo>
                      <a:pt x="2470667" y="680082"/>
                      <a:pt x="2473691" y="812363"/>
                      <a:pt x="2480631" y="927465"/>
                    </a:cubicBezTo>
                    <a:cubicBezTo>
                      <a:pt x="2484548" y="992471"/>
                      <a:pt x="2470461" y="1066411"/>
                      <a:pt x="2457748" y="1130456"/>
                    </a:cubicBezTo>
                    <a:cubicBezTo>
                      <a:pt x="2445173" y="1193745"/>
                      <a:pt x="2375975" y="1333997"/>
                      <a:pt x="2367728" y="1350214"/>
                    </a:cubicBezTo>
                    <a:cubicBezTo>
                      <a:pt x="2223628" y="1633330"/>
                      <a:pt x="2069082" y="1893082"/>
                      <a:pt x="2005106" y="2207121"/>
                    </a:cubicBezTo>
                    <a:cubicBezTo>
                      <a:pt x="1966693" y="2395544"/>
                      <a:pt x="2034930" y="2594412"/>
                      <a:pt x="2136769" y="2751844"/>
                    </a:cubicBezTo>
                    <a:cubicBezTo>
                      <a:pt x="2250565" y="2927692"/>
                      <a:pt x="2346288" y="3069868"/>
                      <a:pt x="2345601" y="3290039"/>
                    </a:cubicBezTo>
                    <a:cubicBezTo>
                      <a:pt x="2345257" y="3395451"/>
                      <a:pt x="2326360" y="3499971"/>
                      <a:pt x="2297086" y="3600985"/>
                    </a:cubicBezTo>
                    <a:cubicBezTo>
                      <a:pt x="2276266" y="3672795"/>
                      <a:pt x="2259429" y="3784736"/>
                      <a:pt x="2165905" y="3796143"/>
                    </a:cubicBezTo>
                    <a:cubicBezTo>
                      <a:pt x="2102685" y="3803839"/>
                      <a:pt x="2040220" y="3817445"/>
                      <a:pt x="1975558" y="3813459"/>
                    </a:cubicBezTo>
                    <a:cubicBezTo>
                      <a:pt x="1837230" y="3804870"/>
                      <a:pt x="1714294" y="3752576"/>
                      <a:pt x="1596788" y="3684202"/>
                    </a:cubicBezTo>
                    <a:cubicBezTo>
                      <a:pt x="1453511" y="3600779"/>
                      <a:pt x="1321299" y="3500452"/>
                      <a:pt x="1182077" y="3410775"/>
                    </a:cubicBezTo>
                    <a:cubicBezTo>
                      <a:pt x="1033029" y="3314708"/>
                      <a:pt x="878965" y="3228605"/>
                      <a:pt x="709095" y="3174181"/>
                    </a:cubicBezTo>
                    <a:cubicBezTo>
                      <a:pt x="483290" y="3097149"/>
                      <a:pt x="236251" y="3079351"/>
                      <a:pt x="0" y="3108762"/>
                    </a:cubicBezTo>
                    <a:cubicBezTo>
                      <a:pt x="23914" y="3054338"/>
                      <a:pt x="62533" y="3028913"/>
                      <a:pt x="86447" y="3004655"/>
                    </a:cubicBezTo>
                    <a:cubicBezTo>
                      <a:pt x="121080" y="2969472"/>
                      <a:pt x="136679" y="2939442"/>
                      <a:pt x="156401" y="2895120"/>
                    </a:cubicBezTo>
                    <a:cubicBezTo>
                      <a:pt x="324140" y="2518754"/>
                      <a:pt x="487138" y="2085491"/>
                      <a:pt x="503630" y="1670987"/>
                    </a:cubicBezTo>
                    <a:cubicBezTo>
                      <a:pt x="504386" y="1651609"/>
                      <a:pt x="503630" y="1632231"/>
                      <a:pt x="503630" y="1612784"/>
                    </a:cubicBezTo>
                    <a:cubicBezTo>
                      <a:pt x="498133" y="1405051"/>
                      <a:pt x="513594" y="1343205"/>
                      <a:pt x="503836" y="1158287"/>
                    </a:cubicBezTo>
                    <a:cubicBezTo>
                      <a:pt x="487963" y="1038924"/>
                      <a:pt x="534897" y="926365"/>
                      <a:pt x="589664" y="822602"/>
                    </a:cubicBezTo>
                    <a:cubicBezTo>
                      <a:pt x="690129" y="632254"/>
                      <a:pt x="812240" y="453452"/>
                      <a:pt x="952973" y="290591"/>
                    </a:cubicBezTo>
                    <a:cubicBezTo>
                      <a:pt x="1035503" y="225791"/>
                      <a:pt x="1108138" y="152401"/>
                      <a:pt x="1200425" y="100038"/>
                    </a:cubicBezTo>
                    <a:cubicBezTo>
                      <a:pt x="1224682" y="86294"/>
                      <a:pt x="1496803" y="-27708"/>
                      <a:pt x="1504775" y="6307"/>
                    </a:cubicBezTo>
                    <a:cubicBezTo>
                      <a:pt x="1511715" y="35993"/>
                      <a:pt x="1517968" y="65817"/>
                      <a:pt x="1526077" y="95228"/>
                    </a:cubicBezTo>
                    <a:cubicBezTo>
                      <a:pt x="1530131" y="109865"/>
                      <a:pt x="1540507" y="121890"/>
                      <a:pt x="1554320" y="128350"/>
                    </a:cubicBezTo>
                    <a:cubicBezTo>
                      <a:pt x="1608675" y="153912"/>
                      <a:pt x="1664817" y="167793"/>
                      <a:pt x="1725289" y="150545"/>
                    </a:cubicBezTo>
                    <a:cubicBezTo>
                      <a:pt x="1757861" y="141200"/>
                      <a:pt x="1773804" y="122852"/>
                      <a:pt x="1767481" y="88356"/>
                    </a:cubicBezTo>
                    <a:close/>
                  </a:path>
                </a:pathLst>
              </a:custGeom>
              <a:solidFill>
                <a:srgbClr val="7AF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6" name="Google Shape;1466;p69"/>
              <p:cNvSpPr/>
              <p:nvPr/>
            </p:nvSpPr>
            <p:spPr>
              <a:xfrm>
                <a:off x="3375076" y="5198493"/>
                <a:ext cx="1418071" cy="764721"/>
              </a:xfrm>
              <a:custGeom>
                <a:rect b="b" l="l" r="r" t="t"/>
                <a:pathLst>
                  <a:path extrusionOk="0" h="1510340" w="2800721">
                    <a:moveTo>
                      <a:pt x="1284608" y="0"/>
                    </a:moveTo>
                    <a:cubicBezTo>
                      <a:pt x="1454546" y="54424"/>
                      <a:pt x="1608542" y="140527"/>
                      <a:pt x="1757590" y="236594"/>
                    </a:cubicBezTo>
                    <a:cubicBezTo>
                      <a:pt x="1896812" y="326270"/>
                      <a:pt x="2028955" y="426666"/>
                      <a:pt x="2172301" y="510021"/>
                    </a:cubicBezTo>
                    <a:cubicBezTo>
                      <a:pt x="2289807" y="578395"/>
                      <a:pt x="2412743" y="630688"/>
                      <a:pt x="2551071" y="639278"/>
                    </a:cubicBezTo>
                    <a:cubicBezTo>
                      <a:pt x="2615733" y="643264"/>
                      <a:pt x="2678129" y="629658"/>
                      <a:pt x="2741418" y="621962"/>
                    </a:cubicBezTo>
                    <a:cubicBezTo>
                      <a:pt x="2675037" y="735483"/>
                      <a:pt x="2566051" y="790800"/>
                      <a:pt x="2449300" y="835260"/>
                    </a:cubicBezTo>
                    <a:cubicBezTo>
                      <a:pt x="2399411" y="854295"/>
                      <a:pt x="2347735" y="867626"/>
                      <a:pt x="2295854" y="882950"/>
                    </a:cubicBezTo>
                    <a:cubicBezTo>
                      <a:pt x="2375085" y="887211"/>
                      <a:pt x="2454316" y="891540"/>
                      <a:pt x="2533548" y="895732"/>
                    </a:cubicBezTo>
                    <a:cubicBezTo>
                      <a:pt x="2576909" y="898068"/>
                      <a:pt x="2620269" y="902603"/>
                      <a:pt x="2663561" y="901504"/>
                    </a:cubicBezTo>
                    <a:cubicBezTo>
                      <a:pt x="2692766" y="900748"/>
                      <a:pt x="2707403" y="911399"/>
                      <a:pt x="2714480" y="938199"/>
                    </a:cubicBezTo>
                    <a:cubicBezTo>
                      <a:pt x="2717023" y="947820"/>
                      <a:pt x="2723070" y="956478"/>
                      <a:pt x="2727537" y="965617"/>
                    </a:cubicBezTo>
                    <a:cubicBezTo>
                      <a:pt x="2748015" y="1034953"/>
                      <a:pt x="2770760" y="1103465"/>
                      <a:pt x="2787596" y="1174037"/>
                    </a:cubicBezTo>
                    <a:cubicBezTo>
                      <a:pt x="2800652" y="1228942"/>
                      <a:pt x="2790551" y="1284329"/>
                      <a:pt x="2800721" y="1338684"/>
                    </a:cubicBezTo>
                    <a:cubicBezTo>
                      <a:pt x="2787184" y="1347549"/>
                      <a:pt x="2797079" y="1360124"/>
                      <a:pt x="2797148" y="1370225"/>
                    </a:cubicBezTo>
                    <a:cubicBezTo>
                      <a:pt x="2797354" y="1397094"/>
                      <a:pt x="2790620" y="1422382"/>
                      <a:pt x="2777770" y="1444303"/>
                    </a:cubicBezTo>
                    <a:cubicBezTo>
                      <a:pt x="2766569" y="1463406"/>
                      <a:pt x="2745747" y="1442035"/>
                      <a:pt x="2731454" y="1447327"/>
                    </a:cubicBezTo>
                    <a:cubicBezTo>
                      <a:pt x="2720528" y="1451381"/>
                      <a:pt x="2736195" y="1451312"/>
                      <a:pt x="2736127" y="1455366"/>
                    </a:cubicBezTo>
                    <a:cubicBezTo>
                      <a:pt x="2728293" y="1456741"/>
                      <a:pt x="2720596" y="1458665"/>
                      <a:pt x="2712694" y="1459352"/>
                    </a:cubicBezTo>
                    <a:cubicBezTo>
                      <a:pt x="2585223" y="1471240"/>
                      <a:pt x="2457340" y="1475569"/>
                      <a:pt x="2329388" y="1474676"/>
                    </a:cubicBezTo>
                    <a:cubicBezTo>
                      <a:pt x="2301558" y="1474470"/>
                      <a:pt x="2283279" y="1478662"/>
                      <a:pt x="2282798" y="1510340"/>
                    </a:cubicBezTo>
                    <a:cubicBezTo>
                      <a:pt x="2286303" y="1480173"/>
                      <a:pt x="2272490" y="1473302"/>
                      <a:pt x="2243285" y="1473027"/>
                    </a:cubicBezTo>
                    <a:cubicBezTo>
                      <a:pt x="2075339" y="1471309"/>
                      <a:pt x="1907394" y="1476875"/>
                      <a:pt x="1739381" y="1467804"/>
                    </a:cubicBezTo>
                    <a:cubicBezTo>
                      <a:pt x="1596035" y="1460039"/>
                      <a:pt x="1452897" y="1450556"/>
                      <a:pt x="1309690" y="1440455"/>
                    </a:cubicBezTo>
                    <a:cubicBezTo>
                      <a:pt x="1190396" y="1432003"/>
                      <a:pt x="1071584" y="1418672"/>
                      <a:pt x="953459" y="1402386"/>
                    </a:cubicBezTo>
                    <a:cubicBezTo>
                      <a:pt x="813963" y="1383144"/>
                      <a:pt x="674879" y="1358200"/>
                      <a:pt x="538543" y="1321299"/>
                    </a:cubicBezTo>
                    <a:cubicBezTo>
                      <a:pt x="391831" y="1281580"/>
                      <a:pt x="245738" y="1239388"/>
                      <a:pt x="121634" y="1145863"/>
                    </a:cubicBezTo>
                    <a:cubicBezTo>
                      <a:pt x="63912" y="1102365"/>
                      <a:pt x="12717" y="1051995"/>
                      <a:pt x="3166" y="976750"/>
                    </a:cubicBezTo>
                    <a:cubicBezTo>
                      <a:pt x="-3225" y="926242"/>
                      <a:pt x="1104" y="874635"/>
                      <a:pt x="6945" y="823235"/>
                    </a:cubicBezTo>
                    <a:cubicBezTo>
                      <a:pt x="26392" y="652060"/>
                      <a:pt x="99576" y="507066"/>
                      <a:pt x="220519" y="387566"/>
                    </a:cubicBezTo>
                    <a:cubicBezTo>
                      <a:pt x="313493" y="295760"/>
                      <a:pt x="423235" y="226492"/>
                      <a:pt x="544247" y="175161"/>
                    </a:cubicBezTo>
                    <a:cubicBezTo>
                      <a:pt x="707588" y="105825"/>
                      <a:pt x="877320" y="60471"/>
                      <a:pt x="1051931" y="31060"/>
                    </a:cubicBezTo>
                    <a:cubicBezTo>
                      <a:pt x="1129101" y="17935"/>
                      <a:pt x="1206545" y="6872"/>
                      <a:pt x="1284608" y="0"/>
                    </a:cubicBezTo>
                    <a:close/>
                  </a:path>
                </a:pathLst>
              </a:custGeom>
              <a:solidFill>
                <a:srgbClr val="2F678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7" name="Google Shape;1467;p69"/>
              <p:cNvSpPr/>
              <p:nvPr/>
            </p:nvSpPr>
            <p:spPr>
              <a:xfrm>
                <a:off x="4756023" y="5631148"/>
                <a:ext cx="598238" cy="351899"/>
              </a:xfrm>
              <a:custGeom>
                <a:rect b="b" l="l" r="r" t="t"/>
                <a:pathLst>
                  <a:path extrusionOk="0" h="695008" w="1181533">
                    <a:moveTo>
                      <a:pt x="73184" y="484252"/>
                    </a:moveTo>
                    <a:cubicBezTo>
                      <a:pt x="63014" y="429896"/>
                      <a:pt x="73115" y="374510"/>
                      <a:pt x="60059" y="319605"/>
                    </a:cubicBezTo>
                    <a:cubicBezTo>
                      <a:pt x="43224" y="249032"/>
                      <a:pt x="20478" y="180521"/>
                      <a:pt x="0" y="111185"/>
                    </a:cubicBezTo>
                    <a:cubicBezTo>
                      <a:pt x="91532" y="101702"/>
                      <a:pt x="183614" y="95998"/>
                      <a:pt x="274389" y="81568"/>
                    </a:cubicBezTo>
                    <a:cubicBezTo>
                      <a:pt x="358155" y="68236"/>
                      <a:pt x="440616" y="45972"/>
                      <a:pt x="514076" y="0"/>
                    </a:cubicBezTo>
                    <a:cubicBezTo>
                      <a:pt x="577364" y="12438"/>
                      <a:pt x="630689" y="42811"/>
                      <a:pt x="678997" y="85416"/>
                    </a:cubicBezTo>
                    <a:cubicBezTo>
                      <a:pt x="797397" y="189935"/>
                      <a:pt x="912362" y="297890"/>
                      <a:pt x="1019424" y="413954"/>
                    </a:cubicBezTo>
                    <a:cubicBezTo>
                      <a:pt x="1075222" y="474425"/>
                      <a:pt x="1131090" y="535034"/>
                      <a:pt x="1170327" y="608493"/>
                    </a:cubicBezTo>
                    <a:cubicBezTo>
                      <a:pt x="1187506" y="640584"/>
                      <a:pt x="1186132" y="669652"/>
                      <a:pt x="1157820" y="695008"/>
                    </a:cubicBezTo>
                    <a:cubicBezTo>
                      <a:pt x="1084637" y="644707"/>
                      <a:pt x="1008017" y="601278"/>
                      <a:pt x="922463" y="574890"/>
                    </a:cubicBezTo>
                    <a:cubicBezTo>
                      <a:pt x="812446" y="541013"/>
                      <a:pt x="699681" y="522871"/>
                      <a:pt x="585816" y="506929"/>
                    </a:cubicBezTo>
                    <a:cubicBezTo>
                      <a:pt x="466454" y="490162"/>
                      <a:pt x="346542" y="498477"/>
                      <a:pt x="227180" y="489475"/>
                    </a:cubicBezTo>
                    <a:cubicBezTo>
                      <a:pt x="191172" y="486726"/>
                      <a:pt x="154409" y="493185"/>
                      <a:pt x="118057" y="495384"/>
                    </a:cubicBezTo>
                    <a:cubicBezTo>
                      <a:pt x="104932" y="484252"/>
                      <a:pt x="85416" y="498820"/>
                      <a:pt x="73184" y="484252"/>
                    </a:cubicBezTo>
                    <a:close/>
                  </a:path>
                </a:pathLst>
              </a:custGeom>
              <a:solidFill>
                <a:srgbClr val="EABB8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8" name="Google Shape;1468;p69"/>
              <p:cNvSpPr/>
              <p:nvPr/>
            </p:nvSpPr>
            <p:spPr>
              <a:xfrm>
                <a:off x="5016312" y="5592060"/>
                <a:ext cx="504560" cy="475276"/>
              </a:xfrm>
              <a:custGeom>
                <a:rect b="b" l="l" r="r" t="t"/>
                <a:pathLst>
                  <a:path extrusionOk="0" h="938681" w="996517">
                    <a:moveTo>
                      <a:pt x="643745" y="772207"/>
                    </a:moveTo>
                    <a:cubicBezTo>
                      <a:pt x="672056" y="746850"/>
                      <a:pt x="673362" y="717851"/>
                      <a:pt x="656252" y="685691"/>
                    </a:cubicBezTo>
                    <a:cubicBezTo>
                      <a:pt x="617014" y="612232"/>
                      <a:pt x="561147" y="551624"/>
                      <a:pt x="505348" y="491152"/>
                    </a:cubicBezTo>
                    <a:cubicBezTo>
                      <a:pt x="398286" y="375089"/>
                      <a:pt x="283253" y="267134"/>
                      <a:pt x="164922" y="162614"/>
                    </a:cubicBezTo>
                    <a:cubicBezTo>
                      <a:pt x="116613" y="119941"/>
                      <a:pt x="63288" y="89567"/>
                      <a:pt x="0" y="77198"/>
                    </a:cubicBezTo>
                    <a:cubicBezTo>
                      <a:pt x="19997" y="60431"/>
                      <a:pt x="42261" y="45657"/>
                      <a:pt x="59510" y="26416"/>
                    </a:cubicBezTo>
                    <a:cubicBezTo>
                      <a:pt x="86997" y="-4094"/>
                      <a:pt x="118056" y="-4850"/>
                      <a:pt x="152896" y="7450"/>
                    </a:cubicBezTo>
                    <a:cubicBezTo>
                      <a:pt x="215360" y="29440"/>
                      <a:pt x="267311" y="68746"/>
                      <a:pt x="317818" y="109702"/>
                    </a:cubicBezTo>
                    <a:cubicBezTo>
                      <a:pt x="493941" y="252703"/>
                      <a:pt x="647524" y="418793"/>
                      <a:pt x="802001" y="583921"/>
                    </a:cubicBezTo>
                    <a:cubicBezTo>
                      <a:pt x="851890" y="637246"/>
                      <a:pt x="904459" y="688303"/>
                      <a:pt x="944590" y="750011"/>
                    </a:cubicBezTo>
                    <a:cubicBezTo>
                      <a:pt x="966442" y="783614"/>
                      <a:pt x="985545" y="818453"/>
                      <a:pt x="993929" y="858172"/>
                    </a:cubicBezTo>
                    <a:cubicBezTo>
                      <a:pt x="1005268" y="912253"/>
                      <a:pt x="978880" y="942488"/>
                      <a:pt x="924181" y="938297"/>
                    </a:cubicBezTo>
                    <a:cubicBezTo>
                      <a:pt x="892845" y="935892"/>
                      <a:pt x="864191" y="924828"/>
                      <a:pt x="836704" y="910673"/>
                    </a:cubicBezTo>
                    <a:cubicBezTo>
                      <a:pt x="765649" y="873977"/>
                      <a:pt x="698994" y="830960"/>
                      <a:pt x="643745" y="772207"/>
                    </a:cubicBezTo>
                    <a:close/>
                  </a:path>
                </a:pathLst>
              </a:custGeom>
              <a:solidFill>
                <a:srgbClr val="2147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9" name="Google Shape;1469;p69"/>
              <p:cNvSpPr/>
              <p:nvPr/>
            </p:nvSpPr>
            <p:spPr>
              <a:xfrm>
                <a:off x="4518246" y="5935345"/>
                <a:ext cx="428265" cy="260253"/>
              </a:xfrm>
              <a:custGeom>
                <a:rect b="b" l="l" r="r" t="t"/>
                <a:pathLst>
                  <a:path extrusionOk="0" h="514006" w="845832">
                    <a:moveTo>
                      <a:pt x="0" y="179353"/>
                    </a:moveTo>
                    <a:cubicBezTo>
                      <a:pt x="11339" y="138535"/>
                      <a:pt x="23295" y="97785"/>
                      <a:pt x="24876" y="54974"/>
                    </a:cubicBezTo>
                    <a:cubicBezTo>
                      <a:pt x="25357" y="23295"/>
                      <a:pt x="43635" y="19104"/>
                      <a:pt x="71466" y="19310"/>
                    </a:cubicBezTo>
                    <a:cubicBezTo>
                      <a:pt x="199418" y="20203"/>
                      <a:pt x="327301" y="15874"/>
                      <a:pt x="454772" y="3986"/>
                    </a:cubicBezTo>
                    <a:cubicBezTo>
                      <a:pt x="462605" y="3230"/>
                      <a:pt x="470371" y="1306"/>
                      <a:pt x="478136" y="0"/>
                    </a:cubicBezTo>
                    <a:cubicBezTo>
                      <a:pt x="489681" y="825"/>
                      <a:pt x="495796" y="9689"/>
                      <a:pt x="502875" y="16973"/>
                    </a:cubicBezTo>
                    <a:cubicBezTo>
                      <a:pt x="572073" y="88439"/>
                      <a:pt x="639690" y="161349"/>
                      <a:pt x="703185" y="237969"/>
                    </a:cubicBezTo>
                    <a:cubicBezTo>
                      <a:pt x="751287" y="296035"/>
                      <a:pt x="799527" y="354239"/>
                      <a:pt x="833337" y="422406"/>
                    </a:cubicBezTo>
                    <a:cubicBezTo>
                      <a:pt x="853539" y="463224"/>
                      <a:pt x="849623" y="483565"/>
                      <a:pt x="818837" y="514007"/>
                    </a:cubicBezTo>
                    <a:cubicBezTo>
                      <a:pt x="774583" y="486313"/>
                      <a:pt x="735345" y="451886"/>
                      <a:pt x="690610" y="424399"/>
                    </a:cubicBezTo>
                    <a:cubicBezTo>
                      <a:pt x="575097" y="353208"/>
                      <a:pt x="448725" y="308816"/>
                      <a:pt x="321667" y="265112"/>
                    </a:cubicBezTo>
                    <a:cubicBezTo>
                      <a:pt x="232608" y="234464"/>
                      <a:pt x="141351" y="211581"/>
                      <a:pt x="50095" y="188424"/>
                    </a:cubicBezTo>
                    <a:cubicBezTo>
                      <a:pt x="33672" y="184300"/>
                      <a:pt x="16699" y="182376"/>
                      <a:pt x="0" y="179353"/>
                    </a:cubicBezTo>
                    <a:close/>
                  </a:path>
                </a:pathLst>
              </a:custGeom>
              <a:solidFill>
                <a:srgbClr val="EABB8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0" name="Google Shape;1470;p69"/>
              <p:cNvSpPr/>
              <p:nvPr/>
            </p:nvSpPr>
            <p:spPr>
              <a:xfrm>
                <a:off x="4755995" y="5876301"/>
                <a:ext cx="352652" cy="410632"/>
              </a:xfrm>
              <a:custGeom>
                <a:rect b="b" l="l" r="r" t="t"/>
                <a:pathLst>
                  <a:path extrusionOk="0" h="811007" w="696495">
                    <a:moveTo>
                      <a:pt x="349209" y="630688"/>
                    </a:moveTo>
                    <a:cubicBezTo>
                      <a:pt x="379994" y="600315"/>
                      <a:pt x="383911" y="579907"/>
                      <a:pt x="363708" y="539088"/>
                    </a:cubicBezTo>
                    <a:cubicBezTo>
                      <a:pt x="329968" y="470920"/>
                      <a:pt x="281728" y="412786"/>
                      <a:pt x="233557" y="354651"/>
                    </a:cubicBezTo>
                    <a:cubicBezTo>
                      <a:pt x="170062" y="278030"/>
                      <a:pt x="102444" y="205121"/>
                      <a:pt x="33246" y="133656"/>
                    </a:cubicBezTo>
                    <a:cubicBezTo>
                      <a:pt x="26237" y="126371"/>
                      <a:pt x="20052" y="117507"/>
                      <a:pt x="8507" y="116682"/>
                    </a:cubicBezTo>
                    <a:cubicBezTo>
                      <a:pt x="8645" y="112696"/>
                      <a:pt x="-7091" y="112696"/>
                      <a:pt x="3904" y="108642"/>
                    </a:cubicBezTo>
                    <a:cubicBezTo>
                      <a:pt x="18265" y="103351"/>
                      <a:pt x="39018" y="124722"/>
                      <a:pt x="50219" y="105619"/>
                    </a:cubicBezTo>
                    <a:cubicBezTo>
                      <a:pt x="63069" y="83698"/>
                      <a:pt x="69735" y="58341"/>
                      <a:pt x="69597" y="31541"/>
                    </a:cubicBezTo>
                    <a:cubicBezTo>
                      <a:pt x="69528" y="21509"/>
                      <a:pt x="59702" y="8864"/>
                      <a:pt x="73171" y="0"/>
                    </a:cubicBezTo>
                    <a:cubicBezTo>
                      <a:pt x="85403" y="14637"/>
                      <a:pt x="104918" y="69"/>
                      <a:pt x="117975" y="11201"/>
                    </a:cubicBezTo>
                    <a:cubicBezTo>
                      <a:pt x="282278" y="173512"/>
                      <a:pt x="431807" y="349085"/>
                      <a:pt x="580855" y="525139"/>
                    </a:cubicBezTo>
                    <a:cubicBezTo>
                      <a:pt x="614871" y="565339"/>
                      <a:pt x="646343" y="607325"/>
                      <a:pt x="669088" y="654946"/>
                    </a:cubicBezTo>
                    <a:cubicBezTo>
                      <a:pt x="678846" y="675355"/>
                      <a:pt x="688123" y="696726"/>
                      <a:pt x="692865" y="718715"/>
                    </a:cubicBezTo>
                    <a:cubicBezTo>
                      <a:pt x="708738" y="792862"/>
                      <a:pt x="671699" y="826533"/>
                      <a:pt x="598790" y="804200"/>
                    </a:cubicBezTo>
                    <a:cubicBezTo>
                      <a:pt x="520659" y="780218"/>
                      <a:pt x="457988" y="730260"/>
                      <a:pt x="397242" y="678172"/>
                    </a:cubicBezTo>
                    <a:cubicBezTo>
                      <a:pt x="380269" y="663673"/>
                      <a:pt x="359723" y="652060"/>
                      <a:pt x="349209" y="630688"/>
                    </a:cubicBezTo>
                    <a:close/>
                  </a:path>
                </a:pathLst>
              </a:custGeom>
              <a:solidFill>
                <a:srgbClr val="2147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1" name="Google Shape;1471;p69"/>
              <p:cNvSpPr/>
              <p:nvPr/>
            </p:nvSpPr>
            <p:spPr>
              <a:xfrm>
                <a:off x="3026089" y="3816156"/>
                <a:ext cx="1868817" cy="593234"/>
              </a:xfrm>
              <a:custGeom>
                <a:rect b="b" l="l" r="r" t="t"/>
                <a:pathLst>
                  <a:path extrusionOk="0" h="1171650" w="3690953">
                    <a:moveTo>
                      <a:pt x="1474909" y="1156035"/>
                    </a:moveTo>
                    <a:cubicBezTo>
                      <a:pt x="1298305" y="1150950"/>
                      <a:pt x="1121563" y="1149370"/>
                      <a:pt x="945235" y="1139612"/>
                    </a:cubicBezTo>
                    <a:cubicBezTo>
                      <a:pt x="838242" y="1133702"/>
                      <a:pt x="731592" y="1130541"/>
                      <a:pt x="624668" y="1135832"/>
                    </a:cubicBezTo>
                    <a:cubicBezTo>
                      <a:pt x="603091" y="1136863"/>
                      <a:pt x="581651" y="1139749"/>
                      <a:pt x="560142" y="1141811"/>
                    </a:cubicBezTo>
                    <a:cubicBezTo>
                      <a:pt x="506405" y="1142017"/>
                      <a:pt x="451500" y="1135076"/>
                      <a:pt x="399275" y="1144010"/>
                    </a:cubicBezTo>
                    <a:cubicBezTo>
                      <a:pt x="305407" y="1160021"/>
                      <a:pt x="228993" y="1120302"/>
                      <a:pt x="149968" y="1083057"/>
                    </a:cubicBezTo>
                    <a:cubicBezTo>
                      <a:pt x="119045" y="1068489"/>
                      <a:pt x="86541" y="1057082"/>
                      <a:pt x="54176" y="1045881"/>
                    </a:cubicBezTo>
                    <a:cubicBezTo>
                      <a:pt x="37477" y="1040109"/>
                      <a:pt x="31293" y="1027740"/>
                      <a:pt x="22222" y="1014202"/>
                    </a:cubicBezTo>
                    <a:cubicBezTo>
                      <a:pt x="-10556" y="965001"/>
                      <a:pt x="-1348" y="913737"/>
                      <a:pt x="13495" y="863574"/>
                    </a:cubicBezTo>
                    <a:cubicBezTo>
                      <a:pt x="17824" y="849074"/>
                      <a:pt x="30674" y="836705"/>
                      <a:pt x="57337" y="833544"/>
                    </a:cubicBezTo>
                    <a:cubicBezTo>
                      <a:pt x="172095" y="819869"/>
                      <a:pt x="286715" y="832445"/>
                      <a:pt x="401061" y="826054"/>
                    </a:cubicBezTo>
                    <a:cubicBezTo>
                      <a:pt x="424013" y="824749"/>
                      <a:pt x="443116" y="840485"/>
                      <a:pt x="469298" y="830108"/>
                    </a:cubicBezTo>
                    <a:cubicBezTo>
                      <a:pt x="495135" y="819869"/>
                      <a:pt x="494654" y="807088"/>
                      <a:pt x="487233" y="789496"/>
                    </a:cubicBezTo>
                    <a:cubicBezTo>
                      <a:pt x="468473" y="745174"/>
                      <a:pt x="468130" y="696865"/>
                      <a:pt x="455417" y="651306"/>
                    </a:cubicBezTo>
                    <a:cubicBezTo>
                      <a:pt x="455142" y="650412"/>
                      <a:pt x="460777" y="647938"/>
                      <a:pt x="463663" y="646221"/>
                    </a:cubicBezTo>
                    <a:cubicBezTo>
                      <a:pt x="527983" y="676044"/>
                      <a:pt x="584675" y="718237"/>
                      <a:pt x="643497" y="756993"/>
                    </a:cubicBezTo>
                    <a:cubicBezTo>
                      <a:pt x="693797" y="790184"/>
                      <a:pt x="743961" y="823649"/>
                      <a:pt x="793438" y="858145"/>
                    </a:cubicBezTo>
                    <a:cubicBezTo>
                      <a:pt x="806013" y="866941"/>
                      <a:pt x="818726" y="869690"/>
                      <a:pt x="832194" y="866322"/>
                    </a:cubicBezTo>
                    <a:cubicBezTo>
                      <a:pt x="937126" y="839660"/>
                      <a:pt x="1043982" y="822137"/>
                      <a:pt x="1150356" y="803721"/>
                    </a:cubicBezTo>
                    <a:cubicBezTo>
                      <a:pt x="1253364" y="785854"/>
                      <a:pt x="1356784" y="769775"/>
                      <a:pt x="1460410" y="755069"/>
                    </a:cubicBezTo>
                    <a:cubicBezTo>
                      <a:pt x="1563073" y="740501"/>
                      <a:pt x="1666012" y="729643"/>
                      <a:pt x="1768745" y="716312"/>
                    </a:cubicBezTo>
                    <a:cubicBezTo>
                      <a:pt x="1877181" y="715007"/>
                      <a:pt x="1986166" y="690956"/>
                      <a:pt x="2093435" y="705798"/>
                    </a:cubicBezTo>
                    <a:cubicBezTo>
                      <a:pt x="2195617" y="719954"/>
                      <a:pt x="2274505" y="681198"/>
                      <a:pt x="2353461" y="629453"/>
                    </a:cubicBezTo>
                    <a:cubicBezTo>
                      <a:pt x="2497150" y="535242"/>
                      <a:pt x="2635752" y="433746"/>
                      <a:pt x="2777104" y="336168"/>
                    </a:cubicBezTo>
                    <a:cubicBezTo>
                      <a:pt x="2935223" y="227044"/>
                      <a:pt x="3093411" y="117852"/>
                      <a:pt x="3268777" y="37247"/>
                    </a:cubicBezTo>
                    <a:cubicBezTo>
                      <a:pt x="3336052" y="6324"/>
                      <a:pt x="3406969" y="-12367"/>
                      <a:pt x="3480840" y="9485"/>
                    </a:cubicBezTo>
                    <a:cubicBezTo>
                      <a:pt x="3569622" y="35735"/>
                      <a:pt x="3615732" y="105346"/>
                      <a:pt x="3648854" y="185745"/>
                    </a:cubicBezTo>
                    <a:cubicBezTo>
                      <a:pt x="3669331" y="235428"/>
                      <a:pt x="3681219" y="287997"/>
                      <a:pt x="3688984" y="340634"/>
                    </a:cubicBezTo>
                    <a:cubicBezTo>
                      <a:pt x="3696612" y="392516"/>
                      <a:pt x="3681357" y="441786"/>
                      <a:pt x="3655657" y="487758"/>
                    </a:cubicBezTo>
                    <a:cubicBezTo>
                      <a:pt x="3599377" y="588429"/>
                      <a:pt x="3511488" y="656322"/>
                      <a:pt x="3417345" y="717343"/>
                    </a:cubicBezTo>
                    <a:cubicBezTo>
                      <a:pt x="3220125" y="845226"/>
                      <a:pt x="3003597" y="930642"/>
                      <a:pt x="2782808" y="1007399"/>
                    </a:cubicBezTo>
                    <a:cubicBezTo>
                      <a:pt x="2667775" y="1047324"/>
                      <a:pt x="2550680" y="1079828"/>
                      <a:pt x="2433860" y="1113362"/>
                    </a:cubicBezTo>
                    <a:cubicBezTo>
                      <a:pt x="2264610" y="1162014"/>
                      <a:pt x="2091717" y="1177819"/>
                      <a:pt x="1916075" y="1169573"/>
                    </a:cubicBezTo>
                    <a:cubicBezTo>
                      <a:pt x="1866873" y="1167030"/>
                      <a:pt x="1572831" y="1158853"/>
                      <a:pt x="1474909" y="1156035"/>
                    </a:cubicBezTo>
                    <a:close/>
                  </a:path>
                </a:pathLst>
              </a:custGeom>
              <a:solidFill>
                <a:srgbClr val="EABB8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2" name="Google Shape;1472;p69"/>
              <p:cNvSpPr/>
              <p:nvPr/>
            </p:nvSpPr>
            <p:spPr>
              <a:xfrm>
                <a:off x="4116175" y="3179215"/>
                <a:ext cx="445870" cy="492269"/>
              </a:xfrm>
              <a:custGeom>
                <a:rect b="b" l="l" r="r" t="t"/>
                <a:pathLst>
                  <a:path extrusionOk="0" h="972241" w="880602">
                    <a:moveTo>
                      <a:pt x="879240" y="902362"/>
                    </a:moveTo>
                    <a:cubicBezTo>
                      <a:pt x="885562" y="936858"/>
                      <a:pt x="869619" y="955275"/>
                      <a:pt x="837116" y="964552"/>
                    </a:cubicBezTo>
                    <a:cubicBezTo>
                      <a:pt x="776644" y="981868"/>
                      <a:pt x="720503" y="967987"/>
                      <a:pt x="666147" y="942356"/>
                    </a:cubicBezTo>
                    <a:cubicBezTo>
                      <a:pt x="650342" y="934934"/>
                      <a:pt x="640653" y="919542"/>
                      <a:pt x="636117" y="902637"/>
                    </a:cubicBezTo>
                    <a:cubicBezTo>
                      <a:pt x="628833" y="875425"/>
                      <a:pt x="622992" y="847801"/>
                      <a:pt x="616602" y="820314"/>
                    </a:cubicBezTo>
                    <a:cubicBezTo>
                      <a:pt x="597567" y="745343"/>
                      <a:pt x="577639" y="670647"/>
                      <a:pt x="559910" y="595333"/>
                    </a:cubicBezTo>
                    <a:cubicBezTo>
                      <a:pt x="554619" y="572793"/>
                      <a:pt x="548090" y="570801"/>
                      <a:pt x="529056" y="582345"/>
                    </a:cubicBezTo>
                    <a:cubicBezTo>
                      <a:pt x="505761" y="596432"/>
                      <a:pt x="480335" y="606877"/>
                      <a:pt x="455872" y="618972"/>
                    </a:cubicBezTo>
                    <a:cubicBezTo>
                      <a:pt x="418008" y="637594"/>
                      <a:pt x="383856" y="635533"/>
                      <a:pt x="347367" y="610588"/>
                    </a:cubicBezTo>
                    <a:cubicBezTo>
                      <a:pt x="259752" y="550735"/>
                      <a:pt x="167670" y="496861"/>
                      <a:pt x="106718" y="405879"/>
                    </a:cubicBezTo>
                    <a:cubicBezTo>
                      <a:pt x="89745" y="337505"/>
                      <a:pt x="54149" y="275934"/>
                      <a:pt x="34771" y="208522"/>
                    </a:cubicBezTo>
                    <a:cubicBezTo>
                      <a:pt x="22677" y="166330"/>
                      <a:pt x="3573" y="126061"/>
                      <a:pt x="0" y="81601"/>
                    </a:cubicBezTo>
                    <a:cubicBezTo>
                      <a:pt x="201755" y="88542"/>
                      <a:pt x="397462" y="49235"/>
                      <a:pt x="592482" y="4638"/>
                    </a:cubicBezTo>
                    <a:cubicBezTo>
                      <a:pt x="635980" y="-5326"/>
                      <a:pt x="648143" y="-1203"/>
                      <a:pt x="671438" y="36591"/>
                    </a:cubicBezTo>
                    <a:cubicBezTo>
                      <a:pt x="711707" y="101873"/>
                      <a:pt x="719952" y="173133"/>
                      <a:pt x="710676" y="247691"/>
                    </a:cubicBezTo>
                    <a:cubicBezTo>
                      <a:pt x="698925" y="341697"/>
                      <a:pt x="685594" y="435633"/>
                      <a:pt x="696108" y="530807"/>
                    </a:cubicBezTo>
                    <a:cubicBezTo>
                      <a:pt x="710057" y="656766"/>
                      <a:pt x="767780" y="762660"/>
                      <a:pt x="845843" y="859345"/>
                    </a:cubicBezTo>
                    <a:cubicBezTo>
                      <a:pt x="857250" y="873501"/>
                      <a:pt x="868108" y="888000"/>
                      <a:pt x="879240" y="902362"/>
                    </a:cubicBezTo>
                    <a:close/>
                  </a:path>
                </a:pathLst>
              </a:custGeom>
              <a:solidFill>
                <a:srgbClr val="EABB8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p69"/>
              <p:cNvSpPr/>
              <p:nvPr/>
            </p:nvSpPr>
            <p:spPr>
              <a:xfrm>
                <a:off x="4091145" y="3384720"/>
                <a:ext cx="337230" cy="351495"/>
              </a:xfrm>
              <a:custGeom>
                <a:rect b="b" l="l" r="r" t="t"/>
                <a:pathLst>
                  <a:path extrusionOk="0" h="694210" w="666037">
                    <a:moveTo>
                      <a:pt x="156153" y="0"/>
                    </a:moveTo>
                    <a:cubicBezTo>
                      <a:pt x="217106" y="90982"/>
                      <a:pt x="309256" y="144856"/>
                      <a:pt x="396802" y="204709"/>
                    </a:cubicBezTo>
                    <a:cubicBezTo>
                      <a:pt x="433291" y="229654"/>
                      <a:pt x="467444" y="231715"/>
                      <a:pt x="505307" y="213093"/>
                    </a:cubicBezTo>
                    <a:cubicBezTo>
                      <a:pt x="529770" y="201067"/>
                      <a:pt x="555265" y="190554"/>
                      <a:pt x="578491" y="176466"/>
                    </a:cubicBezTo>
                    <a:cubicBezTo>
                      <a:pt x="597525" y="164991"/>
                      <a:pt x="604054" y="166915"/>
                      <a:pt x="609345" y="189454"/>
                    </a:cubicBezTo>
                    <a:cubicBezTo>
                      <a:pt x="627005" y="264700"/>
                      <a:pt x="646933" y="339464"/>
                      <a:pt x="666037" y="414435"/>
                    </a:cubicBezTo>
                    <a:cubicBezTo>
                      <a:pt x="455349" y="429140"/>
                      <a:pt x="290015" y="534347"/>
                      <a:pt x="143441" y="676661"/>
                    </a:cubicBezTo>
                    <a:cubicBezTo>
                      <a:pt x="132308" y="687518"/>
                      <a:pt x="122757" y="701536"/>
                      <a:pt x="104272" y="689717"/>
                    </a:cubicBezTo>
                    <a:cubicBezTo>
                      <a:pt x="-8425" y="617495"/>
                      <a:pt x="-13854" y="482328"/>
                      <a:pt x="14321" y="363996"/>
                    </a:cubicBezTo>
                    <a:cubicBezTo>
                      <a:pt x="28889" y="302769"/>
                      <a:pt x="52252" y="244016"/>
                      <a:pt x="78022" y="186774"/>
                    </a:cubicBezTo>
                    <a:cubicBezTo>
                      <a:pt x="92246" y="155301"/>
                      <a:pt x="172302" y="24120"/>
                      <a:pt x="156153" y="0"/>
                    </a:cubicBezTo>
                    <a:close/>
                  </a:path>
                </a:pathLst>
              </a:custGeom>
              <a:solidFill>
                <a:srgbClr val="2147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4" name="Google Shape;1474;p69"/>
              <p:cNvSpPr/>
              <p:nvPr/>
            </p:nvSpPr>
            <p:spPr>
              <a:xfrm>
                <a:off x="3246935" y="4794857"/>
                <a:ext cx="597714" cy="550720"/>
              </a:xfrm>
              <a:custGeom>
                <a:rect b="b" l="l" r="r" t="t"/>
                <a:pathLst>
                  <a:path extrusionOk="0" h="1087684" w="1180497">
                    <a:moveTo>
                      <a:pt x="0" y="1060722"/>
                    </a:moveTo>
                    <a:cubicBezTo>
                      <a:pt x="148086" y="911056"/>
                      <a:pt x="292118" y="757129"/>
                      <a:pt x="453466" y="621343"/>
                    </a:cubicBezTo>
                    <a:cubicBezTo>
                      <a:pt x="518885" y="566300"/>
                      <a:pt x="594818" y="525551"/>
                      <a:pt x="671782" y="488237"/>
                    </a:cubicBezTo>
                    <a:cubicBezTo>
                      <a:pt x="693634" y="477655"/>
                      <a:pt x="714112" y="466523"/>
                      <a:pt x="731910" y="450374"/>
                    </a:cubicBezTo>
                    <a:cubicBezTo>
                      <a:pt x="845156" y="347504"/>
                      <a:pt x="952836" y="238999"/>
                      <a:pt x="1059485" y="129395"/>
                    </a:cubicBezTo>
                    <a:cubicBezTo>
                      <a:pt x="1100648" y="87065"/>
                      <a:pt x="1140228" y="43154"/>
                      <a:pt x="1180497" y="0"/>
                    </a:cubicBezTo>
                    <a:cubicBezTo>
                      <a:pt x="1154797" y="96823"/>
                      <a:pt x="1116796" y="189454"/>
                      <a:pt x="1081544" y="282841"/>
                    </a:cubicBezTo>
                    <a:cubicBezTo>
                      <a:pt x="1044368" y="381451"/>
                      <a:pt x="1005474" y="466110"/>
                      <a:pt x="965343" y="563689"/>
                    </a:cubicBezTo>
                    <a:cubicBezTo>
                      <a:pt x="949813" y="601415"/>
                      <a:pt x="924731" y="615502"/>
                      <a:pt x="889960" y="652884"/>
                    </a:cubicBezTo>
                    <a:cubicBezTo>
                      <a:pt x="869276" y="671301"/>
                      <a:pt x="860136" y="684632"/>
                      <a:pt x="844194" y="705728"/>
                    </a:cubicBezTo>
                    <a:cubicBezTo>
                      <a:pt x="839452" y="710332"/>
                      <a:pt x="826671" y="737682"/>
                      <a:pt x="812652" y="758572"/>
                    </a:cubicBezTo>
                    <a:cubicBezTo>
                      <a:pt x="729023" y="883294"/>
                      <a:pt x="637904" y="957715"/>
                      <a:pt x="509196" y="1028288"/>
                    </a:cubicBezTo>
                    <a:cubicBezTo>
                      <a:pt x="501363" y="1032617"/>
                      <a:pt x="491880" y="1040382"/>
                      <a:pt x="484389" y="1033442"/>
                    </a:cubicBezTo>
                    <a:cubicBezTo>
                      <a:pt x="474769" y="1024577"/>
                      <a:pt x="484527" y="1014201"/>
                      <a:pt x="488856" y="1005748"/>
                    </a:cubicBezTo>
                    <a:cubicBezTo>
                      <a:pt x="511327" y="961975"/>
                      <a:pt x="540875" y="922669"/>
                      <a:pt x="568981" y="882538"/>
                    </a:cubicBezTo>
                    <a:cubicBezTo>
                      <a:pt x="576471" y="871818"/>
                      <a:pt x="583686" y="860961"/>
                      <a:pt x="589046" y="848454"/>
                    </a:cubicBezTo>
                    <a:cubicBezTo>
                      <a:pt x="515106" y="889891"/>
                      <a:pt x="449412" y="942116"/>
                      <a:pt x="381176" y="990768"/>
                    </a:cubicBezTo>
                    <a:cubicBezTo>
                      <a:pt x="336028" y="1022996"/>
                      <a:pt x="295004" y="1063128"/>
                      <a:pt x="236800" y="1072542"/>
                    </a:cubicBezTo>
                    <a:cubicBezTo>
                      <a:pt x="225599" y="1074329"/>
                      <a:pt x="214261" y="1075359"/>
                      <a:pt x="202992" y="1076734"/>
                    </a:cubicBezTo>
                    <a:cubicBezTo>
                      <a:pt x="120805" y="1097418"/>
                      <a:pt x="108849" y="1083811"/>
                      <a:pt x="44735" y="1076321"/>
                    </a:cubicBezTo>
                    <a:cubicBezTo>
                      <a:pt x="27212" y="1078314"/>
                      <a:pt x="14568" y="1066838"/>
                      <a:pt x="0" y="1060722"/>
                    </a:cubicBezTo>
                    <a:close/>
                  </a:path>
                </a:pathLst>
              </a:custGeom>
              <a:solidFill>
                <a:srgbClr val="EABB8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75" name="Google Shape;1475;p69"/>
          <p:cNvGrpSpPr/>
          <p:nvPr/>
        </p:nvGrpSpPr>
        <p:grpSpPr>
          <a:xfrm>
            <a:off x="243823" y="1205611"/>
            <a:ext cx="1648596" cy="1637876"/>
            <a:chOff x="4188270" y="562026"/>
            <a:chExt cx="5771242" cy="5733715"/>
          </a:xfrm>
        </p:grpSpPr>
        <p:sp>
          <p:nvSpPr>
            <p:cNvPr id="1476" name="Google Shape;1476;p69"/>
            <p:cNvSpPr/>
            <p:nvPr/>
          </p:nvSpPr>
          <p:spPr>
            <a:xfrm>
              <a:off x="4188270" y="2838641"/>
              <a:ext cx="1562695" cy="3457100"/>
            </a:xfrm>
            <a:custGeom>
              <a:rect b="b" l="l" r="r" t="t"/>
              <a:pathLst>
                <a:path extrusionOk="0" h="3457101" w="3517358">
                  <a:moveTo>
                    <a:pt x="1143" y="3455671"/>
                  </a:moveTo>
                  <a:cubicBezTo>
                    <a:pt x="762" y="3439859"/>
                    <a:pt x="0" y="3424048"/>
                    <a:pt x="0" y="3408236"/>
                  </a:cubicBezTo>
                  <a:cubicBezTo>
                    <a:pt x="0" y="2291525"/>
                    <a:pt x="0" y="1174814"/>
                    <a:pt x="95" y="58103"/>
                  </a:cubicBezTo>
                  <a:cubicBezTo>
                    <a:pt x="95" y="39148"/>
                    <a:pt x="1143" y="20193"/>
                    <a:pt x="1619" y="1143"/>
                  </a:cubicBezTo>
                  <a:cubicBezTo>
                    <a:pt x="1154906" y="1048"/>
                    <a:pt x="2308193" y="1334"/>
                    <a:pt x="3461576" y="0"/>
                  </a:cubicBezTo>
                  <a:cubicBezTo>
                    <a:pt x="3510058" y="-95"/>
                    <a:pt x="3517678" y="15907"/>
                    <a:pt x="3517106" y="60579"/>
                  </a:cubicBezTo>
                  <a:cubicBezTo>
                    <a:pt x="3515868" y="153448"/>
                    <a:pt x="3511963" y="3360230"/>
                    <a:pt x="3516440" y="3400616"/>
                  </a:cubicBezTo>
                  <a:cubicBezTo>
                    <a:pt x="3521393" y="3445860"/>
                    <a:pt x="3506724" y="3457290"/>
                    <a:pt x="3462528" y="3457099"/>
                  </a:cubicBezTo>
                  <a:cubicBezTo>
                    <a:pt x="2980658" y="3455766"/>
                    <a:pt x="673132" y="3455861"/>
                    <a:pt x="1143" y="34556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69"/>
            <p:cNvSpPr/>
            <p:nvPr/>
          </p:nvSpPr>
          <p:spPr>
            <a:xfrm>
              <a:off x="6463932" y="562026"/>
              <a:ext cx="3495580" cy="5282182"/>
            </a:xfrm>
            <a:custGeom>
              <a:rect b="b" l="l" r="r" t="t"/>
              <a:pathLst>
                <a:path extrusionOk="0" h="5282182" w="3495580">
                  <a:moveTo>
                    <a:pt x="18" y="2711335"/>
                  </a:moveTo>
                  <a:cubicBezTo>
                    <a:pt x="48690" y="2661710"/>
                    <a:pt x="95649" y="2595320"/>
                    <a:pt x="127081" y="2536741"/>
                  </a:cubicBezTo>
                  <a:cubicBezTo>
                    <a:pt x="243096" y="2320810"/>
                    <a:pt x="315581" y="2088304"/>
                    <a:pt x="387590" y="1855323"/>
                  </a:cubicBezTo>
                  <a:cubicBezTo>
                    <a:pt x="422928" y="1740832"/>
                    <a:pt x="458266" y="1623865"/>
                    <a:pt x="565708" y="1549570"/>
                  </a:cubicBezTo>
                  <a:cubicBezTo>
                    <a:pt x="611523" y="1517852"/>
                    <a:pt x="659433" y="1489372"/>
                    <a:pt x="710678" y="1468703"/>
                  </a:cubicBezTo>
                  <a:cubicBezTo>
                    <a:pt x="873365" y="1403266"/>
                    <a:pt x="1011858" y="1301444"/>
                    <a:pt x="1141494" y="1186573"/>
                  </a:cubicBezTo>
                  <a:cubicBezTo>
                    <a:pt x="1318183" y="1030077"/>
                    <a:pt x="1457343" y="846054"/>
                    <a:pt x="1545068" y="625264"/>
                  </a:cubicBezTo>
                  <a:cubicBezTo>
                    <a:pt x="1561832" y="583069"/>
                    <a:pt x="1570405" y="301891"/>
                    <a:pt x="1593360" y="207212"/>
                  </a:cubicBezTo>
                  <a:cubicBezTo>
                    <a:pt x="1625459" y="75196"/>
                    <a:pt x="1710898" y="5282"/>
                    <a:pt x="1847010" y="520"/>
                  </a:cubicBezTo>
                  <a:cubicBezTo>
                    <a:pt x="2004554" y="-5005"/>
                    <a:pt x="2141143" y="31952"/>
                    <a:pt x="2215723" y="187495"/>
                  </a:cubicBezTo>
                  <a:cubicBezTo>
                    <a:pt x="2249537" y="257980"/>
                    <a:pt x="2258967" y="335419"/>
                    <a:pt x="2272016" y="412190"/>
                  </a:cubicBezTo>
                  <a:cubicBezTo>
                    <a:pt x="2327452" y="740422"/>
                    <a:pt x="2217819" y="1028839"/>
                    <a:pt x="2051036" y="1298777"/>
                  </a:cubicBezTo>
                  <a:cubicBezTo>
                    <a:pt x="1912066" y="1523567"/>
                    <a:pt x="1620506" y="1982672"/>
                    <a:pt x="1612696" y="1996102"/>
                  </a:cubicBezTo>
                  <a:cubicBezTo>
                    <a:pt x="1730615" y="1987530"/>
                    <a:pt x="2434798" y="2001341"/>
                    <a:pt x="2675305" y="2019343"/>
                  </a:cubicBezTo>
                  <a:cubicBezTo>
                    <a:pt x="2952863" y="2040108"/>
                    <a:pt x="3201752" y="2125166"/>
                    <a:pt x="3398443" y="2331478"/>
                  </a:cubicBezTo>
                  <a:cubicBezTo>
                    <a:pt x="3475881" y="2412726"/>
                    <a:pt x="3521029" y="2505404"/>
                    <a:pt x="3480263" y="2619799"/>
                  </a:cubicBezTo>
                  <a:cubicBezTo>
                    <a:pt x="3456831" y="2685522"/>
                    <a:pt x="3411873" y="2737052"/>
                    <a:pt x="3356818" y="2779057"/>
                  </a:cubicBezTo>
                  <a:cubicBezTo>
                    <a:pt x="3317766" y="2808776"/>
                    <a:pt x="3277666" y="2837541"/>
                    <a:pt x="3232422" y="2857448"/>
                  </a:cubicBezTo>
                  <a:cubicBezTo>
                    <a:pt x="3204514" y="2869735"/>
                    <a:pt x="3204418" y="2877641"/>
                    <a:pt x="3228898" y="2897358"/>
                  </a:cubicBezTo>
                  <a:cubicBezTo>
                    <a:pt x="3304812" y="2958604"/>
                    <a:pt x="3372059" y="3028422"/>
                    <a:pt x="3403586" y="3123577"/>
                  </a:cubicBezTo>
                  <a:cubicBezTo>
                    <a:pt x="3458069" y="3288169"/>
                    <a:pt x="3406539" y="3430853"/>
                    <a:pt x="3298430" y="3553916"/>
                  </a:cubicBezTo>
                  <a:cubicBezTo>
                    <a:pt x="3257949" y="3600017"/>
                    <a:pt x="3256806" y="3631640"/>
                    <a:pt x="3282333" y="3683552"/>
                  </a:cubicBezTo>
                  <a:cubicBezTo>
                    <a:pt x="3330720" y="3782230"/>
                    <a:pt x="3358914" y="3886815"/>
                    <a:pt x="3340340" y="3999877"/>
                  </a:cubicBezTo>
                  <a:cubicBezTo>
                    <a:pt x="3320147" y="4122940"/>
                    <a:pt x="3247186" y="4204188"/>
                    <a:pt x="3142792" y="4262862"/>
                  </a:cubicBezTo>
                  <a:cubicBezTo>
                    <a:pt x="3131743" y="4269053"/>
                    <a:pt x="3104406" y="4284484"/>
                    <a:pt x="3101548" y="4287056"/>
                  </a:cubicBezTo>
                  <a:cubicBezTo>
                    <a:pt x="3104406" y="4304105"/>
                    <a:pt x="3121932" y="4304391"/>
                    <a:pt x="3132219" y="4312392"/>
                  </a:cubicBezTo>
                  <a:cubicBezTo>
                    <a:pt x="3294430" y="4437455"/>
                    <a:pt x="3312051" y="4650530"/>
                    <a:pt x="3170033" y="4804454"/>
                  </a:cubicBezTo>
                  <a:cubicBezTo>
                    <a:pt x="3081546" y="4900275"/>
                    <a:pt x="2973152" y="4966474"/>
                    <a:pt x="2851708" y="5014194"/>
                  </a:cubicBezTo>
                  <a:cubicBezTo>
                    <a:pt x="2645301" y="5095252"/>
                    <a:pt x="2437847" y="5172309"/>
                    <a:pt x="2221248" y="5222601"/>
                  </a:cubicBezTo>
                  <a:cubicBezTo>
                    <a:pt x="2091136" y="5252795"/>
                    <a:pt x="1958834" y="5262130"/>
                    <a:pt x="1826532" y="5273369"/>
                  </a:cubicBezTo>
                  <a:cubicBezTo>
                    <a:pt x="1641271" y="5289085"/>
                    <a:pt x="1456295" y="5282418"/>
                    <a:pt x="1271891" y="5264130"/>
                  </a:cubicBezTo>
                  <a:cubicBezTo>
                    <a:pt x="1039767" y="5241080"/>
                    <a:pt x="812405" y="5194788"/>
                    <a:pt x="593806" y="5110397"/>
                  </a:cubicBezTo>
                  <a:cubicBezTo>
                    <a:pt x="531322" y="5086298"/>
                    <a:pt x="463695" y="5084679"/>
                    <a:pt x="398068" y="5075916"/>
                  </a:cubicBezTo>
                  <a:cubicBezTo>
                    <a:pt x="265003" y="5058199"/>
                    <a:pt x="132701" y="5058295"/>
                    <a:pt x="5352" y="5110397"/>
                  </a:cubicBezTo>
                  <a:cubicBezTo>
                    <a:pt x="18" y="4940185"/>
                    <a:pt x="-77" y="2884880"/>
                    <a:pt x="18" y="2711335"/>
                  </a:cubicBezTo>
                  <a:close/>
                </a:path>
              </a:pathLst>
            </a:custGeom>
            <a:solidFill>
              <a:srgbClr val="FAB9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69"/>
            <p:cNvSpPr/>
            <p:nvPr/>
          </p:nvSpPr>
          <p:spPr>
            <a:xfrm>
              <a:off x="5746191" y="3178206"/>
              <a:ext cx="723746" cy="2938462"/>
            </a:xfrm>
            <a:custGeom>
              <a:rect b="b" l="l" r="r" t="t"/>
              <a:pathLst>
                <a:path extrusionOk="0" h="2938462" w="723746">
                  <a:moveTo>
                    <a:pt x="714139" y="5334"/>
                  </a:moveTo>
                  <a:cubicBezTo>
                    <a:pt x="731665" y="812673"/>
                    <a:pt x="719473" y="2756726"/>
                    <a:pt x="721378" y="2887980"/>
                  </a:cubicBezTo>
                  <a:cubicBezTo>
                    <a:pt x="721949" y="2928937"/>
                    <a:pt x="708519" y="2937319"/>
                    <a:pt x="670324" y="2937129"/>
                  </a:cubicBezTo>
                  <a:cubicBezTo>
                    <a:pt x="448677" y="2936081"/>
                    <a:pt x="226935" y="2937701"/>
                    <a:pt x="5288" y="2938462"/>
                  </a:cubicBezTo>
                  <a:cubicBezTo>
                    <a:pt x="4050" y="2919698"/>
                    <a:pt x="1383" y="996696"/>
                    <a:pt x="1859" y="54007"/>
                  </a:cubicBezTo>
                  <a:cubicBezTo>
                    <a:pt x="1859" y="36004"/>
                    <a:pt x="-5856" y="15907"/>
                    <a:pt x="10146" y="0"/>
                  </a:cubicBezTo>
                  <a:cubicBezTo>
                    <a:pt x="128256" y="952"/>
                    <a:pt x="597553" y="4572"/>
                    <a:pt x="714139" y="5334"/>
                  </a:cubicBezTo>
                  <a:close/>
                </a:path>
              </a:pathLst>
            </a:custGeom>
            <a:solidFill>
              <a:srgbClr val="C2E7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9" name="Google Shape;1479;p69"/>
          <p:cNvSpPr/>
          <p:nvPr/>
        </p:nvSpPr>
        <p:spPr>
          <a:xfrm flipH="1" rot="6316535">
            <a:off x="4136492" y="1084767"/>
            <a:ext cx="1662491" cy="2194607"/>
          </a:xfrm>
          <a:custGeom>
            <a:rect b="b" l="l" r="r" t="t"/>
            <a:pathLst>
              <a:path extrusionOk="0" h="1663458" w="1260127">
                <a:moveTo>
                  <a:pt x="640419" y="761890"/>
                </a:moveTo>
                <a:cubicBezTo>
                  <a:pt x="546029" y="754722"/>
                  <a:pt x="482704" y="822428"/>
                  <a:pt x="498236" y="914428"/>
                </a:cubicBezTo>
                <a:cubicBezTo>
                  <a:pt x="505405" y="957839"/>
                  <a:pt x="529700" y="991294"/>
                  <a:pt x="565544" y="1015987"/>
                </a:cubicBezTo>
                <a:cubicBezTo>
                  <a:pt x="612540" y="1048645"/>
                  <a:pt x="665908" y="1059797"/>
                  <a:pt x="712108" y="1060195"/>
                </a:cubicBezTo>
                <a:cubicBezTo>
                  <a:pt x="765476" y="1060195"/>
                  <a:pt x="807294" y="1052229"/>
                  <a:pt x="847918" y="1037095"/>
                </a:cubicBezTo>
                <a:cubicBezTo>
                  <a:pt x="859069" y="1033113"/>
                  <a:pt x="863052" y="1027537"/>
                  <a:pt x="861459" y="1015190"/>
                </a:cubicBezTo>
                <a:cubicBezTo>
                  <a:pt x="854290" y="954653"/>
                  <a:pt x="835173" y="898895"/>
                  <a:pt x="798134" y="850307"/>
                </a:cubicBezTo>
                <a:cubicBezTo>
                  <a:pt x="758307" y="798531"/>
                  <a:pt x="706930" y="766670"/>
                  <a:pt x="640419" y="761890"/>
                </a:cubicBezTo>
                <a:close/>
                <a:moveTo>
                  <a:pt x="917615" y="529998"/>
                </a:moveTo>
                <a:cubicBezTo>
                  <a:pt x="905169" y="533383"/>
                  <a:pt x="893918" y="540652"/>
                  <a:pt x="884558" y="553197"/>
                </a:cubicBezTo>
                <a:cubicBezTo>
                  <a:pt x="868628" y="574704"/>
                  <a:pt x="869026" y="605769"/>
                  <a:pt x="885355" y="631657"/>
                </a:cubicBezTo>
                <a:cubicBezTo>
                  <a:pt x="906065" y="664315"/>
                  <a:pt x="937927" y="673873"/>
                  <a:pt x="974169" y="675865"/>
                </a:cubicBezTo>
                <a:cubicBezTo>
                  <a:pt x="998065" y="674670"/>
                  <a:pt x="1021165" y="670289"/>
                  <a:pt x="1042672" y="657942"/>
                </a:cubicBezTo>
                <a:cubicBezTo>
                  <a:pt x="1048247" y="654756"/>
                  <a:pt x="1053425" y="651968"/>
                  <a:pt x="1053027" y="643206"/>
                </a:cubicBezTo>
                <a:cubicBezTo>
                  <a:pt x="1050239" y="600990"/>
                  <a:pt x="999658" y="538860"/>
                  <a:pt x="957840" y="530098"/>
                </a:cubicBezTo>
                <a:cubicBezTo>
                  <a:pt x="943702" y="527111"/>
                  <a:pt x="930061" y="526613"/>
                  <a:pt x="917615" y="529998"/>
                </a:cubicBezTo>
                <a:close/>
                <a:moveTo>
                  <a:pt x="1153391" y="0"/>
                </a:moveTo>
                <a:cubicBezTo>
                  <a:pt x="1189235" y="62130"/>
                  <a:pt x="1223486" y="121472"/>
                  <a:pt x="1260127" y="184399"/>
                </a:cubicBezTo>
                <a:cubicBezTo>
                  <a:pt x="1240214" y="184399"/>
                  <a:pt x="1223885" y="184399"/>
                  <a:pt x="1207555" y="184399"/>
                </a:cubicBezTo>
                <a:cubicBezTo>
                  <a:pt x="1162551" y="184399"/>
                  <a:pt x="1162551" y="184399"/>
                  <a:pt x="1162949" y="228209"/>
                </a:cubicBezTo>
                <a:cubicBezTo>
                  <a:pt x="1163347" y="304677"/>
                  <a:pt x="1164144" y="380746"/>
                  <a:pt x="1154984" y="456816"/>
                </a:cubicBezTo>
                <a:cubicBezTo>
                  <a:pt x="1149806" y="499033"/>
                  <a:pt x="1142239" y="540851"/>
                  <a:pt x="1127503" y="580678"/>
                </a:cubicBezTo>
                <a:cubicBezTo>
                  <a:pt x="1120732" y="598600"/>
                  <a:pt x="1114360" y="618115"/>
                  <a:pt x="1100819" y="631657"/>
                </a:cubicBezTo>
                <a:cubicBezTo>
                  <a:pt x="1079312" y="652765"/>
                  <a:pt x="1078118" y="676263"/>
                  <a:pt x="1077719" y="704540"/>
                </a:cubicBezTo>
                <a:cubicBezTo>
                  <a:pt x="1075728" y="848316"/>
                  <a:pt x="1021961" y="964610"/>
                  <a:pt x="893718" y="1039485"/>
                </a:cubicBezTo>
                <a:cubicBezTo>
                  <a:pt x="887346" y="1043070"/>
                  <a:pt x="883762" y="1046654"/>
                  <a:pt x="883762" y="1054620"/>
                </a:cubicBezTo>
                <a:cubicBezTo>
                  <a:pt x="878186" y="1281235"/>
                  <a:pt x="749943" y="1413063"/>
                  <a:pt x="548020" y="1486345"/>
                </a:cubicBezTo>
                <a:cubicBezTo>
                  <a:pt x="434513" y="1527366"/>
                  <a:pt x="315828" y="1540111"/>
                  <a:pt x="195949" y="1541704"/>
                </a:cubicBezTo>
                <a:cubicBezTo>
                  <a:pt x="178425" y="1542102"/>
                  <a:pt x="164486" y="1546483"/>
                  <a:pt x="150944" y="1558033"/>
                </a:cubicBezTo>
                <a:cubicBezTo>
                  <a:pt x="110321" y="1591488"/>
                  <a:pt x="68502" y="1622951"/>
                  <a:pt x="28277" y="1656406"/>
                </a:cubicBezTo>
                <a:cubicBezTo>
                  <a:pt x="16329" y="1666363"/>
                  <a:pt x="8364" y="1665964"/>
                  <a:pt x="0" y="1654016"/>
                </a:cubicBezTo>
                <a:cubicBezTo>
                  <a:pt x="0" y="1652822"/>
                  <a:pt x="0" y="1651228"/>
                  <a:pt x="0" y="1650034"/>
                </a:cubicBezTo>
                <a:cubicBezTo>
                  <a:pt x="13541" y="1621757"/>
                  <a:pt x="41022" y="1608215"/>
                  <a:pt x="63325" y="1589496"/>
                </a:cubicBezTo>
                <a:cubicBezTo>
                  <a:pt x="80451" y="1574760"/>
                  <a:pt x="99169" y="1562016"/>
                  <a:pt x="116295" y="1547280"/>
                </a:cubicBezTo>
                <a:cubicBezTo>
                  <a:pt x="129836" y="1535730"/>
                  <a:pt x="130234" y="1530553"/>
                  <a:pt x="116295" y="1519003"/>
                </a:cubicBezTo>
                <a:cubicBezTo>
                  <a:pt x="87221" y="1494708"/>
                  <a:pt x="57749" y="1471210"/>
                  <a:pt x="27481" y="1448111"/>
                </a:cubicBezTo>
                <a:cubicBezTo>
                  <a:pt x="16329" y="1436959"/>
                  <a:pt x="5974" y="1427002"/>
                  <a:pt x="398" y="1413063"/>
                </a:cubicBezTo>
                <a:cubicBezTo>
                  <a:pt x="398" y="1411868"/>
                  <a:pt x="398" y="1410275"/>
                  <a:pt x="398" y="1409080"/>
                </a:cubicBezTo>
                <a:cubicBezTo>
                  <a:pt x="9957" y="1395539"/>
                  <a:pt x="18320" y="1398725"/>
                  <a:pt x="30269" y="1408284"/>
                </a:cubicBezTo>
                <a:cubicBezTo>
                  <a:pt x="72883" y="1443331"/>
                  <a:pt x="116295" y="1477184"/>
                  <a:pt x="159308" y="1511436"/>
                </a:cubicBezTo>
                <a:cubicBezTo>
                  <a:pt x="165680" y="1516215"/>
                  <a:pt x="171256" y="1520994"/>
                  <a:pt x="180416" y="1520596"/>
                </a:cubicBezTo>
                <a:cubicBezTo>
                  <a:pt x="319811" y="1518206"/>
                  <a:pt x="457214" y="1502674"/>
                  <a:pt x="586652" y="1445323"/>
                </a:cubicBezTo>
                <a:cubicBezTo>
                  <a:pt x="699363" y="1395539"/>
                  <a:pt x="787779" y="1319868"/>
                  <a:pt x="835173" y="1203174"/>
                </a:cubicBezTo>
                <a:cubicBezTo>
                  <a:pt x="854290" y="1156179"/>
                  <a:pt x="863450" y="1106793"/>
                  <a:pt x="863848" y="1053823"/>
                </a:cubicBezTo>
                <a:cubicBezTo>
                  <a:pt x="822826" y="1068559"/>
                  <a:pt x="782601" y="1078914"/>
                  <a:pt x="740384" y="1080507"/>
                </a:cubicBezTo>
                <a:cubicBezTo>
                  <a:pt x="677458" y="1082897"/>
                  <a:pt x="617319" y="1072542"/>
                  <a:pt x="563154" y="1038689"/>
                </a:cubicBezTo>
                <a:cubicBezTo>
                  <a:pt x="518946" y="1011208"/>
                  <a:pt x="489076" y="972576"/>
                  <a:pt x="479119" y="920801"/>
                </a:cubicBezTo>
                <a:cubicBezTo>
                  <a:pt x="459206" y="815657"/>
                  <a:pt x="536868" y="732419"/>
                  <a:pt x="645596" y="741977"/>
                </a:cubicBezTo>
                <a:cubicBezTo>
                  <a:pt x="725648" y="748748"/>
                  <a:pt x="784194" y="790965"/>
                  <a:pt x="827606" y="856281"/>
                </a:cubicBezTo>
                <a:cubicBezTo>
                  <a:pt x="857476" y="901286"/>
                  <a:pt x="874601" y="951069"/>
                  <a:pt x="880974" y="1004836"/>
                </a:cubicBezTo>
                <a:cubicBezTo>
                  <a:pt x="882965" y="1020767"/>
                  <a:pt x="886948" y="1020368"/>
                  <a:pt x="898498" y="1013200"/>
                </a:cubicBezTo>
                <a:cubicBezTo>
                  <a:pt x="994879" y="951468"/>
                  <a:pt x="1042672" y="860662"/>
                  <a:pt x="1056213" y="749545"/>
                </a:cubicBezTo>
                <a:cubicBezTo>
                  <a:pt x="1058602" y="731224"/>
                  <a:pt x="1057806" y="712505"/>
                  <a:pt x="1058602" y="693787"/>
                </a:cubicBezTo>
                <a:cubicBezTo>
                  <a:pt x="1059001" y="680246"/>
                  <a:pt x="1056611" y="674670"/>
                  <a:pt x="1041078" y="682237"/>
                </a:cubicBezTo>
                <a:cubicBezTo>
                  <a:pt x="1004039" y="699362"/>
                  <a:pt x="965805" y="701752"/>
                  <a:pt x="926775" y="688609"/>
                </a:cubicBezTo>
                <a:cubicBezTo>
                  <a:pt x="900489" y="679847"/>
                  <a:pt x="880177" y="663916"/>
                  <a:pt x="866238" y="639622"/>
                </a:cubicBezTo>
                <a:cubicBezTo>
                  <a:pt x="847121" y="605769"/>
                  <a:pt x="848316" y="565544"/>
                  <a:pt x="871017" y="538860"/>
                </a:cubicBezTo>
                <a:cubicBezTo>
                  <a:pt x="896506" y="508591"/>
                  <a:pt x="929961" y="501422"/>
                  <a:pt x="966602" y="512175"/>
                </a:cubicBezTo>
                <a:cubicBezTo>
                  <a:pt x="1016386" y="526912"/>
                  <a:pt x="1044265" y="565146"/>
                  <a:pt x="1064178" y="610548"/>
                </a:cubicBezTo>
                <a:cubicBezTo>
                  <a:pt x="1066966" y="617319"/>
                  <a:pt x="1069356" y="624089"/>
                  <a:pt x="1072144" y="630860"/>
                </a:cubicBezTo>
                <a:cubicBezTo>
                  <a:pt x="1072542" y="631258"/>
                  <a:pt x="1072940" y="631657"/>
                  <a:pt x="1074135" y="633250"/>
                </a:cubicBezTo>
                <a:cubicBezTo>
                  <a:pt x="1093252" y="613734"/>
                  <a:pt x="1103607" y="589838"/>
                  <a:pt x="1111971" y="564747"/>
                </a:cubicBezTo>
                <a:cubicBezTo>
                  <a:pt x="1135070" y="495846"/>
                  <a:pt x="1139451" y="424556"/>
                  <a:pt x="1142239" y="352867"/>
                </a:cubicBezTo>
                <a:cubicBezTo>
                  <a:pt x="1144230" y="302685"/>
                  <a:pt x="1142239" y="252105"/>
                  <a:pt x="1143036" y="201525"/>
                </a:cubicBezTo>
                <a:cubicBezTo>
                  <a:pt x="1143434" y="187187"/>
                  <a:pt x="1138256" y="183603"/>
                  <a:pt x="1124715" y="184001"/>
                </a:cubicBezTo>
                <a:cubicBezTo>
                  <a:pt x="1100421" y="184797"/>
                  <a:pt x="1075728" y="184399"/>
                  <a:pt x="1047052" y="184399"/>
                </a:cubicBezTo>
                <a:cubicBezTo>
                  <a:pt x="1082897" y="122269"/>
                  <a:pt x="1117148" y="62927"/>
                  <a:pt x="11533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0" name="Google Shape;1480;p69"/>
          <p:cNvGrpSpPr/>
          <p:nvPr/>
        </p:nvGrpSpPr>
        <p:grpSpPr>
          <a:xfrm>
            <a:off x="6499825" y="2263231"/>
            <a:ext cx="879217" cy="886735"/>
            <a:chOff x="3949971" y="3289143"/>
            <a:chExt cx="879217" cy="886735"/>
          </a:xfrm>
        </p:grpSpPr>
        <p:sp>
          <p:nvSpPr>
            <p:cNvPr id="1481" name="Google Shape;1481;p69"/>
            <p:cNvSpPr/>
            <p:nvPr/>
          </p:nvSpPr>
          <p:spPr>
            <a:xfrm>
              <a:off x="3949971" y="3289143"/>
              <a:ext cx="879217" cy="886734"/>
            </a:xfrm>
            <a:custGeom>
              <a:rect b="b" l="l" r="r" t="t"/>
              <a:pathLst>
                <a:path extrusionOk="0" h="6855646" w="6797527">
                  <a:moveTo>
                    <a:pt x="2093370" y="5591383"/>
                  </a:moveTo>
                  <a:cubicBezTo>
                    <a:pt x="2161181" y="5593230"/>
                    <a:pt x="2217445" y="5623249"/>
                    <a:pt x="2253467" y="5685286"/>
                  </a:cubicBezTo>
                  <a:cubicBezTo>
                    <a:pt x="2289951" y="5748170"/>
                    <a:pt x="2291798" y="5814980"/>
                    <a:pt x="2252544" y="5875940"/>
                  </a:cubicBezTo>
                  <a:cubicBezTo>
                    <a:pt x="2146710" y="6040347"/>
                    <a:pt x="2029178" y="6196519"/>
                    <a:pt x="1899176" y="6342608"/>
                  </a:cubicBezTo>
                  <a:cubicBezTo>
                    <a:pt x="1830904" y="6419269"/>
                    <a:pt x="1714910" y="6422194"/>
                    <a:pt x="1638633" y="6355384"/>
                  </a:cubicBezTo>
                  <a:cubicBezTo>
                    <a:pt x="1562048" y="6288266"/>
                    <a:pt x="1549964" y="6174274"/>
                    <a:pt x="1615696" y="6095380"/>
                  </a:cubicBezTo>
                  <a:cubicBezTo>
                    <a:pt x="1730073" y="5958297"/>
                    <a:pt x="1838062" y="5816596"/>
                    <a:pt x="1938430" y="5668892"/>
                  </a:cubicBezTo>
                  <a:cubicBezTo>
                    <a:pt x="1973836" y="5617014"/>
                    <a:pt x="2026714" y="5592845"/>
                    <a:pt x="2093370" y="5591383"/>
                  </a:cubicBezTo>
                  <a:close/>
                  <a:moveTo>
                    <a:pt x="3586502" y="5588368"/>
                  </a:moveTo>
                  <a:cubicBezTo>
                    <a:pt x="3610910" y="5590845"/>
                    <a:pt x="3635420" y="5598291"/>
                    <a:pt x="3658934" y="5611087"/>
                  </a:cubicBezTo>
                  <a:cubicBezTo>
                    <a:pt x="3751759" y="5661656"/>
                    <a:pt x="3784009" y="5776033"/>
                    <a:pt x="3730131" y="5872707"/>
                  </a:cubicBezTo>
                  <a:cubicBezTo>
                    <a:pt x="3561567" y="6175352"/>
                    <a:pt x="3377224" y="6468222"/>
                    <a:pt x="3179797" y="6752856"/>
                  </a:cubicBezTo>
                  <a:cubicBezTo>
                    <a:pt x="3141543" y="6808043"/>
                    <a:pt x="3088665" y="6836676"/>
                    <a:pt x="3018007" y="6838215"/>
                  </a:cubicBezTo>
                  <a:cubicBezTo>
                    <a:pt x="2947580" y="6835367"/>
                    <a:pt x="2890314" y="6803656"/>
                    <a:pt x="2855524" y="6738232"/>
                  </a:cubicBezTo>
                  <a:cubicBezTo>
                    <a:pt x="2819194" y="6669960"/>
                    <a:pt x="2825890" y="6602842"/>
                    <a:pt x="2868455" y="6538264"/>
                  </a:cubicBezTo>
                  <a:cubicBezTo>
                    <a:pt x="2969978" y="6384017"/>
                    <a:pt x="3073040" y="6230693"/>
                    <a:pt x="3171331" y="6074445"/>
                  </a:cubicBezTo>
                  <a:cubicBezTo>
                    <a:pt x="3250532" y="5948369"/>
                    <a:pt x="3324423" y="5818906"/>
                    <a:pt x="3399238" y="5690058"/>
                  </a:cubicBezTo>
                  <a:cubicBezTo>
                    <a:pt x="3440975" y="5618246"/>
                    <a:pt x="3513279" y="5580940"/>
                    <a:pt x="3586502" y="5588368"/>
                  </a:cubicBezTo>
                  <a:close/>
                  <a:moveTo>
                    <a:pt x="1146313" y="4775343"/>
                  </a:moveTo>
                  <a:cubicBezTo>
                    <a:pt x="1170239" y="4779223"/>
                    <a:pt x="1193864" y="4787723"/>
                    <a:pt x="1215839" y="4801058"/>
                  </a:cubicBezTo>
                  <a:cubicBezTo>
                    <a:pt x="1301891" y="4853321"/>
                    <a:pt x="1333218" y="4965927"/>
                    <a:pt x="1281725" y="5053827"/>
                  </a:cubicBezTo>
                  <a:cubicBezTo>
                    <a:pt x="1187283" y="5215002"/>
                    <a:pt x="1078140" y="5366093"/>
                    <a:pt x="955912" y="5507410"/>
                  </a:cubicBezTo>
                  <a:cubicBezTo>
                    <a:pt x="918890" y="5550205"/>
                    <a:pt x="869860" y="5569678"/>
                    <a:pt x="803589" y="5568985"/>
                  </a:cubicBezTo>
                  <a:cubicBezTo>
                    <a:pt x="737242" y="5565060"/>
                    <a:pt x="679745" y="5530654"/>
                    <a:pt x="646802" y="5461843"/>
                  </a:cubicBezTo>
                  <a:cubicBezTo>
                    <a:pt x="613397" y="5392032"/>
                    <a:pt x="620094" y="5322913"/>
                    <a:pt x="669200" y="5263338"/>
                  </a:cubicBezTo>
                  <a:cubicBezTo>
                    <a:pt x="774880" y="5135030"/>
                    <a:pt x="871477" y="5000641"/>
                    <a:pt x="959222" y="4859402"/>
                  </a:cubicBezTo>
                  <a:cubicBezTo>
                    <a:pt x="1000035" y="4793650"/>
                    <a:pt x="1074533" y="4763704"/>
                    <a:pt x="1146313" y="4775343"/>
                  </a:cubicBezTo>
                  <a:close/>
                  <a:moveTo>
                    <a:pt x="5271911" y="4285054"/>
                  </a:moveTo>
                  <a:cubicBezTo>
                    <a:pt x="5369431" y="4292982"/>
                    <a:pt x="5443784" y="4375108"/>
                    <a:pt x="5443091" y="4494181"/>
                  </a:cubicBezTo>
                  <a:cubicBezTo>
                    <a:pt x="5432624" y="4552139"/>
                    <a:pt x="5419539" y="4629493"/>
                    <a:pt x="5404452" y="4706463"/>
                  </a:cubicBezTo>
                  <a:cubicBezTo>
                    <a:pt x="5277607" y="5353855"/>
                    <a:pt x="5065016" y="5971768"/>
                    <a:pt x="4766836" y="6560201"/>
                  </a:cubicBezTo>
                  <a:cubicBezTo>
                    <a:pt x="4717036" y="6658569"/>
                    <a:pt x="4608817" y="6697592"/>
                    <a:pt x="4513682" y="6652180"/>
                  </a:cubicBezTo>
                  <a:cubicBezTo>
                    <a:pt x="4417470" y="6606229"/>
                    <a:pt x="4380063" y="6494007"/>
                    <a:pt x="4426707" y="6395101"/>
                  </a:cubicBezTo>
                  <a:cubicBezTo>
                    <a:pt x="4491361" y="6258018"/>
                    <a:pt x="4558402" y="6121859"/>
                    <a:pt x="4618284" y="5982698"/>
                  </a:cubicBezTo>
                  <a:cubicBezTo>
                    <a:pt x="4830490" y="5489630"/>
                    <a:pt x="4978657" y="4977550"/>
                    <a:pt x="5067172" y="4448153"/>
                  </a:cubicBezTo>
                  <a:cubicBezTo>
                    <a:pt x="5084490" y="4344551"/>
                    <a:pt x="5169387" y="4276664"/>
                    <a:pt x="5271911" y="4285054"/>
                  </a:cubicBezTo>
                  <a:close/>
                  <a:moveTo>
                    <a:pt x="2779786" y="3896434"/>
                  </a:moveTo>
                  <a:cubicBezTo>
                    <a:pt x="2878462" y="3905670"/>
                    <a:pt x="2952660" y="3986642"/>
                    <a:pt x="2952660" y="4104945"/>
                  </a:cubicBezTo>
                  <a:cubicBezTo>
                    <a:pt x="2941577" y="4161979"/>
                    <a:pt x="2928261" y="4238333"/>
                    <a:pt x="2911866" y="4314148"/>
                  </a:cubicBezTo>
                  <a:cubicBezTo>
                    <a:pt x="2826276" y="4708541"/>
                    <a:pt x="2690963" y="5085231"/>
                    <a:pt x="2506621" y="5444295"/>
                  </a:cubicBezTo>
                  <a:cubicBezTo>
                    <a:pt x="2451126" y="5552360"/>
                    <a:pt x="2327820" y="5588536"/>
                    <a:pt x="2230685" y="5524882"/>
                  </a:cubicBezTo>
                  <a:cubicBezTo>
                    <a:pt x="2149174" y="5471542"/>
                    <a:pt x="2124466" y="5370558"/>
                    <a:pt x="2166184" y="5279040"/>
                  </a:cubicBezTo>
                  <a:cubicBezTo>
                    <a:pt x="2234610" y="5129027"/>
                    <a:pt x="2305499" y="4979782"/>
                    <a:pt x="2366228" y="4826613"/>
                  </a:cubicBezTo>
                  <a:cubicBezTo>
                    <a:pt x="2464595" y="4578847"/>
                    <a:pt x="2530866" y="4321538"/>
                    <a:pt x="2576586" y="4058917"/>
                  </a:cubicBezTo>
                  <a:cubicBezTo>
                    <a:pt x="2594443" y="3956393"/>
                    <a:pt x="2681419" y="3887352"/>
                    <a:pt x="2779786" y="3896434"/>
                  </a:cubicBezTo>
                  <a:close/>
                  <a:moveTo>
                    <a:pt x="4704259" y="3551763"/>
                  </a:moveTo>
                  <a:cubicBezTo>
                    <a:pt x="4815249" y="3551301"/>
                    <a:pt x="4903764" y="3643895"/>
                    <a:pt x="4893297" y="3755886"/>
                  </a:cubicBezTo>
                  <a:cubicBezTo>
                    <a:pt x="4876286" y="3937073"/>
                    <a:pt x="4860430" y="4118645"/>
                    <a:pt x="4834723" y="4298677"/>
                  </a:cubicBezTo>
                  <a:cubicBezTo>
                    <a:pt x="4775379" y="4714082"/>
                    <a:pt x="4672240" y="5119020"/>
                    <a:pt x="4531539" y="5514413"/>
                  </a:cubicBezTo>
                  <a:cubicBezTo>
                    <a:pt x="4376060" y="5951370"/>
                    <a:pt x="4175862" y="6366852"/>
                    <a:pt x="3931483" y="6761014"/>
                  </a:cubicBezTo>
                  <a:cubicBezTo>
                    <a:pt x="3886225" y="6834059"/>
                    <a:pt x="3808255" y="6868464"/>
                    <a:pt x="3727591" y="6851300"/>
                  </a:cubicBezTo>
                  <a:cubicBezTo>
                    <a:pt x="3649543" y="6834751"/>
                    <a:pt x="3591354" y="6770559"/>
                    <a:pt x="3580117" y="6687047"/>
                  </a:cubicBezTo>
                  <a:cubicBezTo>
                    <a:pt x="3573882" y="6640865"/>
                    <a:pt x="3587121" y="6598916"/>
                    <a:pt x="3611366" y="6559739"/>
                  </a:cubicBezTo>
                  <a:cubicBezTo>
                    <a:pt x="3740214" y="6351690"/>
                    <a:pt x="3856438" y="6136867"/>
                    <a:pt x="3959500" y="5914887"/>
                  </a:cubicBezTo>
                  <a:cubicBezTo>
                    <a:pt x="4183790" y="5431671"/>
                    <a:pt x="4342502" y="4927750"/>
                    <a:pt x="4435327" y="4403124"/>
                  </a:cubicBezTo>
                  <a:cubicBezTo>
                    <a:pt x="4474428" y="4182298"/>
                    <a:pt x="4501059" y="3960087"/>
                    <a:pt x="4515837" y="3736336"/>
                  </a:cubicBezTo>
                  <a:cubicBezTo>
                    <a:pt x="4522919" y="3629194"/>
                    <a:pt x="4601890" y="3552225"/>
                    <a:pt x="4704259" y="3551763"/>
                  </a:cubicBezTo>
                  <a:close/>
                  <a:moveTo>
                    <a:pt x="913194" y="3542296"/>
                  </a:moveTo>
                  <a:cubicBezTo>
                    <a:pt x="1022876" y="3545528"/>
                    <a:pt x="1110313" y="3646974"/>
                    <a:pt x="1093611" y="3754193"/>
                  </a:cubicBezTo>
                  <a:cubicBezTo>
                    <a:pt x="1027186" y="4180374"/>
                    <a:pt x="867936" y="4568841"/>
                    <a:pt x="617168" y="4919745"/>
                  </a:cubicBezTo>
                  <a:cubicBezTo>
                    <a:pt x="579992" y="4971700"/>
                    <a:pt x="528345" y="4998024"/>
                    <a:pt x="460843" y="5000025"/>
                  </a:cubicBezTo>
                  <a:cubicBezTo>
                    <a:pt x="389338" y="4997716"/>
                    <a:pt x="331457" y="4965312"/>
                    <a:pt x="296359" y="4898963"/>
                  </a:cubicBezTo>
                  <a:cubicBezTo>
                    <a:pt x="260722" y="4831615"/>
                    <a:pt x="265340" y="4763882"/>
                    <a:pt x="309136" y="4701613"/>
                  </a:cubicBezTo>
                  <a:cubicBezTo>
                    <a:pt x="396573" y="4577230"/>
                    <a:pt x="473774" y="4446998"/>
                    <a:pt x="536812" y="4308529"/>
                  </a:cubicBezTo>
                  <a:cubicBezTo>
                    <a:pt x="623018" y="4119183"/>
                    <a:pt x="683439" y="3921910"/>
                    <a:pt x="717075" y="3716555"/>
                  </a:cubicBezTo>
                  <a:cubicBezTo>
                    <a:pt x="735009" y="3607181"/>
                    <a:pt x="811825" y="3539294"/>
                    <a:pt x="913194" y="3542296"/>
                  </a:cubicBezTo>
                  <a:close/>
                  <a:moveTo>
                    <a:pt x="6585301" y="3151303"/>
                  </a:moveTo>
                  <a:cubicBezTo>
                    <a:pt x="6615893" y="3147831"/>
                    <a:pt x="6648437" y="3152041"/>
                    <a:pt x="6680841" y="3165376"/>
                  </a:cubicBezTo>
                  <a:cubicBezTo>
                    <a:pt x="6733180" y="3186928"/>
                    <a:pt x="6768432" y="3225490"/>
                    <a:pt x="6787290" y="3278905"/>
                  </a:cubicBezTo>
                  <a:cubicBezTo>
                    <a:pt x="6790523" y="3287913"/>
                    <a:pt x="6794063" y="3296840"/>
                    <a:pt x="6797450" y="3305847"/>
                  </a:cubicBezTo>
                  <a:cubicBezTo>
                    <a:pt x="6797527" y="3387896"/>
                    <a:pt x="6797527" y="3470021"/>
                    <a:pt x="6797527" y="3552225"/>
                  </a:cubicBezTo>
                  <a:cubicBezTo>
                    <a:pt x="6794448" y="3609875"/>
                    <a:pt x="6790831" y="3667526"/>
                    <a:pt x="6788291" y="3725253"/>
                  </a:cubicBezTo>
                  <a:cubicBezTo>
                    <a:pt x="6772666" y="4079544"/>
                    <a:pt x="6732795" y="4431219"/>
                    <a:pt x="6672836" y="4780661"/>
                  </a:cubicBezTo>
                  <a:cubicBezTo>
                    <a:pt x="6655903" y="4879490"/>
                    <a:pt x="6584937" y="4944453"/>
                    <a:pt x="6489956" y="4948686"/>
                  </a:cubicBezTo>
                  <a:cubicBezTo>
                    <a:pt x="6404982" y="4952458"/>
                    <a:pt x="6323932" y="4894500"/>
                    <a:pt x="6303382" y="4809525"/>
                  </a:cubicBezTo>
                  <a:cubicBezTo>
                    <a:pt x="6295915" y="4778506"/>
                    <a:pt x="6295762" y="4743485"/>
                    <a:pt x="6301226" y="4711850"/>
                  </a:cubicBezTo>
                  <a:cubicBezTo>
                    <a:pt x="6378658" y="4261424"/>
                    <a:pt x="6418374" y="3807995"/>
                    <a:pt x="6419144" y="3350949"/>
                  </a:cubicBezTo>
                  <a:cubicBezTo>
                    <a:pt x="6419317" y="3241269"/>
                    <a:pt x="6493526" y="3161720"/>
                    <a:pt x="6585301" y="3151303"/>
                  </a:cubicBezTo>
                  <a:close/>
                  <a:moveTo>
                    <a:pt x="3454503" y="3150597"/>
                  </a:moveTo>
                  <a:cubicBezTo>
                    <a:pt x="3558951" y="3149059"/>
                    <a:pt x="3645233" y="3232186"/>
                    <a:pt x="3646696" y="3336633"/>
                  </a:cubicBezTo>
                  <a:cubicBezTo>
                    <a:pt x="3647466" y="3394668"/>
                    <a:pt x="3646773" y="3452703"/>
                    <a:pt x="3646773" y="3510661"/>
                  </a:cubicBezTo>
                  <a:cubicBezTo>
                    <a:pt x="3615138" y="4308144"/>
                    <a:pt x="3417634" y="5061062"/>
                    <a:pt x="3048026" y="5768490"/>
                  </a:cubicBezTo>
                  <a:cubicBezTo>
                    <a:pt x="2893855" y="6063592"/>
                    <a:pt x="2712284" y="6340914"/>
                    <a:pt x="2504620" y="6601149"/>
                  </a:cubicBezTo>
                  <a:cubicBezTo>
                    <a:pt x="2452126" y="6666881"/>
                    <a:pt x="2383238" y="6692204"/>
                    <a:pt x="2302112" y="6669575"/>
                  </a:cubicBezTo>
                  <a:cubicBezTo>
                    <a:pt x="2223295" y="6647638"/>
                    <a:pt x="2177421" y="6592220"/>
                    <a:pt x="2165568" y="6511171"/>
                  </a:cubicBezTo>
                  <a:cubicBezTo>
                    <a:pt x="2157178" y="6453906"/>
                    <a:pt x="2177421" y="6404645"/>
                    <a:pt x="2212981" y="6360002"/>
                  </a:cubicBezTo>
                  <a:cubicBezTo>
                    <a:pt x="2346293" y="6193132"/>
                    <a:pt x="2467751" y="6017949"/>
                    <a:pt x="2577433" y="5834684"/>
                  </a:cubicBezTo>
                  <a:cubicBezTo>
                    <a:pt x="2882387" y="5324760"/>
                    <a:pt x="3087819" y="4777506"/>
                    <a:pt x="3192652" y="4192613"/>
                  </a:cubicBezTo>
                  <a:cubicBezTo>
                    <a:pt x="3242682" y="3913367"/>
                    <a:pt x="3267851" y="3632042"/>
                    <a:pt x="3268313" y="3348409"/>
                  </a:cubicBezTo>
                  <a:cubicBezTo>
                    <a:pt x="3268467" y="3236188"/>
                    <a:pt x="3348669" y="3152214"/>
                    <a:pt x="3454503" y="3150597"/>
                  </a:cubicBezTo>
                  <a:close/>
                  <a:moveTo>
                    <a:pt x="3479193" y="2521216"/>
                  </a:moveTo>
                  <a:cubicBezTo>
                    <a:pt x="3854228" y="2530802"/>
                    <a:pt x="4180211" y="2793478"/>
                    <a:pt x="4260222" y="3175074"/>
                  </a:cubicBezTo>
                  <a:cubicBezTo>
                    <a:pt x="4280849" y="3273134"/>
                    <a:pt x="4277309" y="3372040"/>
                    <a:pt x="4274846" y="3471099"/>
                  </a:cubicBezTo>
                  <a:cubicBezTo>
                    <a:pt x="4262300" y="4025974"/>
                    <a:pt x="4172938" y="4568302"/>
                    <a:pt x="4006376" y="5097777"/>
                  </a:cubicBezTo>
                  <a:cubicBezTo>
                    <a:pt x="3976742" y="5191988"/>
                    <a:pt x="3887611" y="5245405"/>
                    <a:pt x="3791245" y="5228856"/>
                  </a:cubicBezTo>
                  <a:cubicBezTo>
                    <a:pt x="3700421" y="5213231"/>
                    <a:pt x="3632226" y="5128257"/>
                    <a:pt x="3637383" y="5034661"/>
                  </a:cubicBezTo>
                  <a:cubicBezTo>
                    <a:pt x="3638614" y="5012725"/>
                    <a:pt x="3644387" y="4990635"/>
                    <a:pt x="3650929" y="4969468"/>
                  </a:cubicBezTo>
                  <a:cubicBezTo>
                    <a:pt x="3757379" y="4623951"/>
                    <a:pt x="3830962" y="4271815"/>
                    <a:pt x="3868215" y="3912059"/>
                  </a:cubicBezTo>
                  <a:cubicBezTo>
                    <a:pt x="3887996" y="3720943"/>
                    <a:pt x="3898926" y="3529442"/>
                    <a:pt x="3898156" y="3337327"/>
                  </a:cubicBezTo>
                  <a:cubicBezTo>
                    <a:pt x="3897309" y="3135049"/>
                    <a:pt x="3761227" y="2961484"/>
                    <a:pt x="3563646" y="2911145"/>
                  </a:cubicBezTo>
                  <a:cubicBezTo>
                    <a:pt x="3370991" y="2862116"/>
                    <a:pt x="3165251" y="2952940"/>
                    <a:pt x="3069654" y="3129354"/>
                  </a:cubicBezTo>
                  <a:cubicBezTo>
                    <a:pt x="3033094" y="3196703"/>
                    <a:pt x="3017623" y="3269055"/>
                    <a:pt x="3015776" y="3345332"/>
                  </a:cubicBezTo>
                  <a:cubicBezTo>
                    <a:pt x="3013851" y="3426688"/>
                    <a:pt x="2960665" y="3495729"/>
                    <a:pt x="2884619" y="3519744"/>
                  </a:cubicBezTo>
                  <a:cubicBezTo>
                    <a:pt x="2807957" y="3543989"/>
                    <a:pt x="2725446" y="3517666"/>
                    <a:pt x="2676647" y="3453011"/>
                  </a:cubicBezTo>
                  <a:cubicBezTo>
                    <a:pt x="2651632" y="3419915"/>
                    <a:pt x="2639317" y="3382585"/>
                    <a:pt x="2638932" y="3340867"/>
                  </a:cubicBezTo>
                  <a:cubicBezTo>
                    <a:pt x="2635468" y="2945552"/>
                    <a:pt x="2925490" y="2599418"/>
                    <a:pt x="3316034" y="2532993"/>
                  </a:cubicBezTo>
                  <a:cubicBezTo>
                    <a:pt x="3371039" y="2523641"/>
                    <a:pt x="3425616" y="2519846"/>
                    <a:pt x="3479193" y="2521216"/>
                  </a:cubicBezTo>
                  <a:close/>
                  <a:moveTo>
                    <a:pt x="3505307" y="1890232"/>
                  </a:moveTo>
                  <a:cubicBezTo>
                    <a:pt x="4060443" y="1909076"/>
                    <a:pt x="4574895" y="2249743"/>
                    <a:pt x="4795315" y="2781375"/>
                  </a:cubicBezTo>
                  <a:cubicBezTo>
                    <a:pt x="4836878" y="2881589"/>
                    <a:pt x="4794006" y="2990888"/>
                    <a:pt x="4697024" y="3032219"/>
                  </a:cubicBezTo>
                  <a:cubicBezTo>
                    <a:pt x="4599042" y="3074014"/>
                    <a:pt x="4490976" y="3029448"/>
                    <a:pt x="4446796" y="2927387"/>
                  </a:cubicBezTo>
                  <a:cubicBezTo>
                    <a:pt x="4334497" y="2667768"/>
                    <a:pt x="4150539" y="2478269"/>
                    <a:pt x="3893230" y="2360812"/>
                  </a:cubicBezTo>
                  <a:cubicBezTo>
                    <a:pt x="3268313" y="2075487"/>
                    <a:pt x="2519166" y="2470572"/>
                    <a:pt x="2404636" y="3147135"/>
                  </a:cubicBezTo>
                  <a:cubicBezTo>
                    <a:pt x="2390242" y="3232110"/>
                    <a:pt x="2388010" y="3319084"/>
                    <a:pt x="2380159" y="3405137"/>
                  </a:cubicBezTo>
                  <a:cubicBezTo>
                    <a:pt x="2382699" y="3405675"/>
                    <a:pt x="2385162" y="3406137"/>
                    <a:pt x="2387625" y="3406522"/>
                  </a:cubicBezTo>
                  <a:cubicBezTo>
                    <a:pt x="2358223" y="4373338"/>
                    <a:pt x="2033180" y="5225855"/>
                    <a:pt x="1399027" y="5958991"/>
                  </a:cubicBezTo>
                  <a:cubicBezTo>
                    <a:pt x="1343993" y="6022568"/>
                    <a:pt x="1275567" y="6045659"/>
                    <a:pt x="1194518" y="6021875"/>
                  </a:cubicBezTo>
                  <a:cubicBezTo>
                    <a:pt x="1118626" y="5999631"/>
                    <a:pt x="1068519" y="5935054"/>
                    <a:pt x="1062284" y="5854004"/>
                  </a:cubicBezTo>
                  <a:cubicBezTo>
                    <a:pt x="1058051" y="5799587"/>
                    <a:pt x="1077062" y="5752712"/>
                    <a:pt x="1112930" y="5711841"/>
                  </a:cubicBezTo>
                  <a:cubicBezTo>
                    <a:pt x="1249936" y="5555901"/>
                    <a:pt x="1372857" y="5389569"/>
                    <a:pt x="1480999" y="5212308"/>
                  </a:cubicBezTo>
                  <a:cubicBezTo>
                    <a:pt x="1723069" y="4815298"/>
                    <a:pt x="1882396" y="4387347"/>
                    <a:pt x="1959443" y="3928838"/>
                  </a:cubicBezTo>
                  <a:cubicBezTo>
                    <a:pt x="1994156" y="3722329"/>
                    <a:pt x="2004547" y="3514125"/>
                    <a:pt x="2009396" y="3304922"/>
                  </a:cubicBezTo>
                  <a:cubicBezTo>
                    <a:pt x="2024944" y="2638519"/>
                    <a:pt x="2488302" y="2074178"/>
                    <a:pt x="3137310" y="1925550"/>
                  </a:cubicBezTo>
                  <a:cubicBezTo>
                    <a:pt x="3222766" y="1905980"/>
                    <a:pt x="3308566" y="1894549"/>
                    <a:pt x="3393813" y="1890793"/>
                  </a:cubicBezTo>
                  <a:cubicBezTo>
                    <a:pt x="3431108" y="1889150"/>
                    <a:pt x="3468298" y="1888976"/>
                    <a:pt x="3505307" y="1890232"/>
                  </a:cubicBezTo>
                  <a:close/>
                  <a:moveTo>
                    <a:pt x="2778686" y="1380518"/>
                  </a:moveTo>
                  <a:cubicBezTo>
                    <a:pt x="2885730" y="1369128"/>
                    <a:pt x="2983890" y="1454678"/>
                    <a:pt x="2983756" y="1569102"/>
                  </a:cubicBezTo>
                  <a:cubicBezTo>
                    <a:pt x="2983602" y="1649536"/>
                    <a:pt x="2935803" y="1717115"/>
                    <a:pt x="2857217" y="1746979"/>
                  </a:cubicBezTo>
                  <a:cubicBezTo>
                    <a:pt x="2683958" y="1812942"/>
                    <a:pt x="2524323" y="1902997"/>
                    <a:pt x="2381929" y="2021684"/>
                  </a:cubicBezTo>
                  <a:cubicBezTo>
                    <a:pt x="2038029" y="2308319"/>
                    <a:pt x="1831519" y="2672694"/>
                    <a:pt x="1772099" y="3117347"/>
                  </a:cubicBezTo>
                  <a:cubicBezTo>
                    <a:pt x="1759860" y="3209018"/>
                    <a:pt x="1758244" y="3302383"/>
                    <a:pt x="1756320" y="3395054"/>
                  </a:cubicBezTo>
                  <a:cubicBezTo>
                    <a:pt x="1748777" y="3746651"/>
                    <a:pt x="1689895" y="4089012"/>
                    <a:pt x="1575826" y="4421675"/>
                  </a:cubicBezTo>
                  <a:cubicBezTo>
                    <a:pt x="1540343" y="4525046"/>
                    <a:pt x="1435972" y="4578001"/>
                    <a:pt x="1336296" y="4544519"/>
                  </a:cubicBezTo>
                  <a:cubicBezTo>
                    <a:pt x="1234696" y="4510421"/>
                    <a:pt x="1182742" y="4405511"/>
                    <a:pt x="1218148" y="4300602"/>
                  </a:cubicBezTo>
                  <a:cubicBezTo>
                    <a:pt x="1324135" y="3986720"/>
                    <a:pt x="1375782" y="3664601"/>
                    <a:pt x="1378245" y="3333093"/>
                  </a:cubicBezTo>
                  <a:cubicBezTo>
                    <a:pt x="1384017" y="2557316"/>
                    <a:pt x="1803810" y="1863511"/>
                    <a:pt x="2483606" y="1502831"/>
                  </a:cubicBezTo>
                  <a:cubicBezTo>
                    <a:pt x="2563732" y="1460344"/>
                    <a:pt x="2647552" y="1423475"/>
                    <a:pt x="2732526" y="1391533"/>
                  </a:cubicBezTo>
                  <a:cubicBezTo>
                    <a:pt x="2747920" y="1385751"/>
                    <a:pt x="2763394" y="1382145"/>
                    <a:pt x="2778686" y="1380518"/>
                  </a:cubicBezTo>
                  <a:close/>
                  <a:moveTo>
                    <a:pt x="5263954" y="1369442"/>
                  </a:moveTo>
                  <a:cubicBezTo>
                    <a:pt x="5303411" y="1374349"/>
                    <a:pt x="5341184" y="1392033"/>
                    <a:pt x="5371356" y="1422321"/>
                  </a:cubicBezTo>
                  <a:cubicBezTo>
                    <a:pt x="5422309" y="1473506"/>
                    <a:pt x="5471878" y="1526384"/>
                    <a:pt x="5518676" y="1581418"/>
                  </a:cubicBezTo>
                  <a:cubicBezTo>
                    <a:pt x="5836792" y="1955567"/>
                    <a:pt x="6038529" y="2385134"/>
                    <a:pt x="6125890" y="2868197"/>
                  </a:cubicBezTo>
                  <a:cubicBezTo>
                    <a:pt x="6161834" y="3066547"/>
                    <a:pt x="6172918" y="3266745"/>
                    <a:pt x="6167377" y="3412449"/>
                  </a:cubicBezTo>
                  <a:cubicBezTo>
                    <a:pt x="6150058" y="4356019"/>
                    <a:pt x="5987960" y="5216310"/>
                    <a:pt x="5678080" y="6048583"/>
                  </a:cubicBezTo>
                  <a:cubicBezTo>
                    <a:pt x="5639287" y="6152800"/>
                    <a:pt x="5534531" y="6203831"/>
                    <a:pt x="5434394" y="6167655"/>
                  </a:cubicBezTo>
                  <a:cubicBezTo>
                    <a:pt x="5333102" y="6131095"/>
                    <a:pt x="5284611" y="6023953"/>
                    <a:pt x="5323711" y="5918120"/>
                  </a:cubicBezTo>
                  <a:cubicBezTo>
                    <a:pt x="5439782" y="5603929"/>
                    <a:pt x="5535917" y="5283889"/>
                    <a:pt x="5609269" y="4957076"/>
                  </a:cubicBezTo>
                  <a:cubicBezTo>
                    <a:pt x="5685007" y="4619641"/>
                    <a:pt x="5740425" y="4278896"/>
                    <a:pt x="5763516" y="3933764"/>
                  </a:cubicBezTo>
                  <a:cubicBezTo>
                    <a:pt x="5777448" y="3725484"/>
                    <a:pt x="5790840" y="3516357"/>
                    <a:pt x="5787223" y="3307924"/>
                  </a:cubicBezTo>
                  <a:cubicBezTo>
                    <a:pt x="5776447" y="2688088"/>
                    <a:pt x="5551465" y="2153994"/>
                    <a:pt x="5121512" y="1706955"/>
                  </a:cubicBezTo>
                  <a:cubicBezTo>
                    <a:pt x="5091956" y="1676167"/>
                    <a:pt x="5066017" y="1644148"/>
                    <a:pt x="5056242" y="1601584"/>
                  </a:cubicBezTo>
                  <a:cubicBezTo>
                    <a:pt x="5037153" y="1518610"/>
                    <a:pt x="5073637" y="1434329"/>
                    <a:pt x="5146450" y="1393226"/>
                  </a:cubicBezTo>
                  <a:cubicBezTo>
                    <a:pt x="5183357" y="1372406"/>
                    <a:pt x="5224498" y="1364536"/>
                    <a:pt x="5263954" y="1369442"/>
                  </a:cubicBezTo>
                  <a:close/>
                  <a:moveTo>
                    <a:pt x="3461891" y="1260300"/>
                  </a:moveTo>
                  <a:cubicBezTo>
                    <a:pt x="3833116" y="1262224"/>
                    <a:pt x="4181866" y="1351894"/>
                    <a:pt x="4501136" y="1541701"/>
                  </a:cubicBezTo>
                  <a:cubicBezTo>
                    <a:pt x="5029148" y="1855737"/>
                    <a:pt x="5360118" y="2315093"/>
                    <a:pt x="5493429" y="2915225"/>
                  </a:cubicBezTo>
                  <a:cubicBezTo>
                    <a:pt x="5529682" y="3078015"/>
                    <a:pt x="5540997" y="3243654"/>
                    <a:pt x="5531452" y="3410294"/>
                  </a:cubicBezTo>
                  <a:cubicBezTo>
                    <a:pt x="5531452" y="3483492"/>
                    <a:pt x="5534454" y="3556844"/>
                    <a:pt x="5530837" y="3629811"/>
                  </a:cubicBezTo>
                  <a:cubicBezTo>
                    <a:pt x="5523755" y="3771743"/>
                    <a:pt x="5385980" y="3857410"/>
                    <a:pt x="5261828" y="3797990"/>
                  </a:cubicBezTo>
                  <a:cubicBezTo>
                    <a:pt x="5190015" y="3763584"/>
                    <a:pt x="5153377" y="3703856"/>
                    <a:pt x="5153531" y="3624269"/>
                  </a:cubicBezTo>
                  <a:cubicBezTo>
                    <a:pt x="5153685" y="3527903"/>
                    <a:pt x="5159073" y="3431460"/>
                    <a:pt x="5157764" y="3335094"/>
                  </a:cubicBezTo>
                  <a:cubicBezTo>
                    <a:pt x="5150606" y="2797231"/>
                    <a:pt x="4938401" y="2355348"/>
                    <a:pt x="4523457" y="2014988"/>
                  </a:cubicBezTo>
                  <a:cubicBezTo>
                    <a:pt x="4218042" y="1764451"/>
                    <a:pt x="3862673" y="1642993"/>
                    <a:pt x="3467510" y="1638606"/>
                  </a:cubicBezTo>
                  <a:cubicBezTo>
                    <a:pt x="3364140" y="1637451"/>
                    <a:pt x="3285939" y="1573720"/>
                    <a:pt x="3271468" y="1479971"/>
                  </a:cubicBezTo>
                  <a:cubicBezTo>
                    <a:pt x="3253227" y="1361592"/>
                    <a:pt x="3340741" y="1259684"/>
                    <a:pt x="3461891" y="1260300"/>
                  </a:cubicBezTo>
                  <a:close/>
                  <a:moveTo>
                    <a:pt x="1226133" y="922605"/>
                  </a:moveTo>
                  <a:cubicBezTo>
                    <a:pt x="1274720" y="921268"/>
                    <a:pt x="1323211" y="939144"/>
                    <a:pt x="1361465" y="976282"/>
                  </a:cubicBezTo>
                  <a:cubicBezTo>
                    <a:pt x="1438589" y="1051173"/>
                    <a:pt x="1438589" y="1169245"/>
                    <a:pt x="1359310" y="1249370"/>
                  </a:cubicBezTo>
                  <a:cubicBezTo>
                    <a:pt x="1054048" y="1557942"/>
                    <a:pt x="825448" y="1915235"/>
                    <a:pt x="676127" y="2322789"/>
                  </a:cubicBezTo>
                  <a:cubicBezTo>
                    <a:pt x="552976" y="2658993"/>
                    <a:pt x="495633" y="3006357"/>
                    <a:pt x="495325" y="3364342"/>
                  </a:cubicBezTo>
                  <a:cubicBezTo>
                    <a:pt x="495171" y="3602949"/>
                    <a:pt x="449913" y="3834474"/>
                    <a:pt x="367556" y="4058609"/>
                  </a:cubicBezTo>
                  <a:cubicBezTo>
                    <a:pt x="338384" y="4137888"/>
                    <a:pt x="269650" y="4186225"/>
                    <a:pt x="187524" y="4185840"/>
                  </a:cubicBezTo>
                  <a:cubicBezTo>
                    <a:pt x="56829" y="4185301"/>
                    <a:pt x="-32687" y="4058378"/>
                    <a:pt x="11340" y="3932995"/>
                  </a:cubicBezTo>
                  <a:cubicBezTo>
                    <a:pt x="49286" y="3824929"/>
                    <a:pt x="83153" y="3715555"/>
                    <a:pt x="96391" y="3601871"/>
                  </a:cubicBezTo>
                  <a:cubicBezTo>
                    <a:pt x="108168" y="3501041"/>
                    <a:pt x="114787" y="3399288"/>
                    <a:pt x="117404" y="3297765"/>
                  </a:cubicBezTo>
                  <a:cubicBezTo>
                    <a:pt x="140341" y="2399682"/>
                    <a:pt x="463614" y="1628215"/>
                    <a:pt x="1090224" y="984209"/>
                  </a:cubicBezTo>
                  <a:cubicBezTo>
                    <a:pt x="1128863" y="944493"/>
                    <a:pt x="1177546" y="923942"/>
                    <a:pt x="1226133" y="922605"/>
                  </a:cubicBezTo>
                  <a:close/>
                  <a:moveTo>
                    <a:pt x="3423099" y="632227"/>
                  </a:moveTo>
                  <a:cubicBezTo>
                    <a:pt x="3894154" y="626300"/>
                    <a:pt x="4337114" y="735367"/>
                    <a:pt x="4751750" y="959194"/>
                  </a:cubicBezTo>
                  <a:cubicBezTo>
                    <a:pt x="4836417" y="1004914"/>
                    <a:pt x="4874978" y="1091506"/>
                    <a:pt x="4850887" y="1179943"/>
                  </a:cubicBezTo>
                  <a:cubicBezTo>
                    <a:pt x="4828027" y="1264072"/>
                    <a:pt x="4748363" y="1323569"/>
                    <a:pt x="4660002" y="1316951"/>
                  </a:cubicBezTo>
                  <a:cubicBezTo>
                    <a:pt x="4629060" y="1314641"/>
                    <a:pt x="4596502" y="1304173"/>
                    <a:pt x="4569024" y="1289471"/>
                  </a:cubicBezTo>
                  <a:cubicBezTo>
                    <a:pt x="4308943" y="1149772"/>
                    <a:pt x="4032853" y="1059871"/>
                    <a:pt x="3739906" y="1025696"/>
                  </a:cubicBezTo>
                  <a:cubicBezTo>
                    <a:pt x="3236140" y="966814"/>
                    <a:pt x="2758620" y="1054945"/>
                    <a:pt x="2317583" y="1307021"/>
                  </a:cubicBezTo>
                  <a:cubicBezTo>
                    <a:pt x="1725071" y="1645688"/>
                    <a:pt x="1348766" y="2150840"/>
                    <a:pt x="1185590" y="2814011"/>
                  </a:cubicBezTo>
                  <a:cubicBezTo>
                    <a:pt x="1177046" y="2848647"/>
                    <a:pt x="1171274" y="2883899"/>
                    <a:pt x="1163577" y="2918766"/>
                  </a:cubicBezTo>
                  <a:cubicBezTo>
                    <a:pt x="1140024" y="3026447"/>
                    <a:pt x="1042272" y="3091408"/>
                    <a:pt x="937748" y="3069011"/>
                  </a:cubicBezTo>
                  <a:cubicBezTo>
                    <a:pt x="836455" y="3047382"/>
                    <a:pt x="772571" y="2948553"/>
                    <a:pt x="793198" y="2843567"/>
                  </a:cubicBezTo>
                  <a:cubicBezTo>
                    <a:pt x="932206" y="2137831"/>
                    <a:pt x="1290423" y="1569564"/>
                    <a:pt x="1870389" y="1144846"/>
                  </a:cubicBezTo>
                  <a:cubicBezTo>
                    <a:pt x="2290490" y="837120"/>
                    <a:pt x="2763931" y="670173"/>
                    <a:pt x="3283938" y="636383"/>
                  </a:cubicBezTo>
                  <a:cubicBezTo>
                    <a:pt x="3307106" y="634844"/>
                    <a:pt x="3330274" y="633151"/>
                    <a:pt x="3353442" y="632458"/>
                  </a:cubicBezTo>
                  <a:cubicBezTo>
                    <a:pt x="3376686" y="631688"/>
                    <a:pt x="3399931" y="632227"/>
                    <a:pt x="3423099" y="632227"/>
                  </a:cubicBezTo>
                  <a:close/>
                  <a:moveTo>
                    <a:pt x="3202504" y="0"/>
                  </a:moveTo>
                  <a:cubicBezTo>
                    <a:pt x="3329350" y="77"/>
                    <a:pt x="3456119" y="77"/>
                    <a:pt x="3582965" y="77"/>
                  </a:cubicBezTo>
                  <a:cubicBezTo>
                    <a:pt x="3622913" y="3156"/>
                    <a:pt x="3662860" y="6312"/>
                    <a:pt x="3702807" y="9390"/>
                  </a:cubicBezTo>
                  <a:cubicBezTo>
                    <a:pt x="4306249" y="55495"/>
                    <a:pt x="4860200" y="246226"/>
                    <a:pt x="5355731" y="593513"/>
                  </a:cubicBezTo>
                  <a:cubicBezTo>
                    <a:pt x="6104954" y="1118601"/>
                    <a:pt x="6564386" y="1834958"/>
                    <a:pt x="6741648" y="2732269"/>
                  </a:cubicBezTo>
                  <a:cubicBezTo>
                    <a:pt x="6761660" y="2833485"/>
                    <a:pt x="6695697" y="2931929"/>
                    <a:pt x="6596791" y="2952480"/>
                  </a:cubicBezTo>
                  <a:cubicBezTo>
                    <a:pt x="6493805" y="2973877"/>
                    <a:pt x="6394361" y="2913533"/>
                    <a:pt x="6373117" y="2810779"/>
                  </a:cubicBezTo>
                  <a:cubicBezTo>
                    <a:pt x="6338403" y="2642754"/>
                    <a:pt x="6297763" y="2476576"/>
                    <a:pt x="6236496" y="2316094"/>
                  </a:cubicBezTo>
                  <a:cubicBezTo>
                    <a:pt x="5944857" y="1551786"/>
                    <a:pt x="5429237" y="994063"/>
                    <a:pt x="4688481" y="646852"/>
                  </a:cubicBezTo>
                  <a:cubicBezTo>
                    <a:pt x="4380218" y="502381"/>
                    <a:pt x="4054944" y="416406"/>
                    <a:pt x="3715353" y="390620"/>
                  </a:cubicBezTo>
                  <a:cubicBezTo>
                    <a:pt x="3414786" y="367838"/>
                    <a:pt x="3114066" y="370301"/>
                    <a:pt x="2814885" y="412250"/>
                  </a:cubicBezTo>
                  <a:cubicBezTo>
                    <a:pt x="2587670" y="444115"/>
                    <a:pt x="2380391" y="530551"/>
                    <a:pt x="2186581" y="651241"/>
                  </a:cubicBezTo>
                  <a:cubicBezTo>
                    <a:pt x="2146480" y="676256"/>
                    <a:pt x="2106994" y="702347"/>
                    <a:pt x="2067432" y="728209"/>
                  </a:cubicBezTo>
                  <a:cubicBezTo>
                    <a:pt x="1976223" y="787938"/>
                    <a:pt x="1862154" y="767233"/>
                    <a:pt x="1802271" y="680026"/>
                  </a:cubicBezTo>
                  <a:cubicBezTo>
                    <a:pt x="1742774" y="593282"/>
                    <a:pt x="1765018" y="477674"/>
                    <a:pt x="1854765" y="415867"/>
                  </a:cubicBezTo>
                  <a:cubicBezTo>
                    <a:pt x="2074590" y="264544"/>
                    <a:pt x="2308424" y="142393"/>
                    <a:pt x="2568889" y="76431"/>
                  </a:cubicBezTo>
                  <a:cubicBezTo>
                    <a:pt x="2716517" y="39100"/>
                    <a:pt x="2866762" y="19780"/>
                    <a:pt x="3018470" y="10545"/>
                  </a:cubicBezTo>
                  <a:cubicBezTo>
                    <a:pt x="3079814" y="6773"/>
                    <a:pt x="3141159" y="3541"/>
                    <a:pt x="32025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69"/>
            <p:cNvSpPr/>
            <p:nvPr/>
          </p:nvSpPr>
          <p:spPr>
            <a:xfrm>
              <a:off x="3949971" y="3746797"/>
              <a:ext cx="879217" cy="429081"/>
            </a:xfrm>
            <a:custGeom>
              <a:rect b="b" l="l" r="r" t="t"/>
              <a:pathLst>
                <a:path extrusionOk="0" h="429081" w="879217">
                  <a:moveTo>
                    <a:pt x="270764" y="265557"/>
                  </a:moveTo>
                  <a:cubicBezTo>
                    <a:pt x="279535" y="265796"/>
                    <a:pt x="286813" y="269678"/>
                    <a:pt x="291472" y="277703"/>
                  </a:cubicBezTo>
                  <a:cubicBezTo>
                    <a:pt x="296191" y="285836"/>
                    <a:pt x="296430" y="294478"/>
                    <a:pt x="291353" y="302362"/>
                  </a:cubicBezTo>
                  <a:cubicBezTo>
                    <a:pt x="277664" y="323627"/>
                    <a:pt x="262462" y="343827"/>
                    <a:pt x="245647" y="362723"/>
                  </a:cubicBezTo>
                  <a:cubicBezTo>
                    <a:pt x="236816" y="372639"/>
                    <a:pt x="221813" y="373017"/>
                    <a:pt x="211947" y="364375"/>
                  </a:cubicBezTo>
                  <a:cubicBezTo>
                    <a:pt x="202041" y="355694"/>
                    <a:pt x="200478" y="340950"/>
                    <a:pt x="208980" y="330746"/>
                  </a:cubicBezTo>
                  <a:cubicBezTo>
                    <a:pt x="223774" y="313015"/>
                    <a:pt x="237742" y="294687"/>
                    <a:pt x="250724" y="275582"/>
                  </a:cubicBezTo>
                  <a:cubicBezTo>
                    <a:pt x="255303" y="268872"/>
                    <a:pt x="262143" y="265746"/>
                    <a:pt x="270764" y="265557"/>
                  </a:cubicBezTo>
                  <a:close/>
                  <a:moveTo>
                    <a:pt x="463892" y="265167"/>
                  </a:moveTo>
                  <a:cubicBezTo>
                    <a:pt x="467049" y="265487"/>
                    <a:pt x="470219" y="266450"/>
                    <a:pt x="473260" y="268105"/>
                  </a:cubicBezTo>
                  <a:cubicBezTo>
                    <a:pt x="485266" y="274646"/>
                    <a:pt x="489438" y="289440"/>
                    <a:pt x="482469" y="301944"/>
                  </a:cubicBezTo>
                  <a:cubicBezTo>
                    <a:pt x="460666" y="341089"/>
                    <a:pt x="436823" y="378970"/>
                    <a:pt x="411287" y="415786"/>
                  </a:cubicBezTo>
                  <a:cubicBezTo>
                    <a:pt x="406339" y="422924"/>
                    <a:pt x="399499" y="426628"/>
                    <a:pt x="390360" y="426827"/>
                  </a:cubicBezTo>
                  <a:cubicBezTo>
                    <a:pt x="381251" y="426458"/>
                    <a:pt x="373844" y="422357"/>
                    <a:pt x="369344" y="413894"/>
                  </a:cubicBezTo>
                  <a:cubicBezTo>
                    <a:pt x="364645" y="405064"/>
                    <a:pt x="365511" y="396383"/>
                    <a:pt x="371017" y="388030"/>
                  </a:cubicBezTo>
                  <a:cubicBezTo>
                    <a:pt x="384148" y="368079"/>
                    <a:pt x="397478" y="348247"/>
                    <a:pt x="410192" y="328038"/>
                  </a:cubicBezTo>
                  <a:cubicBezTo>
                    <a:pt x="420436" y="311731"/>
                    <a:pt x="429993" y="294985"/>
                    <a:pt x="439670" y="278320"/>
                  </a:cubicBezTo>
                  <a:cubicBezTo>
                    <a:pt x="445069" y="269031"/>
                    <a:pt x="454421" y="264206"/>
                    <a:pt x="463892" y="265167"/>
                  </a:cubicBezTo>
                  <a:close/>
                  <a:moveTo>
                    <a:pt x="148268" y="160007"/>
                  </a:moveTo>
                  <a:cubicBezTo>
                    <a:pt x="151363" y="160509"/>
                    <a:pt x="154419" y="161609"/>
                    <a:pt x="157261" y="163333"/>
                  </a:cubicBezTo>
                  <a:cubicBezTo>
                    <a:pt x="168391" y="170093"/>
                    <a:pt x="172443" y="184658"/>
                    <a:pt x="165783" y="196027"/>
                  </a:cubicBezTo>
                  <a:cubicBezTo>
                    <a:pt x="153568" y="216874"/>
                    <a:pt x="139451" y="236417"/>
                    <a:pt x="123641" y="254695"/>
                  </a:cubicBezTo>
                  <a:cubicBezTo>
                    <a:pt x="118853" y="260231"/>
                    <a:pt x="112511" y="262749"/>
                    <a:pt x="103939" y="262660"/>
                  </a:cubicBezTo>
                  <a:cubicBezTo>
                    <a:pt x="95358" y="262152"/>
                    <a:pt x="87921" y="257702"/>
                    <a:pt x="83660" y="248802"/>
                  </a:cubicBezTo>
                  <a:cubicBezTo>
                    <a:pt x="79339" y="239772"/>
                    <a:pt x="80205" y="230832"/>
                    <a:pt x="86557" y="223126"/>
                  </a:cubicBezTo>
                  <a:cubicBezTo>
                    <a:pt x="100226" y="206530"/>
                    <a:pt x="112720" y="189148"/>
                    <a:pt x="124069" y="170880"/>
                  </a:cubicBezTo>
                  <a:cubicBezTo>
                    <a:pt x="129348" y="162375"/>
                    <a:pt x="138984" y="158502"/>
                    <a:pt x="148268" y="160007"/>
                  </a:cubicBezTo>
                  <a:close/>
                  <a:moveTo>
                    <a:pt x="681888" y="96592"/>
                  </a:moveTo>
                  <a:cubicBezTo>
                    <a:pt x="694502" y="97617"/>
                    <a:pt x="704119" y="108239"/>
                    <a:pt x="704030" y="123641"/>
                  </a:cubicBezTo>
                  <a:cubicBezTo>
                    <a:pt x="702676" y="131137"/>
                    <a:pt x="700983" y="141142"/>
                    <a:pt x="699032" y="151098"/>
                  </a:cubicBezTo>
                  <a:cubicBezTo>
                    <a:pt x="682625" y="234834"/>
                    <a:pt x="655128" y="314757"/>
                    <a:pt x="616560" y="390867"/>
                  </a:cubicBezTo>
                  <a:cubicBezTo>
                    <a:pt x="610119" y="403591"/>
                    <a:pt x="596121" y="408638"/>
                    <a:pt x="583816" y="402764"/>
                  </a:cubicBezTo>
                  <a:cubicBezTo>
                    <a:pt x="571372" y="396821"/>
                    <a:pt x="566534" y="382305"/>
                    <a:pt x="572567" y="369513"/>
                  </a:cubicBezTo>
                  <a:cubicBezTo>
                    <a:pt x="580929" y="351782"/>
                    <a:pt x="589601" y="334170"/>
                    <a:pt x="597346" y="316171"/>
                  </a:cubicBezTo>
                  <a:cubicBezTo>
                    <a:pt x="624793" y="252396"/>
                    <a:pt x="643958" y="186161"/>
                    <a:pt x="655407" y="117687"/>
                  </a:cubicBezTo>
                  <a:cubicBezTo>
                    <a:pt x="657647" y="104287"/>
                    <a:pt x="668628" y="95506"/>
                    <a:pt x="681888" y="96592"/>
                  </a:cubicBezTo>
                  <a:close/>
                  <a:moveTo>
                    <a:pt x="359548" y="46326"/>
                  </a:moveTo>
                  <a:cubicBezTo>
                    <a:pt x="372311" y="47521"/>
                    <a:pt x="381908" y="57994"/>
                    <a:pt x="381908" y="73296"/>
                  </a:cubicBezTo>
                  <a:cubicBezTo>
                    <a:pt x="380475" y="80673"/>
                    <a:pt x="378752" y="90548"/>
                    <a:pt x="376632" y="100355"/>
                  </a:cubicBezTo>
                  <a:cubicBezTo>
                    <a:pt x="365561" y="151367"/>
                    <a:pt x="348059" y="200089"/>
                    <a:pt x="324216" y="246532"/>
                  </a:cubicBezTo>
                  <a:cubicBezTo>
                    <a:pt x="317038" y="260509"/>
                    <a:pt x="301089" y="265189"/>
                    <a:pt x="288525" y="256955"/>
                  </a:cubicBezTo>
                  <a:cubicBezTo>
                    <a:pt x="277982" y="250056"/>
                    <a:pt x="274786" y="236995"/>
                    <a:pt x="280182" y="225157"/>
                  </a:cubicBezTo>
                  <a:cubicBezTo>
                    <a:pt x="289033" y="205754"/>
                    <a:pt x="298202" y="186450"/>
                    <a:pt x="306057" y="166639"/>
                  </a:cubicBezTo>
                  <a:cubicBezTo>
                    <a:pt x="318780" y="134592"/>
                    <a:pt x="327352" y="101310"/>
                    <a:pt x="333265" y="67342"/>
                  </a:cubicBezTo>
                  <a:cubicBezTo>
                    <a:pt x="335575" y="54081"/>
                    <a:pt x="346825" y="45151"/>
                    <a:pt x="359548" y="46326"/>
                  </a:cubicBezTo>
                  <a:close/>
                  <a:moveTo>
                    <a:pt x="608466" y="1745"/>
                  </a:moveTo>
                  <a:cubicBezTo>
                    <a:pt x="622822" y="1685"/>
                    <a:pt x="634271" y="13662"/>
                    <a:pt x="632917" y="28147"/>
                  </a:cubicBezTo>
                  <a:cubicBezTo>
                    <a:pt x="630717" y="51582"/>
                    <a:pt x="628666" y="75068"/>
                    <a:pt x="625341" y="98354"/>
                  </a:cubicBezTo>
                  <a:cubicBezTo>
                    <a:pt x="617665" y="152084"/>
                    <a:pt x="604325" y="204460"/>
                    <a:pt x="586126" y="255601"/>
                  </a:cubicBezTo>
                  <a:cubicBezTo>
                    <a:pt x="566016" y="312119"/>
                    <a:pt x="540121" y="365859"/>
                    <a:pt x="508513" y="416841"/>
                  </a:cubicBezTo>
                  <a:cubicBezTo>
                    <a:pt x="502659" y="426289"/>
                    <a:pt x="492574" y="430739"/>
                    <a:pt x="482140" y="428519"/>
                  </a:cubicBezTo>
                  <a:cubicBezTo>
                    <a:pt x="472045" y="426379"/>
                    <a:pt x="464519" y="418076"/>
                    <a:pt x="463066" y="407274"/>
                  </a:cubicBezTo>
                  <a:cubicBezTo>
                    <a:pt x="462259" y="401301"/>
                    <a:pt x="463972" y="395875"/>
                    <a:pt x="467108" y="390807"/>
                  </a:cubicBezTo>
                  <a:cubicBezTo>
                    <a:pt x="483773" y="363898"/>
                    <a:pt x="498806" y="336112"/>
                    <a:pt x="512136" y="307400"/>
                  </a:cubicBezTo>
                  <a:cubicBezTo>
                    <a:pt x="541147" y="244899"/>
                    <a:pt x="561675" y="179720"/>
                    <a:pt x="573682" y="111863"/>
                  </a:cubicBezTo>
                  <a:cubicBezTo>
                    <a:pt x="578739" y="83301"/>
                    <a:pt x="582184" y="54559"/>
                    <a:pt x="584095" y="25618"/>
                  </a:cubicBezTo>
                  <a:cubicBezTo>
                    <a:pt x="585011" y="11760"/>
                    <a:pt x="595225" y="1805"/>
                    <a:pt x="608466" y="1745"/>
                  </a:cubicBezTo>
                  <a:close/>
                  <a:moveTo>
                    <a:pt x="118116" y="520"/>
                  </a:moveTo>
                  <a:cubicBezTo>
                    <a:pt x="132303" y="939"/>
                    <a:pt x="143612" y="14060"/>
                    <a:pt x="141452" y="27928"/>
                  </a:cubicBezTo>
                  <a:cubicBezTo>
                    <a:pt x="132860" y="83052"/>
                    <a:pt x="112262" y="133298"/>
                    <a:pt x="79827" y="178685"/>
                  </a:cubicBezTo>
                  <a:cubicBezTo>
                    <a:pt x="75018" y="185405"/>
                    <a:pt x="68338" y="188810"/>
                    <a:pt x="59607" y="189068"/>
                  </a:cubicBezTo>
                  <a:cubicBezTo>
                    <a:pt x="50359" y="188770"/>
                    <a:pt x="42872" y="184579"/>
                    <a:pt x="38332" y="175997"/>
                  </a:cubicBezTo>
                  <a:cubicBezTo>
                    <a:pt x="33723" y="167286"/>
                    <a:pt x="34320" y="158525"/>
                    <a:pt x="39985" y="150471"/>
                  </a:cubicBezTo>
                  <a:cubicBezTo>
                    <a:pt x="51294" y="134383"/>
                    <a:pt x="61280" y="117538"/>
                    <a:pt x="69433" y="99628"/>
                  </a:cubicBezTo>
                  <a:cubicBezTo>
                    <a:pt x="80584" y="75137"/>
                    <a:pt x="88399" y="49621"/>
                    <a:pt x="92749" y="23060"/>
                  </a:cubicBezTo>
                  <a:cubicBezTo>
                    <a:pt x="95069" y="8913"/>
                    <a:pt x="105005" y="132"/>
                    <a:pt x="118116" y="520"/>
                  </a:cubicBezTo>
                  <a:close/>
                  <a:moveTo>
                    <a:pt x="829204" y="0"/>
                  </a:moveTo>
                  <a:lnTo>
                    <a:pt x="879217" y="0"/>
                  </a:lnTo>
                  <a:lnTo>
                    <a:pt x="879217" y="1805"/>
                  </a:lnTo>
                  <a:cubicBezTo>
                    <a:pt x="878819" y="9261"/>
                    <a:pt x="878351" y="16718"/>
                    <a:pt x="878023" y="24185"/>
                  </a:cubicBezTo>
                  <a:cubicBezTo>
                    <a:pt x="876002" y="70010"/>
                    <a:pt x="870845" y="115497"/>
                    <a:pt x="863089" y="160695"/>
                  </a:cubicBezTo>
                  <a:cubicBezTo>
                    <a:pt x="860899" y="173478"/>
                    <a:pt x="851720" y="181881"/>
                    <a:pt x="839435" y="182428"/>
                  </a:cubicBezTo>
                  <a:cubicBezTo>
                    <a:pt x="828444" y="182916"/>
                    <a:pt x="817961" y="175419"/>
                    <a:pt x="815303" y="164428"/>
                  </a:cubicBezTo>
                  <a:cubicBezTo>
                    <a:pt x="814337" y="160416"/>
                    <a:pt x="814317" y="155887"/>
                    <a:pt x="815024" y="151795"/>
                  </a:cubicBezTo>
                  <a:cubicBezTo>
                    <a:pt x="820032" y="122665"/>
                    <a:pt x="823820" y="93438"/>
                    <a:pt x="826368" y="64104"/>
                  </a:cubicBezTo>
                  <a:close/>
                  <a:moveTo>
                    <a:pt x="747412" y="0"/>
                  </a:moveTo>
                  <a:lnTo>
                    <a:pt x="796096" y="0"/>
                  </a:lnTo>
                  <a:lnTo>
                    <a:pt x="780258" y="159608"/>
                  </a:lnTo>
                  <a:cubicBezTo>
                    <a:pt x="769726" y="216138"/>
                    <a:pt x="754464" y="270868"/>
                    <a:pt x="734424" y="324693"/>
                  </a:cubicBezTo>
                  <a:cubicBezTo>
                    <a:pt x="729406" y="338173"/>
                    <a:pt x="715857" y="344773"/>
                    <a:pt x="702905" y="340094"/>
                  </a:cubicBezTo>
                  <a:cubicBezTo>
                    <a:pt x="689803" y="335365"/>
                    <a:pt x="683531" y="321507"/>
                    <a:pt x="688588" y="307818"/>
                  </a:cubicBezTo>
                  <a:cubicBezTo>
                    <a:pt x="703602" y="267180"/>
                    <a:pt x="716036" y="225784"/>
                    <a:pt x="725524" y="183513"/>
                  </a:cubicBezTo>
                  <a:cubicBezTo>
                    <a:pt x="735320" y="139868"/>
                    <a:pt x="742488" y="95795"/>
                    <a:pt x="745474" y="51154"/>
                  </a:cubicBezTo>
                  <a:close/>
                  <a:moveTo>
                    <a:pt x="666740" y="0"/>
                  </a:moveTo>
                  <a:lnTo>
                    <a:pt x="715412" y="0"/>
                  </a:lnTo>
                  <a:lnTo>
                    <a:pt x="715379" y="11840"/>
                  </a:lnTo>
                  <a:cubicBezTo>
                    <a:pt x="714463" y="30198"/>
                    <a:pt x="696643" y="41278"/>
                    <a:pt x="680584" y="33593"/>
                  </a:cubicBezTo>
                  <a:cubicBezTo>
                    <a:pt x="671296" y="29143"/>
                    <a:pt x="666557" y="21417"/>
                    <a:pt x="666577" y="11123"/>
                  </a:cubicBezTo>
                  <a:close/>
                  <a:moveTo>
                    <a:pt x="502848" y="0"/>
                  </a:moveTo>
                  <a:lnTo>
                    <a:pt x="552117" y="0"/>
                  </a:lnTo>
                  <a:lnTo>
                    <a:pt x="543032" y="97744"/>
                  </a:lnTo>
                  <a:cubicBezTo>
                    <a:pt x="537247" y="132812"/>
                    <a:pt x="528971" y="167470"/>
                    <a:pt x="518200" y="201712"/>
                  </a:cubicBezTo>
                  <a:cubicBezTo>
                    <a:pt x="514367" y="213898"/>
                    <a:pt x="502838" y="220807"/>
                    <a:pt x="490374" y="218666"/>
                  </a:cubicBezTo>
                  <a:cubicBezTo>
                    <a:pt x="478626" y="216645"/>
                    <a:pt x="469806" y="205654"/>
                    <a:pt x="470473" y="193548"/>
                  </a:cubicBezTo>
                  <a:cubicBezTo>
                    <a:pt x="470632" y="190711"/>
                    <a:pt x="471379" y="187854"/>
                    <a:pt x="472225" y="185116"/>
                  </a:cubicBezTo>
                  <a:cubicBezTo>
                    <a:pt x="485993" y="140426"/>
                    <a:pt x="495511" y="94879"/>
                    <a:pt x="500329" y="48347"/>
                  </a:cubicBezTo>
                  <a:close/>
                  <a:moveTo>
                    <a:pt x="420535" y="0"/>
                  </a:moveTo>
                  <a:lnTo>
                    <a:pt x="471355" y="0"/>
                  </a:lnTo>
                  <a:lnTo>
                    <a:pt x="464583" y="72708"/>
                  </a:lnTo>
                  <a:cubicBezTo>
                    <a:pt x="453431" y="147903"/>
                    <a:pt x="430098" y="219838"/>
                    <a:pt x="394243" y="288464"/>
                  </a:cubicBezTo>
                  <a:cubicBezTo>
                    <a:pt x="374302" y="326634"/>
                    <a:pt x="350817" y="362504"/>
                    <a:pt x="323957" y="396164"/>
                  </a:cubicBezTo>
                  <a:cubicBezTo>
                    <a:pt x="317167" y="404666"/>
                    <a:pt x="308257" y="407941"/>
                    <a:pt x="297764" y="405014"/>
                  </a:cubicBezTo>
                  <a:cubicBezTo>
                    <a:pt x="287569" y="402177"/>
                    <a:pt x="281636" y="395009"/>
                    <a:pt x="280103" y="384526"/>
                  </a:cubicBezTo>
                  <a:cubicBezTo>
                    <a:pt x="279018" y="377119"/>
                    <a:pt x="281636" y="370747"/>
                    <a:pt x="286235" y="364973"/>
                  </a:cubicBezTo>
                  <a:cubicBezTo>
                    <a:pt x="303478" y="343389"/>
                    <a:pt x="319188" y="320730"/>
                    <a:pt x="333375" y="297026"/>
                  </a:cubicBezTo>
                  <a:cubicBezTo>
                    <a:pt x="372819" y="231071"/>
                    <a:pt x="399390" y="160287"/>
                    <a:pt x="412950" y="84635"/>
                  </a:cubicBezTo>
                  <a:close/>
                  <a:moveTo>
                    <a:pt x="257486" y="0"/>
                  </a:moveTo>
                  <a:lnTo>
                    <a:pt x="306942" y="0"/>
                  </a:lnTo>
                  <a:lnTo>
                    <a:pt x="298775" y="73965"/>
                  </a:lnTo>
                  <a:cubicBezTo>
                    <a:pt x="281501" y="162179"/>
                    <a:pt x="242473" y="241985"/>
                    <a:pt x="180955" y="313105"/>
                  </a:cubicBezTo>
                  <a:cubicBezTo>
                    <a:pt x="173837" y="321328"/>
                    <a:pt x="164987" y="324315"/>
                    <a:pt x="154503" y="321238"/>
                  </a:cubicBezTo>
                  <a:cubicBezTo>
                    <a:pt x="144687" y="318361"/>
                    <a:pt x="138206" y="310008"/>
                    <a:pt x="137400" y="299525"/>
                  </a:cubicBezTo>
                  <a:cubicBezTo>
                    <a:pt x="136852" y="292487"/>
                    <a:pt x="139311" y="286424"/>
                    <a:pt x="143951" y="281137"/>
                  </a:cubicBezTo>
                  <a:cubicBezTo>
                    <a:pt x="161671" y="260967"/>
                    <a:pt x="177570" y="239453"/>
                    <a:pt x="191558" y="216526"/>
                  </a:cubicBezTo>
                  <a:cubicBezTo>
                    <a:pt x="222868" y="165175"/>
                    <a:pt x="243476" y="109822"/>
                    <a:pt x="253442" y="50517"/>
                  </a:cubicBezTo>
                  <a:close/>
                  <a:moveTo>
                    <a:pt x="176036" y="0"/>
                  </a:moveTo>
                  <a:lnTo>
                    <a:pt x="225378" y="0"/>
                  </a:lnTo>
                  <a:lnTo>
                    <a:pt x="220663" y="48788"/>
                  </a:lnTo>
                  <a:cubicBezTo>
                    <a:pt x="216793" y="70921"/>
                    <a:pt x="211200" y="92749"/>
                    <a:pt x="203823" y="114263"/>
                  </a:cubicBezTo>
                  <a:cubicBezTo>
                    <a:pt x="199234" y="127633"/>
                    <a:pt x="185734" y="134482"/>
                    <a:pt x="172842" y="130152"/>
                  </a:cubicBezTo>
                  <a:cubicBezTo>
                    <a:pt x="159700" y="125741"/>
                    <a:pt x="152980" y="112172"/>
                    <a:pt x="157560" y="98603"/>
                  </a:cubicBezTo>
                  <a:cubicBezTo>
                    <a:pt x="164414" y="78303"/>
                    <a:pt x="169512" y="57738"/>
                    <a:pt x="172935" y="36887"/>
                  </a:cubicBezTo>
                  <a:close/>
                  <a:moveTo>
                    <a:pt x="13036" y="0"/>
                  </a:moveTo>
                  <a:lnTo>
                    <a:pt x="61958" y="0"/>
                  </a:lnTo>
                  <a:lnTo>
                    <a:pt x="59791" y="23105"/>
                  </a:lnTo>
                  <a:cubicBezTo>
                    <a:pt x="56994" y="38073"/>
                    <a:pt x="52867" y="52807"/>
                    <a:pt x="47541" y="67302"/>
                  </a:cubicBezTo>
                  <a:cubicBezTo>
                    <a:pt x="43768" y="77557"/>
                    <a:pt x="34878" y="83809"/>
                    <a:pt x="24255" y="83759"/>
                  </a:cubicBezTo>
                  <a:cubicBezTo>
                    <a:pt x="7351" y="83689"/>
                    <a:pt x="-4228" y="67272"/>
                    <a:pt x="1467" y="51055"/>
                  </a:cubicBezTo>
                  <a:cubicBezTo>
                    <a:pt x="6375" y="37077"/>
                    <a:pt x="10755" y="22930"/>
                    <a:pt x="12468" y="82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3" name="Google Shape;1483;p69"/>
          <p:cNvGrpSpPr/>
          <p:nvPr/>
        </p:nvGrpSpPr>
        <p:grpSpPr>
          <a:xfrm>
            <a:off x="2114335" y="1216548"/>
            <a:ext cx="1462952" cy="1728991"/>
            <a:chOff x="8207322" y="2241366"/>
            <a:chExt cx="1462952" cy="1728991"/>
          </a:xfrm>
        </p:grpSpPr>
        <p:sp>
          <p:nvSpPr>
            <p:cNvPr id="1484" name="Google Shape;1484;p69"/>
            <p:cNvSpPr/>
            <p:nvPr/>
          </p:nvSpPr>
          <p:spPr>
            <a:xfrm>
              <a:off x="8207322" y="2241366"/>
              <a:ext cx="1462952" cy="1728991"/>
            </a:xfrm>
            <a:custGeom>
              <a:rect b="b" l="l" r="r" t="t"/>
              <a:pathLst>
                <a:path extrusionOk="0" h="3735911" w="3161068">
                  <a:moveTo>
                    <a:pt x="3124253" y="564888"/>
                  </a:moveTo>
                  <a:cubicBezTo>
                    <a:pt x="2972709" y="510948"/>
                    <a:pt x="2822022" y="454440"/>
                    <a:pt x="2671334" y="398789"/>
                  </a:cubicBezTo>
                  <a:cubicBezTo>
                    <a:pt x="2316019" y="267793"/>
                    <a:pt x="1960705" y="136798"/>
                    <a:pt x="1605390" y="4946"/>
                  </a:cubicBezTo>
                  <a:cubicBezTo>
                    <a:pt x="1589979" y="-1047"/>
                    <a:pt x="1577136" y="-1904"/>
                    <a:pt x="1560869" y="4090"/>
                  </a:cubicBezTo>
                  <a:cubicBezTo>
                    <a:pt x="1052298" y="191593"/>
                    <a:pt x="544583" y="379096"/>
                    <a:pt x="36013" y="565744"/>
                  </a:cubicBezTo>
                  <a:cubicBezTo>
                    <a:pt x="8615" y="576018"/>
                    <a:pt x="-803" y="589717"/>
                    <a:pt x="53" y="618827"/>
                  </a:cubicBezTo>
                  <a:cubicBezTo>
                    <a:pt x="8615" y="991265"/>
                    <a:pt x="-10221" y="1361991"/>
                    <a:pt x="48855" y="1732717"/>
                  </a:cubicBezTo>
                  <a:cubicBezTo>
                    <a:pt x="98514" y="2046078"/>
                    <a:pt x="186700" y="2352591"/>
                    <a:pt x="310846" y="2644548"/>
                  </a:cubicBezTo>
                  <a:cubicBezTo>
                    <a:pt x="424718" y="2911676"/>
                    <a:pt x="620783" y="3151407"/>
                    <a:pt x="847671" y="3333773"/>
                  </a:cubicBezTo>
                  <a:cubicBezTo>
                    <a:pt x="1007777" y="3462200"/>
                    <a:pt x="1179013" y="3569222"/>
                    <a:pt x="1365660" y="3654840"/>
                  </a:cubicBezTo>
                  <a:cubicBezTo>
                    <a:pt x="1441004" y="3689944"/>
                    <a:pt x="1551451" y="3763575"/>
                    <a:pt x="1632788" y="3725047"/>
                  </a:cubicBezTo>
                  <a:cubicBezTo>
                    <a:pt x="1702995" y="3692513"/>
                    <a:pt x="1772345" y="3658265"/>
                    <a:pt x="1845977" y="3627443"/>
                  </a:cubicBezTo>
                  <a:cubicBezTo>
                    <a:pt x="2177318" y="3488741"/>
                    <a:pt x="2454721" y="3241306"/>
                    <a:pt x="2660204" y="2950205"/>
                  </a:cubicBezTo>
                  <a:cubicBezTo>
                    <a:pt x="2751815" y="2820921"/>
                    <a:pt x="2829727" y="2681364"/>
                    <a:pt x="2893084" y="2535813"/>
                  </a:cubicBezTo>
                  <a:cubicBezTo>
                    <a:pt x="3157644" y="1927070"/>
                    <a:pt x="3157644" y="1266099"/>
                    <a:pt x="3161069" y="616258"/>
                  </a:cubicBezTo>
                  <a:cubicBezTo>
                    <a:pt x="3161069" y="587148"/>
                    <a:pt x="3151651" y="574306"/>
                    <a:pt x="3124253" y="564888"/>
                  </a:cubicBezTo>
                  <a:close/>
                  <a:moveTo>
                    <a:pt x="772327" y="1315757"/>
                  </a:moveTo>
                  <a:cubicBezTo>
                    <a:pt x="772327" y="1315757"/>
                    <a:pt x="772327" y="1316614"/>
                    <a:pt x="772327" y="1316614"/>
                  </a:cubicBezTo>
                  <a:cubicBezTo>
                    <a:pt x="772327" y="1316614"/>
                    <a:pt x="772327" y="1316614"/>
                    <a:pt x="771471" y="1316614"/>
                  </a:cubicBezTo>
                  <a:cubicBezTo>
                    <a:pt x="771471" y="1315757"/>
                    <a:pt x="771471" y="1315757"/>
                    <a:pt x="772327" y="1315757"/>
                  </a:cubicBezTo>
                  <a:cubicBezTo>
                    <a:pt x="772327" y="1315757"/>
                    <a:pt x="772327" y="1315757"/>
                    <a:pt x="772327" y="1315757"/>
                  </a:cubicBezTo>
                  <a:cubicBezTo>
                    <a:pt x="772327" y="1315757"/>
                    <a:pt x="772327" y="1315757"/>
                    <a:pt x="772327" y="1315757"/>
                  </a:cubicBezTo>
                  <a:close/>
                  <a:moveTo>
                    <a:pt x="1304015" y="1392813"/>
                  </a:moveTo>
                  <a:cubicBezTo>
                    <a:pt x="1304871" y="1394526"/>
                    <a:pt x="1306583" y="1397094"/>
                    <a:pt x="1307440" y="1398807"/>
                  </a:cubicBezTo>
                  <a:cubicBezTo>
                    <a:pt x="1304871" y="1397951"/>
                    <a:pt x="1303159" y="1397951"/>
                    <a:pt x="1300590" y="1398807"/>
                  </a:cubicBezTo>
                  <a:cubicBezTo>
                    <a:pt x="1302303" y="1397094"/>
                    <a:pt x="1303159" y="1395382"/>
                    <a:pt x="1304015" y="1392813"/>
                  </a:cubicBezTo>
                  <a:close/>
                  <a:moveTo>
                    <a:pt x="2088275" y="2686501"/>
                  </a:moveTo>
                  <a:cubicBezTo>
                    <a:pt x="2088275" y="2686501"/>
                    <a:pt x="2088275" y="2687357"/>
                    <a:pt x="2088275" y="2686501"/>
                  </a:cubicBezTo>
                  <a:cubicBezTo>
                    <a:pt x="2088275" y="2687357"/>
                    <a:pt x="2088275" y="2687357"/>
                    <a:pt x="2088275" y="2686501"/>
                  </a:cubicBezTo>
                  <a:cubicBezTo>
                    <a:pt x="2088275" y="2686501"/>
                    <a:pt x="2088275" y="2686501"/>
                    <a:pt x="2088275" y="2686501"/>
                  </a:cubicBezTo>
                  <a:close/>
                  <a:moveTo>
                    <a:pt x="2088275" y="2687357"/>
                  </a:moveTo>
                  <a:cubicBezTo>
                    <a:pt x="2088275" y="2687357"/>
                    <a:pt x="2088275" y="2687357"/>
                    <a:pt x="2088275" y="2687357"/>
                  </a:cubicBezTo>
                  <a:cubicBezTo>
                    <a:pt x="2088275" y="2687357"/>
                    <a:pt x="2088275" y="2687357"/>
                    <a:pt x="2088275" y="2687357"/>
                  </a:cubicBezTo>
                  <a:cubicBezTo>
                    <a:pt x="2088275" y="2687357"/>
                    <a:pt x="2088275" y="2687357"/>
                    <a:pt x="2088275" y="2687357"/>
                  </a:cubicBezTo>
                  <a:close/>
                  <a:moveTo>
                    <a:pt x="1401619" y="2387694"/>
                  </a:moveTo>
                  <a:cubicBezTo>
                    <a:pt x="1401619" y="2387694"/>
                    <a:pt x="1401619" y="2387694"/>
                    <a:pt x="1401619" y="2387694"/>
                  </a:cubicBezTo>
                  <a:cubicBezTo>
                    <a:pt x="1400763" y="2387694"/>
                    <a:pt x="1400763" y="2387694"/>
                    <a:pt x="1401619" y="2387694"/>
                  </a:cubicBezTo>
                  <a:cubicBezTo>
                    <a:pt x="1400763" y="2387694"/>
                    <a:pt x="1400763" y="2387694"/>
                    <a:pt x="1401619" y="2387694"/>
                  </a:cubicBezTo>
                  <a:close/>
                  <a:moveTo>
                    <a:pt x="955550" y="2665953"/>
                  </a:moveTo>
                  <a:cubicBezTo>
                    <a:pt x="955550" y="2666809"/>
                    <a:pt x="955550" y="2666809"/>
                    <a:pt x="955550" y="2666809"/>
                  </a:cubicBezTo>
                  <a:cubicBezTo>
                    <a:pt x="955550" y="2666809"/>
                    <a:pt x="955550" y="2666809"/>
                    <a:pt x="955550" y="2666809"/>
                  </a:cubicBezTo>
                  <a:cubicBezTo>
                    <a:pt x="955550" y="2666809"/>
                    <a:pt x="955550" y="2666809"/>
                    <a:pt x="955550" y="2665953"/>
                  </a:cubicBezTo>
                  <a:close/>
                  <a:moveTo>
                    <a:pt x="1074559" y="2736160"/>
                  </a:moveTo>
                  <a:lnTo>
                    <a:pt x="1074559" y="2736160"/>
                  </a:lnTo>
                  <a:lnTo>
                    <a:pt x="1074559" y="2736160"/>
                  </a:lnTo>
                  <a:cubicBezTo>
                    <a:pt x="1074559" y="2736160"/>
                    <a:pt x="1074559" y="2737016"/>
                    <a:pt x="1074559" y="2737016"/>
                  </a:cubicBezTo>
                  <a:cubicBezTo>
                    <a:pt x="1073702" y="2737016"/>
                    <a:pt x="1073702" y="2737016"/>
                    <a:pt x="1072846" y="2737016"/>
                  </a:cubicBezTo>
                  <a:cubicBezTo>
                    <a:pt x="1073702" y="2737016"/>
                    <a:pt x="1073702" y="2737016"/>
                    <a:pt x="1074559" y="2736160"/>
                  </a:cubicBezTo>
                  <a:close/>
                </a:path>
              </a:pathLst>
            </a:custGeom>
            <a:solidFill>
              <a:srgbClr val="49BA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69"/>
            <p:cNvSpPr/>
            <p:nvPr/>
          </p:nvSpPr>
          <p:spPr>
            <a:xfrm>
              <a:off x="8284391" y="2332638"/>
              <a:ext cx="1308814" cy="1546447"/>
            </a:xfrm>
            <a:custGeom>
              <a:rect b="b" l="l" r="r" t="t"/>
              <a:pathLst>
                <a:path extrusionOk="0" h="3341479" w="2828015">
                  <a:moveTo>
                    <a:pt x="2794624" y="505173"/>
                  </a:moveTo>
                  <a:cubicBezTo>
                    <a:pt x="2659348" y="456370"/>
                    <a:pt x="2524071" y="405856"/>
                    <a:pt x="2389651" y="356197"/>
                  </a:cubicBezTo>
                  <a:cubicBezTo>
                    <a:pt x="2072008" y="238901"/>
                    <a:pt x="1753509" y="121604"/>
                    <a:pt x="1435867" y="4308"/>
                  </a:cubicBezTo>
                  <a:cubicBezTo>
                    <a:pt x="1422168" y="-830"/>
                    <a:pt x="1410181" y="-1686"/>
                    <a:pt x="1395626" y="3451"/>
                  </a:cubicBezTo>
                  <a:cubicBezTo>
                    <a:pt x="941851" y="171263"/>
                    <a:pt x="487220" y="339074"/>
                    <a:pt x="32588" y="505173"/>
                  </a:cubicBezTo>
                  <a:cubicBezTo>
                    <a:pt x="8615" y="513735"/>
                    <a:pt x="-803" y="526577"/>
                    <a:pt x="53" y="552263"/>
                  </a:cubicBezTo>
                  <a:cubicBezTo>
                    <a:pt x="7759" y="885317"/>
                    <a:pt x="-8509" y="1216658"/>
                    <a:pt x="43718" y="1548000"/>
                  </a:cubicBezTo>
                  <a:cubicBezTo>
                    <a:pt x="88240" y="1827971"/>
                    <a:pt x="167008" y="2102804"/>
                    <a:pt x="278312" y="2363939"/>
                  </a:cubicBezTo>
                  <a:cubicBezTo>
                    <a:pt x="380197" y="2602813"/>
                    <a:pt x="555714" y="2817714"/>
                    <a:pt x="758629" y="2981245"/>
                  </a:cubicBezTo>
                  <a:cubicBezTo>
                    <a:pt x="901611" y="3095973"/>
                    <a:pt x="1054867" y="3191865"/>
                    <a:pt x="1221822" y="3268921"/>
                  </a:cubicBezTo>
                  <a:cubicBezTo>
                    <a:pt x="1289460" y="3299743"/>
                    <a:pt x="1387921" y="3365669"/>
                    <a:pt x="1460696" y="3332279"/>
                  </a:cubicBezTo>
                  <a:cubicBezTo>
                    <a:pt x="1523197" y="3303168"/>
                    <a:pt x="1585698" y="3272346"/>
                    <a:pt x="1651624" y="3244948"/>
                  </a:cubicBezTo>
                  <a:cubicBezTo>
                    <a:pt x="1947862" y="3120802"/>
                    <a:pt x="2196154" y="2899908"/>
                    <a:pt x="2380233" y="2638773"/>
                  </a:cubicBezTo>
                  <a:cubicBezTo>
                    <a:pt x="2462426" y="2523189"/>
                    <a:pt x="2531777" y="2398186"/>
                    <a:pt x="2588285" y="2268047"/>
                  </a:cubicBezTo>
                  <a:cubicBezTo>
                    <a:pt x="2824590" y="1723517"/>
                    <a:pt x="2824590" y="1132753"/>
                    <a:pt x="2828015" y="551406"/>
                  </a:cubicBezTo>
                  <a:cubicBezTo>
                    <a:pt x="2828015" y="524865"/>
                    <a:pt x="2819453" y="513735"/>
                    <a:pt x="2794624" y="505173"/>
                  </a:cubicBezTo>
                  <a:close/>
                  <a:moveTo>
                    <a:pt x="690990" y="1176417"/>
                  </a:moveTo>
                  <a:cubicBezTo>
                    <a:pt x="690990" y="1176417"/>
                    <a:pt x="690990" y="1177274"/>
                    <a:pt x="690990" y="1177274"/>
                  </a:cubicBezTo>
                  <a:cubicBezTo>
                    <a:pt x="690990" y="1177274"/>
                    <a:pt x="690990" y="1177274"/>
                    <a:pt x="690134" y="1177274"/>
                  </a:cubicBezTo>
                  <a:cubicBezTo>
                    <a:pt x="690990" y="1177274"/>
                    <a:pt x="690990" y="1176417"/>
                    <a:pt x="690990" y="1176417"/>
                  </a:cubicBezTo>
                  <a:cubicBezTo>
                    <a:pt x="690990" y="1176417"/>
                    <a:pt x="690990" y="1176417"/>
                    <a:pt x="690990" y="1176417"/>
                  </a:cubicBezTo>
                  <a:cubicBezTo>
                    <a:pt x="690990" y="1176417"/>
                    <a:pt x="690990" y="1176417"/>
                    <a:pt x="690990" y="1176417"/>
                  </a:cubicBezTo>
                  <a:close/>
                  <a:moveTo>
                    <a:pt x="1167026" y="1245768"/>
                  </a:moveTo>
                  <a:cubicBezTo>
                    <a:pt x="1167883" y="1247481"/>
                    <a:pt x="1168739" y="1249193"/>
                    <a:pt x="1169595" y="1250905"/>
                  </a:cubicBezTo>
                  <a:cubicBezTo>
                    <a:pt x="1167883" y="1250049"/>
                    <a:pt x="1165314" y="1250049"/>
                    <a:pt x="1163602" y="1250905"/>
                  </a:cubicBezTo>
                  <a:cubicBezTo>
                    <a:pt x="1165314" y="1249193"/>
                    <a:pt x="1166170" y="1247481"/>
                    <a:pt x="1167026" y="1245768"/>
                  </a:cubicBezTo>
                  <a:close/>
                  <a:moveTo>
                    <a:pt x="1869094" y="2402467"/>
                  </a:moveTo>
                  <a:cubicBezTo>
                    <a:pt x="1869094" y="2402467"/>
                    <a:pt x="1869094" y="2403324"/>
                    <a:pt x="1869094" y="2402467"/>
                  </a:cubicBezTo>
                  <a:cubicBezTo>
                    <a:pt x="1868238" y="2403324"/>
                    <a:pt x="1868238" y="2403324"/>
                    <a:pt x="1869094" y="2402467"/>
                  </a:cubicBezTo>
                  <a:cubicBezTo>
                    <a:pt x="1868238" y="2402467"/>
                    <a:pt x="1868238" y="2402467"/>
                    <a:pt x="1869094" y="2402467"/>
                  </a:cubicBezTo>
                  <a:close/>
                  <a:moveTo>
                    <a:pt x="1869094" y="2403324"/>
                  </a:moveTo>
                  <a:cubicBezTo>
                    <a:pt x="1869094" y="2403324"/>
                    <a:pt x="1869094" y="2403324"/>
                    <a:pt x="1869094" y="2403324"/>
                  </a:cubicBezTo>
                  <a:cubicBezTo>
                    <a:pt x="1869094" y="2403324"/>
                    <a:pt x="1869094" y="2403324"/>
                    <a:pt x="1869094" y="2403324"/>
                  </a:cubicBezTo>
                  <a:cubicBezTo>
                    <a:pt x="1869094" y="2403324"/>
                    <a:pt x="1869094" y="2403324"/>
                    <a:pt x="1869094" y="2403324"/>
                  </a:cubicBezTo>
                  <a:close/>
                  <a:moveTo>
                    <a:pt x="1254357" y="2135339"/>
                  </a:moveTo>
                  <a:cubicBezTo>
                    <a:pt x="1254357" y="2135339"/>
                    <a:pt x="1254357" y="2135339"/>
                    <a:pt x="1254357" y="2135339"/>
                  </a:cubicBezTo>
                  <a:cubicBezTo>
                    <a:pt x="1254357" y="2135339"/>
                    <a:pt x="1253500" y="2135339"/>
                    <a:pt x="1254357" y="2135339"/>
                  </a:cubicBezTo>
                  <a:cubicBezTo>
                    <a:pt x="1253500" y="2135339"/>
                    <a:pt x="1254357" y="2135339"/>
                    <a:pt x="1254357" y="2135339"/>
                  </a:cubicBezTo>
                  <a:close/>
                  <a:moveTo>
                    <a:pt x="855377" y="2384488"/>
                  </a:moveTo>
                  <a:cubicBezTo>
                    <a:pt x="855377" y="2384488"/>
                    <a:pt x="855377" y="2385343"/>
                    <a:pt x="855377" y="2385343"/>
                  </a:cubicBezTo>
                  <a:cubicBezTo>
                    <a:pt x="855377" y="2385343"/>
                    <a:pt x="855377" y="2385343"/>
                    <a:pt x="855377" y="2385343"/>
                  </a:cubicBezTo>
                  <a:cubicBezTo>
                    <a:pt x="855377" y="2385343"/>
                    <a:pt x="855377" y="2384488"/>
                    <a:pt x="855377" y="2384488"/>
                  </a:cubicBezTo>
                  <a:close/>
                  <a:moveTo>
                    <a:pt x="961543" y="2446989"/>
                  </a:moveTo>
                  <a:lnTo>
                    <a:pt x="961543" y="2446989"/>
                  </a:lnTo>
                  <a:lnTo>
                    <a:pt x="961543" y="2446989"/>
                  </a:lnTo>
                  <a:cubicBezTo>
                    <a:pt x="961543" y="2446989"/>
                    <a:pt x="961543" y="2447844"/>
                    <a:pt x="961543" y="2447844"/>
                  </a:cubicBezTo>
                  <a:cubicBezTo>
                    <a:pt x="961543" y="2447844"/>
                    <a:pt x="960687" y="2447844"/>
                    <a:pt x="960687" y="2447844"/>
                  </a:cubicBezTo>
                  <a:cubicBezTo>
                    <a:pt x="960687" y="2447844"/>
                    <a:pt x="961543" y="2446989"/>
                    <a:pt x="961543" y="2446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69"/>
            <p:cNvSpPr/>
            <p:nvPr/>
          </p:nvSpPr>
          <p:spPr>
            <a:xfrm>
              <a:off x="8474373" y="2768230"/>
              <a:ext cx="928850" cy="675262"/>
            </a:xfrm>
            <a:custGeom>
              <a:rect b="b" l="l" r="r" t="t"/>
              <a:pathLst>
                <a:path extrusionOk="0" h="1790163" w="2462441">
                  <a:moveTo>
                    <a:pt x="360609" y="631065"/>
                  </a:moveTo>
                  <a:lnTo>
                    <a:pt x="847430" y="1187432"/>
                  </a:lnTo>
                  <a:lnTo>
                    <a:pt x="2176530" y="0"/>
                  </a:lnTo>
                  <a:lnTo>
                    <a:pt x="2462441" y="324547"/>
                  </a:lnTo>
                  <a:lnTo>
                    <a:pt x="801066" y="1790163"/>
                  </a:lnTo>
                  <a:lnTo>
                    <a:pt x="0" y="958188"/>
                  </a:lnTo>
                  <a:lnTo>
                    <a:pt x="360609" y="63106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7" name="Google Shape;1487;p69"/>
          <p:cNvGrpSpPr/>
          <p:nvPr/>
        </p:nvGrpSpPr>
        <p:grpSpPr>
          <a:xfrm>
            <a:off x="526583" y="3912462"/>
            <a:ext cx="1664821" cy="2771763"/>
            <a:chOff x="-684584" y="5278238"/>
            <a:chExt cx="427203" cy="711251"/>
          </a:xfrm>
        </p:grpSpPr>
        <p:sp>
          <p:nvSpPr>
            <p:cNvPr id="1488" name="Google Shape;1488;p69"/>
            <p:cNvSpPr/>
            <p:nvPr/>
          </p:nvSpPr>
          <p:spPr>
            <a:xfrm>
              <a:off x="-648007" y="5329968"/>
              <a:ext cx="360040" cy="591052"/>
            </a:xfrm>
            <a:prstGeom prst="rect">
              <a:avLst/>
            </a:prstGeom>
            <a:solidFill>
              <a:srgbClr val="86D2F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89" name="Google Shape;1489;p69"/>
            <p:cNvGrpSpPr/>
            <p:nvPr/>
          </p:nvGrpSpPr>
          <p:grpSpPr>
            <a:xfrm>
              <a:off x="-684584" y="5278238"/>
              <a:ext cx="427203" cy="711251"/>
              <a:chOff x="701317" y="1844824"/>
              <a:chExt cx="2371375" cy="3948112"/>
            </a:xfrm>
          </p:grpSpPr>
          <p:sp>
            <p:nvSpPr>
              <p:cNvPr id="1490" name="Google Shape;1490;p69"/>
              <p:cNvSpPr/>
              <p:nvPr/>
            </p:nvSpPr>
            <p:spPr>
              <a:xfrm>
                <a:off x="701317" y="1844824"/>
                <a:ext cx="2371375" cy="3948112"/>
              </a:xfrm>
              <a:custGeom>
                <a:rect b="b" l="l" r="r" t="t"/>
                <a:pathLst>
                  <a:path extrusionOk="0" h="1053" w="566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1" name="Google Shape;1491;p69"/>
              <p:cNvSpPr/>
              <p:nvPr/>
            </p:nvSpPr>
            <p:spPr>
              <a:xfrm>
                <a:off x="1707005" y="2042848"/>
                <a:ext cx="360000" cy="36000"/>
              </a:xfrm>
              <a:prstGeom prst="roundRect">
                <a:avLst>
                  <a:gd fmla="val 50000" name="adj"/>
                </a:avLst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p69"/>
              <p:cNvSpPr/>
              <p:nvPr/>
            </p:nvSpPr>
            <p:spPr>
              <a:xfrm>
                <a:off x="1715855" y="5362110"/>
                <a:ext cx="342299" cy="342299"/>
              </a:xfrm>
              <a:prstGeom prst="ellipse">
                <a:avLst/>
              </a:prstGeom>
              <a:noFill/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93" name="Google Shape;1493;p69"/>
          <p:cNvGrpSpPr/>
          <p:nvPr/>
        </p:nvGrpSpPr>
        <p:grpSpPr>
          <a:xfrm>
            <a:off x="763181" y="4527694"/>
            <a:ext cx="1191624" cy="1497740"/>
            <a:chOff x="763181" y="4527694"/>
            <a:chExt cx="1191624" cy="1497740"/>
          </a:xfrm>
        </p:grpSpPr>
        <p:grpSp>
          <p:nvGrpSpPr>
            <p:cNvPr id="1494" name="Google Shape;1494;p69"/>
            <p:cNvGrpSpPr/>
            <p:nvPr/>
          </p:nvGrpSpPr>
          <p:grpSpPr>
            <a:xfrm>
              <a:off x="763181" y="4572222"/>
              <a:ext cx="1191624" cy="1251720"/>
              <a:chOff x="8529977" y="2354573"/>
              <a:chExt cx="1686834" cy="1771904"/>
            </a:xfrm>
          </p:grpSpPr>
          <p:sp>
            <p:nvSpPr>
              <p:cNvPr id="1495" name="Google Shape;1495;p69"/>
              <p:cNvSpPr/>
              <p:nvPr/>
            </p:nvSpPr>
            <p:spPr>
              <a:xfrm>
                <a:off x="8529977" y="3693238"/>
                <a:ext cx="1686834" cy="433096"/>
              </a:xfrm>
              <a:custGeom>
                <a:rect b="b" l="l" r="r" t="t"/>
                <a:pathLst>
                  <a:path extrusionOk="0" h="749613" w="2919613">
                    <a:moveTo>
                      <a:pt x="2918363" y="714582"/>
                    </a:moveTo>
                    <a:cubicBezTo>
                      <a:pt x="2913906" y="690703"/>
                      <a:pt x="2911295" y="666507"/>
                      <a:pt x="2906392" y="642691"/>
                    </a:cubicBezTo>
                    <a:cubicBezTo>
                      <a:pt x="2858189" y="405877"/>
                      <a:pt x="2721474" y="248022"/>
                      <a:pt x="2487525" y="179697"/>
                    </a:cubicBezTo>
                    <a:cubicBezTo>
                      <a:pt x="2298724" y="124616"/>
                      <a:pt x="2113105" y="59984"/>
                      <a:pt x="1925895" y="128"/>
                    </a:cubicBezTo>
                    <a:cubicBezTo>
                      <a:pt x="1916725" y="2293"/>
                      <a:pt x="1452776" y="198927"/>
                      <a:pt x="1448127" y="205550"/>
                    </a:cubicBezTo>
                    <a:cubicBezTo>
                      <a:pt x="1448127" y="205550"/>
                      <a:pt x="1001753" y="-318"/>
                      <a:pt x="989972" y="0"/>
                    </a:cubicBezTo>
                    <a:cubicBezTo>
                      <a:pt x="969023" y="7260"/>
                      <a:pt x="606192" y="127482"/>
                      <a:pt x="444262" y="175558"/>
                    </a:cubicBezTo>
                    <a:cubicBezTo>
                      <a:pt x="349128" y="203766"/>
                      <a:pt x="262846" y="243819"/>
                      <a:pt x="189809" y="311763"/>
                    </a:cubicBezTo>
                    <a:cubicBezTo>
                      <a:pt x="76528" y="417211"/>
                      <a:pt x="21447" y="550233"/>
                      <a:pt x="2662" y="700765"/>
                    </a:cubicBezTo>
                    <a:cubicBezTo>
                      <a:pt x="-3387" y="749159"/>
                      <a:pt x="-2814" y="749223"/>
                      <a:pt x="45007" y="749223"/>
                    </a:cubicBezTo>
                    <a:cubicBezTo>
                      <a:pt x="439358" y="749287"/>
                      <a:pt x="2814888" y="748522"/>
                      <a:pt x="2889135" y="749604"/>
                    </a:cubicBezTo>
                    <a:cubicBezTo>
                      <a:pt x="2915879" y="749987"/>
                      <a:pt x="2922820" y="738588"/>
                      <a:pt x="2918363" y="714582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69"/>
              <p:cNvSpPr/>
              <p:nvPr/>
            </p:nvSpPr>
            <p:spPr>
              <a:xfrm>
                <a:off x="8877235" y="2678682"/>
                <a:ext cx="983852" cy="1055510"/>
              </a:xfrm>
              <a:custGeom>
                <a:rect b="b" l="l" r="r" t="t"/>
                <a:pathLst>
                  <a:path extrusionOk="0" h="1826902" w="1702876">
                    <a:moveTo>
                      <a:pt x="510616" y="1679990"/>
                    </a:moveTo>
                    <a:cubicBezTo>
                      <a:pt x="532648" y="1638345"/>
                      <a:pt x="531375" y="1591925"/>
                      <a:pt x="533476" y="1547415"/>
                    </a:cubicBezTo>
                    <a:cubicBezTo>
                      <a:pt x="535514" y="1505070"/>
                      <a:pt x="551560" y="1455911"/>
                      <a:pt x="526917" y="1420825"/>
                    </a:cubicBezTo>
                    <a:cubicBezTo>
                      <a:pt x="503102" y="1386949"/>
                      <a:pt x="462476" y="1363580"/>
                      <a:pt x="426308" y="1340083"/>
                    </a:cubicBezTo>
                    <a:cubicBezTo>
                      <a:pt x="292587" y="1253100"/>
                      <a:pt x="231966" y="1121671"/>
                      <a:pt x="198600" y="973177"/>
                    </a:cubicBezTo>
                    <a:cubicBezTo>
                      <a:pt x="195861" y="961015"/>
                      <a:pt x="193888" y="950826"/>
                      <a:pt x="181152" y="945796"/>
                    </a:cubicBezTo>
                    <a:cubicBezTo>
                      <a:pt x="125563" y="923764"/>
                      <a:pt x="93087" y="878171"/>
                      <a:pt x="63796" y="829713"/>
                    </a:cubicBezTo>
                    <a:cubicBezTo>
                      <a:pt x="14828" y="748779"/>
                      <a:pt x="-13763" y="663516"/>
                      <a:pt x="6678" y="567109"/>
                    </a:cubicBezTo>
                    <a:cubicBezTo>
                      <a:pt x="19349" y="507380"/>
                      <a:pt x="58766" y="466500"/>
                      <a:pt x="109770" y="464080"/>
                    </a:cubicBezTo>
                    <a:cubicBezTo>
                      <a:pt x="126199" y="465990"/>
                      <a:pt x="127027" y="480827"/>
                      <a:pt x="132312" y="491652"/>
                    </a:cubicBezTo>
                    <a:cubicBezTo>
                      <a:pt x="165106" y="559341"/>
                      <a:pt x="197836" y="627093"/>
                      <a:pt x="239162" y="696501"/>
                    </a:cubicBezTo>
                    <a:cubicBezTo>
                      <a:pt x="242027" y="623081"/>
                      <a:pt x="247949" y="554565"/>
                      <a:pt x="259921" y="486813"/>
                    </a:cubicBezTo>
                    <a:cubicBezTo>
                      <a:pt x="289531" y="318897"/>
                      <a:pt x="354990" y="166518"/>
                      <a:pt x="459420" y="31396"/>
                    </a:cubicBezTo>
                    <a:cubicBezTo>
                      <a:pt x="468972" y="19042"/>
                      <a:pt x="479670" y="-6110"/>
                      <a:pt x="495334" y="3250"/>
                    </a:cubicBezTo>
                    <a:cubicBezTo>
                      <a:pt x="510616" y="12420"/>
                      <a:pt x="493678" y="33879"/>
                      <a:pt x="487757" y="48652"/>
                    </a:cubicBezTo>
                    <a:cubicBezTo>
                      <a:pt x="453562" y="133661"/>
                      <a:pt x="428728" y="220643"/>
                      <a:pt x="428282" y="313866"/>
                    </a:cubicBezTo>
                    <a:cubicBezTo>
                      <a:pt x="488011" y="262734"/>
                      <a:pt x="554935" y="224082"/>
                      <a:pt x="619695" y="182246"/>
                    </a:cubicBezTo>
                    <a:cubicBezTo>
                      <a:pt x="688848" y="137609"/>
                      <a:pt x="747367" y="81064"/>
                      <a:pt x="803211" y="21335"/>
                    </a:cubicBezTo>
                    <a:cubicBezTo>
                      <a:pt x="807542" y="16686"/>
                      <a:pt x="811044" y="11210"/>
                      <a:pt x="815947" y="7135"/>
                    </a:cubicBezTo>
                    <a:cubicBezTo>
                      <a:pt x="820786" y="3123"/>
                      <a:pt x="826199" y="-2353"/>
                      <a:pt x="832694" y="1086"/>
                    </a:cubicBezTo>
                    <a:cubicBezTo>
                      <a:pt x="841418" y="5734"/>
                      <a:pt x="837852" y="13948"/>
                      <a:pt x="835305" y="20698"/>
                    </a:cubicBezTo>
                    <a:cubicBezTo>
                      <a:pt x="830784" y="32606"/>
                      <a:pt x="823334" y="43112"/>
                      <a:pt x="816966" y="54065"/>
                    </a:cubicBezTo>
                    <a:cubicBezTo>
                      <a:pt x="777423" y="121817"/>
                      <a:pt x="760230" y="197656"/>
                      <a:pt x="737688" y="271521"/>
                    </a:cubicBezTo>
                    <a:cubicBezTo>
                      <a:pt x="729028" y="299921"/>
                      <a:pt x="720686" y="328321"/>
                      <a:pt x="706614" y="360542"/>
                    </a:cubicBezTo>
                    <a:cubicBezTo>
                      <a:pt x="791623" y="316541"/>
                      <a:pt x="875103" y="279417"/>
                      <a:pt x="953744" y="232678"/>
                    </a:cubicBezTo>
                    <a:cubicBezTo>
                      <a:pt x="1044038" y="178999"/>
                      <a:pt x="1132867" y="123154"/>
                      <a:pt x="1212208" y="53683"/>
                    </a:cubicBezTo>
                    <a:cubicBezTo>
                      <a:pt x="1225581" y="41966"/>
                      <a:pt x="1239462" y="34452"/>
                      <a:pt x="1252325" y="53046"/>
                    </a:cubicBezTo>
                    <a:cubicBezTo>
                      <a:pt x="1307023" y="131941"/>
                      <a:pt x="1379870" y="197656"/>
                      <a:pt x="1418394" y="288587"/>
                    </a:cubicBezTo>
                    <a:cubicBezTo>
                      <a:pt x="1470291" y="411101"/>
                      <a:pt x="1507605" y="537818"/>
                      <a:pt x="1535368" y="667591"/>
                    </a:cubicBezTo>
                    <a:cubicBezTo>
                      <a:pt x="1536706" y="673704"/>
                      <a:pt x="1536578" y="680327"/>
                      <a:pt x="1542691" y="688414"/>
                    </a:cubicBezTo>
                    <a:cubicBezTo>
                      <a:pt x="1560075" y="663198"/>
                      <a:pt x="1568544" y="635053"/>
                      <a:pt x="1579942" y="608626"/>
                    </a:cubicBezTo>
                    <a:cubicBezTo>
                      <a:pt x="1595033" y="573668"/>
                      <a:pt x="1609807" y="538391"/>
                      <a:pt x="1620632" y="501713"/>
                    </a:cubicBezTo>
                    <a:cubicBezTo>
                      <a:pt x="1623561" y="491780"/>
                      <a:pt x="1625026" y="480445"/>
                      <a:pt x="1637697" y="477006"/>
                    </a:cubicBezTo>
                    <a:cubicBezTo>
                      <a:pt x="1705131" y="527566"/>
                      <a:pt x="1709334" y="600858"/>
                      <a:pt x="1698063" y="672749"/>
                    </a:cubicBezTo>
                    <a:cubicBezTo>
                      <a:pt x="1683863" y="762980"/>
                      <a:pt x="1642282" y="842767"/>
                      <a:pt x="1577395" y="909181"/>
                    </a:cubicBezTo>
                    <a:cubicBezTo>
                      <a:pt x="1558993" y="927966"/>
                      <a:pt x="1537279" y="941084"/>
                      <a:pt x="1512445" y="947069"/>
                    </a:cubicBezTo>
                    <a:cubicBezTo>
                      <a:pt x="1497099" y="950763"/>
                      <a:pt x="1493087" y="957831"/>
                      <a:pt x="1489712" y="972094"/>
                    </a:cubicBezTo>
                    <a:cubicBezTo>
                      <a:pt x="1475639" y="1031759"/>
                      <a:pt x="1455072" y="1089451"/>
                      <a:pt x="1432848" y="1146633"/>
                    </a:cubicBezTo>
                    <a:cubicBezTo>
                      <a:pt x="1400883" y="1228712"/>
                      <a:pt x="1333321" y="1279208"/>
                      <a:pt x="1270536" y="1334097"/>
                    </a:cubicBezTo>
                    <a:cubicBezTo>
                      <a:pt x="1254617" y="1347979"/>
                      <a:pt x="1238953" y="1363516"/>
                      <a:pt x="1220422" y="1372622"/>
                    </a:cubicBezTo>
                    <a:cubicBezTo>
                      <a:pt x="1171009" y="1396947"/>
                      <a:pt x="1161140" y="1435789"/>
                      <a:pt x="1165088" y="1486985"/>
                    </a:cubicBezTo>
                    <a:cubicBezTo>
                      <a:pt x="1170054" y="1551936"/>
                      <a:pt x="1176931" y="1642485"/>
                      <a:pt x="1201702" y="1704697"/>
                    </a:cubicBezTo>
                    <a:cubicBezTo>
                      <a:pt x="1205076" y="1720425"/>
                      <a:pt x="1192150" y="1724564"/>
                      <a:pt x="1182599" y="1729531"/>
                    </a:cubicBezTo>
                    <a:cubicBezTo>
                      <a:pt x="1118667" y="1762643"/>
                      <a:pt x="929674" y="1814476"/>
                      <a:pt x="900064" y="1823709"/>
                    </a:cubicBezTo>
                    <a:cubicBezTo>
                      <a:pt x="882744" y="1832496"/>
                      <a:pt x="853962" y="1819952"/>
                      <a:pt x="836005" y="1823709"/>
                    </a:cubicBezTo>
                    <a:cubicBezTo>
                      <a:pt x="731130" y="1797092"/>
                      <a:pt x="628036" y="1765572"/>
                      <a:pt x="534240" y="1709727"/>
                    </a:cubicBezTo>
                    <a:cubicBezTo>
                      <a:pt x="523288" y="1703232"/>
                      <a:pt x="508388" y="1697820"/>
                      <a:pt x="510616" y="1679990"/>
                    </a:cubicBezTo>
                    <a:close/>
                  </a:path>
                </a:pathLst>
              </a:custGeom>
              <a:solidFill>
                <a:srgbClr val="F6D9B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7" name="Google Shape;1497;p69"/>
              <p:cNvSpPr/>
              <p:nvPr/>
            </p:nvSpPr>
            <p:spPr>
              <a:xfrm>
                <a:off x="8900140" y="2354573"/>
                <a:ext cx="941670" cy="741381"/>
              </a:xfrm>
              <a:custGeom>
                <a:rect b="b" l="l" r="r" t="t"/>
                <a:pathLst>
                  <a:path extrusionOk="0" h="1283201" w="1629865">
                    <a:moveTo>
                      <a:pt x="1598115" y="1037982"/>
                    </a:moveTo>
                    <a:cubicBezTo>
                      <a:pt x="1572326" y="1118278"/>
                      <a:pt x="1542462" y="1196856"/>
                      <a:pt x="1499608" y="1275306"/>
                    </a:cubicBezTo>
                    <a:cubicBezTo>
                      <a:pt x="1480504" y="1199912"/>
                      <a:pt x="1464139" y="1129422"/>
                      <a:pt x="1444527" y="1059759"/>
                    </a:cubicBezTo>
                    <a:cubicBezTo>
                      <a:pt x="1417592" y="963862"/>
                      <a:pt x="1383715" y="870639"/>
                      <a:pt x="1333538" y="783656"/>
                    </a:cubicBezTo>
                    <a:cubicBezTo>
                      <a:pt x="1297688" y="721508"/>
                      <a:pt x="1239423" y="677316"/>
                      <a:pt x="1203764" y="615358"/>
                    </a:cubicBezTo>
                    <a:cubicBezTo>
                      <a:pt x="1195041" y="600203"/>
                      <a:pt x="1187845" y="613257"/>
                      <a:pt x="1181605" y="618542"/>
                    </a:cubicBezTo>
                    <a:cubicBezTo>
                      <a:pt x="1024960" y="751499"/>
                      <a:pt x="845518" y="846696"/>
                      <a:pt x="660537" y="932597"/>
                    </a:cubicBezTo>
                    <a:cubicBezTo>
                      <a:pt x="658945" y="933297"/>
                      <a:pt x="656780" y="932660"/>
                      <a:pt x="653851" y="932660"/>
                    </a:cubicBezTo>
                    <a:cubicBezTo>
                      <a:pt x="705939" y="812629"/>
                      <a:pt x="717146" y="677698"/>
                      <a:pt x="793048" y="565372"/>
                    </a:cubicBezTo>
                    <a:cubicBezTo>
                      <a:pt x="682569" y="708008"/>
                      <a:pt x="520257" y="782701"/>
                      <a:pt x="380741" y="888023"/>
                    </a:cubicBezTo>
                    <a:cubicBezTo>
                      <a:pt x="377812" y="774550"/>
                      <a:pt x="412070" y="669356"/>
                      <a:pt x="454861" y="565817"/>
                    </a:cubicBezTo>
                    <a:cubicBezTo>
                      <a:pt x="281214" y="770348"/>
                      <a:pt x="209768" y="1010091"/>
                      <a:pt x="209259" y="1283201"/>
                    </a:cubicBezTo>
                    <a:cubicBezTo>
                      <a:pt x="148894" y="1198511"/>
                      <a:pt x="112470" y="1110128"/>
                      <a:pt x="70062" y="1024992"/>
                    </a:cubicBezTo>
                    <a:cubicBezTo>
                      <a:pt x="54779" y="977743"/>
                      <a:pt x="41407" y="929795"/>
                      <a:pt x="23705" y="883502"/>
                    </a:cubicBezTo>
                    <a:cubicBezTo>
                      <a:pt x="-9981" y="795437"/>
                      <a:pt x="-4886" y="708836"/>
                      <a:pt x="20966" y="619688"/>
                    </a:cubicBezTo>
                    <a:cubicBezTo>
                      <a:pt x="119602" y="279972"/>
                      <a:pt x="396596" y="46724"/>
                      <a:pt x="749302" y="7817"/>
                    </a:cubicBezTo>
                    <a:cubicBezTo>
                      <a:pt x="872899" y="-5810"/>
                      <a:pt x="994777" y="-5555"/>
                      <a:pt x="1112643" y="40993"/>
                    </a:cubicBezTo>
                    <a:cubicBezTo>
                      <a:pt x="1207331" y="78371"/>
                      <a:pt x="1279795" y="139692"/>
                      <a:pt x="1320484" y="234889"/>
                    </a:cubicBezTo>
                    <a:cubicBezTo>
                      <a:pt x="1324369" y="243931"/>
                      <a:pt x="1328508" y="251445"/>
                      <a:pt x="1339141" y="254565"/>
                    </a:cubicBezTo>
                    <a:cubicBezTo>
                      <a:pt x="1399571" y="272331"/>
                      <a:pt x="1440005" y="316204"/>
                      <a:pt x="1475410" y="364153"/>
                    </a:cubicBezTo>
                    <a:cubicBezTo>
                      <a:pt x="1617791" y="557030"/>
                      <a:pt x="1663766" y="770029"/>
                      <a:pt x="1604865" y="1003915"/>
                    </a:cubicBezTo>
                    <a:cubicBezTo>
                      <a:pt x="1602063" y="1015058"/>
                      <a:pt x="1600344" y="1026584"/>
                      <a:pt x="1598115" y="1037982"/>
                    </a:cubicBezTo>
                    <a:close/>
                  </a:path>
                </a:pathLst>
              </a:custGeom>
              <a:solidFill>
                <a:srgbClr val="8288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8" name="Google Shape;1498;p69"/>
              <p:cNvSpPr/>
              <p:nvPr/>
            </p:nvSpPr>
            <p:spPr>
              <a:xfrm>
                <a:off x="9239538" y="3732189"/>
                <a:ext cx="258927" cy="394288"/>
              </a:xfrm>
              <a:custGeom>
                <a:rect b="b" l="l" r="r" t="t"/>
                <a:pathLst>
                  <a:path extrusionOk="0" h="682443" w="448157">
                    <a:moveTo>
                      <a:pt x="0" y="681998"/>
                    </a:moveTo>
                    <a:cubicBezTo>
                      <a:pt x="10634" y="619467"/>
                      <a:pt x="86664" y="398762"/>
                      <a:pt x="104175" y="341262"/>
                    </a:cubicBezTo>
                    <a:cubicBezTo>
                      <a:pt x="105385" y="337251"/>
                      <a:pt x="129200" y="284781"/>
                      <a:pt x="131811" y="282361"/>
                    </a:cubicBezTo>
                    <a:cubicBezTo>
                      <a:pt x="155690" y="261666"/>
                      <a:pt x="118503" y="239061"/>
                      <a:pt x="100609" y="202192"/>
                    </a:cubicBezTo>
                    <a:cubicBezTo>
                      <a:pt x="95133" y="190858"/>
                      <a:pt x="86600" y="170672"/>
                      <a:pt x="81888" y="158956"/>
                    </a:cubicBezTo>
                    <a:cubicBezTo>
                      <a:pt x="110543" y="123933"/>
                      <a:pt x="188993" y="24088"/>
                      <a:pt x="208923" y="209"/>
                    </a:cubicBezTo>
                    <a:cubicBezTo>
                      <a:pt x="234458" y="-1192"/>
                      <a:pt x="229682" y="4985"/>
                      <a:pt x="249040" y="2947"/>
                    </a:cubicBezTo>
                    <a:cubicBezTo>
                      <a:pt x="258337" y="3711"/>
                      <a:pt x="356144" y="126353"/>
                      <a:pt x="379259" y="161885"/>
                    </a:cubicBezTo>
                    <a:cubicBezTo>
                      <a:pt x="361175" y="204484"/>
                      <a:pt x="355826" y="229191"/>
                      <a:pt x="324561" y="264978"/>
                    </a:cubicBezTo>
                    <a:cubicBezTo>
                      <a:pt x="320422" y="269753"/>
                      <a:pt x="315073" y="273319"/>
                      <a:pt x="320867" y="280706"/>
                    </a:cubicBezTo>
                    <a:cubicBezTo>
                      <a:pt x="355062" y="323688"/>
                      <a:pt x="448094" y="676267"/>
                      <a:pt x="448158" y="682443"/>
                    </a:cubicBezTo>
                    <a:cubicBezTo>
                      <a:pt x="298835" y="682316"/>
                      <a:pt x="149449" y="682188"/>
                      <a:pt x="0" y="681998"/>
                    </a:cubicBezTo>
                    <a:close/>
                  </a:path>
                </a:pathLst>
              </a:custGeom>
              <a:solidFill>
                <a:srgbClr val="045F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9" name="Google Shape;1499;p69"/>
              <p:cNvSpPr/>
              <p:nvPr/>
            </p:nvSpPr>
            <p:spPr>
              <a:xfrm>
                <a:off x="9100099" y="3641568"/>
                <a:ext cx="266549" cy="247573"/>
              </a:xfrm>
              <a:custGeom>
                <a:rect b="b" l="l" r="r" t="t"/>
                <a:pathLst>
                  <a:path extrusionOk="0" h="428505" w="461350">
                    <a:moveTo>
                      <a:pt x="447402" y="150945"/>
                    </a:moveTo>
                    <a:cubicBezTo>
                      <a:pt x="471982" y="153301"/>
                      <a:pt x="457908" y="163871"/>
                      <a:pt x="451478" y="171831"/>
                    </a:cubicBezTo>
                    <a:cubicBezTo>
                      <a:pt x="410406" y="222708"/>
                      <a:pt x="277321" y="383938"/>
                      <a:pt x="254142" y="415458"/>
                    </a:cubicBezTo>
                    <a:cubicBezTo>
                      <a:pt x="239752" y="435007"/>
                      <a:pt x="233130" y="431187"/>
                      <a:pt x="221349" y="413294"/>
                    </a:cubicBezTo>
                    <a:cubicBezTo>
                      <a:pt x="153851" y="310646"/>
                      <a:pt x="7841" y="95164"/>
                      <a:pt x="3192" y="89433"/>
                    </a:cubicBezTo>
                    <a:cubicBezTo>
                      <a:pt x="-1711" y="74596"/>
                      <a:pt x="-3112" y="62943"/>
                      <a:pt x="15036" y="53392"/>
                    </a:cubicBezTo>
                    <a:cubicBezTo>
                      <a:pt x="36240" y="42248"/>
                      <a:pt x="56171" y="27793"/>
                      <a:pt x="74129" y="11938"/>
                    </a:cubicBezTo>
                    <a:cubicBezTo>
                      <a:pt x="92977" y="-4618"/>
                      <a:pt x="108450" y="-3790"/>
                      <a:pt x="124879" y="13402"/>
                    </a:cubicBezTo>
                    <a:cubicBezTo>
                      <a:pt x="167733" y="57212"/>
                      <a:pt x="224979" y="74469"/>
                      <a:pt x="279804" y="95100"/>
                    </a:cubicBezTo>
                    <a:cubicBezTo>
                      <a:pt x="334821" y="115795"/>
                      <a:pt x="391430" y="132478"/>
                      <a:pt x="447402" y="150945"/>
                    </a:cubicBezTo>
                    <a:close/>
                  </a:path>
                </a:pathLst>
              </a:custGeom>
              <a:solidFill>
                <a:srgbClr val="49BAF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0" name="Google Shape;1500;p69"/>
              <p:cNvSpPr/>
              <p:nvPr/>
            </p:nvSpPr>
            <p:spPr>
              <a:xfrm>
                <a:off x="9378969" y="3641568"/>
                <a:ext cx="266549" cy="247573"/>
              </a:xfrm>
              <a:custGeom>
                <a:rect b="b" l="l" r="r" t="t"/>
                <a:pathLst>
                  <a:path extrusionOk="0" h="428505" w="461350">
                    <a:moveTo>
                      <a:pt x="13948" y="150945"/>
                    </a:moveTo>
                    <a:cubicBezTo>
                      <a:pt x="-10631" y="153301"/>
                      <a:pt x="3441" y="163871"/>
                      <a:pt x="9873" y="171831"/>
                    </a:cubicBezTo>
                    <a:cubicBezTo>
                      <a:pt x="50944" y="222708"/>
                      <a:pt x="184029" y="383938"/>
                      <a:pt x="207207" y="415458"/>
                    </a:cubicBezTo>
                    <a:cubicBezTo>
                      <a:pt x="221598" y="435007"/>
                      <a:pt x="228221" y="431187"/>
                      <a:pt x="240001" y="413294"/>
                    </a:cubicBezTo>
                    <a:cubicBezTo>
                      <a:pt x="307498" y="310646"/>
                      <a:pt x="453510" y="95164"/>
                      <a:pt x="458158" y="89433"/>
                    </a:cubicBezTo>
                    <a:cubicBezTo>
                      <a:pt x="463061" y="74596"/>
                      <a:pt x="464462" y="62943"/>
                      <a:pt x="446314" y="53392"/>
                    </a:cubicBezTo>
                    <a:cubicBezTo>
                      <a:pt x="425109" y="42248"/>
                      <a:pt x="405179" y="27793"/>
                      <a:pt x="387222" y="11938"/>
                    </a:cubicBezTo>
                    <a:cubicBezTo>
                      <a:pt x="368374" y="-4618"/>
                      <a:pt x="352900" y="-3790"/>
                      <a:pt x="336472" y="13402"/>
                    </a:cubicBezTo>
                    <a:cubicBezTo>
                      <a:pt x="293617" y="57212"/>
                      <a:pt x="236371" y="74469"/>
                      <a:pt x="181545" y="95100"/>
                    </a:cubicBezTo>
                    <a:cubicBezTo>
                      <a:pt x="126465" y="115795"/>
                      <a:pt x="69920" y="132478"/>
                      <a:pt x="13948" y="150945"/>
                    </a:cubicBezTo>
                    <a:close/>
                  </a:path>
                </a:pathLst>
              </a:custGeom>
              <a:solidFill>
                <a:srgbClr val="49BAF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1" name="Google Shape;1501;p69"/>
            <p:cNvGrpSpPr/>
            <p:nvPr/>
          </p:nvGrpSpPr>
          <p:grpSpPr>
            <a:xfrm>
              <a:off x="855000" y="4527694"/>
              <a:ext cx="998454" cy="983966"/>
              <a:chOff x="1595604" y="2399774"/>
              <a:chExt cx="998454" cy="983966"/>
            </a:xfrm>
          </p:grpSpPr>
          <p:sp>
            <p:nvSpPr>
              <p:cNvPr id="1502" name="Google Shape;1502;p69"/>
              <p:cNvSpPr/>
              <p:nvPr/>
            </p:nvSpPr>
            <p:spPr>
              <a:xfrm>
                <a:off x="1595604" y="3157016"/>
                <a:ext cx="226724" cy="226724"/>
              </a:xfrm>
              <a:prstGeom prst="corner">
                <a:avLst>
                  <a:gd fmla="val 17989" name="adj1"/>
                  <a:gd fmla="val 17402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Google Shape;1503;p69"/>
              <p:cNvSpPr/>
              <p:nvPr/>
            </p:nvSpPr>
            <p:spPr>
              <a:xfrm rot="-5400000">
                <a:off x="2367334" y="3157016"/>
                <a:ext cx="226724" cy="226724"/>
              </a:xfrm>
              <a:prstGeom prst="corner">
                <a:avLst>
                  <a:gd fmla="val 17989" name="adj1"/>
                  <a:gd fmla="val 17402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4" name="Google Shape;1504;p69"/>
              <p:cNvSpPr/>
              <p:nvPr/>
            </p:nvSpPr>
            <p:spPr>
              <a:xfrm rot="10800000">
                <a:off x="2367334" y="2399774"/>
                <a:ext cx="226724" cy="226724"/>
              </a:xfrm>
              <a:prstGeom prst="corner">
                <a:avLst>
                  <a:gd fmla="val 17989" name="adj1"/>
                  <a:gd fmla="val 17402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5" name="Google Shape;1505;p69"/>
              <p:cNvSpPr/>
              <p:nvPr/>
            </p:nvSpPr>
            <p:spPr>
              <a:xfrm rot="5400000">
                <a:off x="1595604" y="2399774"/>
                <a:ext cx="226724" cy="226724"/>
              </a:xfrm>
              <a:prstGeom prst="corner">
                <a:avLst>
                  <a:gd fmla="val 17989" name="adj1"/>
                  <a:gd fmla="val 17402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06" name="Google Shape;1506;p69"/>
            <p:cNvSpPr/>
            <p:nvPr/>
          </p:nvSpPr>
          <p:spPr>
            <a:xfrm>
              <a:off x="907142" y="5928596"/>
              <a:ext cx="946312" cy="9683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69"/>
            <p:cNvSpPr/>
            <p:nvPr/>
          </p:nvSpPr>
          <p:spPr>
            <a:xfrm>
              <a:off x="907141" y="5928596"/>
              <a:ext cx="540205" cy="9683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8" name="Google Shape;1508;p69"/>
          <p:cNvSpPr/>
          <p:nvPr/>
        </p:nvSpPr>
        <p:spPr>
          <a:xfrm>
            <a:off x="5573938" y="2113243"/>
            <a:ext cx="624220" cy="1005745"/>
          </a:xfrm>
          <a:custGeom>
            <a:rect b="b" l="l" r="r" t="t"/>
            <a:pathLst>
              <a:path extrusionOk="0" h="6854995" w="4254584">
                <a:moveTo>
                  <a:pt x="432895" y="4593322"/>
                </a:moveTo>
                <a:cubicBezTo>
                  <a:pt x="509245" y="4593322"/>
                  <a:pt x="582162" y="4593322"/>
                  <a:pt x="658694" y="4593322"/>
                </a:cubicBezTo>
                <a:cubicBezTo>
                  <a:pt x="658694" y="4605701"/>
                  <a:pt x="658694" y="4616995"/>
                  <a:pt x="658694" y="4628290"/>
                </a:cubicBezTo>
                <a:cubicBezTo>
                  <a:pt x="658694" y="4969021"/>
                  <a:pt x="658784" y="5309843"/>
                  <a:pt x="658603" y="5650574"/>
                </a:cubicBezTo>
                <a:cubicBezTo>
                  <a:pt x="658513" y="5765417"/>
                  <a:pt x="682277" y="5874115"/>
                  <a:pt x="744080" y="5971879"/>
                </a:cubicBezTo>
                <a:cubicBezTo>
                  <a:pt x="829647" y="6107323"/>
                  <a:pt x="949007" y="6182228"/>
                  <a:pt x="1114267" y="6180420"/>
                </a:cubicBezTo>
                <a:cubicBezTo>
                  <a:pt x="1353168" y="6177800"/>
                  <a:pt x="1592159" y="6179697"/>
                  <a:pt x="1831150" y="6179697"/>
                </a:cubicBezTo>
                <a:cubicBezTo>
                  <a:pt x="1841812" y="6179697"/>
                  <a:pt x="1852383" y="6179697"/>
                  <a:pt x="1865124" y="6179697"/>
                </a:cubicBezTo>
                <a:cubicBezTo>
                  <a:pt x="1865124" y="6254693"/>
                  <a:pt x="1865124" y="6328152"/>
                  <a:pt x="1865124" y="6404683"/>
                </a:cubicBezTo>
                <a:cubicBezTo>
                  <a:pt x="1854190" y="6405226"/>
                  <a:pt x="1842986" y="6406219"/>
                  <a:pt x="1831873" y="6406219"/>
                </a:cubicBezTo>
                <a:cubicBezTo>
                  <a:pt x="1594689" y="6406310"/>
                  <a:pt x="1357505" y="6404413"/>
                  <a:pt x="1120321" y="6406761"/>
                </a:cubicBezTo>
                <a:cubicBezTo>
                  <a:pt x="840128" y="6409473"/>
                  <a:pt x="647580" y="6273216"/>
                  <a:pt x="519907" y="6033502"/>
                </a:cubicBezTo>
                <a:cubicBezTo>
                  <a:pt x="457200" y="5915588"/>
                  <a:pt x="431178" y="5787735"/>
                  <a:pt x="431178" y="5654460"/>
                </a:cubicBezTo>
                <a:cubicBezTo>
                  <a:pt x="431268" y="5309211"/>
                  <a:pt x="431178" y="4963961"/>
                  <a:pt x="431268" y="4618802"/>
                </a:cubicBezTo>
                <a:cubicBezTo>
                  <a:pt x="431268" y="4610941"/>
                  <a:pt x="432172" y="4603081"/>
                  <a:pt x="432895" y="4593322"/>
                </a:cubicBezTo>
                <a:close/>
                <a:moveTo>
                  <a:pt x="3623807" y="3639165"/>
                </a:moveTo>
                <a:cubicBezTo>
                  <a:pt x="3699887" y="3639165"/>
                  <a:pt x="3772713" y="3639165"/>
                  <a:pt x="3848612" y="3639165"/>
                </a:cubicBezTo>
                <a:cubicBezTo>
                  <a:pt x="3849245" y="3649104"/>
                  <a:pt x="3850329" y="3658411"/>
                  <a:pt x="3850329" y="3667808"/>
                </a:cubicBezTo>
                <a:cubicBezTo>
                  <a:pt x="3850419" y="4328127"/>
                  <a:pt x="3850510" y="4988357"/>
                  <a:pt x="3850329" y="5648677"/>
                </a:cubicBezTo>
                <a:cubicBezTo>
                  <a:pt x="3850238" y="5866434"/>
                  <a:pt x="3783646" y="6059434"/>
                  <a:pt x="3630855" y="6217737"/>
                </a:cubicBezTo>
                <a:cubicBezTo>
                  <a:pt x="3509868" y="6343060"/>
                  <a:pt x="3361053" y="6407303"/>
                  <a:pt x="3185943" y="6407394"/>
                </a:cubicBezTo>
                <a:cubicBezTo>
                  <a:pt x="2853253" y="6407575"/>
                  <a:pt x="2520654" y="6407484"/>
                  <a:pt x="2187964" y="6407394"/>
                </a:cubicBezTo>
                <a:cubicBezTo>
                  <a:pt x="2180916" y="6407394"/>
                  <a:pt x="2173959" y="6406581"/>
                  <a:pt x="2165104" y="6405948"/>
                </a:cubicBezTo>
                <a:cubicBezTo>
                  <a:pt x="2165104" y="6330682"/>
                  <a:pt x="2165104" y="6256410"/>
                  <a:pt x="2165104" y="6179245"/>
                </a:cubicBezTo>
                <a:cubicBezTo>
                  <a:pt x="2176489" y="6179245"/>
                  <a:pt x="2186880" y="6179245"/>
                  <a:pt x="2197361" y="6179245"/>
                </a:cubicBezTo>
                <a:cubicBezTo>
                  <a:pt x="2516678" y="6179245"/>
                  <a:pt x="2835995" y="6176716"/>
                  <a:pt x="3155222" y="6180149"/>
                </a:cubicBezTo>
                <a:cubicBezTo>
                  <a:pt x="3360691" y="6182408"/>
                  <a:pt x="3492159" y="6080396"/>
                  <a:pt x="3574925" y="5902395"/>
                </a:cubicBezTo>
                <a:cubicBezTo>
                  <a:pt x="3612783" y="5820985"/>
                  <a:pt x="3624620" y="5733882"/>
                  <a:pt x="3624530" y="5644430"/>
                </a:cubicBezTo>
                <a:cubicBezTo>
                  <a:pt x="3623988" y="5118017"/>
                  <a:pt x="3624078" y="4591515"/>
                  <a:pt x="3623988" y="4065102"/>
                </a:cubicBezTo>
                <a:cubicBezTo>
                  <a:pt x="3623988" y="3933905"/>
                  <a:pt x="3623897" y="3802799"/>
                  <a:pt x="3623897" y="3671603"/>
                </a:cubicBezTo>
                <a:cubicBezTo>
                  <a:pt x="3623807" y="3661844"/>
                  <a:pt x="3623807" y="3652086"/>
                  <a:pt x="3623807" y="3639165"/>
                </a:cubicBezTo>
                <a:close/>
                <a:moveTo>
                  <a:pt x="1224501" y="3331865"/>
                </a:moveTo>
                <a:cubicBezTo>
                  <a:pt x="1295340" y="3331865"/>
                  <a:pt x="1363468" y="3331865"/>
                  <a:pt x="1435391" y="3331865"/>
                </a:cubicBezTo>
                <a:cubicBezTo>
                  <a:pt x="1435391" y="3343612"/>
                  <a:pt x="1435391" y="3354815"/>
                  <a:pt x="1435391" y="3366110"/>
                </a:cubicBezTo>
                <a:cubicBezTo>
                  <a:pt x="1435572" y="3887191"/>
                  <a:pt x="1435752" y="4408363"/>
                  <a:pt x="1435933" y="4929444"/>
                </a:cubicBezTo>
                <a:cubicBezTo>
                  <a:pt x="1435933" y="5021427"/>
                  <a:pt x="1447137" y="5111602"/>
                  <a:pt x="1489153" y="5194548"/>
                </a:cubicBezTo>
                <a:cubicBezTo>
                  <a:pt x="1506591" y="5229064"/>
                  <a:pt x="1529813" y="5261864"/>
                  <a:pt x="1555564" y="5290687"/>
                </a:cubicBezTo>
                <a:cubicBezTo>
                  <a:pt x="1591526" y="5330895"/>
                  <a:pt x="1638692" y="5348966"/>
                  <a:pt x="1693989" y="5348876"/>
                </a:cubicBezTo>
                <a:cubicBezTo>
                  <a:pt x="1999030" y="5348424"/>
                  <a:pt x="2304071" y="5348244"/>
                  <a:pt x="2609022" y="5350051"/>
                </a:cubicBezTo>
                <a:cubicBezTo>
                  <a:pt x="2677511" y="5350502"/>
                  <a:pt x="2729556" y="5323757"/>
                  <a:pt x="2771662" y="5273068"/>
                </a:cubicBezTo>
                <a:cubicBezTo>
                  <a:pt x="2822081" y="5212529"/>
                  <a:pt x="2849549" y="5141058"/>
                  <a:pt x="2862470" y="5064526"/>
                </a:cubicBezTo>
                <a:cubicBezTo>
                  <a:pt x="2869969" y="5019891"/>
                  <a:pt x="2873764" y="4974171"/>
                  <a:pt x="2873945" y="4928902"/>
                </a:cubicBezTo>
                <a:cubicBezTo>
                  <a:pt x="2875029" y="4700483"/>
                  <a:pt x="2874487" y="4472064"/>
                  <a:pt x="2874487" y="4243645"/>
                </a:cubicBezTo>
                <a:cubicBezTo>
                  <a:pt x="2874487" y="4233163"/>
                  <a:pt x="2874487" y="4222592"/>
                  <a:pt x="2874487" y="4209038"/>
                </a:cubicBezTo>
                <a:cubicBezTo>
                  <a:pt x="2945597" y="4209038"/>
                  <a:pt x="3013183" y="4209038"/>
                  <a:pt x="3083570" y="4209038"/>
                </a:cubicBezTo>
                <a:cubicBezTo>
                  <a:pt x="3084112" y="4219158"/>
                  <a:pt x="3084925" y="4228555"/>
                  <a:pt x="3084925" y="4237952"/>
                </a:cubicBezTo>
                <a:cubicBezTo>
                  <a:pt x="3085016" y="4469986"/>
                  <a:pt x="3084745" y="4701929"/>
                  <a:pt x="3085106" y="4933962"/>
                </a:cubicBezTo>
                <a:cubicBezTo>
                  <a:pt x="3085377" y="5076634"/>
                  <a:pt x="3058632" y="5212800"/>
                  <a:pt x="2985353" y="5336587"/>
                </a:cubicBezTo>
                <a:cubicBezTo>
                  <a:pt x="2916683" y="5452695"/>
                  <a:pt x="2822171" y="5536545"/>
                  <a:pt x="2684469" y="5560489"/>
                </a:cubicBezTo>
                <a:cubicBezTo>
                  <a:pt x="2662693" y="5564284"/>
                  <a:pt x="2640104" y="5564555"/>
                  <a:pt x="2617877" y="5564555"/>
                </a:cubicBezTo>
                <a:cubicBezTo>
                  <a:pt x="2316450" y="5564736"/>
                  <a:pt x="2014933" y="5562025"/>
                  <a:pt x="1713506" y="5565459"/>
                </a:cubicBezTo>
                <a:cubicBezTo>
                  <a:pt x="1546890" y="5567356"/>
                  <a:pt x="1426898" y="5492903"/>
                  <a:pt x="1338349" y="5359176"/>
                </a:cubicBezTo>
                <a:cubicBezTo>
                  <a:pt x="1264528" y="5247678"/>
                  <a:pt x="1229922" y="5121992"/>
                  <a:pt x="1227121" y="4989802"/>
                </a:cubicBezTo>
                <a:cubicBezTo>
                  <a:pt x="1222965" y="4796260"/>
                  <a:pt x="1225043" y="4602537"/>
                  <a:pt x="1224862" y="4408905"/>
                </a:cubicBezTo>
                <a:cubicBezTo>
                  <a:pt x="1224591" y="4061759"/>
                  <a:pt x="1224591" y="3714702"/>
                  <a:pt x="1224501" y="3367556"/>
                </a:cubicBezTo>
                <a:cubicBezTo>
                  <a:pt x="1224501" y="3356172"/>
                  <a:pt x="1224501" y="3344787"/>
                  <a:pt x="1224501" y="3331865"/>
                </a:cubicBezTo>
                <a:close/>
                <a:moveTo>
                  <a:pt x="91" y="3293283"/>
                </a:moveTo>
                <a:cubicBezTo>
                  <a:pt x="74725" y="3293283"/>
                  <a:pt x="149359" y="3293283"/>
                  <a:pt x="227155" y="3293283"/>
                </a:cubicBezTo>
                <a:cubicBezTo>
                  <a:pt x="227155" y="3310993"/>
                  <a:pt x="227155" y="3325090"/>
                  <a:pt x="227155" y="3339094"/>
                </a:cubicBezTo>
                <a:cubicBezTo>
                  <a:pt x="226884" y="4219791"/>
                  <a:pt x="226794" y="5100578"/>
                  <a:pt x="226251" y="5981276"/>
                </a:cubicBezTo>
                <a:cubicBezTo>
                  <a:pt x="226161" y="6138675"/>
                  <a:pt x="264743" y="6283516"/>
                  <a:pt x="363050" y="6408478"/>
                </a:cubicBezTo>
                <a:cubicBezTo>
                  <a:pt x="476446" y="6552686"/>
                  <a:pt x="624991" y="6627590"/>
                  <a:pt x="809678" y="6627590"/>
                </a:cubicBezTo>
                <a:cubicBezTo>
                  <a:pt x="1681973" y="6627319"/>
                  <a:pt x="2554267" y="6624157"/>
                  <a:pt x="3426561" y="6628494"/>
                </a:cubicBezTo>
                <a:cubicBezTo>
                  <a:pt x="3746872" y="6630120"/>
                  <a:pt x="3965624" y="6399804"/>
                  <a:pt x="4013241" y="6137501"/>
                </a:cubicBezTo>
                <a:cubicBezTo>
                  <a:pt x="4025710" y="6068740"/>
                  <a:pt x="4025168" y="5997359"/>
                  <a:pt x="4027607" y="5927153"/>
                </a:cubicBezTo>
                <a:cubicBezTo>
                  <a:pt x="4029866" y="5861283"/>
                  <a:pt x="4028059" y="5795324"/>
                  <a:pt x="4028059" y="5727196"/>
                </a:cubicBezTo>
                <a:cubicBezTo>
                  <a:pt x="4103687" y="5727196"/>
                  <a:pt x="4177146" y="5727196"/>
                  <a:pt x="4252051" y="5727196"/>
                </a:cubicBezTo>
                <a:cubicBezTo>
                  <a:pt x="4252774" y="5729635"/>
                  <a:pt x="4254672" y="5732888"/>
                  <a:pt x="4254581" y="5736050"/>
                </a:cubicBezTo>
                <a:cubicBezTo>
                  <a:pt x="4253316" y="5851977"/>
                  <a:pt x="4257111" y="5968265"/>
                  <a:pt x="4249521" y="6083829"/>
                </a:cubicBezTo>
                <a:cubicBezTo>
                  <a:pt x="4225939" y="6442361"/>
                  <a:pt x="3967069" y="6753727"/>
                  <a:pt x="3628506" y="6833421"/>
                </a:cubicBezTo>
                <a:cubicBezTo>
                  <a:pt x="3573480" y="6846342"/>
                  <a:pt x="3515652" y="6853209"/>
                  <a:pt x="3459089" y="6853209"/>
                </a:cubicBezTo>
                <a:cubicBezTo>
                  <a:pt x="2571615" y="6854383"/>
                  <a:pt x="1684141" y="6856823"/>
                  <a:pt x="796758" y="6852667"/>
                </a:cubicBezTo>
                <a:cubicBezTo>
                  <a:pt x="469941" y="6851130"/>
                  <a:pt x="241070" y="6681262"/>
                  <a:pt x="92344" y="6397183"/>
                </a:cubicBezTo>
                <a:cubicBezTo>
                  <a:pt x="42197" y="6301497"/>
                  <a:pt x="15451" y="6197858"/>
                  <a:pt x="4789" y="6090245"/>
                </a:cubicBezTo>
                <a:cubicBezTo>
                  <a:pt x="3976" y="6082384"/>
                  <a:pt x="1808" y="6074703"/>
                  <a:pt x="181" y="6066933"/>
                </a:cubicBezTo>
                <a:cubicBezTo>
                  <a:pt x="91" y="5142413"/>
                  <a:pt x="91" y="4217893"/>
                  <a:pt x="91" y="3293283"/>
                </a:cubicBezTo>
                <a:close/>
                <a:moveTo>
                  <a:pt x="2464633" y="3141124"/>
                </a:moveTo>
                <a:cubicBezTo>
                  <a:pt x="2540984" y="3141124"/>
                  <a:pt x="2614443" y="3141124"/>
                  <a:pt x="2691517" y="3141124"/>
                </a:cubicBezTo>
                <a:cubicBezTo>
                  <a:pt x="2691517" y="3151515"/>
                  <a:pt x="2691517" y="3161003"/>
                  <a:pt x="2691517" y="3170400"/>
                </a:cubicBezTo>
                <a:cubicBezTo>
                  <a:pt x="2691697" y="3681632"/>
                  <a:pt x="2691788" y="4192775"/>
                  <a:pt x="2692059" y="4704007"/>
                </a:cubicBezTo>
                <a:cubicBezTo>
                  <a:pt x="2692059" y="4801140"/>
                  <a:pt x="2681397" y="4896645"/>
                  <a:pt x="2643357" y="4986730"/>
                </a:cubicBezTo>
                <a:cubicBezTo>
                  <a:pt x="2629623" y="5019258"/>
                  <a:pt x="2612094" y="5051154"/>
                  <a:pt x="2590951" y="5079345"/>
                </a:cubicBezTo>
                <a:cubicBezTo>
                  <a:pt x="2551194" y="5132112"/>
                  <a:pt x="2496981" y="5158677"/>
                  <a:pt x="2429304" y="5158497"/>
                </a:cubicBezTo>
                <a:cubicBezTo>
                  <a:pt x="2258080" y="5157864"/>
                  <a:pt x="2086856" y="5157141"/>
                  <a:pt x="1915722" y="5159581"/>
                </a:cubicBezTo>
                <a:cubicBezTo>
                  <a:pt x="1824553" y="5160846"/>
                  <a:pt x="1760581" y="5120005"/>
                  <a:pt x="1715946" y="5044648"/>
                </a:cubicBezTo>
                <a:cubicBezTo>
                  <a:pt x="1671942" y="4970376"/>
                  <a:pt x="1651703" y="4888242"/>
                  <a:pt x="1644023" y="4803127"/>
                </a:cubicBezTo>
                <a:cubicBezTo>
                  <a:pt x="1640228" y="4760570"/>
                  <a:pt x="1639505" y="4717651"/>
                  <a:pt x="1639414" y="4674822"/>
                </a:cubicBezTo>
                <a:cubicBezTo>
                  <a:pt x="1638963" y="4463390"/>
                  <a:pt x="1639234" y="4251957"/>
                  <a:pt x="1639234" y="4040525"/>
                </a:cubicBezTo>
                <a:cubicBezTo>
                  <a:pt x="1639053" y="4030044"/>
                  <a:pt x="1639053" y="4019562"/>
                  <a:pt x="1639053" y="4007184"/>
                </a:cubicBezTo>
                <a:cubicBezTo>
                  <a:pt x="1716759" y="4007184"/>
                  <a:pt x="1789676" y="4007184"/>
                  <a:pt x="1866117" y="4007184"/>
                </a:cubicBezTo>
                <a:cubicBezTo>
                  <a:pt x="1866117" y="4018749"/>
                  <a:pt x="1866117" y="4029231"/>
                  <a:pt x="1866117" y="4039621"/>
                </a:cubicBezTo>
                <a:cubicBezTo>
                  <a:pt x="1866117" y="4261806"/>
                  <a:pt x="1866117" y="4483901"/>
                  <a:pt x="1866117" y="4706085"/>
                </a:cubicBezTo>
                <a:cubicBezTo>
                  <a:pt x="1866117" y="4774304"/>
                  <a:pt x="1873436" y="4841258"/>
                  <a:pt x="1898464" y="4905501"/>
                </a:cubicBezTo>
                <a:cubicBezTo>
                  <a:pt x="1906235" y="4925559"/>
                  <a:pt x="1916987" y="4933601"/>
                  <a:pt x="1939847" y="4933420"/>
                </a:cubicBezTo>
                <a:cubicBezTo>
                  <a:pt x="2090561" y="4931975"/>
                  <a:pt x="2241274" y="4931523"/>
                  <a:pt x="2391897" y="4932607"/>
                </a:cubicBezTo>
                <a:cubicBezTo>
                  <a:pt x="2416564" y="4932788"/>
                  <a:pt x="2427136" y="4922578"/>
                  <a:pt x="2434726" y="4902428"/>
                </a:cubicBezTo>
                <a:cubicBezTo>
                  <a:pt x="2459302" y="4837101"/>
                  <a:pt x="2465447" y="4768973"/>
                  <a:pt x="2465447" y="4699941"/>
                </a:cubicBezTo>
                <a:cubicBezTo>
                  <a:pt x="2465447" y="4400141"/>
                  <a:pt x="2465176" y="4100431"/>
                  <a:pt x="2465085" y="3800630"/>
                </a:cubicBezTo>
                <a:cubicBezTo>
                  <a:pt x="2464995" y="3591909"/>
                  <a:pt x="2464814" y="3383098"/>
                  <a:pt x="2464633" y="3174375"/>
                </a:cubicBezTo>
                <a:cubicBezTo>
                  <a:pt x="2464633" y="3163895"/>
                  <a:pt x="2464633" y="3153323"/>
                  <a:pt x="2464633" y="3141124"/>
                </a:cubicBezTo>
                <a:close/>
                <a:moveTo>
                  <a:pt x="4029866" y="2297925"/>
                </a:moveTo>
                <a:cubicBezTo>
                  <a:pt x="4103867" y="2297925"/>
                  <a:pt x="4178140" y="2297925"/>
                  <a:pt x="4253677" y="2297925"/>
                </a:cubicBezTo>
                <a:cubicBezTo>
                  <a:pt x="4253587" y="3341353"/>
                  <a:pt x="4253587" y="4383787"/>
                  <a:pt x="4253587" y="5429474"/>
                </a:cubicBezTo>
                <a:cubicBezTo>
                  <a:pt x="4181664" y="5429474"/>
                  <a:pt x="4113084" y="5429474"/>
                  <a:pt x="4044504" y="5429384"/>
                </a:cubicBezTo>
                <a:cubicBezTo>
                  <a:pt x="4040167" y="5429384"/>
                  <a:pt x="4035920" y="5428751"/>
                  <a:pt x="4029866" y="5428209"/>
                </a:cubicBezTo>
                <a:cubicBezTo>
                  <a:pt x="4029866" y="4384600"/>
                  <a:pt x="4029866" y="3342257"/>
                  <a:pt x="4029866" y="2297925"/>
                </a:cubicBezTo>
                <a:close/>
                <a:moveTo>
                  <a:pt x="2164212" y="1962751"/>
                </a:moveTo>
                <a:cubicBezTo>
                  <a:pt x="2248661" y="1962593"/>
                  <a:pt x="2333166" y="1997448"/>
                  <a:pt x="2405993" y="2067428"/>
                </a:cubicBezTo>
                <a:cubicBezTo>
                  <a:pt x="2499059" y="2156789"/>
                  <a:pt x="2555712" y="2268198"/>
                  <a:pt x="2597908" y="2388010"/>
                </a:cubicBezTo>
                <a:cubicBezTo>
                  <a:pt x="2648688" y="2532037"/>
                  <a:pt x="2673536" y="2681214"/>
                  <a:pt x="2683746" y="2833193"/>
                </a:cubicBezTo>
                <a:cubicBezTo>
                  <a:pt x="2683927" y="2835632"/>
                  <a:pt x="2682933" y="2838252"/>
                  <a:pt x="2682120" y="2842228"/>
                </a:cubicBezTo>
                <a:cubicBezTo>
                  <a:pt x="2608299" y="2842228"/>
                  <a:pt x="2534750" y="2842228"/>
                  <a:pt x="2459303" y="2842228"/>
                </a:cubicBezTo>
                <a:cubicBezTo>
                  <a:pt x="2453068" y="2793888"/>
                  <a:pt x="2448008" y="2745367"/>
                  <a:pt x="2440418" y="2697207"/>
                </a:cubicBezTo>
                <a:cubicBezTo>
                  <a:pt x="2421173" y="2575137"/>
                  <a:pt x="2393252" y="2454963"/>
                  <a:pt x="2331991" y="2346446"/>
                </a:cubicBezTo>
                <a:cubicBezTo>
                  <a:pt x="2306059" y="2300545"/>
                  <a:pt x="2272718" y="2257084"/>
                  <a:pt x="2235311" y="2219948"/>
                </a:cubicBezTo>
                <a:cubicBezTo>
                  <a:pt x="2190585" y="2175583"/>
                  <a:pt x="2142515" y="2178385"/>
                  <a:pt x="2093723" y="2218954"/>
                </a:cubicBezTo>
                <a:cubicBezTo>
                  <a:pt x="2038154" y="2265126"/>
                  <a:pt x="2003368" y="2326568"/>
                  <a:pt x="1974454" y="2391263"/>
                </a:cubicBezTo>
                <a:cubicBezTo>
                  <a:pt x="1914186" y="2526435"/>
                  <a:pt x="1884008" y="2669468"/>
                  <a:pt x="1873888" y="2816115"/>
                </a:cubicBezTo>
                <a:cubicBezTo>
                  <a:pt x="1866930" y="2916501"/>
                  <a:pt x="1867382" y="3017518"/>
                  <a:pt x="1866840" y="3118355"/>
                </a:cubicBezTo>
                <a:cubicBezTo>
                  <a:pt x="1865846" y="3303946"/>
                  <a:pt x="1866569" y="3489627"/>
                  <a:pt x="1866569" y="3675218"/>
                </a:cubicBezTo>
                <a:cubicBezTo>
                  <a:pt x="1866659" y="3685609"/>
                  <a:pt x="1866659" y="3696090"/>
                  <a:pt x="1866659" y="3709101"/>
                </a:cubicBezTo>
                <a:cubicBezTo>
                  <a:pt x="1789134" y="3709101"/>
                  <a:pt x="1716217" y="3709101"/>
                  <a:pt x="1639053" y="3709101"/>
                </a:cubicBezTo>
                <a:cubicBezTo>
                  <a:pt x="1639053" y="3698710"/>
                  <a:pt x="1639053" y="3689313"/>
                  <a:pt x="1639053" y="3679916"/>
                </a:cubicBezTo>
                <a:cubicBezTo>
                  <a:pt x="1639053" y="3445262"/>
                  <a:pt x="1638421" y="3210518"/>
                  <a:pt x="1639324" y="2975864"/>
                </a:cubicBezTo>
                <a:cubicBezTo>
                  <a:pt x="1640228" y="2757474"/>
                  <a:pt x="1668600" y="2543512"/>
                  <a:pt x="1750372" y="2339218"/>
                </a:cubicBezTo>
                <a:cubicBezTo>
                  <a:pt x="1790760" y="2238200"/>
                  <a:pt x="1843438" y="2144682"/>
                  <a:pt x="1922770" y="2068150"/>
                </a:cubicBezTo>
                <a:cubicBezTo>
                  <a:pt x="1995371" y="1998080"/>
                  <a:pt x="2079764" y="1962909"/>
                  <a:pt x="2164212" y="1962751"/>
                </a:cubicBezTo>
                <a:close/>
                <a:moveTo>
                  <a:pt x="1084450" y="1669231"/>
                </a:moveTo>
                <a:cubicBezTo>
                  <a:pt x="1143994" y="1715041"/>
                  <a:pt x="1202545" y="1759948"/>
                  <a:pt x="1259920" y="1804042"/>
                </a:cubicBezTo>
                <a:cubicBezTo>
                  <a:pt x="1231549" y="1866297"/>
                  <a:pt x="1201551" y="1925841"/>
                  <a:pt x="1176793" y="1987554"/>
                </a:cubicBezTo>
                <a:cubicBezTo>
                  <a:pt x="1095473" y="2190764"/>
                  <a:pt x="1060325" y="2402197"/>
                  <a:pt x="1069360" y="2621038"/>
                </a:cubicBezTo>
                <a:cubicBezTo>
                  <a:pt x="1070535" y="2650313"/>
                  <a:pt x="1067011" y="2679769"/>
                  <a:pt x="1067011" y="2709135"/>
                </a:cubicBezTo>
                <a:cubicBezTo>
                  <a:pt x="1066830" y="3580073"/>
                  <a:pt x="1066921" y="4451102"/>
                  <a:pt x="1066830" y="5322041"/>
                </a:cubicBezTo>
                <a:cubicBezTo>
                  <a:pt x="1066830" y="5409686"/>
                  <a:pt x="1080022" y="5494350"/>
                  <a:pt x="1118152" y="5574134"/>
                </a:cubicBezTo>
                <a:cubicBezTo>
                  <a:pt x="1141916" y="5623830"/>
                  <a:pt x="1173089" y="5667923"/>
                  <a:pt x="1215917" y="5703162"/>
                </a:cubicBezTo>
                <a:cubicBezTo>
                  <a:pt x="1258746" y="5738401"/>
                  <a:pt x="1307267" y="5757285"/>
                  <a:pt x="1363378" y="5757195"/>
                </a:cubicBezTo>
                <a:cubicBezTo>
                  <a:pt x="1887893" y="5757014"/>
                  <a:pt x="2412318" y="5757014"/>
                  <a:pt x="2936832" y="5757104"/>
                </a:cubicBezTo>
                <a:cubicBezTo>
                  <a:pt x="3010563" y="5757104"/>
                  <a:pt x="3069385" y="5725299"/>
                  <a:pt x="3117454" y="5671989"/>
                </a:cubicBezTo>
                <a:cubicBezTo>
                  <a:pt x="3192449" y="5588862"/>
                  <a:pt x="3223712" y="5487934"/>
                  <a:pt x="3232115" y="5378604"/>
                </a:cubicBezTo>
                <a:cubicBezTo>
                  <a:pt x="3233922" y="5355473"/>
                  <a:pt x="3233380" y="5332251"/>
                  <a:pt x="3233380" y="5309030"/>
                </a:cubicBezTo>
                <a:cubicBezTo>
                  <a:pt x="3233290" y="4562059"/>
                  <a:pt x="3233109" y="3815179"/>
                  <a:pt x="3232928" y="3068209"/>
                </a:cubicBezTo>
                <a:cubicBezTo>
                  <a:pt x="3232838" y="3057004"/>
                  <a:pt x="3232838" y="3045530"/>
                  <a:pt x="3232838" y="3031434"/>
                </a:cubicBezTo>
                <a:cubicBezTo>
                  <a:pt x="3309731" y="3031434"/>
                  <a:pt x="3382648" y="3031434"/>
                  <a:pt x="3458276" y="3031434"/>
                </a:cubicBezTo>
                <a:cubicBezTo>
                  <a:pt x="3458818" y="3041735"/>
                  <a:pt x="3459631" y="3051132"/>
                  <a:pt x="3459631" y="3060529"/>
                </a:cubicBezTo>
                <a:cubicBezTo>
                  <a:pt x="3459450" y="3819064"/>
                  <a:pt x="3459269" y="4577600"/>
                  <a:pt x="3458998" y="5336137"/>
                </a:cubicBezTo>
                <a:cubicBezTo>
                  <a:pt x="3458908" y="5519288"/>
                  <a:pt x="3408490" y="5685271"/>
                  <a:pt x="3283979" y="5822973"/>
                </a:cubicBezTo>
                <a:cubicBezTo>
                  <a:pt x="3188473" y="5928599"/>
                  <a:pt x="3069656" y="5984439"/>
                  <a:pt x="2924635" y="5984259"/>
                </a:cubicBezTo>
                <a:cubicBezTo>
                  <a:pt x="2414396" y="5983807"/>
                  <a:pt x="1904247" y="5983445"/>
                  <a:pt x="1394008" y="5986246"/>
                </a:cubicBezTo>
                <a:cubicBezTo>
                  <a:pt x="1206791" y="5987331"/>
                  <a:pt x="1066830" y="5906824"/>
                  <a:pt x="962921" y="5756833"/>
                </a:cubicBezTo>
                <a:cubicBezTo>
                  <a:pt x="881330" y="5639009"/>
                  <a:pt x="843652" y="5505735"/>
                  <a:pt x="841664" y="5363605"/>
                </a:cubicBezTo>
                <a:cubicBezTo>
                  <a:pt x="839043" y="5169972"/>
                  <a:pt x="840760" y="4976340"/>
                  <a:pt x="840760" y="4782708"/>
                </a:cubicBezTo>
                <a:cubicBezTo>
                  <a:pt x="840760" y="4090222"/>
                  <a:pt x="840941" y="3397735"/>
                  <a:pt x="840670" y="2705250"/>
                </a:cubicBezTo>
                <a:cubicBezTo>
                  <a:pt x="840580" y="2537459"/>
                  <a:pt x="841845" y="2370030"/>
                  <a:pt x="877264" y="2204769"/>
                </a:cubicBezTo>
                <a:cubicBezTo>
                  <a:pt x="916027" y="2023787"/>
                  <a:pt x="978643" y="1852111"/>
                  <a:pt x="1070806" y="1691458"/>
                </a:cubicBezTo>
                <a:cubicBezTo>
                  <a:pt x="1074782" y="1684591"/>
                  <a:pt x="1079119" y="1677905"/>
                  <a:pt x="1084450" y="1669231"/>
                </a:cubicBezTo>
                <a:close/>
                <a:moveTo>
                  <a:pt x="2157474" y="1487493"/>
                </a:moveTo>
                <a:cubicBezTo>
                  <a:pt x="2285820" y="1487260"/>
                  <a:pt x="2407596" y="1523939"/>
                  <a:pt x="2522461" y="1593603"/>
                </a:cubicBezTo>
                <a:cubicBezTo>
                  <a:pt x="2698022" y="1700042"/>
                  <a:pt x="2820545" y="1854279"/>
                  <a:pt x="2911623" y="2035352"/>
                </a:cubicBezTo>
                <a:cubicBezTo>
                  <a:pt x="3009479" y="2229979"/>
                  <a:pt x="3061524" y="2437526"/>
                  <a:pt x="3077065" y="2654109"/>
                </a:cubicBezTo>
                <a:cubicBezTo>
                  <a:pt x="3083390" y="2743019"/>
                  <a:pt x="3084474" y="2832380"/>
                  <a:pt x="3084745" y="2921561"/>
                </a:cubicBezTo>
                <a:cubicBezTo>
                  <a:pt x="3085648" y="3240156"/>
                  <a:pt x="3085106" y="3558659"/>
                  <a:pt x="3085106" y="3877253"/>
                </a:cubicBezTo>
                <a:cubicBezTo>
                  <a:pt x="3085016" y="3887734"/>
                  <a:pt x="3085016" y="3898216"/>
                  <a:pt x="3085016" y="3909872"/>
                </a:cubicBezTo>
                <a:cubicBezTo>
                  <a:pt x="3012460" y="3909872"/>
                  <a:pt x="2944965" y="3909872"/>
                  <a:pt x="2874487" y="3909872"/>
                </a:cubicBezTo>
                <a:cubicBezTo>
                  <a:pt x="2874487" y="3897945"/>
                  <a:pt x="2874487" y="3887463"/>
                  <a:pt x="2874487" y="3876982"/>
                </a:cubicBezTo>
                <a:cubicBezTo>
                  <a:pt x="2874487" y="3556581"/>
                  <a:pt x="2873855" y="3236270"/>
                  <a:pt x="2874758" y="2915869"/>
                </a:cubicBezTo>
                <a:cubicBezTo>
                  <a:pt x="2875210" y="2745910"/>
                  <a:pt x="2868704" y="2576945"/>
                  <a:pt x="2826057" y="2411323"/>
                </a:cubicBezTo>
                <a:cubicBezTo>
                  <a:pt x="2776903" y="2220401"/>
                  <a:pt x="2699468" y="2043755"/>
                  <a:pt x="2562579" y="1898283"/>
                </a:cubicBezTo>
                <a:cubicBezTo>
                  <a:pt x="2452797" y="1781543"/>
                  <a:pt x="2321691" y="1706186"/>
                  <a:pt x="2156972" y="1703837"/>
                </a:cubicBezTo>
                <a:cubicBezTo>
                  <a:pt x="2031016" y="1702030"/>
                  <a:pt x="1921957" y="1749286"/>
                  <a:pt x="1825367" y="1826902"/>
                </a:cubicBezTo>
                <a:cubicBezTo>
                  <a:pt x="1702121" y="1925932"/>
                  <a:pt x="1618633" y="2054598"/>
                  <a:pt x="1556829" y="2198173"/>
                </a:cubicBezTo>
                <a:cubicBezTo>
                  <a:pt x="1467558" y="2405721"/>
                  <a:pt x="1433855" y="2623659"/>
                  <a:pt x="1437198" y="2848373"/>
                </a:cubicBezTo>
                <a:cubicBezTo>
                  <a:pt x="1438102" y="2908912"/>
                  <a:pt x="1437289" y="2969540"/>
                  <a:pt x="1437289" y="3032428"/>
                </a:cubicBezTo>
                <a:cubicBezTo>
                  <a:pt x="1364914" y="3032428"/>
                  <a:pt x="1296153" y="3032428"/>
                  <a:pt x="1227302" y="3032428"/>
                </a:cubicBezTo>
                <a:cubicBezTo>
                  <a:pt x="1226308" y="3028994"/>
                  <a:pt x="1224953" y="3026464"/>
                  <a:pt x="1224953" y="3024025"/>
                </a:cubicBezTo>
                <a:cubicBezTo>
                  <a:pt x="1222694" y="2792713"/>
                  <a:pt x="1222423" y="2561765"/>
                  <a:pt x="1284949" y="2336056"/>
                </a:cubicBezTo>
                <a:cubicBezTo>
                  <a:pt x="1348560" y="2106372"/>
                  <a:pt x="1448222" y="1896656"/>
                  <a:pt x="1618904" y="1726065"/>
                </a:cubicBezTo>
                <a:cubicBezTo>
                  <a:pt x="1733114" y="1611945"/>
                  <a:pt x="1866659" y="1530716"/>
                  <a:pt x="2026950" y="1500175"/>
                </a:cubicBezTo>
                <a:cubicBezTo>
                  <a:pt x="2071180" y="1491749"/>
                  <a:pt x="2114692" y="1487570"/>
                  <a:pt x="2157474" y="1487493"/>
                </a:cubicBezTo>
                <a:close/>
                <a:moveTo>
                  <a:pt x="2190889" y="1008621"/>
                </a:moveTo>
                <a:cubicBezTo>
                  <a:pt x="2433845" y="1014970"/>
                  <a:pt x="2657882" y="1101051"/>
                  <a:pt x="2862199" y="1258744"/>
                </a:cubicBezTo>
                <a:cubicBezTo>
                  <a:pt x="3123236" y="1460147"/>
                  <a:pt x="3287594" y="1728322"/>
                  <a:pt x="3382919" y="2040954"/>
                </a:cubicBezTo>
                <a:cubicBezTo>
                  <a:pt x="3441198" y="2231965"/>
                  <a:pt x="3466588" y="2427586"/>
                  <a:pt x="3457372" y="2627362"/>
                </a:cubicBezTo>
                <a:cubicBezTo>
                  <a:pt x="3456559" y="2645073"/>
                  <a:pt x="3458998" y="2662962"/>
                  <a:pt x="3459450" y="2680762"/>
                </a:cubicBezTo>
                <a:cubicBezTo>
                  <a:pt x="3459812" y="2697568"/>
                  <a:pt x="3459541" y="2714375"/>
                  <a:pt x="3459541" y="2733078"/>
                </a:cubicBezTo>
                <a:cubicBezTo>
                  <a:pt x="3383551" y="2733078"/>
                  <a:pt x="3310002" y="2733078"/>
                  <a:pt x="3231302" y="2733078"/>
                </a:cubicBezTo>
                <a:cubicBezTo>
                  <a:pt x="3231302" y="2695490"/>
                  <a:pt x="3230489" y="2658354"/>
                  <a:pt x="3231392" y="2621308"/>
                </a:cubicBezTo>
                <a:cubicBezTo>
                  <a:pt x="3240699" y="2253922"/>
                  <a:pt x="3148717" y="1917890"/>
                  <a:pt x="2916683" y="1627848"/>
                </a:cubicBezTo>
                <a:cubicBezTo>
                  <a:pt x="2763350" y="1436113"/>
                  <a:pt x="2569988" y="1302296"/>
                  <a:pt x="2325847" y="1253052"/>
                </a:cubicBezTo>
                <a:cubicBezTo>
                  <a:pt x="2054690" y="1198386"/>
                  <a:pt x="1811542" y="1266966"/>
                  <a:pt x="1593333" y="1431323"/>
                </a:cubicBezTo>
                <a:cubicBezTo>
                  <a:pt x="1539481" y="1471894"/>
                  <a:pt x="1490689" y="1519331"/>
                  <a:pt x="1436566" y="1566224"/>
                </a:cubicBezTo>
                <a:cubicBezTo>
                  <a:pt x="1379371" y="1522492"/>
                  <a:pt x="1320730" y="1477677"/>
                  <a:pt x="1262089" y="1432770"/>
                </a:cubicBezTo>
                <a:cubicBezTo>
                  <a:pt x="1263715" y="1428885"/>
                  <a:pt x="1264077" y="1425993"/>
                  <a:pt x="1265703" y="1424276"/>
                </a:cubicBezTo>
                <a:cubicBezTo>
                  <a:pt x="1450210" y="1222601"/>
                  <a:pt x="1670226" y="1079840"/>
                  <a:pt x="1941655" y="1029150"/>
                </a:cubicBezTo>
                <a:cubicBezTo>
                  <a:pt x="2026816" y="1013248"/>
                  <a:pt x="2109903" y="1006505"/>
                  <a:pt x="2190889" y="1008621"/>
                </a:cubicBezTo>
                <a:close/>
                <a:moveTo>
                  <a:pt x="2853344" y="657607"/>
                </a:moveTo>
                <a:cubicBezTo>
                  <a:pt x="2909274" y="690316"/>
                  <a:pt x="2963668" y="718868"/>
                  <a:pt x="3014629" y="752571"/>
                </a:cubicBezTo>
                <a:cubicBezTo>
                  <a:pt x="3436048" y="1031860"/>
                  <a:pt x="3692839" y="1424185"/>
                  <a:pt x="3805061" y="1914003"/>
                </a:cubicBezTo>
                <a:cubicBezTo>
                  <a:pt x="3842288" y="2076463"/>
                  <a:pt x="3854215" y="2241453"/>
                  <a:pt x="3848341" y="2408340"/>
                </a:cubicBezTo>
                <a:cubicBezTo>
                  <a:pt x="3844908" y="2508092"/>
                  <a:pt x="3849968" y="2608026"/>
                  <a:pt x="3850149" y="2707869"/>
                </a:cubicBezTo>
                <a:cubicBezTo>
                  <a:pt x="3850600" y="2907736"/>
                  <a:pt x="3850239" y="3107512"/>
                  <a:pt x="3850239" y="3307379"/>
                </a:cubicBezTo>
                <a:cubicBezTo>
                  <a:pt x="3850239" y="3317861"/>
                  <a:pt x="3850239" y="3328343"/>
                  <a:pt x="3850239" y="3340270"/>
                </a:cubicBezTo>
                <a:cubicBezTo>
                  <a:pt x="3773888" y="3340270"/>
                  <a:pt x="3700339" y="3340270"/>
                  <a:pt x="3623807" y="3340270"/>
                </a:cubicBezTo>
                <a:cubicBezTo>
                  <a:pt x="3623807" y="3328795"/>
                  <a:pt x="3623807" y="3318403"/>
                  <a:pt x="3623807" y="3308012"/>
                </a:cubicBezTo>
                <a:cubicBezTo>
                  <a:pt x="3623807" y="3036764"/>
                  <a:pt x="3625434" y="2765606"/>
                  <a:pt x="3623085" y="2494358"/>
                </a:cubicBezTo>
                <a:cubicBezTo>
                  <a:pt x="3622000" y="2364427"/>
                  <a:pt x="3624440" y="2232959"/>
                  <a:pt x="3606188" y="2104925"/>
                </a:cubicBezTo>
                <a:cubicBezTo>
                  <a:pt x="3530018" y="1570200"/>
                  <a:pt x="3267444" y="1156732"/>
                  <a:pt x="2792264" y="887201"/>
                </a:cubicBezTo>
                <a:cubicBezTo>
                  <a:pt x="2786842" y="884219"/>
                  <a:pt x="2781602" y="880876"/>
                  <a:pt x="2773018" y="875816"/>
                </a:cubicBezTo>
                <a:cubicBezTo>
                  <a:pt x="2799582" y="803712"/>
                  <a:pt x="2825515" y="733054"/>
                  <a:pt x="2853344" y="657607"/>
                </a:cubicBezTo>
                <a:close/>
                <a:moveTo>
                  <a:pt x="2115858" y="488847"/>
                </a:moveTo>
                <a:cubicBezTo>
                  <a:pt x="2258386" y="488298"/>
                  <a:pt x="2403034" y="507798"/>
                  <a:pt x="2549207" y="546561"/>
                </a:cubicBezTo>
                <a:cubicBezTo>
                  <a:pt x="2556887" y="548639"/>
                  <a:pt x="2564477" y="550988"/>
                  <a:pt x="2575500" y="554151"/>
                </a:cubicBezTo>
                <a:cubicBezTo>
                  <a:pt x="2562489" y="590022"/>
                  <a:pt x="2549930" y="624809"/>
                  <a:pt x="2537280" y="659505"/>
                </a:cubicBezTo>
                <a:cubicBezTo>
                  <a:pt x="2524449" y="694473"/>
                  <a:pt x="2511529" y="729441"/>
                  <a:pt x="2499240" y="762782"/>
                </a:cubicBezTo>
                <a:cubicBezTo>
                  <a:pt x="2431202" y="750765"/>
                  <a:pt x="2365965" y="736308"/>
                  <a:pt x="2300006" y="728085"/>
                </a:cubicBezTo>
                <a:cubicBezTo>
                  <a:pt x="2026770" y="694021"/>
                  <a:pt x="1766094" y="740012"/>
                  <a:pt x="1521681" y="865336"/>
                </a:cubicBezTo>
                <a:cubicBezTo>
                  <a:pt x="1122399" y="1069992"/>
                  <a:pt x="868048" y="1397260"/>
                  <a:pt x="734050" y="1821209"/>
                </a:cubicBezTo>
                <a:cubicBezTo>
                  <a:pt x="671344" y="2019540"/>
                  <a:pt x="647399" y="2223473"/>
                  <a:pt x="661766" y="2431472"/>
                </a:cubicBezTo>
                <a:cubicBezTo>
                  <a:pt x="663302" y="2454422"/>
                  <a:pt x="658423" y="2477644"/>
                  <a:pt x="658423" y="2500775"/>
                </a:cubicBezTo>
                <a:cubicBezTo>
                  <a:pt x="658332" y="3086190"/>
                  <a:pt x="658513" y="3671603"/>
                  <a:pt x="658694" y="4257018"/>
                </a:cubicBezTo>
                <a:cubicBezTo>
                  <a:pt x="658603" y="4268493"/>
                  <a:pt x="658603" y="4279968"/>
                  <a:pt x="658603" y="4293883"/>
                </a:cubicBezTo>
                <a:cubicBezTo>
                  <a:pt x="581259" y="4293883"/>
                  <a:pt x="507709" y="4293883"/>
                  <a:pt x="431178" y="4293883"/>
                </a:cubicBezTo>
                <a:cubicBezTo>
                  <a:pt x="431178" y="4281866"/>
                  <a:pt x="431178" y="4271384"/>
                  <a:pt x="431178" y="4260903"/>
                </a:cubicBezTo>
                <a:cubicBezTo>
                  <a:pt x="431449" y="3670158"/>
                  <a:pt x="431449" y="3079413"/>
                  <a:pt x="432172" y="2488667"/>
                </a:cubicBezTo>
                <a:cubicBezTo>
                  <a:pt x="432353" y="2346085"/>
                  <a:pt x="426751" y="2203143"/>
                  <a:pt x="449611" y="2061375"/>
                </a:cubicBezTo>
                <a:cubicBezTo>
                  <a:pt x="549996" y="1438643"/>
                  <a:pt x="857115" y="956776"/>
                  <a:pt x="1423645" y="662306"/>
                </a:cubicBezTo>
                <a:cubicBezTo>
                  <a:pt x="1646655" y="546368"/>
                  <a:pt x="1878311" y="489762"/>
                  <a:pt x="2115858" y="488847"/>
                </a:cubicBezTo>
                <a:close/>
                <a:moveTo>
                  <a:pt x="1262902" y="186674"/>
                </a:moveTo>
                <a:cubicBezTo>
                  <a:pt x="1288654" y="256790"/>
                  <a:pt x="1314043" y="325912"/>
                  <a:pt x="1340518" y="397835"/>
                </a:cubicBezTo>
                <a:cubicBezTo>
                  <a:pt x="1331121" y="402534"/>
                  <a:pt x="1322808" y="406781"/>
                  <a:pt x="1314405" y="411027"/>
                </a:cubicBezTo>
                <a:cubicBezTo>
                  <a:pt x="730436" y="703418"/>
                  <a:pt x="375338" y="1169564"/>
                  <a:pt x="253629" y="1811903"/>
                </a:cubicBezTo>
                <a:cubicBezTo>
                  <a:pt x="231672" y="1927829"/>
                  <a:pt x="225980" y="2045472"/>
                  <a:pt x="227968" y="2163657"/>
                </a:cubicBezTo>
                <a:cubicBezTo>
                  <a:pt x="229594" y="2258984"/>
                  <a:pt x="227245" y="2354398"/>
                  <a:pt x="227154" y="2449814"/>
                </a:cubicBezTo>
                <a:cubicBezTo>
                  <a:pt x="226974" y="2621128"/>
                  <a:pt x="227064" y="2792443"/>
                  <a:pt x="227064" y="2963757"/>
                </a:cubicBezTo>
                <a:cubicBezTo>
                  <a:pt x="227064" y="2974239"/>
                  <a:pt x="227064" y="2984720"/>
                  <a:pt x="227064" y="2998725"/>
                </a:cubicBezTo>
                <a:cubicBezTo>
                  <a:pt x="149358" y="2998725"/>
                  <a:pt x="74634" y="2998725"/>
                  <a:pt x="0" y="2998725"/>
                </a:cubicBezTo>
                <a:cubicBezTo>
                  <a:pt x="90" y="2677511"/>
                  <a:pt x="90" y="2356206"/>
                  <a:pt x="90" y="2034991"/>
                </a:cubicBezTo>
                <a:cubicBezTo>
                  <a:pt x="5060" y="1984663"/>
                  <a:pt x="8945" y="1934154"/>
                  <a:pt x="15180" y="1883916"/>
                </a:cubicBezTo>
                <a:cubicBezTo>
                  <a:pt x="88910" y="1297688"/>
                  <a:pt x="359435" y="821965"/>
                  <a:pt x="819617" y="453494"/>
                </a:cubicBezTo>
                <a:cubicBezTo>
                  <a:pt x="948193" y="350489"/>
                  <a:pt x="1088696" y="266097"/>
                  <a:pt x="1238416" y="197336"/>
                </a:cubicBezTo>
                <a:cubicBezTo>
                  <a:pt x="1245644" y="193993"/>
                  <a:pt x="1252963" y="191011"/>
                  <a:pt x="1262902" y="186674"/>
                </a:cubicBezTo>
                <a:close/>
                <a:moveTo>
                  <a:pt x="2033817" y="0"/>
                </a:moveTo>
                <a:cubicBezTo>
                  <a:pt x="2069598" y="181"/>
                  <a:pt x="2105289" y="181"/>
                  <a:pt x="2140889" y="181"/>
                </a:cubicBezTo>
                <a:cubicBezTo>
                  <a:pt x="2151912" y="2078"/>
                  <a:pt x="2162845" y="5421"/>
                  <a:pt x="2173959" y="5692"/>
                </a:cubicBezTo>
                <a:cubicBezTo>
                  <a:pt x="2572970" y="16174"/>
                  <a:pt x="2942886" y="125323"/>
                  <a:pt x="3276570" y="344526"/>
                </a:cubicBezTo>
                <a:cubicBezTo>
                  <a:pt x="3784008" y="677939"/>
                  <a:pt x="4097091" y="1145079"/>
                  <a:pt x="4215366" y="1741337"/>
                </a:cubicBezTo>
                <a:cubicBezTo>
                  <a:pt x="4229010" y="1810277"/>
                  <a:pt x="4234793" y="1880846"/>
                  <a:pt x="4243738" y="1950691"/>
                </a:cubicBezTo>
                <a:cubicBezTo>
                  <a:pt x="4245635" y="1965508"/>
                  <a:pt x="4245545" y="1980507"/>
                  <a:pt x="4246449" y="1997043"/>
                </a:cubicBezTo>
                <a:cubicBezTo>
                  <a:pt x="4171001" y="1997043"/>
                  <a:pt x="4097452" y="1997043"/>
                  <a:pt x="4023541" y="1997043"/>
                </a:cubicBezTo>
                <a:cubicBezTo>
                  <a:pt x="3967520" y="1404490"/>
                  <a:pt x="3709645" y="923345"/>
                  <a:pt x="3223893" y="577915"/>
                </a:cubicBezTo>
                <a:cubicBezTo>
                  <a:pt x="2737508" y="232124"/>
                  <a:pt x="2198265" y="149629"/>
                  <a:pt x="1618452" y="295463"/>
                </a:cubicBezTo>
                <a:cubicBezTo>
                  <a:pt x="1605893" y="261670"/>
                  <a:pt x="1592881" y="227064"/>
                  <a:pt x="1580141" y="192277"/>
                </a:cubicBezTo>
                <a:cubicBezTo>
                  <a:pt x="1567311" y="157309"/>
                  <a:pt x="1554842" y="122251"/>
                  <a:pt x="1540475" y="82495"/>
                </a:cubicBezTo>
                <a:cubicBezTo>
                  <a:pt x="1606706" y="67315"/>
                  <a:pt x="1670045" y="49154"/>
                  <a:pt x="1734740" y="38943"/>
                </a:cubicBezTo>
                <a:cubicBezTo>
                  <a:pt x="1827083" y="24306"/>
                  <a:pt x="1920331" y="15541"/>
                  <a:pt x="2013126" y="4066"/>
                </a:cubicBezTo>
                <a:cubicBezTo>
                  <a:pt x="2020083" y="3253"/>
                  <a:pt x="2026950" y="1446"/>
                  <a:pt x="20338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9" name="Google Shape;1509;p69"/>
          <p:cNvSpPr/>
          <p:nvPr/>
        </p:nvSpPr>
        <p:spPr>
          <a:xfrm>
            <a:off x="6525603" y="4981648"/>
            <a:ext cx="5587324" cy="1702577"/>
          </a:xfrm>
          <a:custGeom>
            <a:rect b="b" l="l" r="r" t="t"/>
            <a:pathLst>
              <a:path extrusionOk="0" h="2718331" w="8920705">
                <a:moveTo>
                  <a:pt x="0" y="2691861"/>
                </a:moveTo>
                <a:cubicBezTo>
                  <a:pt x="92107" y="2683668"/>
                  <a:pt x="6067894" y="2718537"/>
                  <a:pt x="6939652" y="2709148"/>
                </a:cubicBezTo>
                <a:cubicBezTo>
                  <a:pt x="6928422" y="2587347"/>
                  <a:pt x="6861188" y="2497240"/>
                  <a:pt x="6792659" y="2428837"/>
                </a:cubicBezTo>
                <a:cubicBezTo>
                  <a:pt x="6456819" y="2065923"/>
                  <a:pt x="6516003" y="1823707"/>
                  <a:pt x="6202109" y="1362037"/>
                </a:cubicBezTo>
                <a:cubicBezTo>
                  <a:pt x="6022250" y="1110957"/>
                  <a:pt x="6266371" y="1054646"/>
                  <a:pt x="6399085" y="1193558"/>
                </a:cubicBezTo>
                <a:cubicBezTo>
                  <a:pt x="6498348" y="1313040"/>
                  <a:pt x="6663449" y="1421549"/>
                  <a:pt x="6821234" y="1676362"/>
                </a:cubicBezTo>
                <a:lnTo>
                  <a:pt x="6764084" y="209512"/>
                </a:lnTo>
                <a:cubicBezTo>
                  <a:pt x="6761657" y="143775"/>
                  <a:pt x="6755526" y="-4334"/>
                  <a:pt x="6897462" y="823"/>
                </a:cubicBezTo>
                <a:cubicBezTo>
                  <a:pt x="7015933" y="-13913"/>
                  <a:pt x="7043052" y="173051"/>
                  <a:pt x="7040309" y="244542"/>
                </a:cubicBezTo>
                <a:lnTo>
                  <a:pt x="7106984" y="1190587"/>
                </a:lnTo>
                <a:cubicBezTo>
                  <a:pt x="7089433" y="1055980"/>
                  <a:pt x="7135468" y="764705"/>
                  <a:pt x="7293443" y="764705"/>
                </a:cubicBezTo>
                <a:cubicBezTo>
                  <a:pt x="7480678" y="772020"/>
                  <a:pt x="7461086" y="1044891"/>
                  <a:pt x="7462304" y="1194244"/>
                </a:cubicBezTo>
                <a:cubicBezTo>
                  <a:pt x="7475093" y="1006829"/>
                  <a:pt x="7506945" y="800064"/>
                  <a:pt x="7648232" y="804940"/>
                </a:cubicBezTo>
                <a:cubicBezTo>
                  <a:pt x="7815124" y="802501"/>
                  <a:pt x="7819301" y="1019291"/>
                  <a:pt x="7823569" y="1219848"/>
                </a:cubicBezTo>
                <a:cubicBezTo>
                  <a:pt x="7821639" y="1061086"/>
                  <a:pt x="7821891" y="879921"/>
                  <a:pt x="7977415" y="881750"/>
                </a:cubicBezTo>
                <a:cubicBezTo>
                  <a:pt x="8089047" y="890893"/>
                  <a:pt x="8099654" y="1027100"/>
                  <a:pt x="8123949" y="1208875"/>
                </a:cubicBezTo>
                <a:cubicBezTo>
                  <a:pt x="8150518" y="1515809"/>
                  <a:pt x="8144167" y="1665465"/>
                  <a:pt x="8115872" y="1987029"/>
                </a:cubicBezTo>
                <a:cubicBezTo>
                  <a:pt x="8095107" y="2189759"/>
                  <a:pt x="8042097" y="2244511"/>
                  <a:pt x="7999361" y="2359421"/>
                </a:cubicBezTo>
                <a:cubicBezTo>
                  <a:pt x="7927365" y="2467015"/>
                  <a:pt x="7912762" y="2508210"/>
                  <a:pt x="7932270" y="2718331"/>
                </a:cubicBezTo>
                <a:lnTo>
                  <a:pt x="8920705" y="2717421"/>
                </a:lnTo>
              </a:path>
            </a:pathLst>
          </a:custGeom>
          <a:solidFill>
            <a:schemeClr val="lt1"/>
          </a:solidFill>
          <a:ln cap="flat" cmpd="sng" w="508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0" name="Google Shape;1510;p69"/>
          <p:cNvGrpSpPr/>
          <p:nvPr/>
        </p:nvGrpSpPr>
        <p:grpSpPr>
          <a:xfrm>
            <a:off x="7540599" y="759880"/>
            <a:ext cx="4575927" cy="4364420"/>
            <a:chOff x="632065" y="1645069"/>
            <a:chExt cx="4904221" cy="4677540"/>
          </a:xfrm>
        </p:grpSpPr>
        <p:grpSp>
          <p:nvGrpSpPr>
            <p:cNvPr id="1511" name="Google Shape;1511;p69"/>
            <p:cNvGrpSpPr/>
            <p:nvPr/>
          </p:nvGrpSpPr>
          <p:grpSpPr>
            <a:xfrm>
              <a:off x="632065" y="2179594"/>
              <a:ext cx="3040128" cy="4143015"/>
              <a:chOff x="809898" y="2069721"/>
              <a:chExt cx="3040128" cy="4143015"/>
            </a:xfrm>
          </p:grpSpPr>
          <p:sp>
            <p:nvSpPr>
              <p:cNvPr id="1512" name="Google Shape;1512;p69"/>
              <p:cNvSpPr/>
              <p:nvPr/>
            </p:nvSpPr>
            <p:spPr>
              <a:xfrm>
                <a:off x="812875" y="2069721"/>
                <a:ext cx="3037151" cy="4142035"/>
              </a:xfrm>
              <a:custGeom>
                <a:rect b="b" l="l" r="r" t="t"/>
                <a:pathLst>
                  <a:path extrusionOk="0" h="3510814" w="2574308">
                    <a:moveTo>
                      <a:pt x="2546379" y="3028665"/>
                    </a:moveTo>
                    <a:cubicBezTo>
                      <a:pt x="2518705" y="2982282"/>
                      <a:pt x="2485897" y="2940771"/>
                      <a:pt x="2444996" y="2905614"/>
                    </a:cubicBezTo>
                    <a:cubicBezTo>
                      <a:pt x="2441776" y="2889340"/>
                      <a:pt x="2439166" y="2872893"/>
                      <a:pt x="2434205" y="2857229"/>
                    </a:cubicBezTo>
                    <a:cubicBezTo>
                      <a:pt x="2398264" y="2742793"/>
                      <a:pt x="2404356" y="2633404"/>
                      <a:pt x="2461531" y="2525408"/>
                    </a:cubicBezTo>
                    <a:cubicBezTo>
                      <a:pt x="2509655" y="2434381"/>
                      <a:pt x="2509219" y="2335958"/>
                      <a:pt x="2485549" y="2237534"/>
                    </a:cubicBezTo>
                    <a:cubicBezTo>
                      <a:pt x="2458050" y="2123272"/>
                      <a:pt x="2407228" y="2017016"/>
                      <a:pt x="2370156" y="1906061"/>
                    </a:cubicBezTo>
                    <a:cubicBezTo>
                      <a:pt x="2325078" y="1771088"/>
                      <a:pt x="2303148" y="1633852"/>
                      <a:pt x="2331953" y="1492003"/>
                    </a:cubicBezTo>
                    <a:cubicBezTo>
                      <a:pt x="2376248" y="1220055"/>
                      <a:pt x="2348748" y="966294"/>
                      <a:pt x="2314722" y="845418"/>
                    </a:cubicBezTo>
                    <a:cubicBezTo>
                      <a:pt x="2253196" y="626815"/>
                      <a:pt x="2165825" y="417088"/>
                      <a:pt x="1994040" y="264188"/>
                    </a:cubicBezTo>
                    <a:cubicBezTo>
                      <a:pt x="1724354" y="24264"/>
                      <a:pt x="1403324" y="-46051"/>
                      <a:pt x="1051401" y="28180"/>
                    </a:cubicBezTo>
                    <a:cubicBezTo>
                      <a:pt x="740031" y="93883"/>
                      <a:pt x="511768" y="265841"/>
                      <a:pt x="372965" y="556413"/>
                    </a:cubicBezTo>
                    <a:cubicBezTo>
                      <a:pt x="311440" y="685208"/>
                      <a:pt x="238775" y="866739"/>
                      <a:pt x="223111" y="1035217"/>
                    </a:cubicBezTo>
                    <a:cubicBezTo>
                      <a:pt x="215975" y="1127897"/>
                      <a:pt x="259661" y="1614358"/>
                      <a:pt x="252351" y="1694072"/>
                    </a:cubicBezTo>
                    <a:cubicBezTo>
                      <a:pt x="238775" y="1875777"/>
                      <a:pt x="167764" y="2011447"/>
                      <a:pt x="125818" y="2123359"/>
                    </a:cubicBezTo>
                    <a:cubicBezTo>
                      <a:pt x="68731" y="2275302"/>
                      <a:pt x="53850" y="2424026"/>
                      <a:pt x="136435" y="2574228"/>
                    </a:cubicBezTo>
                    <a:cubicBezTo>
                      <a:pt x="176727" y="2647502"/>
                      <a:pt x="173768" y="2730174"/>
                      <a:pt x="154710" y="2811106"/>
                    </a:cubicBezTo>
                    <a:cubicBezTo>
                      <a:pt x="147487" y="2841913"/>
                      <a:pt x="139568" y="2872545"/>
                      <a:pt x="131997" y="2903177"/>
                    </a:cubicBezTo>
                    <a:cubicBezTo>
                      <a:pt x="89791" y="2938770"/>
                      <a:pt x="56113" y="2981237"/>
                      <a:pt x="27917" y="3028665"/>
                    </a:cubicBezTo>
                    <a:cubicBezTo>
                      <a:pt x="-14638" y="3099937"/>
                      <a:pt x="-12462" y="3108901"/>
                      <a:pt x="61856" y="3139098"/>
                    </a:cubicBezTo>
                    <a:cubicBezTo>
                      <a:pt x="61856" y="3139098"/>
                      <a:pt x="61856" y="3139098"/>
                      <a:pt x="61856" y="3139098"/>
                    </a:cubicBezTo>
                    <a:cubicBezTo>
                      <a:pt x="61856" y="3139098"/>
                      <a:pt x="61856" y="3139098"/>
                      <a:pt x="61856" y="3139098"/>
                    </a:cubicBezTo>
                    <a:cubicBezTo>
                      <a:pt x="30702" y="3261366"/>
                      <a:pt x="36184" y="3386332"/>
                      <a:pt x="35140" y="3510776"/>
                    </a:cubicBezTo>
                    <a:cubicBezTo>
                      <a:pt x="183428" y="3510776"/>
                      <a:pt x="2380773" y="3510863"/>
                      <a:pt x="2526276" y="3510776"/>
                    </a:cubicBezTo>
                    <a:cubicBezTo>
                      <a:pt x="2525667" y="3389291"/>
                      <a:pt x="2530715" y="3264151"/>
                      <a:pt x="2506174" y="3144058"/>
                    </a:cubicBezTo>
                    <a:cubicBezTo>
                      <a:pt x="2494687" y="3147974"/>
                      <a:pt x="2483287" y="3152151"/>
                      <a:pt x="2471974" y="3156764"/>
                    </a:cubicBezTo>
                    <a:cubicBezTo>
                      <a:pt x="2485288" y="3150411"/>
                      <a:pt x="2498777" y="3144406"/>
                      <a:pt x="2512614" y="3139011"/>
                    </a:cubicBezTo>
                    <a:cubicBezTo>
                      <a:pt x="2586758" y="3108814"/>
                      <a:pt x="2588933" y="3099937"/>
                      <a:pt x="2546379" y="3028665"/>
                    </a:cubicBezTo>
                    <a:close/>
                  </a:path>
                </a:pathLst>
              </a:custGeom>
              <a:solidFill>
                <a:srgbClr val="FBBEA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3" name="Google Shape;1513;p69"/>
              <p:cNvSpPr/>
              <p:nvPr/>
            </p:nvSpPr>
            <p:spPr>
              <a:xfrm>
                <a:off x="902894" y="2070851"/>
                <a:ext cx="2858047" cy="3435312"/>
              </a:xfrm>
              <a:custGeom>
                <a:rect b="b" l="l" r="r" t="t"/>
                <a:pathLst>
                  <a:path extrusionOk="0" h="2911792" w="2422498">
                    <a:moveTo>
                      <a:pt x="2406812" y="2237534"/>
                    </a:moveTo>
                    <a:cubicBezTo>
                      <a:pt x="2379312" y="2123272"/>
                      <a:pt x="2328490" y="2017016"/>
                      <a:pt x="2291418" y="1906061"/>
                    </a:cubicBezTo>
                    <a:cubicBezTo>
                      <a:pt x="2246340" y="1771088"/>
                      <a:pt x="2224411" y="1633852"/>
                      <a:pt x="2253215" y="1492003"/>
                    </a:cubicBezTo>
                    <a:cubicBezTo>
                      <a:pt x="2297510" y="1220055"/>
                      <a:pt x="2270011" y="966294"/>
                      <a:pt x="2235984" y="845418"/>
                    </a:cubicBezTo>
                    <a:cubicBezTo>
                      <a:pt x="2174459" y="626815"/>
                      <a:pt x="2087087" y="417088"/>
                      <a:pt x="1915303" y="264188"/>
                    </a:cubicBezTo>
                    <a:cubicBezTo>
                      <a:pt x="1645617" y="24264"/>
                      <a:pt x="1324587" y="-46051"/>
                      <a:pt x="972664" y="28180"/>
                    </a:cubicBezTo>
                    <a:cubicBezTo>
                      <a:pt x="661293" y="93883"/>
                      <a:pt x="433031" y="265841"/>
                      <a:pt x="294228" y="556413"/>
                    </a:cubicBezTo>
                    <a:cubicBezTo>
                      <a:pt x="232702" y="685208"/>
                      <a:pt x="160038" y="866739"/>
                      <a:pt x="144373" y="1035217"/>
                    </a:cubicBezTo>
                    <a:cubicBezTo>
                      <a:pt x="137237" y="1127897"/>
                      <a:pt x="180923" y="1614358"/>
                      <a:pt x="173613" y="1694072"/>
                    </a:cubicBezTo>
                    <a:cubicBezTo>
                      <a:pt x="160038" y="1875777"/>
                      <a:pt x="89027" y="2011447"/>
                      <a:pt x="47081" y="2123359"/>
                    </a:cubicBezTo>
                    <a:cubicBezTo>
                      <a:pt x="-10006" y="2275302"/>
                      <a:pt x="-24888" y="2424025"/>
                      <a:pt x="57698" y="2574228"/>
                    </a:cubicBezTo>
                    <a:cubicBezTo>
                      <a:pt x="97990" y="2647502"/>
                      <a:pt x="95031" y="2730174"/>
                      <a:pt x="75973" y="2811106"/>
                    </a:cubicBezTo>
                    <a:cubicBezTo>
                      <a:pt x="68750" y="2841913"/>
                      <a:pt x="60831" y="2872545"/>
                      <a:pt x="53260" y="2903177"/>
                    </a:cubicBezTo>
                    <a:cubicBezTo>
                      <a:pt x="71796" y="2908747"/>
                      <a:pt x="82761" y="2894475"/>
                      <a:pt x="95640" y="2886382"/>
                    </a:cubicBezTo>
                    <a:cubicBezTo>
                      <a:pt x="131233" y="2864104"/>
                      <a:pt x="167609" y="2843218"/>
                      <a:pt x="205812" y="2825552"/>
                    </a:cubicBezTo>
                    <a:cubicBezTo>
                      <a:pt x="338349" y="2764462"/>
                      <a:pt x="480545" y="2746535"/>
                      <a:pt x="623264" y="2730609"/>
                    </a:cubicBezTo>
                    <a:cubicBezTo>
                      <a:pt x="737874" y="2689621"/>
                      <a:pt x="818197" y="2652810"/>
                      <a:pt x="892602" y="2561001"/>
                    </a:cubicBezTo>
                    <a:cubicBezTo>
                      <a:pt x="909833" y="2539767"/>
                      <a:pt x="929935" y="2473542"/>
                      <a:pt x="927673" y="2443432"/>
                    </a:cubicBezTo>
                    <a:cubicBezTo>
                      <a:pt x="925236" y="2384604"/>
                      <a:pt x="925236" y="2325689"/>
                      <a:pt x="927585" y="2266774"/>
                    </a:cubicBezTo>
                    <a:cubicBezTo>
                      <a:pt x="928630" y="2241798"/>
                      <a:pt x="908527" y="2232922"/>
                      <a:pt x="892602" y="2221000"/>
                    </a:cubicBezTo>
                    <a:cubicBezTo>
                      <a:pt x="721949" y="2093336"/>
                      <a:pt x="570354" y="1950966"/>
                      <a:pt x="517095" y="1732971"/>
                    </a:cubicBezTo>
                    <a:cubicBezTo>
                      <a:pt x="512483" y="1714174"/>
                      <a:pt x="500561" y="1702513"/>
                      <a:pt x="482547" y="1697640"/>
                    </a:cubicBezTo>
                    <a:cubicBezTo>
                      <a:pt x="411188" y="1678495"/>
                      <a:pt x="381252" y="1626107"/>
                      <a:pt x="369155" y="1558750"/>
                    </a:cubicBezTo>
                    <a:cubicBezTo>
                      <a:pt x="363238" y="1525072"/>
                      <a:pt x="361758" y="1505144"/>
                      <a:pt x="368285" y="1457542"/>
                    </a:cubicBezTo>
                    <a:cubicBezTo>
                      <a:pt x="375334" y="1402108"/>
                      <a:pt x="401441" y="1390795"/>
                      <a:pt x="450000" y="1418991"/>
                    </a:cubicBezTo>
                    <a:cubicBezTo>
                      <a:pt x="476629" y="1433088"/>
                      <a:pt x="495252" y="1428389"/>
                      <a:pt x="514659" y="1408374"/>
                    </a:cubicBezTo>
                    <a:cubicBezTo>
                      <a:pt x="544508" y="1377480"/>
                      <a:pt x="575662" y="1347892"/>
                      <a:pt x="605250" y="1316825"/>
                    </a:cubicBezTo>
                    <a:cubicBezTo>
                      <a:pt x="607948" y="1313605"/>
                      <a:pt x="610645" y="1310211"/>
                      <a:pt x="612995" y="1306730"/>
                    </a:cubicBezTo>
                    <a:cubicBezTo>
                      <a:pt x="643454" y="1255995"/>
                      <a:pt x="688967" y="1234675"/>
                      <a:pt x="747360" y="1235719"/>
                    </a:cubicBezTo>
                    <a:cubicBezTo>
                      <a:pt x="782169" y="1236328"/>
                      <a:pt x="816543" y="1237111"/>
                      <a:pt x="850657" y="1246249"/>
                    </a:cubicBezTo>
                    <a:cubicBezTo>
                      <a:pt x="891210" y="1257127"/>
                      <a:pt x="932894" y="1263305"/>
                      <a:pt x="974491" y="1268875"/>
                    </a:cubicBezTo>
                    <a:cubicBezTo>
                      <a:pt x="991374" y="1271137"/>
                      <a:pt x="1012782" y="1274096"/>
                      <a:pt x="1020440" y="1254429"/>
                    </a:cubicBezTo>
                    <a:cubicBezTo>
                      <a:pt x="1027836" y="1235458"/>
                      <a:pt x="1011215" y="1221795"/>
                      <a:pt x="997726" y="1211352"/>
                    </a:cubicBezTo>
                    <a:cubicBezTo>
                      <a:pt x="959175" y="1181590"/>
                      <a:pt x="916185" y="1162880"/>
                      <a:pt x="866321" y="1160618"/>
                    </a:cubicBezTo>
                    <a:cubicBezTo>
                      <a:pt x="815847" y="1158355"/>
                      <a:pt x="766331" y="1165404"/>
                      <a:pt x="711506" y="1177065"/>
                    </a:cubicBezTo>
                    <a:cubicBezTo>
                      <a:pt x="747360" y="1118411"/>
                      <a:pt x="778688" y="1064718"/>
                      <a:pt x="803751" y="1007804"/>
                    </a:cubicBezTo>
                    <a:cubicBezTo>
                      <a:pt x="828901" y="950717"/>
                      <a:pt x="848568" y="891715"/>
                      <a:pt x="863623" y="831146"/>
                    </a:cubicBezTo>
                    <a:cubicBezTo>
                      <a:pt x="877895" y="773450"/>
                      <a:pt x="885292" y="714970"/>
                      <a:pt x="889904" y="658144"/>
                    </a:cubicBezTo>
                    <a:cubicBezTo>
                      <a:pt x="892341" y="667194"/>
                      <a:pt x="897910" y="677289"/>
                      <a:pt x="903480" y="687470"/>
                    </a:cubicBezTo>
                    <a:cubicBezTo>
                      <a:pt x="909049" y="697652"/>
                      <a:pt x="915402" y="707312"/>
                      <a:pt x="922016" y="716884"/>
                    </a:cubicBezTo>
                    <a:cubicBezTo>
                      <a:pt x="1010084" y="844200"/>
                      <a:pt x="1135398" y="909207"/>
                      <a:pt x="1285252" y="930266"/>
                    </a:cubicBezTo>
                    <a:cubicBezTo>
                      <a:pt x="1382806" y="943929"/>
                      <a:pt x="1480359" y="956634"/>
                      <a:pt x="1575302" y="984221"/>
                    </a:cubicBezTo>
                    <a:cubicBezTo>
                      <a:pt x="1766144" y="1039568"/>
                      <a:pt x="1897898" y="1150349"/>
                      <a:pt x="1925571" y="1358509"/>
                    </a:cubicBezTo>
                    <a:cubicBezTo>
                      <a:pt x="1926877" y="1368517"/>
                      <a:pt x="1929053" y="1378438"/>
                      <a:pt x="1931315" y="1388358"/>
                    </a:cubicBezTo>
                    <a:cubicBezTo>
                      <a:pt x="1935492" y="1406633"/>
                      <a:pt x="1946544" y="1413160"/>
                      <a:pt x="1963079" y="1404284"/>
                    </a:cubicBezTo>
                    <a:cubicBezTo>
                      <a:pt x="1992145" y="1388619"/>
                      <a:pt x="2018948" y="1396364"/>
                      <a:pt x="2046012" y="1408983"/>
                    </a:cubicBezTo>
                    <a:cubicBezTo>
                      <a:pt x="2070727" y="1425256"/>
                      <a:pt x="2072554" y="1445185"/>
                      <a:pt x="2074034" y="1455888"/>
                    </a:cubicBezTo>
                    <a:cubicBezTo>
                      <a:pt x="2079603" y="1496702"/>
                      <a:pt x="2059327" y="1545436"/>
                      <a:pt x="2033829" y="1593038"/>
                    </a:cubicBezTo>
                    <a:cubicBezTo>
                      <a:pt x="2017294" y="1630632"/>
                      <a:pt x="1990491" y="1659872"/>
                      <a:pt x="1951069" y="1669096"/>
                    </a:cubicBezTo>
                    <a:cubicBezTo>
                      <a:pt x="1909124" y="1678930"/>
                      <a:pt x="1896854" y="1705124"/>
                      <a:pt x="1894417" y="1741761"/>
                    </a:cubicBezTo>
                    <a:cubicBezTo>
                      <a:pt x="1894417" y="1741761"/>
                      <a:pt x="1758312" y="2011447"/>
                      <a:pt x="1752221" y="2016059"/>
                    </a:cubicBezTo>
                    <a:cubicBezTo>
                      <a:pt x="1672420" y="2111698"/>
                      <a:pt x="1578522" y="2191412"/>
                      <a:pt x="1476182" y="2261814"/>
                    </a:cubicBezTo>
                    <a:cubicBezTo>
                      <a:pt x="1477922" y="2265991"/>
                      <a:pt x="1467828" y="2410276"/>
                      <a:pt x="1507511" y="2499562"/>
                    </a:cubicBezTo>
                    <a:cubicBezTo>
                      <a:pt x="1542059" y="2560914"/>
                      <a:pt x="1556156" y="2629140"/>
                      <a:pt x="1641962" y="2669867"/>
                    </a:cubicBezTo>
                    <a:cubicBezTo>
                      <a:pt x="1727593" y="2710594"/>
                      <a:pt x="2263310" y="2780822"/>
                      <a:pt x="2367564" y="2911793"/>
                    </a:cubicBezTo>
                    <a:cubicBezTo>
                      <a:pt x="2363648" y="2893518"/>
                      <a:pt x="2361124" y="2874808"/>
                      <a:pt x="2355555" y="2856968"/>
                    </a:cubicBezTo>
                    <a:cubicBezTo>
                      <a:pt x="2319614" y="2742532"/>
                      <a:pt x="2325706" y="2633143"/>
                      <a:pt x="2382880" y="2525147"/>
                    </a:cubicBezTo>
                    <a:cubicBezTo>
                      <a:pt x="2431005" y="2434381"/>
                      <a:pt x="2430482" y="2336045"/>
                      <a:pt x="2406812" y="2237534"/>
                    </a:cubicBezTo>
                    <a:close/>
                  </a:path>
                </a:pathLst>
              </a:custGeom>
              <a:solidFill>
                <a:srgbClr val="42221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p69"/>
              <p:cNvSpPr/>
              <p:nvPr/>
            </p:nvSpPr>
            <p:spPr>
              <a:xfrm>
                <a:off x="809898" y="5281932"/>
                <a:ext cx="3037199" cy="930804"/>
              </a:xfrm>
              <a:custGeom>
                <a:rect b="b" l="l" r="r" t="t"/>
                <a:pathLst>
                  <a:path extrusionOk="0" h="788955" w="2574348">
                    <a:moveTo>
                      <a:pt x="2546465" y="306845"/>
                    </a:moveTo>
                    <a:cubicBezTo>
                      <a:pt x="2518183" y="259417"/>
                      <a:pt x="2484592" y="216950"/>
                      <a:pt x="2442386" y="181357"/>
                    </a:cubicBezTo>
                    <a:cubicBezTo>
                      <a:pt x="2272864" y="53520"/>
                      <a:pt x="2076016" y="12009"/>
                      <a:pt x="1869771" y="0"/>
                    </a:cubicBezTo>
                    <a:cubicBezTo>
                      <a:pt x="1826520" y="112783"/>
                      <a:pt x="1769345" y="217820"/>
                      <a:pt x="1703120" y="311979"/>
                    </a:cubicBezTo>
                    <a:cubicBezTo>
                      <a:pt x="1601215" y="446953"/>
                      <a:pt x="1499311" y="562694"/>
                      <a:pt x="1313777" y="676869"/>
                    </a:cubicBezTo>
                    <a:cubicBezTo>
                      <a:pt x="1290020" y="695666"/>
                      <a:pt x="1280012" y="694448"/>
                      <a:pt x="1254253" y="677653"/>
                    </a:cubicBezTo>
                    <a:cubicBezTo>
                      <a:pt x="1032952" y="544855"/>
                      <a:pt x="819744" y="300057"/>
                      <a:pt x="704612" y="0"/>
                    </a:cubicBezTo>
                    <a:cubicBezTo>
                      <a:pt x="498366" y="11922"/>
                      <a:pt x="301519" y="53520"/>
                      <a:pt x="131997" y="181357"/>
                    </a:cubicBezTo>
                    <a:cubicBezTo>
                      <a:pt x="89791" y="216950"/>
                      <a:pt x="56112" y="259417"/>
                      <a:pt x="27917" y="306845"/>
                    </a:cubicBezTo>
                    <a:cubicBezTo>
                      <a:pt x="-14638" y="378117"/>
                      <a:pt x="-12462" y="387081"/>
                      <a:pt x="61856" y="417278"/>
                    </a:cubicBezTo>
                    <a:cubicBezTo>
                      <a:pt x="125296" y="441993"/>
                      <a:pt x="182384" y="477498"/>
                      <a:pt x="237383" y="517268"/>
                    </a:cubicBezTo>
                    <a:cubicBezTo>
                      <a:pt x="334327" y="587409"/>
                      <a:pt x="437276" y="675477"/>
                      <a:pt x="479830" y="788956"/>
                    </a:cubicBezTo>
                    <a:cubicBezTo>
                      <a:pt x="860645" y="788782"/>
                      <a:pt x="1966367" y="788869"/>
                      <a:pt x="2094465" y="788956"/>
                    </a:cubicBezTo>
                    <a:cubicBezTo>
                      <a:pt x="2137020" y="675477"/>
                      <a:pt x="2239969" y="587409"/>
                      <a:pt x="2336913" y="517268"/>
                    </a:cubicBezTo>
                    <a:cubicBezTo>
                      <a:pt x="2391912" y="477498"/>
                      <a:pt x="2448999" y="441993"/>
                      <a:pt x="2512439" y="417278"/>
                    </a:cubicBezTo>
                    <a:cubicBezTo>
                      <a:pt x="2586757" y="387081"/>
                      <a:pt x="2589020" y="378205"/>
                      <a:pt x="2546465" y="306845"/>
                    </a:cubicBezTo>
                    <a:close/>
                  </a:path>
                </a:pathLst>
              </a:custGeom>
              <a:solidFill>
                <a:srgbClr val="BE8C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69"/>
              <p:cNvSpPr/>
              <p:nvPr/>
            </p:nvSpPr>
            <p:spPr>
              <a:xfrm>
                <a:off x="1995286" y="4738864"/>
                <a:ext cx="686158" cy="353360"/>
              </a:xfrm>
              <a:custGeom>
                <a:rect b="b" l="l" r="r" t="t"/>
                <a:pathLst>
                  <a:path extrusionOk="0" h="299510" w="581592">
                    <a:moveTo>
                      <a:pt x="581592" y="238311"/>
                    </a:moveTo>
                    <a:cubicBezTo>
                      <a:pt x="557399" y="257021"/>
                      <a:pt x="526767" y="269465"/>
                      <a:pt x="509276" y="275644"/>
                    </a:cubicBezTo>
                    <a:cubicBezTo>
                      <a:pt x="417030" y="308539"/>
                      <a:pt x="313995" y="305580"/>
                      <a:pt x="220444" y="278081"/>
                    </a:cubicBezTo>
                    <a:cubicBezTo>
                      <a:pt x="138555" y="254062"/>
                      <a:pt x="87124" y="214728"/>
                      <a:pt x="14024" y="169563"/>
                    </a:cubicBezTo>
                    <a:cubicBezTo>
                      <a:pt x="-1814" y="159729"/>
                      <a:pt x="1058" y="155552"/>
                      <a:pt x="449" y="137712"/>
                    </a:cubicBezTo>
                    <a:cubicBezTo>
                      <a:pt x="-944" y="95244"/>
                      <a:pt x="1406" y="64438"/>
                      <a:pt x="797" y="29716"/>
                    </a:cubicBezTo>
                    <a:cubicBezTo>
                      <a:pt x="362" y="5001"/>
                      <a:pt x="-2945" y="-8401"/>
                      <a:pt x="22292" y="5784"/>
                    </a:cubicBezTo>
                    <a:cubicBezTo>
                      <a:pt x="99568" y="49296"/>
                      <a:pt x="201386" y="96376"/>
                      <a:pt x="293109" y="94722"/>
                    </a:cubicBezTo>
                    <a:cubicBezTo>
                      <a:pt x="376042" y="93243"/>
                      <a:pt x="445922" y="56084"/>
                      <a:pt x="517020" y="20752"/>
                    </a:cubicBezTo>
                    <a:cubicBezTo>
                      <a:pt x="521807" y="18402"/>
                      <a:pt x="548349" y="1520"/>
                      <a:pt x="550263" y="389"/>
                    </a:cubicBezTo>
                    <a:cubicBezTo>
                      <a:pt x="544346" y="94200"/>
                      <a:pt x="559836" y="208810"/>
                      <a:pt x="581592" y="238311"/>
                    </a:cubicBezTo>
                    <a:close/>
                  </a:path>
                </a:pathLst>
              </a:custGeom>
              <a:solidFill>
                <a:srgbClr val="F6B09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p69"/>
              <p:cNvSpPr/>
              <p:nvPr/>
            </p:nvSpPr>
            <p:spPr>
              <a:xfrm>
                <a:off x="2137804" y="4364532"/>
                <a:ext cx="362322" cy="156925"/>
              </a:xfrm>
              <a:custGeom>
                <a:rect b="b" l="l" r="r" t="t"/>
                <a:pathLst>
                  <a:path extrusionOk="0" h="133011" w="307106">
                    <a:moveTo>
                      <a:pt x="161345" y="133011"/>
                    </a:moveTo>
                    <a:cubicBezTo>
                      <a:pt x="92509" y="133011"/>
                      <a:pt x="45168" y="109863"/>
                      <a:pt x="11055" y="61565"/>
                    </a:cubicBezTo>
                    <a:cubicBezTo>
                      <a:pt x="-3478" y="40940"/>
                      <a:pt x="-8090" y="23362"/>
                      <a:pt x="25066" y="14572"/>
                    </a:cubicBezTo>
                    <a:cubicBezTo>
                      <a:pt x="58483" y="5696"/>
                      <a:pt x="89811" y="-7532"/>
                      <a:pt x="125752" y="7610"/>
                    </a:cubicBezTo>
                    <a:cubicBezTo>
                      <a:pt x="145420" y="15965"/>
                      <a:pt x="168829" y="14659"/>
                      <a:pt x="189366" y="6131"/>
                    </a:cubicBezTo>
                    <a:cubicBezTo>
                      <a:pt x="212254" y="-3355"/>
                      <a:pt x="234357" y="-570"/>
                      <a:pt x="256897" y="5957"/>
                    </a:cubicBezTo>
                    <a:cubicBezTo>
                      <a:pt x="317726" y="23449"/>
                      <a:pt x="321903" y="36328"/>
                      <a:pt x="276912" y="82886"/>
                    </a:cubicBezTo>
                    <a:cubicBezTo>
                      <a:pt x="243234" y="117695"/>
                      <a:pt x="199113" y="130662"/>
                      <a:pt x="161345" y="133011"/>
                    </a:cubicBezTo>
                    <a:close/>
                  </a:path>
                </a:pathLst>
              </a:custGeom>
              <a:solidFill>
                <a:srgbClr val="F37F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7" name="Google Shape;1517;p69"/>
              <p:cNvSpPr/>
              <p:nvPr/>
            </p:nvSpPr>
            <p:spPr>
              <a:xfrm>
                <a:off x="2375181" y="4008314"/>
                <a:ext cx="69178" cy="169917"/>
              </a:xfrm>
              <a:custGeom>
                <a:rect b="b" l="l" r="r" t="t"/>
                <a:pathLst>
                  <a:path extrusionOk="0" h="144023" w="58636">
                    <a:moveTo>
                      <a:pt x="8702" y="0"/>
                    </a:moveTo>
                    <a:cubicBezTo>
                      <a:pt x="41249" y="34026"/>
                      <a:pt x="65790" y="65268"/>
                      <a:pt x="56740" y="110085"/>
                    </a:cubicBezTo>
                    <a:cubicBezTo>
                      <a:pt x="52040" y="133581"/>
                      <a:pt x="32634" y="139325"/>
                      <a:pt x="0" y="144024"/>
                    </a:cubicBezTo>
                    <a:cubicBezTo>
                      <a:pt x="76146" y="95378"/>
                      <a:pt x="12531" y="52910"/>
                      <a:pt x="8702" y="0"/>
                    </a:cubicBezTo>
                    <a:close/>
                  </a:path>
                </a:pathLst>
              </a:custGeom>
              <a:solidFill>
                <a:srgbClr val="F8A7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18" name="Google Shape;1518;p69"/>
              <p:cNvGrpSpPr/>
              <p:nvPr/>
            </p:nvGrpSpPr>
            <p:grpSpPr>
              <a:xfrm>
                <a:off x="1613362" y="3452389"/>
                <a:ext cx="1410288" cy="471406"/>
                <a:chOff x="1613362" y="3452389"/>
                <a:chExt cx="1410288" cy="471406"/>
              </a:xfrm>
            </p:grpSpPr>
            <p:sp>
              <p:nvSpPr>
                <p:cNvPr id="1519" name="Google Shape;1519;p69"/>
                <p:cNvSpPr/>
                <p:nvPr/>
              </p:nvSpPr>
              <p:spPr>
                <a:xfrm>
                  <a:off x="2533805" y="3452389"/>
                  <a:ext cx="474231" cy="127885"/>
                </a:xfrm>
                <a:custGeom>
                  <a:rect b="b" l="l" r="r" t="t"/>
                  <a:pathLst>
                    <a:path extrusionOk="0" h="108396" w="401961">
                      <a:moveTo>
                        <a:pt x="141065" y="71767"/>
                      </a:moveTo>
                      <a:cubicBezTo>
                        <a:pt x="71011" y="97352"/>
                        <a:pt x="0" y="129986"/>
                        <a:pt x="0" y="88824"/>
                      </a:cubicBezTo>
                      <a:cubicBezTo>
                        <a:pt x="54738" y="-21435"/>
                        <a:pt x="282914" y="-30920"/>
                        <a:pt x="401962" y="70897"/>
                      </a:cubicBezTo>
                      <a:cubicBezTo>
                        <a:pt x="395261" y="77772"/>
                        <a:pt x="386906" y="79338"/>
                        <a:pt x="378204" y="76902"/>
                      </a:cubicBezTo>
                      <a:cubicBezTo>
                        <a:pt x="299709" y="54972"/>
                        <a:pt x="224869" y="44094"/>
                        <a:pt x="141065" y="71767"/>
                      </a:cubicBezTo>
                      <a:close/>
                    </a:path>
                  </a:pathLst>
                </a:custGeom>
                <a:solidFill>
                  <a:srgbClr val="4223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0" name="Google Shape;1520;p69"/>
                <p:cNvSpPr/>
                <p:nvPr/>
              </p:nvSpPr>
              <p:spPr>
                <a:xfrm>
                  <a:off x="1684110" y="3733890"/>
                  <a:ext cx="386207" cy="189905"/>
                </a:xfrm>
                <a:custGeom>
                  <a:rect b="b" l="l" r="r" t="t"/>
                  <a:pathLst>
                    <a:path extrusionOk="0" h="160965" w="327351">
                      <a:moveTo>
                        <a:pt x="323031" y="84751"/>
                      </a:moveTo>
                      <a:cubicBezTo>
                        <a:pt x="336520" y="125478"/>
                        <a:pt x="317462" y="138618"/>
                        <a:pt x="279259" y="148278"/>
                      </a:cubicBezTo>
                      <a:cubicBezTo>
                        <a:pt x="190930" y="170556"/>
                        <a:pt x="109998" y="169077"/>
                        <a:pt x="43164" y="97804"/>
                      </a:cubicBezTo>
                      <a:cubicBezTo>
                        <a:pt x="23409" y="76658"/>
                        <a:pt x="6266" y="53248"/>
                        <a:pt x="0" y="23834"/>
                      </a:cubicBezTo>
                      <a:cubicBezTo>
                        <a:pt x="163691" y="-19242"/>
                        <a:pt x="215470" y="4689"/>
                        <a:pt x="267336" y="28360"/>
                      </a:cubicBezTo>
                      <a:cubicBezTo>
                        <a:pt x="310500" y="58731"/>
                        <a:pt x="308412" y="62038"/>
                        <a:pt x="323031" y="84751"/>
                      </a:cubicBezTo>
                      <a:close/>
                    </a:path>
                  </a:pathLst>
                </a:custGeom>
                <a:solidFill>
                  <a:srgbClr val="FCFAF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1" name="Google Shape;1521;p69"/>
                <p:cNvSpPr/>
                <p:nvPr/>
              </p:nvSpPr>
              <p:spPr>
                <a:xfrm>
                  <a:off x="1613362" y="3616321"/>
                  <a:ext cx="451858" cy="217556"/>
                </a:xfrm>
                <a:custGeom>
                  <a:rect b="b" l="l" r="r" t="t"/>
                  <a:pathLst>
                    <a:path extrusionOk="0" h="184402" w="382998">
                      <a:moveTo>
                        <a:pt x="146729" y="106256"/>
                      </a:moveTo>
                      <a:cubicBezTo>
                        <a:pt x="113051" y="110607"/>
                        <a:pt x="88859" y="117743"/>
                        <a:pt x="59880" y="123486"/>
                      </a:cubicBezTo>
                      <a:cubicBezTo>
                        <a:pt x="28116" y="88068"/>
                        <a:pt x="-7303" y="54477"/>
                        <a:pt x="1313" y="0"/>
                      </a:cubicBezTo>
                      <a:cubicBezTo>
                        <a:pt x="14714" y="32286"/>
                        <a:pt x="42823" y="78408"/>
                        <a:pt x="77894" y="84152"/>
                      </a:cubicBezTo>
                      <a:cubicBezTo>
                        <a:pt x="61533" y="64484"/>
                        <a:pt x="55703" y="26542"/>
                        <a:pt x="60576" y="9311"/>
                      </a:cubicBezTo>
                      <a:cubicBezTo>
                        <a:pt x="73455" y="38290"/>
                        <a:pt x="83898" y="67182"/>
                        <a:pt x="115836" y="75797"/>
                      </a:cubicBezTo>
                      <a:cubicBezTo>
                        <a:pt x="104784" y="56391"/>
                        <a:pt x="95298" y="29936"/>
                        <a:pt x="101651" y="3220"/>
                      </a:cubicBezTo>
                      <a:cubicBezTo>
                        <a:pt x="113660" y="35767"/>
                        <a:pt x="126453" y="58741"/>
                        <a:pt x="155519" y="70315"/>
                      </a:cubicBezTo>
                      <a:cubicBezTo>
                        <a:pt x="183540" y="77190"/>
                        <a:pt x="184584" y="76146"/>
                        <a:pt x="218872" y="75188"/>
                      </a:cubicBezTo>
                      <a:cubicBezTo>
                        <a:pt x="251592" y="75188"/>
                        <a:pt x="281355" y="82411"/>
                        <a:pt x="309028" y="96335"/>
                      </a:cubicBezTo>
                      <a:cubicBezTo>
                        <a:pt x="346622" y="115306"/>
                        <a:pt x="377516" y="138890"/>
                        <a:pt x="382998" y="184403"/>
                      </a:cubicBezTo>
                      <a:cubicBezTo>
                        <a:pt x="366377" y="160819"/>
                        <a:pt x="353323" y="146026"/>
                        <a:pt x="328957" y="130622"/>
                      </a:cubicBezTo>
                      <a:cubicBezTo>
                        <a:pt x="278222" y="99642"/>
                        <a:pt x="205209" y="100860"/>
                        <a:pt x="146729" y="106256"/>
                      </a:cubicBezTo>
                      <a:close/>
                    </a:path>
                  </a:pathLst>
                </a:custGeom>
                <a:solidFill>
                  <a:srgbClr val="48292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2" name="Google Shape;1522;p69"/>
                <p:cNvSpPr/>
                <p:nvPr/>
              </p:nvSpPr>
              <p:spPr>
                <a:xfrm>
                  <a:off x="2741712" y="3689609"/>
                  <a:ext cx="101745" cy="13293"/>
                </a:xfrm>
                <a:custGeom>
                  <a:rect b="b" l="l" r="r" t="t"/>
                  <a:pathLst>
                    <a:path extrusionOk="0" h="11267" w="86240">
                      <a:moveTo>
                        <a:pt x="86240" y="7325"/>
                      </a:moveTo>
                      <a:cubicBezTo>
                        <a:pt x="64223" y="13852"/>
                        <a:pt x="41771" y="10284"/>
                        <a:pt x="19493" y="10371"/>
                      </a:cubicBezTo>
                      <a:cubicBezTo>
                        <a:pt x="12966" y="9414"/>
                        <a:pt x="6527" y="8457"/>
                        <a:pt x="0" y="7412"/>
                      </a:cubicBezTo>
                      <a:cubicBezTo>
                        <a:pt x="29240" y="2104"/>
                        <a:pt x="58132" y="-6163"/>
                        <a:pt x="86240" y="7325"/>
                      </a:cubicBezTo>
                      <a:close/>
                    </a:path>
                  </a:pathLst>
                </a:custGeom>
                <a:solidFill>
                  <a:srgbClr val="EFC6B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3" name="Google Shape;1523;p69"/>
                <p:cNvSpPr/>
                <p:nvPr/>
              </p:nvSpPr>
              <p:spPr>
                <a:xfrm>
                  <a:off x="1778456" y="3736682"/>
                  <a:ext cx="218558" cy="161350"/>
                </a:xfrm>
                <a:custGeom>
                  <a:rect b="b" l="l" r="r" t="t"/>
                  <a:pathLst>
                    <a:path extrusionOk="0" h="136761" w="185251">
                      <a:moveTo>
                        <a:pt x="8273" y="4150"/>
                      </a:moveTo>
                      <a:cubicBezTo>
                        <a:pt x="-3214" y="26863"/>
                        <a:pt x="-2431" y="58888"/>
                        <a:pt x="8708" y="81688"/>
                      </a:cubicBezTo>
                      <a:cubicBezTo>
                        <a:pt x="22632" y="109709"/>
                        <a:pt x="42213" y="127114"/>
                        <a:pt x="67971" y="133641"/>
                      </a:cubicBezTo>
                      <a:cubicBezTo>
                        <a:pt x="88509" y="136861"/>
                        <a:pt x="101737" y="138427"/>
                        <a:pt x="121404" y="134163"/>
                      </a:cubicBezTo>
                      <a:cubicBezTo>
                        <a:pt x="177099" y="121110"/>
                        <a:pt x="191023" y="70288"/>
                        <a:pt x="183278" y="25471"/>
                      </a:cubicBezTo>
                      <a:cubicBezTo>
                        <a:pt x="126016" y="-8469"/>
                        <a:pt x="65709" y="-201"/>
                        <a:pt x="8273" y="4150"/>
                      </a:cubicBezTo>
                      <a:close/>
                    </a:path>
                  </a:pathLst>
                </a:custGeom>
                <a:solidFill>
                  <a:srgbClr val="915D5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4" name="Google Shape;1524;p69"/>
                <p:cNvSpPr/>
                <p:nvPr/>
              </p:nvSpPr>
              <p:spPr>
                <a:xfrm>
                  <a:off x="1845917" y="3751023"/>
                  <a:ext cx="83778" cy="83778"/>
                </a:xfrm>
                <a:custGeom>
                  <a:rect b="b" l="l" r="r" t="t"/>
                  <a:pathLst>
                    <a:path extrusionOk="0" h="71011" w="71011">
                      <a:moveTo>
                        <a:pt x="71011" y="35506"/>
                      </a:moveTo>
                      <a:cubicBezTo>
                        <a:pt x="71011" y="55115"/>
                        <a:pt x="55115" y="71011"/>
                        <a:pt x="35506" y="71011"/>
                      </a:cubicBezTo>
                      <a:cubicBezTo>
                        <a:pt x="15897" y="71011"/>
                        <a:pt x="0" y="55115"/>
                        <a:pt x="0" y="35506"/>
                      </a:cubicBezTo>
                      <a:cubicBezTo>
                        <a:pt x="0" y="15896"/>
                        <a:pt x="15897" y="0"/>
                        <a:pt x="35506" y="0"/>
                      </a:cubicBezTo>
                      <a:cubicBezTo>
                        <a:pt x="55115" y="0"/>
                        <a:pt x="71011" y="15896"/>
                        <a:pt x="71011" y="35506"/>
                      </a:cubicBezTo>
                      <a:close/>
                    </a:path>
                  </a:pathLst>
                </a:custGeom>
                <a:solidFill>
                  <a:srgbClr val="4829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5" name="Google Shape;1525;p69"/>
                <p:cNvSpPr/>
                <p:nvPr/>
              </p:nvSpPr>
              <p:spPr>
                <a:xfrm>
                  <a:off x="1910189" y="3769299"/>
                  <a:ext cx="47227" cy="47227"/>
                </a:xfrm>
                <a:custGeom>
                  <a:rect b="b" l="l" r="r" t="t"/>
                  <a:pathLst>
                    <a:path extrusionOk="0" h="40030" w="40030">
                      <a:moveTo>
                        <a:pt x="40031" y="20015"/>
                      </a:moveTo>
                      <a:cubicBezTo>
                        <a:pt x="40031" y="31070"/>
                        <a:pt x="31070" y="40031"/>
                        <a:pt x="20015" y="40031"/>
                      </a:cubicBezTo>
                      <a:cubicBezTo>
                        <a:pt x="8961" y="40031"/>
                        <a:pt x="0" y="31070"/>
                        <a:pt x="0" y="20015"/>
                      </a:cubicBezTo>
                      <a:cubicBezTo>
                        <a:pt x="0" y="8961"/>
                        <a:pt x="8961" y="0"/>
                        <a:pt x="20015" y="0"/>
                      </a:cubicBezTo>
                      <a:cubicBezTo>
                        <a:pt x="31070" y="0"/>
                        <a:pt x="40031" y="8961"/>
                        <a:pt x="40031" y="200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6" name="Google Shape;1526;p69"/>
                <p:cNvSpPr/>
                <p:nvPr/>
              </p:nvSpPr>
              <p:spPr>
                <a:xfrm>
                  <a:off x="2566594" y="3725882"/>
                  <a:ext cx="386207" cy="189905"/>
                </a:xfrm>
                <a:custGeom>
                  <a:rect b="b" l="l" r="r" t="t"/>
                  <a:pathLst>
                    <a:path extrusionOk="0" h="160965" w="327351">
                      <a:moveTo>
                        <a:pt x="4320" y="84751"/>
                      </a:moveTo>
                      <a:cubicBezTo>
                        <a:pt x="-9168" y="125478"/>
                        <a:pt x="9890" y="138618"/>
                        <a:pt x="48093" y="148278"/>
                      </a:cubicBezTo>
                      <a:cubicBezTo>
                        <a:pt x="136422" y="170556"/>
                        <a:pt x="217354" y="169077"/>
                        <a:pt x="284188" y="97804"/>
                      </a:cubicBezTo>
                      <a:cubicBezTo>
                        <a:pt x="303942" y="76658"/>
                        <a:pt x="321086" y="53248"/>
                        <a:pt x="327352" y="23834"/>
                      </a:cubicBezTo>
                      <a:cubicBezTo>
                        <a:pt x="163660" y="-19242"/>
                        <a:pt x="111881" y="4689"/>
                        <a:pt x="60015" y="28360"/>
                      </a:cubicBezTo>
                      <a:cubicBezTo>
                        <a:pt x="16939" y="58731"/>
                        <a:pt x="19027" y="62125"/>
                        <a:pt x="4320" y="84751"/>
                      </a:cubicBezTo>
                      <a:close/>
                    </a:path>
                  </a:pathLst>
                </a:custGeom>
                <a:solidFill>
                  <a:srgbClr val="FCFAF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7" name="Google Shape;1527;p69"/>
                <p:cNvSpPr/>
                <p:nvPr/>
              </p:nvSpPr>
              <p:spPr>
                <a:xfrm>
                  <a:off x="2571793" y="3608416"/>
                  <a:ext cx="451857" cy="217556"/>
                </a:xfrm>
                <a:custGeom>
                  <a:rect b="b" l="l" r="r" t="t"/>
                  <a:pathLst>
                    <a:path extrusionOk="0" h="184402" w="382997">
                      <a:moveTo>
                        <a:pt x="236269" y="106256"/>
                      </a:moveTo>
                      <a:cubicBezTo>
                        <a:pt x="269947" y="110607"/>
                        <a:pt x="294140" y="117743"/>
                        <a:pt x="323119" y="123486"/>
                      </a:cubicBezTo>
                      <a:cubicBezTo>
                        <a:pt x="354882" y="88068"/>
                        <a:pt x="390300" y="54477"/>
                        <a:pt x="381685" y="0"/>
                      </a:cubicBezTo>
                      <a:cubicBezTo>
                        <a:pt x="368284" y="32286"/>
                        <a:pt x="340175" y="78408"/>
                        <a:pt x="305105" y="84152"/>
                      </a:cubicBezTo>
                      <a:cubicBezTo>
                        <a:pt x="321465" y="64484"/>
                        <a:pt x="327295" y="26542"/>
                        <a:pt x="322422" y="9311"/>
                      </a:cubicBezTo>
                      <a:cubicBezTo>
                        <a:pt x="309543" y="38290"/>
                        <a:pt x="299100" y="67182"/>
                        <a:pt x="267162" y="75798"/>
                      </a:cubicBezTo>
                      <a:cubicBezTo>
                        <a:pt x="278214" y="56391"/>
                        <a:pt x="287700" y="29936"/>
                        <a:pt x="281347" y="3220"/>
                      </a:cubicBezTo>
                      <a:cubicBezTo>
                        <a:pt x="269337" y="35767"/>
                        <a:pt x="256545" y="58741"/>
                        <a:pt x="227479" y="70315"/>
                      </a:cubicBezTo>
                      <a:cubicBezTo>
                        <a:pt x="199458" y="77190"/>
                        <a:pt x="198414" y="76146"/>
                        <a:pt x="164126" y="75188"/>
                      </a:cubicBezTo>
                      <a:cubicBezTo>
                        <a:pt x="131405" y="75188"/>
                        <a:pt x="101643" y="82411"/>
                        <a:pt x="73970" y="96335"/>
                      </a:cubicBezTo>
                      <a:cubicBezTo>
                        <a:pt x="36376" y="115306"/>
                        <a:pt x="5483" y="138890"/>
                        <a:pt x="0" y="184403"/>
                      </a:cubicBezTo>
                      <a:cubicBezTo>
                        <a:pt x="16621" y="160819"/>
                        <a:pt x="29675" y="146026"/>
                        <a:pt x="54041" y="130622"/>
                      </a:cubicBezTo>
                      <a:cubicBezTo>
                        <a:pt x="104689" y="99642"/>
                        <a:pt x="177702" y="100773"/>
                        <a:pt x="236269" y="106256"/>
                      </a:cubicBezTo>
                      <a:close/>
                    </a:path>
                  </a:pathLst>
                </a:custGeom>
                <a:solidFill>
                  <a:srgbClr val="48292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8" name="Google Shape;1528;p69"/>
                <p:cNvSpPr/>
                <p:nvPr/>
              </p:nvSpPr>
              <p:spPr>
                <a:xfrm>
                  <a:off x="2639895" y="3728674"/>
                  <a:ext cx="218558" cy="161350"/>
                </a:xfrm>
                <a:custGeom>
                  <a:rect b="b" l="l" r="r" t="t"/>
                  <a:pathLst>
                    <a:path extrusionOk="0" h="136761" w="185251">
                      <a:moveTo>
                        <a:pt x="176978" y="4150"/>
                      </a:moveTo>
                      <a:cubicBezTo>
                        <a:pt x="188465" y="26863"/>
                        <a:pt x="187682" y="58888"/>
                        <a:pt x="176543" y="81688"/>
                      </a:cubicBezTo>
                      <a:cubicBezTo>
                        <a:pt x="162619" y="109709"/>
                        <a:pt x="143039" y="127114"/>
                        <a:pt x="117280" y="133641"/>
                      </a:cubicBezTo>
                      <a:cubicBezTo>
                        <a:pt x="96743" y="136861"/>
                        <a:pt x="83515" y="138427"/>
                        <a:pt x="63847" y="134163"/>
                      </a:cubicBezTo>
                      <a:cubicBezTo>
                        <a:pt x="8153" y="121110"/>
                        <a:pt x="-5771" y="70288"/>
                        <a:pt x="1974" y="25471"/>
                      </a:cubicBezTo>
                      <a:cubicBezTo>
                        <a:pt x="59322" y="-8469"/>
                        <a:pt x="119630" y="-201"/>
                        <a:pt x="176978" y="4150"/>
                      </a:cubicBezTo>
                      <a:close/>
                    </a:path>
                  </a:pathLst>
                </a:custGeom>
                <a:solidFill>
                  <a:srgbClr val="915D5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9" name="Google Shape;1529;p69"/>
                <p:cNvSpPr/>
                <p:nvPr/>
              </p:nvSpPr>
              <p:spPr>
                <a:xfrm>
                  <a:off x="2707317" y="3743016"/>
                  <a:ext cx="83778" cy="83778"/>
                </a:xfrm>
                <a:custGeom>
                  <a:rect b="b" l="l" r="r" t="t"/>
                  <a:pathLst>
                    <a:path extrusionOk="0" h="71011" w="71011">
                      <a:moveTo>
                        <a:pt x="71011" y="35506"/>
                      </a:moveTo>
                      <a:cubicBezTo>
                        <a:pt x="71011" y="55115"/>
                        <a:pt x="55115" y="71011"/>
                        <a:pt x="35506" y="71011"/>
                      </a:cubicBezTo>
                      <a:cubicBezTo>
                        <a:pt x="15897" y="71011"/>
                        <a:pt x="0" y="55115"/>
                        <a:pt x="0" y="35506"/>
                      </a:cubicBezTo>
                      <a:cubicBezTo>
                        <a:pt x="0" y="15896"/>
                        <a:pt x="15896" y="0"/>
                        <a:pt x="35506" y="0"/>
                      </a:cubicBezTo>
                      <a:cubicBezTo>
                        <a:pt x="55115" y="0"/>
                        <a:pt x="71011" y="15896"/>
                        <a:pt x="71011" y="35506"/>
                      </a:cubicBezTo>
                      <a:close/>
                    </a:path>
                  </a:pathLst>
                </a:custGeom>
                <a:solidFill>
                  <a:srgbClr val="4829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0" name="Google Shape;1530;p69"/>
                <p:cNvSpPr/>
                <p:nvPr/>
              </p:nvSpPr>
              <p:spPr>
                <a:xfrm>
                  <a:off x="2683704" y="3764987"/>
                  <a:ext cx="47227" cy="47227"/>
                </a:xfrm>
                <a:custGeom>
                  <a:rect b="b" l="l" r="r" t="t"/>
                  <a:pathLst>
                    <a:path extrusionOk="0" h="40030" w="40030">
                      <a:moveTo>
                        <a:pt x="40031" y="20015"/>
                      </a:moveTo>
                      <a:cubicBezTo>
                        <a:pt x="40031" y="31070"/>
                        <a:pt x="31070" y="40031"/>
                        <a:pt x="20016" y="40031"/>
                      </a:cubicBezTo>
                      <a:cubicBezTo>
                        <a:pt x="8961" y="40031"/>
                        <a:pt x="0" y="31070"/>
                        <a:pt x="0" y="20015"/>
                      </a:cubicBezTo>
                      <a:cubicBezTo>
                        <a:pt x="0" y="8961"/>
                        <a:pt x="8961" y="0"/>
                        <a:pt x="20016" y="0"/>
                      </a:cubicBezTo>
                      <a:cubicBezTo>
                        <a:pt x="31070" y="0"/>
                        <a:pt x="40031" y="8961"/>
                        <a:pt x="40031" y="200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531" name="Google Shape;1531;p69"/>
            <p:cNvSpPr/>
            <p:nvPr/>
          </p:nvSpPr>
          <p:spPr>
            <a:xfrm rot="-7200000">
              <a:off x="2940793" y="1653940"/>
              <a:ext cx="1740572" cy="2979276"/>
            </a:xfrm>
            <a:custGeom>
              <a:rect b="b" l="l" r="r" t="t"/>
              <a:pathLst>
                <a:path extrusionOk="0" h="2979276" w="1740572">
                  <a:moveTo>
                    <a:pt x="0" y="2357059"/>
                  </a:moveTo>
                  <a:lnTo>
                    <a:pt x="829034" y="0"/>
                  </a:lnTo>
                  <a:lnTo>
                    <a:pt x="1740572" y="1839860"/>
                  </a:lnTo>
                  <a:lnTo>
                    <a:pt x="1099873" y="2979276"/>
                  </a:lnTo>
                  <a:lnTo>
                    <a:pt x="0" y="2357059"/>
                  </a:lnTo>
                  <a:close/>
                </a:path>
              </a:pathLst>
            </a:custGeom>
            <a:solidFill>
              <a:schemeClr val="accent4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32" name="Google Shape;1532;p69"/>
            <p:cNvGrpSpPr/>
            <p:nvPr/>
          </p:nvGrpSpPr>
          <p:grpSpPr>
            <a:xfrm>
              <a:off x="3669264" y="2178614"/>
              <a:ext cx="1333820" cy="1314466"/>
              <a:chOff x="1595604" y="2399774"/>
              <a:chExt cx="998454" cy="983966"/>
            </a:xfrm>
          </p:grpSpPr>
          <p:sp>
            <p:nvSpPr>
              <p:cNvPr id="1533" name="Google Shape;1533;p69"/>
              <p:cNvSpPr/>
              <p:nvPr/>
            </p:nvSpPr>
            <p:spPr>
              <a:xfrm>
                <a:off x="1595604" y="3157016"/>
                <a:ext cx="226724" cy="226724"/>
              </a:xfrm>
              <a:prstGeom prst="corner">
                <a:avLst>
                  <a:gd fmla="val 17989" name="adj1"/>
                  <a:gd fmla="val 17402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p69"/>
              <p:cNvSpPr/>
              <p:nvPr/>
            </p:nvSpPr>
            <p:spPr>
              <a:xfrm rot="-5400000">
                <a:off x="2367334" y="3157016"/>
                <a:ext cx="226724" cy="226724"/>
              </a:xfrm>
              <a:prstGeom prst="corner">
                <a:avLst>
                  <a:gd fmla="val 17989" name="adj1"/>
                  <a:gd fmla="val 17402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5" name="Google Shape;1535;p69"/>
              <p:cNvSpPr/>
              <p:nvPr/>
            </p:nvSpPr>
            <p:spPr>
              <a:xfrm rot="10800000">
                <a:off x="2367334" y="2399774"/>
                <a:ext cx="226724" cy="226724"/>
              </a:xfrm>
              <a:prstGeom prst="corner">
                <a:avLst>
                  <a:gd fmla="val 17989" name="adj1"/>
                  <a:gd fmla="val 17402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6" name="Google Shape;1536;p69"/>
              <p:cNvSpPr/>
              <p:nvPr/>
            </p:nvSpPr>
            <p:spPr>
              <a:xfrm rot="5400000">
                <a:off x="1595604" y="2399774"/>
                <a:ext cx="226724" cy="226724"/>
              </a:xfrm>
              <a:prstGeom prst="corner">
                <a:avLst>
                  <a:gd fmla="val 17989" name="adj1"/>
                  <a:gd fmla="val 17402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37" name="Google Shape;1537;p69"/>
            <p:cNvSpPr/>
            <p:nvPr/>
          </p:nvSpPr>
          <p:spPr>
            <a:xfrm flipH="1">
              <a:off x="3696630" y="2508059"/>
              <a:ext cx="1271650" cy="622844"/>
            </a:xfrm>
            <a:custGeom>
              <a:rect b="b" l="l" r="r" t="t"/>
              <a:pathLst>
                <a:path extrusionOk="0" h="610265" w="1245969">
                  <a:moveTo>
                    <a:pt x="392080" y="261457"/>
                  </a:moveTo>
                  <a:cubicBezTo>
                    <a:pt x="388957" y="299581"/>
                    <a:pt x="395622" y="335091"/>
                    <a:pt x="412132" y="369166"/>
                  </a:cubicBezTo>
                  <a:cubicBezTo>
                    <a:pt x="439972" y="355690"/>
                    <a:pt x="467314" y="342439"/>
                    <a:pt x="494939" y="329061"/>
                  </a:cubicBezTo>
                  <a:cubicBezTo>
                    <a:pt x="484850" y="303690"/>
                    <a:pt x="484010" y="299269"/>
                    <a:pt x="483659" y="269946"/>
                  </a:cubicBezTo>
                  <a:cubicBezTo>
                    <a:pt x="453223" y="267126"/>
                    <a:pt x="422720" y="264296"/>
                    <a:pt x="392080" y="261457"/>
                  </a:cubicBezTo>
                  <a:close/>
                  <a:moveTo>
                    <a:pt x="594081" y="195414"/>
                  </a:moveTo>
                  <a:cubicBezTo>
                    <a:pt x="546706" y="195307"/>
                    <a:pt x="508542" y="234017"/>
                    <a:pt x="508659" y="281353"/>
                  </a:cubicBezTo>
                  <a:cubicBezTo>
                    <a:pt x="508786" y="328904"/>
                    <a:pt x="546823" y="366864"/>
                    <a:pt x="594345" y="366864"/>
                  </a:cubicBezTo>
                  <a:cubicBezTo>
                    <a:pt x="641730" y="366864"/>
                    <a:pt x="680391" y="328817"/>
                    <a:pt x="680148" y="281324"/>
                  </a:cubicBezTo>
                  <a:cubicBezTo>
                    <a:pt x="679903" y="232436"/>
                    <a:pt x="641417" y="195531"/>
                    <a:pt x="594081" y="195414"/>
                  </a:cubicBezTo>
                  <a:close/>
                  <a:moveTo>
                    <a:pt x="581513" y="72599"/>
                  </a:moveTo>
                  <a:cubicBezTo>
                    <a:pt x="607303" y="71867"/>
                    <a:pt x="633221" y="71253"/>
                    <a:pt x="658924" y="72980"/>
                  </a:cubicBezTo>
                  <a:cubicBezTo>
                    <a:pt x="713871" y="76668"/>
                    <a:pt x="767043" y="89217"/>
                    <a:pt x="818439" y="109104"/>
                  </a:cubicBezTo>
                  <a:cubicBezTo>
                    <a:pt x="859384" y="124951"/>
                    <a:pt x="898142" y="145033"/>
                    <a:pt x="935028" y="168804"/>
                  </a:cubicBezTo>
                  <a:cubicBezTo>
                    <a:pt x="993781" y="206665"/>
                    <a:pt x="1045987" y="252255"/>
                    <a:pt x="1093968" y="302870"/>
                  </a:cubicBezTo>
                  <a:cubicBezTo>
                    <a:pt x="1110186" y="319985"/>
                    <a:pt x="1125769" y="337521"/>
                    <a:pt x="1137420" y="358227"/>
                  </a:cubicBezTo>
                  <a:cubicBezTo>
                    <a:pt x="1147627" y="376378"/>
                    <a:pt x="1156361" y="394996"/>
                    <a:pt x="1159776" y="415810"/>
                  </a:cubicBezTo>
                  <a:cubicBezTo>
                    <a:pt x="1165377" y="449934"/>
                    <a:pt x="1136113" y="482731"/>
                    <a:pt x="1102252" y="479871"/>
                  </a:cubicBezTo>
                  <a:cubicBezTo>
                    <a:pt x="1089996" y="478837"/>
                    <a:pt x="1080306" y="472446"/>
                    <a:pt x="1071749" y="464171"/>
                  </a:cubicBezTo>
                  <a:cubicBezTo>
                    <a:pt x="1066381" y="458980"/>
                    <a:pt x="1061346" y="453437"/>
                    <a:pt x="1056028" y="448207"/>
                  </a:cubicBezTo>
                  <a:cubicBezTo>
                    <a:pt x="1047958" y="440263"/>
                    <a:pt x="1040689" y="440371"/>
                    <a:pt x="1032950" y="448587"/>
                  </a:cubicBezTo>
                  <a:cubicBezTo>
                    <a:pt x="1030628" y="451046"/>
                    <a:pt x="1028364" y="453730"/>
                    <a:pt x="1026803" y="456696"/>
                  </a:cubicBezTo>
                  <a:cubicBezTo>
                    <a:pt x="1022060" y="465732"/>
                    <a:pt x="1014869" y="472251"/>
                    <a:pt x="1006691" y="478076"/>
                  </a:cubicBezTo>
                  <a:cubicBezTo>
                    <a:pt x="967288" y="506140"/>
                    <a:pt x="924626" y="528184"/>
                    <a:pt x="880256" y="547134"/>
                  </a:cubicBezTo>
                  <a:cubicBezTo>
                    <a:pt x="831583" y="567919"/>
                    <a:pt x="781368" y="584010"/>
                    <a:pt x="729484" y="594295"/>
                  </a:cubicBezTo>
                  <a:cubicBezTo>
                    <a:pt x="702669" y="599603"/>
                    <a:pt x="675454" y="603145"/>
                    <a:pt x="648297" y="606395"/>
                  </a:cubicBezTo>
                  <a:cubicBezTo>
                    <a:pt x="612748" y="610659"/>
                    <a:pt x="577004" y="611098"/>
                    <a:pt x="541251" y="609176"/>
                  </a:cubicBezTo>
                  <a:cubicBezTo>
                    <a:pt x="495983" y="606736"/>
                    <a:pt x="451291" y="600257"/>
                    <a:pt x="407253" y="589445"/>
                  </a:cubicBezTo>
                  <a:cubicBezTo>
                    <a:pt x="329413" y="570329"/>
                    <a:pt x="256647" y="539103"/>
                    <a:pt x="188068" y="497856"/>
                  </a:cubicBezTo>
                  <a:cubicBezTo>
                    <a:pt x="142488" y="470445"/>
                    <a:pt x="99738" y="439132"/>
                    <a:pt x="59134" y="404822"/>
                  </a:cubicBezTo>
                  <a:cubicBezTo>
                    <a:pt x="57895" y="403778"/>
                    <a:pt x="56734" y="402646"/>
                    <a:pt x="54724" y="400802"/>
                  </a:cubicBezTo>
                  <a:cubicBezTo>
                    <a:pt x="56324" y="401319"/>
                    <a:pt x="57026" y="401378"/>
                    <a:pt x="57505" y="401729"/>
                  </a:cubicBezTo>
                  <a:cubicBezTo>
                    <a:pt x="119478" y="447143"/>
                    <a:pt x="186057" y="484546"/>
                    <a:pt x="256208" y="515703"/>
                  </a:cubicBezTo>
                  <a:cubicBezTo>
                    <a:pt x="314210" y="541464"/>
                    <a:pt x="374076" y="561664"/>
                    <a:pt x="436205" y="574896"/>
                  </a:cubicBezTo>
                  <a:cubicBezTo>
                    <a:pt x="473032" y="582741"/>
                    <a:pt x="510230" y="588001"/>
                    <a:pt x="547877" y="590040"/>
                  </a:cubicBezTo>
                  <a:cubicBezTo>
                    <a:pt x="582820" y="591933"/>
                    <a:pt x="617725" y="591572"/>
                    <a:pt x="652493" y="587776"/>
                  </a:cubicBezTo>
                  <a:cubicBezTo>
                    <a:pt x="740647" y="578155"/>
                    <a:pt x="822537" y="550101"/>
                    <a:pt x="898094" y="503622"/>
                  </a:cubicBezTo>
                  <a:cubicBezTo>
                    <a:pt x="936531" y="479979"/>
                    <a:pt x="972489" y="453008"/>
                    <a:pt x="1004935" y="421733"/>
                  </a:cubicBezTo>
                  <a:cubicBezTo>
                    <a:pt x="1022343" y="404959"/>
                    <a:pt x="1028969" y="382906"/>
                    <a:pt x="1027808" y="358784"/>
                  </a:cubicBezTo>
                  <a:cubicBezTo>
                    <a:pt x="1026793" y="337618"/>
                    <a:pt x="1017113" y="320113"/>
                    <a:pt x="1004154" y="304002"/>
                  </a:cubicBezTo>
                  <a:cubicBezTo>
                    <a:pt x="979047" y="272786"/>
                    <a:pt x="951636" y="243814"/>
                    <a:pt x="920645" y="218336"/>
                  </a:cubicBezTo>
                  <a:cubicBezTo>
                    <a:pt x="879914" y="184846"/>
                    <a:pt x="835388" y="157709"/>
                    <a:pt x="786081" y="138661"/>
                  </a:cubicBezTo>
                  <a:cubicBezTo>
                    <a:pt x="785369" y="138388"/>
                    <a:pt x="784637" y="138183"/>
                    <a:pt x="783036" y="137646"/>
                  </a:cubicBezTo>
                  <a:cubicBezTo>
                    <a:pt x="858730" y="239774"/>
                    <a:pt x="840141" y="374084"/>
                    <a:pt x="754767" y="452373"/>
                  </a:cubicBezTo>
                  <a:cubicBezTo>
                    <a:pt x="669257" y="530779"/>
                    <a:pt x="538353" y="535395"/>
                    <a:pt x="446793" y="460775"/>
                  </a:cubicBezTo>
                  <a:cubicBezTo>
                    <a:pt x="360034" y="390058"/>
                    <a:pt x="327032" y="251718"/>
                    <a:pt x="406756" y="140349"/>
                  </a:cubicBezTo>
                  <a:cubicBezTo>
                    <a:pt x="404248" y="141091"/>
                    <a:pt x="402520" y="141530"/>
                    <a:pt x="400833" y="142106"/>
                  </a:cubicBezTo>
                  <a:cubicBezTo>
                    <a:pt x="336361" y="164110"/>
                    <a:pt x="275285" y="193433"/>
                    <a:pt x="216532" y="227743"/>
                  </a:cubicBezTo>
                  <a:cubicBezTo>
                    <a:pt x="155349" y="263467"/>
                    <a:pt x="97337" y="303826"/>
                    <a:pt x="41687" y="347621"/>
                  </a:cubicBezTo>
                  <a:cubicBezTo>
                    <a:pt x="41443" y="347806"/>
                    <a:pt x="41121" y="347894"/>
                    <a:pt x="39813" y="348479"/>
                  </a:cubicBezTo>
                  <a:cubicBezTo>
                    <a:pt x="41111" y="346889"/>
                    <a:pt x="41755" y="345971"/>
                    <a:pt x="42526" y="345181"/>
                  </a:cubicBezTo>
                  <a:cubicBezTo>
                    <a:pt x="124816" y="262208"/>
                    <a:pt x="217839" y="194048"/>
                    <a:pt x="323080" y="142886"/>
                  </a:cubicBezTo>
                  <a:cubicBezTo>
                    <a:pt x="373910" y="118179"/>
                    <a:pt x="426818" y="99082"/>
                    <a:pt x="481990" y="86592"/>
                  </a:cubicBezTo>
                  <a:cubicBezTo>
                    <a:pt x="514748" y="79176"/>
                    <a:pt x="547877" y="73546"/>
                    <a:pt x="581513" y="72599"/>
                  </a:cubicBezTo>
                  <a:close/>
                  <a:moveTo>
                    <a:pt x="673600" y="799"/>
                  </a:moveTo>
                  <a:cubicBezTo>
                    <a:pt x="729981" y="3493"/>
                    <a:pt x="785261" y="13251"/>
                    <a:pt x="839428" y="29147"/>
                  </a:cubicBezTo>
                  <a:cubicBezTo>
                    <a:pt x="899021" y="46643"/>
                    <a:pt x="955812" y="70804"/>
                    <a:pt x="1010389" y="100332"/>
                  </a:cubicBezTo>
                  <a:cubicBezTo>
                    <a:pt x="1082579" y="139393"/>
                    <a:pt x="1149354" y="186320"/>
                    <a:pt x="1212118" y="239052"/>
                  </a:cubicBezTo>
                  <a:cubicBezTo>
                    <a:pt x="1219778" y="245493"/>
                    <a:pt x="1227204" y="252323"/>
                    <a:pt x="1233995" y="259661"/>
                  </a:cubicBezTo>
                  <a:cubicBezTo>
                    <a:pt x="1240728" y="266941"/>
                    <a:pt x="1243422" y="276484"/>
                    <a:pt x="1245969" y="285891"/>
                  </a:cubicBezTo>
                  <a:cubicBezTo>
                    <a:pt x="1245969" y="290760"/>
                    <a:pt x="1245969" y="295639"/>
                    <a:pt x="1245969" y="300509"/>
                  </a:cubicBezTo>
                  <a:cubicBezTo>
                    <a:pt x="1243080" y="307476"/>
                    <a:pt x="1240943" y="314882"/>
                    <a:pt x="1237157" y="321313"/>
                  </a:cubicBezTo>
                  <a:cubicBezTo>
                    <a:pt x="1229868" y="333696"/>
                    <a:pt x="1218168" y="337345"/>
                    <a:pt x="1204438" y="332866"/>
                  </a:cubicBezTo>
                  <a:cubicBezTo>
                    <a:pt x="1189411" y="327958"/>
                    <a:pt x="1176989" y="318854"/>
                    <a:pt x="1165943" y="308032"/>
                  </a:cubicBezTo>
                  <a:cubicBezTo>
                    <a:pt x="1153423" y="295776"/>
                    <a:pt x="1141850" y="282563"/>
                    <a:pt x="1129516" y="270103"/>
                  </a:cubicBezTo>
                  <a:cubicBezTo>
                    <a:pt x="1056116" y="195922"/>
                    <a:pt x="971787" y="137588"/>
                    <a:pt x="875933" y="96087"/>
                  </a:cubicBezTo>
                  <a:cubicBezTo>
                    <a:pt x="829729" y="76083"/>
                    <a:pt x="781807" y="61456"/>
                    <a:pt x="732314" y="52234"/>
                  </a:cubicBezTo>
                  <a:cubicBezTo>
                    <a:pt x="684577" y="43335"/>
                    <a:pt x="636373" y="40115"/>
                    <a:pt x="587875" y="42476"/>
                  </a:cubicBezTo>
                  <a:cubicBezTo>
                    <a:pt x="515753" y="45979"/>
                    <a:pt x="446168" y="61651"/>
                    <a:pt x="378798" y="87383"/>
                  </a:cubicBezTo>
                  <a:cubicBezTo>
                    <a:pt x="319050" y="110207"/>
                    <a:pt x="262980" y="140135"/>
                    <a:pt x="209603" y="175215"/>
                  </a:cubicBezTo>
                  <a:cubicBezTo>
                    <a:pt x="168864" y="202001"/>
                    <a:pt x="129773" y="231051"/>
                    <a:pt x="93307" y="263369"/>
                  </a:cubicBezTo>
                  <a:cubicBezTo>
                    <a:pt x="62696" y="290497"/>
                    <a:pt x="33353" y="319049"/>
                    <a:pt x="3445" y="346967"/>
                  </a:cubicBezTo>
                  <a:cubicBezTo>
                    <a:pt x="2547" y="347806"/>
                    <a:pt x="1620" y="348626"/>
                    <a:pt x="0" y="348831"/>
                  </a:cubicBezTo>
                  <a:cubicBezTo>
                    <a:pt x="7943" y="338916"/>
                    <a:pt x="15730" y="328865"/>
                    <a:pt x="23859" y="319108"/>
                  </a:cubicBezTo>
                  <a:cubicBezTo>
                    <a:pt x="58139" y="277977"/>
                    <a:pt x="95717" y="240028"/>
                    <a:pt x="136194" y="205006"/>
                  </a:cubicBezTo>
                  <a:cubicBezTo>
                    <a:pt x="222133" y="130660"/>
                    <a:pt x="317332" y="71945"/>
                    <a:pt x="425569" y="35568"/>
                  </a:cubicBezTo>
                  <a:cubicBezTo>
                    <a:pt x="465401" y="22179"/>
                    <a:pt x="506180" y="12607"/>
                    <a:pt x="547749" y="6586"/>
                  </a:cubicBezTo>
                  <a:cubicBezTo>
                    <a:pt x="589495" y="546"/>
                    <a:pt x="631522" y="-1221"/>
                    <a:pt x="673600" y="7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70"/>
          <p:cNvSpPr txBox="1"/>
          <p:nvPr>
            <p:ph idx="1" type="body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Fully Editable Shapes</a:t>
            </a:r>
            <a:endParaRPr/>
          </a:p>
        </p:txBody>
      </p:sp>
      <p:grpSp>
        <p:nvGrpSpPr>
          <p:cNvPr id="1543" name="Google Shape;1543;p70"/>
          <p:cNvGrpSpPr/>
          <p:nvPr/>
        </p:nvGrpSpPr>
        <p:grpSpPr>
          <a:xfrm>
            <a:off x="7604192" y="1087136"/>
            <a:ext cx="4292534" cy="4823510"/>
            <a:chOff x="6583364" y="332482"/>
            <a:chExt cx="5608636" cy="6302411"/>
          </a:xfrm>
        </p:grpSpPr>
        <p:grpSp>
          <p:nvGrpSpPr>
            <p:cNvPr id="1544" name="Google Shape;1544;p70"/>
            <p:cNvGrpSpPr/>
            <p:nvPr/>
          </p:nvGrpSpPr>
          <p:grpSpPr>
            <a:xfrm>
              <a:off x="6583364" y="332482"/>
              <a:ext cx="5608636" cy="6302411"/>
              <a:chOff x="2695954" y="-781844"/>
              <a:chExt cx="6800092" cy="7641249"/>
            </a:xfrm>
          </p:grpSpPr>
          <p:grpSp>
            <p:nvGrpSpPr>
              <p:cNvPr id="1545" name="Google Shape;1545;p70"/>
              <p:cNvGrpSpPr/>
              <p:nvPr/>
            </p:nvGrpSpPr>
            <p:grpSpPr>
              <a:xfrm>
                <a:off x="2695954" y="2499654"/>
                <a:ext cx="6800092" cy="4359751"/>
                <a:chOff x="2695954" y="2499654"/>
                <a:chExt cx="6800092" cy="4359751"/>
              </a:xfrm>
            </p:grpSpPr>
            <p:sp>
              <p:nvSpPr>
                <p:cNvPr id="1546" name="Google Shape;1546;p70"/>
                <p:cNvSpPr/>
                <p:nvPr/>
              </p:nvSpPr>
              <p:spPr>
                <a:xfrm>
                  <a:off x="3018586" y="2499654"/>
                  <a:ext cx="6154910" cy="3904758"/>
                </a:xfrm>
                <a:custGeom>
                  <a:rect b="b" l="l" r="r" t="t"/>
                  <a:pathLst>
                    <a:path extrusionOk="0" h="3904758" w="6154910">
                      <a:moveTo>
                        <a:pt x="5800181" y="3904758"/>
                      </a:moveTo>
                      <a:lnTo>
                        <a:pt x="354730" y="3904758"/>
                      </a:lnTo>
                      <a:cubicBezTo>
                        <a:pt x="158834" y="3904758"/>
                        <a:pt x="0" y="3745924"/>
                        <a:pt x="0" y="3550028"/>
                      </a:cubicBezTo>
                      <a:lnTo>
                        <a:pt x="0" y="354730"/>
                      </a:lnTo>
                      <a:cubicBezTo>
                        <a:pt x="0" y="158834"/>
                        <a:pt x="158834" y="0"/>
                        <a:pt x="354730" y="0"/>
                      </a:cubicBezTo>
                      <a:lnTo>
                        <a:pt x="5800181" y="0"/>
                      </a:lnTo>
                      <a:cubicBezTo>
                        <a:pt x="5996076" y="0"/>
                        <a:pt x="6154911" y="158834"/>
                        <a:pt x="6154911" y="354730"/>
                      </a:cubicBezTo>
                      <a:lnTo>
                        <a:pt x="6154911" y="3550028"/>
                      </a:lnTo>
                      <a:cubicBezTo>
                        <a:pt x="6154828" y="3745924"/>
                        <a:pt x="5995994" y="3904758"/>
                        <a:pt x="5800181" y="3904758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7" name="Google Shape;1547;p70"/>
                <p:cNvSpPr/>
                <p:nvPr/>
              </p:nvSpPr>
              <p:spPr>
                <a:xfrm>
                  <a:off x="3225401" y="2706552"/>
                  <a:ext cx="5749469" cy="3491044"/>
                </a:xfrm>
                <a:custGeom>
                  <a:rect b="b" l="l" r="r" t="t"/>
                  <a:pathLst>
                    <a:path extrusionOk="0" h="3491044" w="5749469">
                      <a:moveTo>
                        <a:pt x="5623312" y="3491045"/>
                      </a:moveTo>
                      <a:lnTo>
                        <a:pt x="126157" y="3491045"/>
                      </a:lnTo>
                      <a:cubicBezTo>
                        <a:pt x="56502" y="3491045"/>
                        <a:pt x="0" y="3434543"/>
                        <a:pt x="0" y="3364887"/>
                      </a:cubicBezTo>
                      <a:lnTo>
                        <a:pt x="0" y="126157"/>
                      </a:lnTo>
                      <a:cubicBezTo>
                        <a:pt x="0" y="56502"/>
                        <a:pt x="56502" y="0"/>
                        <a:pt x="126157" y="0"/>
                      </a:cubicBezTo>
                      <a:lnTo>
                        <a:pt x="5623312" y="0"/>
                      </a:lnTo>
                      <a:cubicBezTo>
                        <a:pt x="5692968" y="0"/>
                        <a:pt x="5749470" y="56502"/>
                        <a:pt x="5749470" y="126157"/>
                      </a:cubicBezTo>
                      <a:lnTo>
                        <a:pt x="5749470" y="3364887"/>
                      </a:lnTo>
                      <a:cubicBezTo>
                        <a:pt x="5749470" y="3434543"/>
                        <a:pt x="5692968" y="3491045"/>
                        <a:pt x="5623312" y="3491045"/>
                      </a:cubicBezTo>
                      <a:close/>
                    </a:path>
                  </a:pathLst>
                </a:custGeom>
                <a:solidFill>
                  <a:srgbClr val="44C4E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8" name="Google Shape;1548;p70"/>
                <p:cNvSpPr/>
                <p:nvPr/>
              </p:nvSpPr>
              <p:spPr>
                <a:xfrm>
                  <a:off x="2695954" y="6462320"/>
                  <a:ext cx="6800092" cy="397085"/>
                </a:xfrm>
                <a:custGeom>
                  <a:rect b="b" l="l" r="r" t="t"/>
                  <a:pathLst>
                    <a:path extrusionOk="0" h="397085" w="6800092">
                      <a:moveTo>
                        <a:pt x="6448506" y="397086"/>
                      </a:moveTo>
                      <a:lnTo>
                        <a:pt x="351586" y="397086"/>
                      </a:lnTo>
                      <a:cubicBezTo>
                        <a:pt x="157428" y="397086"/>
                        <a:pt x="0" y="239658"/>
                        <a:pt x="0" y="45499"/>
                      </a:cubicBezTo>
                      <a:lnTo>
                        <a:pt x="0" y="45499"/>
                      </a:lnTo>
                      <a:cubicBezTo>
                        <a:pt x="0" y="20351"/>
                        <a:pt x="20351" y="0"/>
                        <a:pt x="45499" y="0"/>
                      </a:cubicBezTo>
                      <a:lnTo>
                        <a:pt x="6754593" y="0"/>
                      </a:lnTo>
                      <a:cubicBezTo>
                        <a:pt x="6779741" y="0"/>
                        <a:pt x="6800092" y="20351"/>
                        <a:pt x="6800092" y="45499"/>
                      </a:cubicBezTo>
                      <a:lnTo>
                        <a:pt x="6800092" y="45499"/>
                      </a:lnTo>
                      <a:cubicBezTo>
                        <a:pt x="6800092" y="239658"/>
                        <a:pt x="6642664" y="397086"/>
                        <a:pt x="6448506" y="397086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49" name="Google Shape;1549;p70"/>
              <p:cNvGrpSpPr/>
              <p:nvPr/>
            </p:nvGrpSpPr>
            <p:grpSpPr>
              <a:xfrm>
                <a:off x="4187565" y="-781844"/>
                <a:ext cx="3570097" cy="6404848"/>
                <a:chOff x="4187565" y="-781844"/>
                <a:chExt cx="3570097" cy="6404848"/>
              </a:xfrm>
            </p:grpSpPr>
            <p:sp>
              <p:nvSpPr>
                <p:cNvPr id="1550" name="Google Shape;1550;p70"/>
                <p:cNvSpPr/>
                <p:nvPr/>
              </p:nvSpPr>
              <p:spPr>
                <a:xfrm>
                  <a:off x="4187565" y="2374961"/>
                  <a:ext cx="3570097" cy="3248043"/>
                </a:xfrm>
                <a:custGeom>
                  <a:rect b="b" l="l" r="r" t="t"/>
                  <a:pathLst>
                    <a:path extrusionOk="0" h="3248043" w="3570097">
                      <a:moveTo>
                        <a:pt x="3517210" y="2792281"/>
                      </a:moveTo>
                      <a:lnTo>
                        <a:pt x="469826" y="3247358"/>
                      </a:lnTo>
                      <a:cubicBezTo>
                        <a:pt x="435909" y="3252404"/>
                        <a:pt x="404390" y="3229075"/>
                        <a:pt x="399261" y="3195158"/>
                      </a:cubicBezTo>
                      <a:lnTo>
                        <a:pt x="686" y="526328"/>
                      </a:lnTo>
                      <a:cubicBezTo>
                        <a:pt x="-4360" y="492410"/>
                        <a:pt x="18969" y="460892"/>
                        <a:pt x="52886" y="455763"/>
                      </a:cubicBezTo>
                      <a:lnTo>
                        <a:pt x="3100271" y="686"/>
                      </a:lnTo>
                      <a:cubicBezTo>
                        <a:pt x="3134188" y="-4360"/>
                        <a:pt x="3165707" y="18969"/>
                        <a:pt x="3170836" y="52886"/>
                      </a:cubicBezTo>
                      <a:lnTo>
                        <a:pt x="3569411" y="2721716"/>
                      </a:lnTo>
                      <a:cubicBezTo>
                        <a:pt x="3574457" y="2755633"/>
                        <a:pt x="3551129" y="2787235"/>
                        <a:pt x="3517210" y="2792281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1" name="Google Shape;1551;p70"/>
                <p:cNvSpPr/>
                <p:nvPr/>
              </p:nvSpPr>
              <p:spPr>
                <a:xfrm>
                  <a:off x="6552202" y="-781844"/>
                  <a:ext cx="629347" cy="3241128"/>
                </a:xfrm>
                <a:custGeom>
                  <a:rect b="b" l="l" r="r" t="t"/>
                  <a:pathLst>
                    <a:path extrusionOk="0" h="3241126" w="629347">
                      <a:moveTo>
                        <a:pt x="389176" y="3221437"/>
                      </a:moveTo>
                      <a:cubicBezTo>
                        <a:pt x="339293" y="3231034"/>
                        <a:pt x="289409" y="3240878"/>
                        <a:pt x="238284" y="3241126"/>
                      </a:cubicBezTo>
                      <a:cubicBezTo>
                        <a:pt x="239525" y="3001386"/>
                        <a:pt x="240600" y="2761728"/>
                        <a:pt x="242503" y="2521987"/>
                      </a:cubicBezTo>
                      <a:cubicBezTo>
                        <a:pt x="242668" y="2501719"/>
                        <a:pt x="239111" y="2492041"/>
                        <a:pt x="217023" y="2484016"/>
                      </a:cubicBezTo>
                      <a:cubicBezTo>
                        <a:pt x="78705" y="2433719"/>
                        <a:pt x="-5510" y="2311780"/>
                        <a:pt x="281" y="2175448"/>
                      </a:cubicBezTo>
                      <a:cubicBezTo>
                        <a:pt x="6320" y="2033572"/>
                        <a:pt x="97815" y="1919245"/>
                        <a:pt x="240766" y="1881439"/>
                      </a:cubicBezTo>
                      <a:cubicBezTo>
                        <a:pt x="271540" y="1873249"/>
                        <a:pt x="270216" y="1856952"/>
                        <a:pt x="270299" y="1834450"/>
                      </a:cubicBezTo>
                      <a:cubicBezTo>
                        <a:pt x="272615" y="1498334"/>
                        <a:pt x="284699" y="336608"/>
                        <a:pt x="286105" y="492"/>
                      </a:cubicBezTo>
                      <a:cubicBezTo>
                        <a:pt x="351278" y="4199"/>
                        <a:pt x="372456" y="3099"/>
                        <a:pt x="422924" y="0"/>
                      </a:cubicBezTo>
                      <a:cubicBezTo>
                        <a:pt x="419119" y="341660"/>
                        <a:pt x="423012" y="1502884"/>
                        <a:pt x="419041" y="1844543"/>
                      </a:cubicBezTo>
                      <a:cubicBezTo>
                        <a:pt x="418627" y="1876227"/>
                        <a:pt x="427809" y="1890704"/>
                        <a:pt x="456846" y="1905760"/>
                      </a:cubicBezTo>
                      <a:cubicBezTo>
                        <a:pt x="575062" y="1967391"/>
                        <a:pt x="635618" y="2067738"/>
                        <a:pt x="628834" y="2201258"/>
                      </a:cubicBezTo>
                      <a:cubicBezTo>
                        <a:pt x="621968" y="2336350"/>
                        <a:pt x="550658" y="2429582"/>
                        <a:pt x="424997" y="2480293"/>
                      </a:cubicBezTo>
                      <a:cubicBezTo>
                        <a:pt x="406632" y="2487739"/>
                        <a:pt x="392982" y="2492537"/>
                        <a:pt x="392982" y="2518927"/>
                      </a:cubicBezTo>
                      <a:cubicBezTo>
                        <a:pt x="392899" y="2753124"/>
                        <a:pt x="390748" y="2987322"/>
                        <a:pt x="389176" y="32214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2" name="Google Shape;1552;p70"/>
                <p:cNvSpPr/>
                <p:nvPr/>
              </p:nvSpPr>
              <p:spPr>
                <a:xfrm>
                  <a:off x="6278615" y="2043253"/>
                  <a:ext cx="670723" cy="1258165"/>
                </a:xfrm>
                <a:custGeom>
                  <a:rect b="b" l="l" r="r" t="t"/>
                  <a:pathLst>
                    <a:path extrusionOk="0" h="1258165" w="670723">
                      <a:moveTo>
                        <a:pt x="64239" y="1324"/>
                      </a:moveTo>
                      <a:cubicBezTo>
                        <a:pt x="66307" y="910"/>
                        <a:pt x="68293" y="414"/>
                        <a:pt x="70361" y="0"/>
                      </a:cubicBezTo>
                      <a:cubicBezTo>
                        <a:pt x="136045" y="152713"/>
                        <a:pt x="359489" y="674797"/>
                        <a:pt x="407718" y="788463"/>
                      </a:cubicBezTo>
                      <a:cubicBezTo>
                        <a:pt x="335250" y="774813"/>
                        <a:pt x="266753" y="762901"/>
                        <a:pt x="198834" y="748755"/>
                      </a:cubicBezTo>
                      <a:cubicBezTo>
                        <a:pt x="168888" y="742550"/>
                        <a:pt x="155403" y="745611"/>
                        <a:pt x="155072" y="782010"/>
                      </a:cubicBezTo>
                      <a:cubicBezTo>
                        <a:pt x="154659" y="835534"/>
                        <a:pt x="146800" y="888645"/>
                        <a:pt x="155155" y="942582"/>
                      </a:cubicBezTo>
                      <a:cubicBezTo>
                        <a:pt x="164503" y="1002889"/>
                        <a:pt x="193954" y="1043425"/>
                        <a:pt x="251945" y="1064024"/>
                      </a:cubicBezTo>
                      <a:cubicBezTo>
                        <a:pt x="328136" y="1091158"/>
                        <a:pt x="407718" y="1095791"/>
                        <a:pt x="487135" y="1102244"/>
                      </a:cubicBezTo>
                      <a:cubicBezTo>
                        <a:pt x="512201" y="1101582"/>
                        <a:pt x="512201" y="1109854"/>
                        <a:pt x="508892" y="1069567"/>
                      </a:cubicBezTo>
                      <a:cubicBezTo>
                        <a:pt x="509223" y="924879"/>
                        <a:pt x="509140" y="780190"/>
                        <a:pt x="517082" y="632690"/>
                      </a:cubicBezTo>
                      <a:cubicBezTo>
                        <a:pt x="540659" y="677527"/>
                        <a:pt x="561920" y="721041"/>
                        <a:pt x="588558" y="766706"/>
                      </a:cubicBezTo>
                      <a:cubicBezTo>
                        <a:pt x="644646" y="861841"/>
                        <a:pt x="677736" y="911477"/>
                        <a:pt x="669464" y="1052112"/>
                      </a:cubicBezTo>
                      <a:cubicBezTo>
                        <a:pt x="665162" y="1088842"/>
                        <a:pt x="661191" y="1134838"/>
                        <a:pt x="659289" y="1170658"/>
                      </a:cubicBezTo>
                      <a:cubicBezTo>
                        <a:pt x="652919" y="1242382"/>
                        <a:pt x="627356" y="1260499"/>
                        <a:pt x="569034" y="1257934"/>
                      </a:cubicBezTo>
                      <a:cubicBezTo>
                        <a:pt x="468687" y="1253550"/>
                        <a:pt x="368423" y="1248090"/>
                        <a:pt x="269814" y="1226085"/>
                      </a:cubicBezTo>
                      <a:cubicBezTo>
                        <a:pt x="92366" y="1186542"/>
                        <a:pt x="5007" y="1080735"/>
                        <a:pt x="126" y="897745"/>
                      </a:cubicBezTo>
                      <a:cubicBezTo>
                        <a:pt x="-3017" y="780273"/>
                        <a:pt x="53485" y="153126"/>
                        <a:pt x="64239" y="132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3" name="Google Shape;1553;p70"/>
                <p:cNvSpPr/>
                <p:nvPr/>
              </p:nvSpPr>
              <p:spPr>
                <a:xfrm>
                  <a:off x="6703291" y="1240230"/>
                  <a:ext cx="328261" cy="327108"/>
                </a:xfrm>
                <a:custGeom>
                  <a:rect b="b" l="l" r="r" t="t"/>
                  <a:pathLst>
                    <a:path extrusionOk="0" h="327108" w="328261">
                      <a:moveTo>
                        <a:pt x="328259" y="165122"/>
                      </a:moveTo>
                      <a:cubicBezTo>
                        <a:pt x="327763" y="257775"/>
                        <a:pt x="255626" y="328010"/>
                        <a:pt x="162062" y="327100"/>
                      </a:cubicBezTo>
                      <a:cubicBezTo>
                        <a:pt x="71808" y="326190"/>
                        <a:pt x="415" y="254384"/>
                        <a:pt x="2" y="164212"/>
                      </a:cubicBezTo>
                      <a:cubicBezTo>
                        <a:pt x="-412" y="72717"/>
                        <a:pt x="72966" y="-248"/>
                        <a:pt x="165040" y="1"/>
                      </a:cubicBezTo>
                      <a:cubicBezTo>
                        <a:pt x="257694" y="332"/>
                        <a:pt x="328756" y="72138"/>
                        <a:pt x="328259" y="165122"/>
                      </a:cubicBezTo>
                      <a:close/>
                    </a:path>
                  </a:pathLst>
                </a:custGeom>
                <a:solidFill>
                  <a:srgbClr val="FBB72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54" name="Google Shape;1554;p70"/>
              <p:cNvGrpSpPr/>
              <p:nvPr/>
            </p:nvGrpSpPr>
            <p:grpSpPr>
              <a:xfrm>
                <a:off x="4901540" y="2756822"/>
                <a:ext cx="2217933" cy="2554029"/>
                <a:chOff x="4901540" y="2756822"/>
                <a:chExt cx="2217933" cy="2554029"/>
              </a:xfrm>
            </p:grpSpPr>
            <p:sp>
              <p:nvSpPr>
                <p:cNvPr id="1555" name="Google Shape;1555;p70"/>
                <p:cNvSpPr/>
                <p:nvPr/>
              </p:nvSpPr>
              <p:spPr>
                <a:xfrm>
                  <a:off x="4979350" y="4148858"/>
                  <a:ext cx="2140123" cy="709689"/>
                </a:xfrm>
                <a:custGeom>
                  <a:rect b="b" l="l" r="r" t="t"/>
                  <a:pathLst>
                    <a:path extrusionOk="0" h="709689" w="2140123">
                      <a:moveTo>
                        <a:pt x="86543" y="708905"/>
                      </a:moveTo>
                      <a:cubicBezTo>
                        <a:pt x="57506" y="714200"/>
                        <a:pt x="54280" y="691615"/>
                        <a:pt x="51219" y="673416"/>
                      </a:cubicBezTo>
                      <a:cubicBezTo>
                        <a:pt x="41457" y="615424"/>
                        <a:pt x="9773" y="396035"/>
                        <a:pt x="1583" y="344662"/>
                      </a:cubicBezTo>
                      <a:cubicBezTo>
                        <a:pt x="-2305" y="320092"/>
                        <a:pt x="-1312" y="305201"/>
                        <a:pt x="31530" y="300983"/>
                      </a:cubicBezTo>
                      <a:cubicBezTo>
                        <a:pt x="159011" y="284520"/>
                        <a:pt x="1991810" y="12185"/>
                        <a:pt x="2057908" y="1100"/>
                      </a:cubicBezTo>
                      <a:cubicBezTo>
                        <a:pt x="2075943" y="-1878"/>
                        <a:pt x="2081981" y="273"/>
                        <a:pt x="2084794" y="19134"/>
                      </a:cubicBezTo>
                      <a:cubicBezTo>
                        <a:pt x="2102249" y="139667"/>
                        <a:pt x="2120449" y="260033"/>
                        <a:pt x="2139559" y="380317"/>
                      </a:cubicBezTo>
                      <a:cubicBezTo>
                        <a:pt x="2143943" y="408030"/>
                        <a:pt x="2121773" y="406293"/>
                        <a:pt x="2108785" y="408527"/>
                      </a:cubicBezTo>
                      <a:cubicBezTo>
                        <a:pt x="2049470" y="419033"/>
                        <a:pt x="93244" y="707416"/>
                        <a:pt x="86543" y="708905"/>
                      </a:cubicBezTo>
                      <a:close/>
                    </a:path>
                  </a:pathLst>
                </a:custGeom>
                <a:solidFill>
                  <a:srgbClr val="C8D5D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6" name="Google Shape;1556;p70"/>
                <p:cNvSpPr/>
                <p:nvPr/>
              </p:nvSpPr>
              <p:spPr>
                <a:xfrm>
                  <a:off x="4901540" y="3616519"/>
                  <a:ext cx="2138044" cy="706906"/>
                </a:xfrm>
                <a:custGeom>
                  <a:rect b="b" l="l" r="r" t="t"/>
                  <a:pathLst>
                    <a:path extrusionOk="0" h="706906" w="2138044">
                      <a:moveTo>
                        <a:pt x="2048277" y="1179"/>
                      </a:moveTo>
                      <a:cubicBezTo>
                        <a:pt x="2072515" y="-3950"/>
                        <a:pt x="2083932" y="7962"/>
                        <a:pt x="2087323" y="30960"/>
                      </a:cubicBezTo>
                      <a:cubicBezTo>
                        <a:pt x="2103703" y="141979"/>
                        <a:pt x="2120497" y="252915"/>
                        <a:pt x="2136793" y="363933"/>
                      </a:cubicBezTo>
                      <a:cubicBezTo>
                        <a:pt x="2140268" y="387676"/>
                        <a:pt x="2138448" y="403394"/>
                        <a:pt x="2105606" y="407613"/>
                      </a:cubicBezTo>
                      <a:cubicBezTo>
                        <a:pt x="1979448" y="423827"/>
                        <a:pt x="203483" y="687227"/>
                        <a:pt x="74843" y="706089"/>
                      </a:cubicBezTo>
                      <a:cubicBezTo>
                        <a:pt x="60946" y="708157"/>
                        <a:pt x="55072" y="707247"/>
                        <a:pt x="52921" y="692025"/>
                      </a:cubicBezTo>
                      <a:cubicBezTo>
                        <a:pt x="36210" y="571410"/>
                        <a:pt x="19996" y="450713"/>
                        <a:pt x="803" y="330429"/>
                      </a:cubicBezTo>
                      <a:cubicBezTo>
                        <a:pt x="-3250" y="305198"/>
                        <a:pt x="8497" y="301144"/>
                        <a:pt x="25621" y="298662"/>
                      </a:cubicBezTo>
                      <a:cubicBezTo>
                        <a:pt x="201745" y="273183"/>
                        <a:pt x="1987307" y="9617"/>
                        <a:pt x="2048277" y="1179"/>
                      </a:cubicBezTo>
                      <a:close/>
                    </a:path>
                  </a:pathLst>
                </a:custGeom>
                <a:solidFill>
                  <a:srgbClr val="C8D5D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7" name="Google Shape;1557;p70"/>
                <p:cNvSpPr/>
                <p:nvPr/>
              </p:nvSpPr>
              <p:spPr>
                <a:xfrm>
                  <a:off x="5480803" y="4784735"/>
                  <a:ext cx="1297268" cy="526116"/>
                </a:xfrm>
                <a:custGeom>
                  <a:rect b="b" l="l" r="r" t="t"/>
                  <a:pathLst>
                    <a:path extrusionOk="0" h="526116" w="1297268">
                      <a:moveTo>
                        <a:pt x="70528" y="525209"/>
                      </a:moveTo>
                      <a:cubicBezTo>
                        <a:pt x="47943" y="529511"/>
                        <a:pt x="46206" y="517847"/>
                        <a:pt x="44303" y="504280"/>
                      </a:cubicBezTo>
                      <a:cubicBezTo>
                        <a:pt x="30323" y="404926"/>
                        <a:pt x="16673" y="305489"/>
                        <a:pt x="955" y="206383"/>
                      </a:cubicBezTo>
                      <a:cubicBezTo>
                        <a:pt x="-2354" y="185619"/>
                        <a:pt x="2527" y="181399"/>
                        <a:pt x="22050" y="178587"/>
                      </a:cubicBezTo>
                      <a:cubicBezTo>
                        <a:pt x="201566" y="152445"/>
                        <a:pt x="992925" y="35057"/>
                        <a:pt x="1209005" y="1801"/>
                      </a:cubicBezTo>
                      <a:cubicBezTo>
                        <a:pt x="1240028" y="-2997"/>
                        <a:pt x="1251279" y="-185"/>
                        <a:pt x="1255167" y="35057"/>
                      </a:cubicBezTo>
                      <a:cubicBezTo>
                        <a:pt x="1265590" y="129282"/>
                        <a:pt x="1280646" y="223093"/>
                        <a:pt x="1296116" y="316657"/>
                      </a:cubicBezTo>
                      <a:cubicBezTo>
                        <a:pt x="1299839" y="339158"/>
                        <a:pt x="1295123" y="343791"/>
                        <a:pt x="1273449" y="346935"/>
                      </a:cubicBezTo>
                      <a:cubicBezTo>
                        <a:pt x="994497" y="387222"/>
                        <a:pt x="197678" y="505686"/>
                        <a:pt x="78056" y="523720"/>
                      </a:cubicBezTo>
                      <a:cubicBezTo>
                        <a:pt x="73920" y="524217"/>
                        <a:pt x="69949" y="525292"/>
                        <a:pt x="70528" y="525209"/>
                      </a:cubicBezTo>
                      <a:close/>
                    </a:path>
                  </a:pathLst>
                </a:custGeom>
                <a:solidFill>
                  <a:srgbClr val="00BBE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8" name="Google Shape;1558;p70"/>
                <p:cNvSpPr/>
                <p:nvPr/>
              </p:nvSpPr>
              <p:spPr>
                <a:xfrm>
                  <a:off x="5481580" y="2756822"/>
                  <a:ext cx="828357" cy="852984"/>
                </a:xfrm>
                <a:custGeom>
                  <a:rect b="b" l="l" r="r" t="t"/>
                  <a:pathLst>
                    <a:path extrusionOk="0" h="852984" w="828357">
                      <a:moveTo>
                        <a:pt x="534930" y="403410"/>
                      </a:moveTo>
                      <a:cubicBezTo>
                        <a:pt x="553554" y="400566"/>
                        <a:pt x="572519" y="402490"/>
                        <a:pt x="592745" y="405964"/>
                      </a:cubicBezTo>
                      <a:cubicBezTo>
                        <a:pt x="714684" y="426976"/>
                        <a:pt x="824048" y="552637"/>
                        <a:pt x="828267" y="675569"/>
                      </a:cubicBezTo>
                      <a:cubicBezTo>
                        <a:pt x="830004" y="725039"/>
                        <a:pt x="806758" y="750684"/>
                        <a:pt x="758032" y="752339"/>
                      </a:cubicBezTo>
                      <a:cubicBezTo>
                        <a:pt x="741652" y="752918"/>
                        <a:pt x="725107" y="752421"/>
                        <a:pt x="708645" y="752421"/>
                      </a:cubicBezTo>
                      <a:cubicBezTo>
                        <a:pt x="531280" y="740674"/>
                        <a:pt x="359044" y="770621"/>
                        <a:pt x="189372" y="818850"/>
                      </a:cubicBezTo>
                      <a:cubicBezTo>
                        <a:pt x="151318" y="829688"/>
                        <a:pt x="116408" y="850700"/>
                        <a:pt x="75458" y="852851"/>
                      </a:cubicBezTo>
                      <a:cubicBezTo>
                        <a:pt x="47166" y="854340"/>
                        <a:pt x="29049" y="843420"/>
                        <a:pt x="16888" y="817444"/>
                      </a:cubicBezTo>
                      <a:cubicBezTo>
                        <a:pt x="-41599" y="692114"/>
                        <a:pt x="60071" y="484636"/>
                        <a:pt x="195246" y="452870"/>
                      </a:cubicBezTo>
                      <a:cubicBezTo>
                        <a:pt x="211129" y="449147"/>
                        <a:pt x="221553" y="457172"/>
                        <a:pt x="233879" y="461721"/>
                      </a:cubicBezTo>
                      <a:cubicBezTo>
                        <a:pt x="321403" y="494067"/>
                        <a:pt x="406942" y="489187"/>
                        <a:pt x="479162" y="429458"/>
                      </a:cubicBezTo>
                      <a:cubicBezTo>
                        <a:pt x="498024" y="413865"/>
                        <a:pt x="516306" y="406254"/>
                        <a:pt x="534930" y="403410"/>
                      </a:cubicBezTo>
                      <a:close/>
                      <a:moveTo>
                        <a:pt x="347875" y="27"/>
                      </a:moveTo>
                      <a:cubicBezTo>
                        <a:pt x="465429" y="1847"/>
                        <a:pt x="565445" y="106495"/>
                        <a:pt x="564287" y="226448"/>
                      </a:cubicBezTo>
                      <a:cubicBezTo>
                        <a:pt x="563129" y="344829"/>
                        <a:pt x="459307" y="446252"/>
                        <a:pt x="340182" y="445342"/>
                      </a:cubicBezTo>
                      <a:cubicBezTo>
                        <a:pt x="220146" y="444432"/>
                        <a:pt x="116573" y="338377"/>
                        <a:pt x="118972" y="218755"/>
                      </a:cubicBezTo>
                      <a:cubicBezTo>
                        <a:pt x="121371" y="98554"/>
                        <a:pt x="226516" y="-1876"/>
                        <a:pt x="347875" y="27"/>
                      </a:cubicBezTo>
                      <a:close/>
                    </a:path>
                  </a:pathLst>
                </a:custGeom>
                <a:solidFill>
                  <a:srgbClr val="71CEE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9" name="Google Shape;1559;p70"/>
                <p:cNvSpPr/>
                <p:nvPr/>
              </p:nvSpPr>
              <p:spPr>
                <a:xfrm>
                  <a:off x="6069440" y="3803192"/>
                  <a:ext cx="263721" cy="265167"/>
                </a:xfrm>
                <a:custGeom>
                  <a:rect b="b" l="l" r="r" t="t"/>
                  <a:pathLst>
                    <a:path extrusionOk="0" h="265167" w="263721">
                      <a:moveTo>
                        <a:pt x="191350" y="148471"/>
                      </a:moveTo>
                      <a:cubicBezTo>
                        <a:pt x="203511" y="161211"/>
                        <a:pt x="212197" y="171800"/>
                        <a:pt x="222372" y="180735"/>
                      </a:cubicBezTo>
                      <a:cubicBezTo>
                        <a:pt x="241482" y="197528"/>
                        <a:pt x="255215" y="210433"/>
                        <a:pt x="226260" y="234010"/>
                      </a:cubicBezTo>
                      <a:cubicBezTo>
                        <a:pt x="206489" y="250142"/>
                        <a:pt x="196562" y="252045"/>
                        <a:pt x="181506" y="232025"/>
                      </a:cubicBezTo>
                      <a:cubicBezTo>
                        <a:pt x="170917" y="217879"/>
                        <a:pt x="157846" y="205635"/>
                        <a:pt x="141880" y="188097"/>
                      </a:cubicBezTo>
                      <a:cubicBezTo>
                        <a:pt x="130463" y="208862"/>
                        <a:pt x="120867" y="224662"/>
                        <a:pt x="113008" y="241208"/>
                      </a:cubicBezTo>
                      <a:cubicBezTo>
                        <a:pt x="104157" y="259821"/>
                        <a:pt x="97786" y="274050"/>
                        <a:pt x="71893" y="258580"/>
                      </a:cubicBezTo>
                      <a:cubicBezTo>
                        <a:pt x="49723" y="245261"/>
                        <a:pt x="35659" y="235499"/>
                        <a:pt x="56175" y="210516"/>
                      </a:cubicBezTo>
                      <a:cubicBezTo>
                        <a:pt x="60477" y="205304"/>
                        <a:pt x="62214" y="198107"/>
                        <a:pt x="66102" y="192565"/>
                      </a:cubicBezTo>
                      <a:cubicBezTo>
                        <a:pt x="90259" y="157985"/>
                        <a:pt x="64779" y="156330"/>
                        <a:pt x="40457" y="153104"/>
                      </a:cubicBezTo>
                      <a:cubicBezTo>
                        <a:pt x="20024" y="150374"/>
                        <a:pt x="-4628" y="155834"/>
                        <a:pt x="749" y="118525"/>
                      </a:cubicBezTo>
                      <a:cubicBezTo>
                        <a:pt x="4885" y="89901"/>
                        <a:pt x="14068" y="81629"/>
                        <a:pt x="42360" y="86758"/>
                      </a:cubicBezTo>
                      <a:cubicBezTo>
                        <a:pt x="90589" y="95444"/>
                        <a:pt x="92079" y="93872"/>
                        <a:pt x="84137" y="42334"/>
                      </a:cubicBezTo>
                      <a:cubicBezTo>
                        <a:pt x="80083" y="15779"/>
                        <a:pt x="84385" y="5852"/>
                        <a:pt x="114332" y="971"/>
                      </a:cubicBezTo>
                      <a:cubicBezTo>
                        <a:pt x="151641" y="-5068"/>
                        <a:pt x="147091" y="18260"/>
                        <a:pt x="149987" y="38032"/>
                      </a:cubicBezTo>
                      <a:cubicBezTo>
                        <a:pt x="157929" y="92218"/>
                        <a:pt x="159169" y="95030"/>
                        <a:pt x="204586" y="68227"/>
                      </a:cubicBezTo>
                      <a:cubicBezTo>
                        <a:pt x="237676" y="48704"/>
                        <a:pt x="248596" y="61195"/>
                        <a:pt x="260095" y="89984"/>
                      </a:cubicBezTo>
                      <a:cubicBezTo>
                        <a:pt x="265886" y="104544"/>
                        <a:pt x="265969" y="111824"/>
                        <a:pt x="251161" y="118525"/>
                      </a:cubicBezTo>
                      <a:cubicBezTo>
                        <a:pt x="232299" y="127045"/>
                        <a:pt x="214182" y="136973"/>
                        <a:pt x="191350" y="148471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0" name="Google Shape;1560;p70"/>
                <p:cNvSpPr/>
                <p:nvPr/>
              </p:nvSpPr>
              <p:spPr>
                <a:xfrm>
                  <a:off x="5078132" y="3946805"/>
                  <a:ext cx="263721" cy="265167"/>
                </a:xfrm>
                <a:custGeom>
                  <a:rect b="b" l="l" r="r" t="t"/>
                  <a:pathLst>
                    <a:path extrusionOk="0" h="265167" w="263721">
                      <a:moveTo>
                        <a:pt x="191350" y="148472"/>
                      </a:moveTo>
                      <a:cubicBezTo>
                        <a:pt x="203511" y="161211"/>
                        <a:pt x="212197" y="171800"/>
                        <a:pt x="222372" y="180735"/>
                      </a:cubicBezTo>
                      <a:cubicBezTo>
                        <a:pt x="241482" y="197528"/>
                        <a:pt x="255215" y="210433"/>
                        <a:pt x="226260" y="234010"/>
                      </a:cubicBezTo>
                      <a:cubicBezTo>
                        <a:pt x="206489" y="250142"/>
                        <a:pt x="196562" y="252045"/>
                        <a:pt x="181506" y="232025"/>
                      </a:cubicBezTo>
                      <a:cubicBezTo>
                        <a:pt x="170917" y="217879"/>
                        <a:pt x="157846" y="205635"/>
                        <a:pt x="141880" y="188097"/>
                      </a:cubicBezTo>
                      <a:cubicBezTo>
                        <a:pt x="130464" y="208862"/>
                        <a:pt x="120867" y="224662"/>
                        <a:pt x="113008" y="241208"/>
                      </a:cubicBezTo>
                      <a:cubicBezTo>
                        <a:pt x="104157" y="259821"/>
                        <a:pt x="97787" y="274050"/>
                        <a:pt x="71893" y="258580"/>
                      </a:cubicBezTo>
                      <a:cubicBezTo>
                        <a:pt x="49723" y="245261"/>
                        <a:pt x="35659" y="235499"/>
                        <a:pt x="56175" y="210516"/>
                      </a:cubicBezTo>
                      <a:cubicBezTo>
                        <a:pt x="60477" y="205304"/>
                        <a:pt x="62215" y="198107"/>
                        <a:pt x="66103" y="192564"/>
                      </a:cubicBezTo>
                      <a:cubicBezTo>
                        <a:pt x="90259" y="157985"/>
                        <a:pt x="64779" y="156330"/>
                        <a:pt x="40458" y="153104"/>
                      </a:cubicBezTo>
                      <a:cubicBezTo>
                        <a:pt x="20024" y="150374"/>
                        <a:pt x="-4628" y="155834"/>
                        <a:pt x="749" y="118525"/>
                      </a:cubicBezTo>
                      <a:cubicBezTo>
                        <a:pt x="4885" y="89901"/>
                        <a:pt x="14068" y="81629"/>
                        <a:pt x="42360" y="86758"/>
                      </a:cubicBezTo>
                      <a:cubicBezTo>
                        <a:pt x="90590" y="95444"/>
                        <a:pt x="92079" y="93872"/>
                        <a:pt x="84137" y="42334"/>
                      </a:cubicBezTo>
                      <a:cubicBezTo>
                        <a:pt x="80083" y="15779"/>
                        <a:pt x="84385" y="5851"/>
                        <a:pt x="114332" y="971"/>
                      </a:cubicBezTo>
                      <a:cubicBezTo>
                        <a:pt x="151642" y="-5068"/>
                        <a:pt x="147091" y="18260"/>
                        <a:pt x="149987" y="38032"/>
                      </a:cubicBezTo>
                      <a:cubicBezTo>
                        <a:pt x="157929" y="92218"/>
                        <a:pt x="159170" y="95030"/>
                        <a:pt x="204586" y="68227"/>
                      </a:cubicBezTo>
                      <a:cubicBezTo>
                        <a:pt x="237677" y="48704"/>
                        <a:pt x="248597" y="61195"/>
                        <a:pt x="260095" y="89984"/>
                      </a:cubicBezTo>
                      <a:cubicBezTo>
                        <a:pt x="265886" y="104544"/>
                        <a:pt x="265969" y="111824"/>
                        <a:pt x="251161" y="118525"/>
                      </a:cubicBezTo>
                      <a:cubicBezTo>
                        <a:pt x="232300" y="126963"/>
                        <a:pt x="214265" y="136890"/>
                        <a:pt x="191350" y="148472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1" name="Google Shape;1561;p70"/>
                <p:cNvSpPr/>
                <p:nvPr/>
              </p:nvSpPr>
              <p:spPr>
                <a:xfrm>
                  <a:off x="5409037" y="3905442"/>
                  <a:ext cx="263721" cy="265167"/>
                </a:xfrm>
                <a:custGeom>
                  <a:rect b="b" l="l" r="r" t="t"/>
                  <a:pathLst>
                    <a:path extrusionOk="0" h="265167" w="263721">
                      <a:moveTo>
                        <a:pt x="191350" y="148472"/>
                      </a:moveTo>
                      <a:cubicBezTo>
                        <a:pt x="203511" y="161211"/>
                        <a:pt x="212197" y="171800"/>
                        <a:pt x="222372" y="180735"/>
                      </a:cubicBezTo>
                      <a:cubicBezTo>
                        <a:pt x="241482" y="197528"/>
                        <a:pt x="255215" y="210433"/>
                        <a:pt x="226260" y="234010"/>
                      </a:cubicBezTo>
                      <a:cubicBezTo>
                        <a:pt x="206489" y="250142"/>
                        <a:pt x="196562" y="252045"/>
                        <a:pt x="181506" y="232025"/>
                      </a:cubicBezTo>
                      <a:cubicBezTo>
                        <a:pt x="170917" y="217879"/>
                        <a:pt x="157846" y="205635"/>
                        <a:pt x="141880" y="188097"/>
                      </a:cubicBezTo>
                      <a:cubicBezTo>
                        <a:pt x="130464" y="208862"/>
                        <a:pt x="120867" y="224662"/>
                        <a:pt x="113008" y="241208"/>
                      </a:cubicBezTo>
                      <a:cubicBezTo>
                        <a:pt x="104157" y="259821"/>
                        <a:pt x="97787" y="274050"/>
                        <a:pt x="71893" y="258580"/>
                      </a:cubicBezTo>
                      <a:cubicBezTo>
                        <a:pt x="49723" y="245261"/>
                        <a:pt x="35659" y="235499"/>
                        <a:pt x="56175" y="210516"/>
                      </a:cubicBezTo>
                      <a:cubicBezTo>
                        <a:pt x="60477" y="205304"/>
                        <a:pt x="62215" y="198107"/>
                        <a:pt x="66103" y="192564"/>
                      </a:cubicBezTo>
                      <a:cubicBezTo>
                        <a:pt x="90259" y="157985"/>
                        <a:pt x="64779" y="156330"/>
                        <a:pt x="40458" y="153104"/>
                      </a:cubicBezTo>
                      <a:cubicBezTo>
                        <a:pt x="20024" y="150374"/>
                        <a:pt x="-4628" y="155834"/>
                        <a:pt x="749" y="118525"/>
                      </a:cubicBezTo>
                      <a:cubicBezTo>
                        <a:pt x="4885" y="89901"/>
                        <a:pt x="14068" y="81629"/>
                        <a:pt x="42360" y="86758"/>
                      </a:cubicBezTo>
                      <a:cubicBezTo>
                        <a:pt x="90590" y="95444"/>
                        <a:pt x="92079" y="93872"/>
                        <a:pt x="84137" y="42334"/>
                      </a:cubicBezTo>
                      <a:cubicBezTo>
                        <a:pt x="80083" y="15779"/>
                        <a:pt x="84385" y="5851"/>
                        <a:pt x="114332" y="971"/>
                      </a:cubicBezTo>
                      <a:cubicBezTo>
                        <a:pt x="151642" y="-5068"/>
                        <a:pt x="147091" y="18260"/>
                        <a:pt x="149987" y="38032"/>
                      </a:cubicBezTo>
                      <a:cubicBezTo>
                        <a:pt x="157929" y="92218"/>
                        <a:pt x="159170" y="95030"/>
                        <a:pt x="204586" y="68227"/>
                      </a:cubicBezTo>
                      <a:cubicBezTo>
                        <a:pt x="237677" y="48704"/>
                        <a:pt x="248597" y="61195"/>
                        <a:pt x="260095" y="89984"/>
                      </a:cubicBezTo>
                      <a:cubicBezTo>
                        <a:pt x="265886" y="104544"/>
                        <a:pt x="265969" y="111824"/>
                        <a:pt x="251161" y="118525"/>
                      </a:cubicBezTo>
                      <a:cubicBezTo>
                        <a:pt x="232300" y="126963"/>
                        <a:pt x="214265" y="136890"/>
                        <a:pt x="191350" y="148472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2" name="Google Shape;1562;p70"/>
                <p:cNvSpPr/>
                <p:nvPr/>
              </p:nvSpPr>
              <p:spPr>
                <a:xfrm>
                  <a:off x="5739942" y="3847533"/>
                  <a:ext cx="263721" cy="265167"/>
                </a:xfrm>
                <a:custGeom>
                  <a:rect b="b" l="l" r="r" t="t"/>
                  <a:pathLst>
                    <a:path extrusionOk="0" h="265167" w="263721">
                      <a:moveTo>
                        <a:pt x="191350" y="148472"/>
                      </a:moveTo>
                      <a:cubicBezTo>
                        <a:pt x="203511" y="161211"/>
                        <a:pt x="212197" y="171800"/>
                        <a:pt x="222372" y="180735"/>
                      </a:cubicBezTo>
                      <a:cubicBezTo>
                        <a:pt x="241482" y="197528"/>
                        <a:pt x="255215" y="210433"/>
                        <a:pt x="226260" y="234010"/>
                      </a:cubicBezTo>
                      <a:cubicBezTo>
                        <a:pt x="206489" y="250142"/>
                        <a:pt x="196562" y="252045"/>
                        <a:pt x="181506" y="232025"/>
                      </a:cubicBezTo>
                      <a:cubicBezTo>
                        <a:pt x="170917" y="217879"/>
                        <a:pt x="157846" y="205635"/>
                        <a:pt x="141880" y="188097"/>
                      </a:cubicBezTo>
                      <a:cubicBezTo>
                        <a:pt x="130464" y="208862"/>
                        <a:pt x="120867" y="224662"/>
                        <a:pt x="113008" y="241208"/>
                      </a:cubicBezTo>
                      <a:cubicBezTo>
                        <a:pt x="104157" y="259821"/>
                        <a:pt x="97787" y="274050"/>
                        <a:pt x="71893" y="258580"/>
                      </a:cubicBezTo>
                      <a:cubicBezTo>
                        <a:pt x="49723" y="245261"/>
                        <a:pt x="35659" y="235499"/>
                        <a:pt x="56175" y="210516"/>
                      </a:cubicBezTo>
                      <a:cubicBezTo>
                        <a:pt x="60477" y="205304"/>
                        <a:pt x="62215" y="198107"/>
                        <a:pt x="66103" y="192564"/>
                      </a:cubicBezTo>
                      <a:cubicBezTo>
                        <a:pt x="90259" y="157985"/>
                        <a:pt x="64779" y="156330"/>
                        <a:pt x="40458" y="153104"/>
                      </a:cubicBezTo>
                      <a:cubicBezTo>
                        <a:pt x="20024" y="150374"/>
                        <a:pt x="-4628" y="155834"/>
                        <a:pt x="749" y="118525"/>
                      </a:cubicBezTo>
                      <a:cubicBezTo>
                        <a:pt x="4885" y="89901"/>
                        <a:pt x="14068" y="81629"/>
                        <a:pt x="42360" y="86758"/>
                      </a:cubicBezTo>
                      <a:cubicBezTo>
                        <a:pt x="90590" y="95444"/>
                        <a:pt x="92079" y="93872"/>
                        <a:pt x="84137" y="42334"/>
                      </a:cubicBezTo>
                      <a:cubicBezTo>
                        <a:pt x="80083" y="15779"/>
                        <a:pt x="84385" y="5851"/>
                        <a:pt x="114332" y="971"/>
                      </a:cubicBezTo>
                      <a:cubicBezTo>
                        <a:pt x="151642" y="-5068"/>
                        <a:pt x="147091" y="18260"/>
                        <a:pt x="149987" y="38032"/>
                      </a:cubicBezTo>
                      <a:cubicBezTo>
                        <a:pt x="157929" y="92218"/>
                        <a:pt x="159170" y="95030"/>
                        <a:pt x="204586" y="68227"/>
                      </a:cubicBezTo>
                      <a:cubicBezTo>
                        <a:pt x="237677" y="48704"/>
                        <a:pt x="248597" y="61195"/>
                        <a:pt x="260095" y="89984"/>
                      </a:cubicBezTo>
                      <a:cubicBezTo>
                        <a:pt x="265886" y="104544"/>
                        <a:pt x="265969" y="111824"/>
                        <a:pt x="251161" y="118525"/>
                      </a:cubicBezTo>
                      <a:cubicBezTo>
                        <a:pt x="232300" y="126963"/>
                        <a:pt x="214265" y="136890"/>
                        <a:pt x="191350" y="148472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3" name="Google Shape;1563;p70"/>
                <p:cNvSpPr/>
                <p:nvPr/>
              </p:nvSpPr>
              <p:spPr>
                <a:xfrm>
                  <a:off x="5152586" y="4467980"/>
                  <a:ext cx="263721" cy="265167"/>
                </a:xfrm>
                <a:custGeom>
                  <a:rect b="b" l="l" r="r" t="t"/>
                  <a:pathLst>
                    <a:path extrusionOk="0" h="265167" w="263721">
                      <a:moveTo>
                        <a:pt x="191350" y="148471"/>
                      </a:moveTo>
                      <a:cubicBezTo>
                        <a:pt x="203511" y="161211"/>
                        <a:pt x="212197" y="171800"/>
                        <a:pt x="222372" y="180735"/>
                      </a:cubicBezTo>
                      <a:cubicBezTo>
                        <a:pt x="241482" y="197528"/>
                        <a:pt x="255215" y="210434"/>
                        <a:pt x="226260" y="234010"/>
                      </a:cubicBezTo>
                      <a:cubicBezTo>
                        <a:pt x="206489" y="250142"/>
                        <a:pt x="196562" y="252045"/>
                        <a:pt x="181506" y="232025"/>
                      </a:cubicBezTo>
                      <a:cubicBezTo>
                        <a:pt x="170917" y="217879"/>
                        <a:pt x="157846" y="205635"/>
                        <a:pt x="141880" y="188097"/>
                      </a:cubicBezTo>
                      <a:cubicBezTo>
                        <a:pt x="130464" y="208862"/>
                        <a:pt x="120867" y="224662"/>
                        <a:pt x="113008" y="241207"/>
                      </a:cubicBezTo>
                      <a:cubicBezTo>
                        <a:pt x="104157" y="259821"/>
                        <a:pt x="97787" y="274049"/>
                        <a:pt x="71893" y="258580"/>
                      </a:cubicBezTo>
                      <a:cubicBezTo>
                        <a:pt x="49723" y="245261"/>
                        <a:pt x="35659" y="235499"/>
                        <a:pt x="56175" y="210516"/>
                      </a:cubicBezTo>
                      <a:cubicBezTo>
                        <a:pt x="60477" y="205304"/>
                        <a:pt x="62215" y="198107"/>
                        <a:pt x="66103" y="192564"/>
                      </a:cubicBezTo>
                      <a:cubicBezTo>
                        <a:pt x="90259" y="157985"/>
                        <a:pt x="64779" y="156330"/>
                        <a:pt x="40458" y="153104"/>
                      </a:cubicBezTo>
                      <a:cubicBezTo>
                        <a:pt x="20024" y="150374"/>
                        <a:pt x="-4628" y="155834"/>
                        <a:pt x="749" y="118524"/>
                      </a:cubicBezTo>
                      <a:cubicBezTo>
                        <a:pt x="4885" y="89901"/>
                        <a:pt x="14068" y="81629"/>
                        <a:pt x="42360" y="86758"/>
                      </a:cubicBezTo>
                      <a:cubicBezTo>
                        <a:pt x="90590" y="95444"/>
                        <a:pt x="92079" y="93872"/>
                        <a:pt x="84137" y="42334"/>
                      </a:cubicBezTo>
                      <a:cubicBezTo>
                        <a:pt x="80083" y="15779"/>
                        <a:pt x="84385" y="5851"/>
                        <a:pt x="114332" y="971"/>
                      </a:cubicBezTo>
                      <a:cubicBezTo>
                        <a:pt x="151642" y="-5069"/>
                        <a:pt x="147091" y="18260"/>
                        <a:pt x="149987" y="38032"/>
                      </a:cubicBezTo>
                      <a:cubicBezTo>
                        <a:pt x="157929" y="92217"/>
                        <a:pt x="159170" y="95030"/>
                        <a:pt x="204586" y="68227"/>
                      </a:cubicBezTo>
                      <a:cubicBezTo>
                        <a:pt x="237677" y="48703"/>
                        <a:pt x="248597" y="61195"/>
                        <a:pt x="260095" y="89984"/>
                      </a:cubicBezTo>
                      <a:cubicBezTo>
                        <a:pt x="265886" y="104544"/>
                        <a:pt x="265969" y="111824"/>
                        <a:pt x="251161" y="118524"/>
                      </a:cubicBezTo>
                      <a:cubicBezTo>
                        <a:pt x="232300" y="126963"/>
                        <a:pt x="214265" y="136890"/>
                        <a:pt x="191350" y="148471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4" name="Google Shape;1564;p70"/>
                <p:cNvSpPr/>
                <p:nvPr/>
              </p:nvSpPr>
              <p:spPr>
                <a:xfrm>
                  <a:off x="5483490" y="4426617"/>
                  <a:ext cx="263721" cy="265167"/>
                </a:xfrm>
                <a:custGeom>
                  <a:rect b="b" l="l" r="r" t="t"/>
                  <a:pathLst>
                    <a:path extrusionOk="0" h="265167" w="263721">
                      <a:moveTo>
                        <a:pt x="191350" y="148471"/>
                      </a:moveTo>
                      <a:cubicBezTo>
                        <a:pt x="203511" y="161211"/>
                        <a:pt x="212197" y="171800"/>
                        <a:pt x="222372" y="180735"/>
                      </a:cubicBezTo>
                      <a:cubicBezTo>
                        <a:pt x="241482" y="197528"/>
                        <a:pt x="255215" y="210434"/>
                        <a:pt x="226260" y="234010"/>
                      </a:cubicBezTo>
                      <a:cubicBezTo>
                        <a:pt x="206489" y="250142"/>
                        <a:pt x="196562" y="252045"/>
                        <a:pt x="181506" y="232025"/>
                      </a:cubicBezTo>
                      <a:cubicBezTo>
                        <a:pt x="170917" y="217879"/>
                        <a:pt x="157846" y="205635"/>
                        <a:pt x="141880" y="188097"/>
                      </a:cubicBezTo>
                      <a:cubicBezTo>
                        <a:pt x="130464" y="208862"/>
                        <a:pt x="120867" y="224662"/>
                        <a:pt x="113008" y="241207"/>
                      </a:cubicBezTo>
                      <a:cubicBezTo>
                        <a:pt x="104157" y="259821"/>
                        <a:pt x="97787" y="274049"/>
                        <a:pt x="71893" y="258580"/>
                      </a:cubicBezTo>
                      <a:cubicBezTo>
                        <a:pt x="49723" y="245261"/>
                        <a:pt x="35659" y="235499"/>
                        <a:pt x="56175" y="210516"/>
                      </a:cubicBezTo>
                      <a:cubicBezTo>
                        <a:pt x="60477" y="205304"/>
                        <a:pt x="62215" y="198107"/>
                        <a:pt x="66103" y="192564"/>
                      </a:cubicBezTo>
                      <a:cubicBezTo>
                        <a:pt x="90259" y="157985"/>
                        <a:pt x="64779" y="156330"/>
                        <a:pt x="40458" y="153104"/>
                      </a:cubicBezTo>
                      <a:cubicBezTo>
                        <a:pt x="20024" y="150374"/>
                        <a:pt x="-4628" y="155834"/>
                        <a:pt x="749" y="118524"/>
                      </a:cubicBezTo>
                      <a:cubicBezTo>
                        <a:pt x="4885" y="89901"/>
                        <a:pt x="14068" y="81629"/>
                        <a:pt x="42360" y="86758"/>
                      </a:cubicBezTo>
                      <a:cubicBezTo>
                        <a:pt x="90590" y="95444"/>
                        <a:pt x="92079" y="93872"/>
                        <a:pt x="84137" y="42334"/>
                      </a:cubicBezTo>
                      <a:cubicBezTo>
                        <a:pt x="80083" y="15779"/>
                        <a:pt x="84385" y="5851"/>
                        <a:pt x="114332" y="971"/>
                      </a:cubicBezTo>
                      <a:cubicBezTo>
                        <a:pt x="151642" y="-5069"/>
                        <a:pt x="147091" y="18260"/>
                        <a:pt x="149987" y="38032"/>
                      </a:cubicBezTo>
                      <a:cubicBezTo>
                        <a:pt x="157929" y="92217"/>
                        <a:pt x="159170" y="95030"/>
                        <a:pt x="204586" y="68227"/>
                      </a:cubicBezTo>
                      <a:cubicBezTo>
                        <a:pt x="237677" y="48703"/>
                        <a:pt x="248597" y="61195"/>
                        <a:pt x="260095" y="89984"/>
                      </a:cubicBezTo>
                      <a:cubicBezTo>
                        <a:pt x="265886" y="104544"/>
                        <a:pt x="265969" y="111824"/>
                        <a:pt x="251161" y="118524"/>
                      </a:cubicBezTo>
                      <a:cubicBezTo>
                        <a:pt x="232300" y="126963"/>
                        <a:pt x="214265" y="136890"/>
                        <a:pt x="191350" y="148471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5" name="Google Shape;1565;p70"/>
                <p:cNvSpPr/>
                <p:nvPr/>
              </p:nvSpPr>
              <p:spPr>
                <a:xfrm>
                  <a:off x="5814395" y="4368708"/>
                  <a:ext cx="263721" cy="265167"/>
                </a:xfrm>
                <a:custGeom>
                  <a:rect b="b" l="l" r="r" t="t"/>
                  <a:pathLst>
                    <a:path extrusionOk="0" h="265167" w="263721">
                      <a:moveTo>
                        <a:pt x="191350" y="148471"/>
                      </a:moveTo>
                      <a:cubicBezTo>
                        <a:pt x="203511" y="161211"/>
                        <a:pt x="212197" y="171800"/>
                        <a:pt x="222372" y="180735"/>
                      </a:cubicBezTo>
                      <a:cubicBezTo>
                        <a:pt x="241482" y="197528"/>
                        <a:pt x="255215" y="210434"/>
                        <a:pt x="226260" y="234010"/>
                      </a:cubicBezTo>
                      <a:cubicBezTo>
                        <a:pt x="206489" y="250142"/>
                        <a:pt x="196562" y="252045"/>
                        <a:pt x="181506" y="232025"/>
                      </a:cubicBezTo>
                      <a:cubicBezTo>
                        <a:pt x="170917" y="217879"/>
                        <a:pt x="157846" y="205635"/>
                        <a:pt x="141880" y="188097"/>
                      </a:cubicBezTo>
                      <a:cubicBezTo>
                        <a:pt x="130464" y="208862"/>
                        <a:pt x="120867" y="224662"/>
                        <a:pt x="113008" y="241207"/>
                      </a:cubicBezTo>
                      <a:cubicBezTo>
                        <a:pt x="104157" y="259821"/>
                        <a:pt x="97787" y="274049"/>
                        <a:pt x="71893" y="258580"/>
                      </a:cubicBezTo>
                      <a:cubicBezTo>
                        <a:pt x="49723" y="245261"/>
                        <a:pt x="35659" y="235499"/>
                        <a:pt x="56175" y="210516"/>
                      </a:cubicBezTo>
                      <a:cubicBezTo>
                        <a:pt x="60477" y="205304"/>
                        <a:pt x="62215" y="198107"/>
                        <a:pt x="66103" y="192564"/>
                      </a:cubicBezTo>
                      <a:cubicBezTo>
                        <a:pt x="90259" y="157985"/>
                        <a:pt x="64779" y="156330"/>
                        <a:pt x="40458" y="153104"/>
                      </a:cubicBezTo>
                      <a:cubicBezTo>
                        <a:pt x="20024" y="150374"/>
                        <a:pt x="-4628" y="155834"/>
                        <a:pt x="749" y="118524"/>
                      </a:cubicBezTo>
                      <a:cubicBezTo>
                        <a:pt x="4885" y="89901"/>
                        <a:pt x="14068" y="81629"/>
                        <a:pt x="42360" y="86758"/>
                      </a:cubicBezTo>
                      <a:cubicBezTo>
                        <a:pt x="90590" y="95444"/>
                        <a:pt x="92079" y="93872"/>
                        <a:pt x="84137" y="42334"/>
                      </a:cubicBezTo>
                      <a:cubicBezTo>
                        <a:pt x="80083" y="15779"/>
                        <a:pt x="84385" y="5851"/>
                        <a:pt x="114332" y="971"/>
                      </a:cubicBezTo>
                      <a:cubicBezTo>
                        <a:pt x="151642" y="-5069"/>
                        <a:pt x="147091" y="18260"/>
                        <a:pt x="149987" y="38032"/>
                      </a:cubicBezTo>
                      <a:cubicBezTo>
                        <a:pt x="157929" y="92217"/>
                        <a:pt x="159170" y="95030"/>
                        <a:pt x="204586" y="68227"/>
                      </a:cubicBezTo>
                      <a:cubicBezTo>
                        <a:pt x="237677" y="48703"/>
                        <a:pt x="248597" y="61195"/>
                        <a:pt x="260095" y="89984"/>
                      </a:cubicBezTo>
                      <a:cubicBezTo>
                        <a:pt x="265886" y="104544"/>
                        <a:pt x="265969" y="111824"/>
                        <a:pt x="251161" y="118524"/>
                      </a:cubicBezTo>
                      <a:cubicBezTo>
                        <a:pt x="232300" y="126963"/>
                        <a:pt x="214265" y="136890"/>
                        <a:pt x="191350" y="148471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6" name="Google Shape;1566;p70"/>
                <p:cNvSpPr/>
                <p:nvPr/>
              </p:nvSpPr>
              <p:spPr>
                <a:xfrm rot="-509955">
                  <a:off x="5831973" y="4917921"/>
                  <a:ext cx="639167" cy="285359"/>
                </a:xfrm>
                <a:custGeom>
                  <a:rect b="b" l="l" r="r" t="t"/>
                  <a:pathLst>
                    <a:path extrusionOk="0" h="418803" w="938064">
                      <a:moveTo>
                        <a:pt x="226442" y="148456"/>
                      </a:moveTo>
                      <a:cubicBezTo>
                        <a:pt x="214238" y="148456"/>
                        <a:pt x="204750" y="152028"/>
                        <a:pt x="197979" y="159172"/>
                      </a:cubicBezTo>
                      <a:cubicBezTo>
                        <a:pt x="191207" y="166316"/>
                        <a:pt x="187821" y="176362"/>
                        <a:pt x="187821" y="189310"/>
                      </a:cubicBezTo>
                      <a:lnTo>
                        <a:pt x="187821" y="227707"/>
                      </a:lnTo>
                      <a:cubicBezTo>
                        <a:pt x="187821" y="240804"/>
                        <a:pt x="191170" y="250962"/>
                        <a:pt x="197867" y="258180"/>
                      </a:cubicBezTo>
                      <a:cubicBezTo>
                        <a:pt x="204564" y="265398"/>
                        <a:pt x="214089" y="269007"/>
                        <a:pt x="226442" y="269007"/>
                      </a:cubicBezTo>
                      <a:cubicBezTo>
                        <a:pt x="238795" y="269007"/>
                        <a:pt x="248394" y="265398"/>
                        <a:pt x="255240" y="258180"/>
                      </a:cubicBezTo>
                      <a:cubicBezTo>
                        <a:pt x="262086" y="250962"/>
                        <a:pt x="265509" y="240804"/>
                        <a:pt x="265509" y="227707"/>
                      </a:cubicBezTo>
                      <a:lnTo>
                        <a:pt x="265509" y="189310"/>
                      </a:lnTo>
                      <a:cubicBezTo>
                        <a:pt x="265509" y="176362"/>
                        <a:pt x="262086" y="166316"/>
                        <a:pt x="255240" y="159172"/>
                      </a:cubicBezTo>
                      <a:cubicBezTo>
                        <a:pt x="248394" y="152028"/>
                        <a:pt x="238795" y="148456"/>
                        <a:pt x="226442" y="148456"/>
                      </a:cubicBezTo>
                      <a:close/>
                      <a:moveTo>
                        <a:pt x="471636" y="146224"/>
                      </a:moveTo>
                      <a:cubicBezTo>
                        <a:pt x="460177" y="146224"/>
                        <a:pt x="451284" y="150131"/>
                        <a:pt x="444959" y="157944"/>
                      </a:cubicBezTo>
                      <a:cubicBezTo>
                        <a:pt x="438634" y="165758"/>
                        <a:pt x="435471" y="176734"/>
                        <a:pt x="435471" y="190872"/>
                      </a:cubicBezTo>
                      <a:lnTo>
                        <a:pt x="435471" y="227707"/>
                      </a:lnTo>
                      <a:cubicBezTo>
                        <a:pt x="435471" y="241548"/>
                        <a:pt x="438634" y="252264"/>
                        <a:pt x="444959" y="259854"/>
                      </a:cubicBezTo>
                      <a:cubicBezTo>
                        <a:pt x="451284" y="267445"/>
                        <a:pt x="460177" y="271240"/>
                        <a:pt x="471636" y="271240"/>
                      </a:cubicBezTo>
                      <a:cubicBezTo>
                        <a:pt x="478929" y="271240"/>
                        <a:pt x="485143" y="269826"/>
                        <a:pt x="490277" y="266998"/>
                      </a:cubicBezTo>
                      <a:cubicBezTo>
                        <a:pt x="495412" y="264170"/>
                        <a:pt x="499318" y="260078"/>
                        <a:pt x="501997" y="254720"/>
                      </a:cubicBezTo>
                      <a:cubicBezTo>
                        <a:pt x="504676" y="249362"/>
                        <a:pt x="506016" y="242888"/>
                        <a:pt x="506016" y="235298"/>
                      </a:cubicBezTo>
                      <a:lnTo>
                        <a:pt x="506016" y="183282"/>
                      </a:lnTo>
                      <a:cubicBezTo>
                        <a:pt x="506016" y="175394"/>
                        <a:pt x="504676" y="168697"/>
                        <a:pt x="501997" y="163190"/>
                      </a:cubicBezTo>
                      <a:cubicBezTo>
                        <a:pt x="499318" y="157684"/>
                        <a:pt x="495412" y="153479"/>
                        <a:pt x="490277" y="150577"/>
                      </a:cubicBezTo>
                      <a:cubicBezTo>
                        <a:pt x="485143" y="147675"/>
                        <a:pt x="478929" y="146224"/>
                        <a:pt x="471636" y="146224"/>
                      </a:cubicBezTo>
                      <a:close/>
                      <a:moveTo>
                        <a:pt x="625301" y="92869"/>
                      </a:moveTo>
                      <a:lnTo>
                        <a:pt x="686470" y="92869"/>
                      </a:lnTo>
                      <a:lnTo>
                        <a:pt x="686470" y="324595"/>
                      </a:lnTo>
                      <a:lnTo>
                        <a:pt x="625301" y="324595"/>
                      </a:lnTo>
                      <a:close/>
                      <a:moveTo>
                        <a:pt x="861268" y="89521"/>
                      </a:moveTo>
                      <a:cubicBezTo>
                        <a:pt x="885676" y="89521"/>
                        <a:pt x="904577" y="97743"/>
                        <a:pt x="917972" y="114189"/>
                      </a:cubicBezTo>
                      <a:cubicBezTo>
                        <a:pt x="931366" y="130634"/>
                        <a:pt x="938064" y="153889"/>
                        <a:pt x="938064" y="183952"/>
                      </a:cubicBezTo>
                      <a:lnTo>
                        <a:pt x="938064" y="324595"/>
                      </a:lnTo>
                      <a:lnTo>
                        <a:pt x="876895" y="324595"/>
                      </a:lnTo>
                      <a:lnTo>
                        <a:pt x="876895" y="184175"/>
                      </a:lnTo>
                      <a:cubicBezTo>
                        <a:pt x="876895" y="172864"/>
                        <a:pt x="873658" y="164083"/>
                        <a:pt x="867184" y="157833"/>
                      </a:cubicBezTo>
                      <a:cubicBezTo>
                        <a:pt x="860710" y="151582"/>
                        <a:pt x="851520" y="148456"/>
                        <a:pt x="839614" y="148456"/>
                      </a:cubicBezTo>
                      <a:cubicBezTo>
                        <a:pt x="828303" y="148456"/>
                        <a:pt x="819559" y="151619"/>
                        <a:pt x="813383" y="157944"/>
                      </a:cubicBezTo>
                      <a:cubicBezTo>
                        <a:pt x="807207" y="164269"/>
                        <a:pt x="804118" y="173162"/>
                        <a:pt x="804118" y="184622"/>
                      </a:cubicBezTo>
                      <a:lnTo>
                        <a:pt x="804118" y="324595"/>
                      </a:lnTo>
                      <a:lnTo>
                        <a:pt x="742950" y="324595"/>
                      </a:lnTo>
                      <a:lnTo>
                        <a:pt x="742950" y="92869"/>
                      </a:lnTo>
                      <a:lnTo>
                        <a:pt x="804118" y="92869"/>
                      </a:lnTo>
                      <a:lnTo>
                        <a:pt x="804118" y="125489"/>
                      </a:lnTo>
                      <a:lnTo>
                        <a:pt x="810955" y="114133"/>
                      </a:lnTo>
                      <a:cubicBezTo>
                        <a:pt x="815141" y="108664"/>
                        <a:pt x="819671" y="104106"/>
                        <a:pt x="824545" y="100459"/>
                      </a:cubicBezTo>
                      <a:cubicBezTo>
                        <a:pt x="834293" y="93167"/>
                        <a:pt x="846534" y="89521"/>
                        <a:pt x="861268" y="89521"/>
                      </a:cubicBezTo>
                      <a:close/>
                      <a:moveTo>
                        <a:pt x="452214" y="89521"/>
                      </a:moveTo>
                      <a:cubicBezTo>
                        <a:pt x="464567" y="89521"/>
                        <a:pt x="475841" y="93204"/>
                        <a:pt x="486035" y="100571"/>
                      </a:cubicBezTo>
                      <a:cubicBezTo>
                        <a:pt x="491133" y="104255"/>
                        <a:pt x="495737" y="108710"/>
                        <a:pt x="499849" y="113938"/>
                      </a:cubicBezTo>
                      <a:lnTo>
                        <a:pt x="506016" y="124163"/>
                      </a:lnTo>
                      <a:lnTo>
                        <a:pt x="506016" y="92869"/>
                      </a:lnTo>
                      <a:lnTo>
                        <a:pt x="567184" y="92869"/>
                      </a:lnTo>
                      <a:lnTo>
                        <a:pt x="567184" y="317674"/>
                      </a:lnTo>
                      <a:cubicBezTo>
                        <a:pt x="567184" y="338956"/>
                        <a:pt x="563128" y="357188"/>
                        <a:pt x="555017" y="372368"/>
                      </a:cubicBezTo>
                      <a:cubicBezTo>
                        <a:pt x="546906" y="387549"/>
                        <a:pt x="535074" y="399083"/>
                        <a:pt x="519522" y="406971"/>
                      </a:cubicBezTo>
                      <a:cubicBezTo>
                        <a:pt x="503969" y="414859"/>
                        <a:pt x="485180" y="418803"/>
                        <a:pt x="463153" y="418803"/>
                      </a:cubicBezTo>
                      <a:cubicBezTo>
                        <a:pt x="444698" y="418803"/>
                        <a:pt x="428216" y="415566"/>
                        <a:pt x="413705" y="409092"/>
                      </a:cubicBezTo>
                      <a:cubicBezTo>
                        <a:pt x="399194" y="402618"/>
                        <a:pt x="387921" y="393502"/>
                        <a:pt x="379884" y="381745"/>
                      </a:cubicBezTo>
                      <a:lnTo>
                        <a:pt x="420960" y="344017"/>
                      </a:lnTo>
                      <a:cubicBezTo>
                        <a:pt x="426169" y="349672"/>
                        <a:pt x="432420" y="354025"/>
                        <a:pt x="439713" y="357076"/>
                      </a:cubicBezTo>
                      <a:cubicBezTo>
                        <a:pt x="447005" y="360127"/>
                        <a:pt x="454596" y="361653"/>
                        <a:pt x="462483" y="361653"/>
                      </a:cubicBezTo>
                      <a:cubicBezTo>
                        <a:pt x="475283" y="361653"/>
                        <a:pt x="485738" y="358155"/>
                        <a:pt x="493849" y="351160"/>
                      </a:cubicBezTo>
                      <a:cubicBezTo>
                        <a:pt x="501960" y="344165"/>
                        <a:pt x="506016" y="334492"/>
                        <a:pt x="506016" y="322139"/>
                      </a:cubicBezTo>
                      <a:lnTo>
                        <a:pt x="506016" y="294023"/>
                      </a:lnTo>
                      <a:lnTo>
                        <a:pt x="500100" y="305033"/>
                      </a:lnTo>
                      <a:cubicBezTo>
                        <a:pt x="496453" y="309926"/>
                        <a:pt x="492175" y="314102"/>
                        <a:pt x="487263" y="317562"/>
                      </a:cubicBezTo>
                      <a:cubicBezTo>
                        <a:pt x="477441" y="324483"/>
                        <a:pt x="465758" y="327943"/>
                        <a:pt x="452214" y="327943"/>
                      </a:cubicBezTo>
                      <a:cubicBezTo>
                        <a:pt x="435843" y="327943"/>
                        <a:pt x="421816" y="323999"/>
                        <a:pt x="410133" y="316111"/>
                      </a:cubicBezTo>
                      <a:cubicBezTo>
                        <a:pt x="398450" y="308223"/>
                        <a:pt x="389558" y="296801"/>
                        <a:pt x="383456" y="281844"/>
                      </a:cubicBezTo>
                      <a:cubicBezTo>
                        <a:pt x="377354" y="266886"/>
                        <a:pt x="374303" y="248841"/>
                        <a:pt x="374303" y="227707"/>
                      </a:cubicBezTo>
                      <a:lnTo>
                        <a:pt x="374303" y="190649"/>
                      </a:lnTo>
                      <a:cubicBezTo>
                        <a:pt x="374303" y="169367"/>
                        <a:pt x="377354" y="151135"/>
                        <a:pt x="383456" y="135955"/>
                      </a:cubicBezTo>
                      <a:cubicBezTo>
                        <a:pt x="389558" y="120774"/>
                        <a:pt x="398450" y="109240"/>
                        <a:pt x="410133" y="101352"/>
                      </a:cubicBezTo>
                      <a:cubicBezTo>
                        <a:pt x="421816" y="93464"/>
                        <a:pt x="435843" y="89521"/>
                        <a:pt x="452214" y="89521"/>
                      </a:cubicBezTo>
                      <a:close/>
                      <a:moveTo>
                        <a:pt x="226665" y="89521"/>
                      </a:moveTo>
                      <a:cubicBezTo>
                        <a:pt x="247799" y="89521"/>
                        <a:pt x="265844" y="93427"/>
                        <a:pt x="280801" y="101241"/>
                      </a:cubicBezTo>
                      <a:cubicBezTo>
                        <a:pt x="295759" y="109054"/>
                        <a:pt x="307144" y="120440"/>
                        <a:pt x="314958" y="135397"/>
                      </a:cubicBezTo>
                      <a:cubicBezTo>
                        <a:pt x="322771" y="150354"/>
                        <a:pt x="326678" y="168325"/>
                        <a:pt x="326678" y="189310"/>
                      </a:cubicBezTo>
                      <a:lnTo>
                        <a:pt x="326678" y="227707"/>
                      </a:lnTo>
                      <a:cubicBezTo>
                        <a:pt x="326678" y="248841"/>
                        <a:pt x="322771" y="266886"/>
                        <a:pt x="314958" y="281844"/>
                      </a:cubicBezTo>
                      <a:cubicBezTo>
                        <a:pt x="307144" y="296801"/>
                        <a:pt x="295759" y="308223"/>
                        <a:pt x="280801" y="316111"/>
                      </a:cubicBezTo>
                      <a:cubicBezTo>
                        <a:pt x="265844" y="323999"/>
                        <a:pt x="247799" y="327943"/>
                        <a:pt x="226665" y="327943"/>
                      </a:cubicBezTo>
                      <a:cubicBezTo>
                        <a:pt x="205532" y="327943"/>
                        <a:pt x="187486" y="323999"/>
                        <a:pt x="172529" y="316111"/>
                      </a:cubicBezTo>
                      <a:cubicBezTo>
                        <a:pt x="157572" y="308223"/>
                        <a:pt x="146186" y="296727"/>
                        <a:pt x="138373" y="281620"/>
                      </a:cubicBezTo>
                      <a:cubicBezTo>
                        <a:pt x="130560" y="266514"/>
                        <a:pt x="126653" y="248320"/>
                        <a:pt x="126653" y="227038"/>
                      </a:cubicBezTo>
                      <a:lnTo>
                        <a:pt x="126653" y="189310"/>
                      </a:lnTo>
                      <a:cubicBezTo>
                        <a:pt x="126653" y="168325"/>
                        <a:pt x="130560" y="150354"/>
                        <a:pt x="138373" y="135397"/>
                      </a:cubicBezTo>
                      <a:cubicBezTo>
                        <a:pt x="146186" y="120440"/>
                        <a:pt x="157572" y="109054"/>
                        <a:pt x="172529" y="101241"/>
                      </a:cubicBezTo>
                      <a:cubicBezTo>
                        <a:pt x="187486" y="93427"/>
                        <a:pt x="205532" y="89521"/>
                        <a:pt x="226665" y="89521"/>
                      </a:cubicBezTo>
                      <a:close/>
                      <a:moveTo>
                        <a:pt x="625301" y="0"/>
                      </a:moveTo>
                      <a:lnTo>
                        <a:pt x="686470" y="0"/>
                      </a:lnTo>
                      <a:lnTo>
                        <a:pt x="686470" y="61169"/>
                      </a:lnTo>
                      <a:lnTo>
                        <a:pt x="625301" y="61169"/>
                      </a:lnTo>
                      <a:close/>
                      <a:moveTo>
                        <a:pt x="0" y="0"/>
                      </a:moveTo>
                      <a:lnTo>
                        <a:pt x="61168" y="0"/>
                      </a:lnTo>
                      <a:lnTo>
                        <a:pt x="61168" y="248022"/>
                      </a:lnTo>
                      <a:cubicBezTo>
                        <a:pt x="61168" y="253678"/>
                        <a:pt x="62768" y="258031"/>
                        <a:pt x="65968" y="261082"/>
                      </a:cubicBezTo>
                      <a:cubicBezTo>
                        <a:pt x="69168" y="264133"/>
                        <a:pt x="73744" y="265659"/>
                        <a:pt x="79698" y="265659"/>
                      </a:cubicBezTo>
                      <a:lnTo>
                        <a:pt x="89967" y="265659"/>
                      </a:lnTo>
                      <a:lnTo>
                        <a:pt x="89967" y="324595"/>
                      </a:lnTo>
                      <a:lnTo>
                        <a:pt x="58713" y="324595"/>
                      </a:lnTo>
                      <a:cubicBezTo>
                        <a:pt x="40109" y="324595"/>
                        <a:pt x="25673" y="319237"/>
                        <a:pt x="15404" y="308521"/>
                      </a:cubicBezTo>
                      <a:cubicBezTo>
                        <a:pt x="5135" y="297806"/>
                        <a:pt x="0" y="282699"/>
                        <a:pt x="0" y="26320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3600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567" name="Google Shape;1567;p70"/>
            <p:cNvGrpSpPr/>
            <p:nvPr/>
          </p:nvGrpSpPr>
          <p:grpSpPr>
            <a:xfrm>
              <a:off x="7138311" y="947040"/>
              <a:ext cx="1900286" cy="1866244"/>
              <a:chOff x="1619672" y="1450893"/>
              <a:chExt cx="931911" cy="915215"/>
            </a:xfrm>
          </p:grpSpPr>
          <p:grpSp>
            <p:nvGrpSpPr>
              <p:cNvPr id="1568" name="Google Shape;1568;p70"/>
              <p:cNvGrpSpPr/>
              <p:nvPr/>
            </p:nvGrpSpPr>
            <p:grpSpPr>
              <a:xfrm>
                <a:off x="1619672" y="1450893"/>
                <a:ext cx="931911" cy="803372"/>
                <a:chOff x="2731306" y="5021709"/>
                <a:chExt cx="1863824" cy="1606745"/>
              </a:xfrm>
            </p:grpSpPr>
            <p:sp>
              <p:nvSpPr>
                <p:cNvPr id="1569" name="Google Shape;1569;p70"/>
                <p:cNvSpPr/>
                <p:nvPr/>
              </p:nvSpPr>
              <p:spPr>
                <a:xfrm>
                  <a:off x="2843808" y="5156793"/>
                  <a:ext cx="1638820" cy="1412776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0" name="Google Shape;1570;p70"/>
                <p:cNvSpPr/>
                <p:nvPr/>
              </p:nvSpPr>
              <p:spPr>
                <a:xfrm>
                  <a:off x="2731306" y="5021709"/>
                  <a:ext cx="1863824" cy="1606745"/>
                </a:xfrm>
                <a:prstGeom prst="triangle">
                  <a:avLst>
                    <a:gd fmla="val 50000" name="adj"/>
                  </a:avLst>
                </a:prstGeom>
                <a:noFill/>
                <a:ln cap="flat" cmpd="sng" w="31750">
                  <a:solidFill>
                    <a:schemeClr val="accent4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71" name="Google Shape;1571;p70"/>
              <p:cNvSpPr txBox="1"/>
              <p:nvPr/>
            </p:nvSpPr>
            <p:spPr>
              <a:xfrm>
                <a:off x="1840076" y="1491605"/>
                <a:ext cx="510152" cy="874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48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!</a:t>
                </a:r>
                <a:endParaRPr b="1" sz="4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72" name="Google Shape;1572;p70"/>
          <p:cNvSpPr/>
          <p:nvPr/>
        </p:nvSpPr>
        <p:spPr>
          <a:xfrm>
            <a:off x="404828" y="5686209"/>
            <a:ext cx="4431324" cy="44887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3" name="Google Shape;1573;p70"/>
          <p:cNvGrpSpPr/>
          <p:nvPr/>
        </p:nvGrpSpPr>
        <p:grpSpPr>
          <a:xfrm>
            <a:off x="576365" y="2377923"/>
            <a:ext cx="4354942" cy="3514972"/>
            <a:chOff x="2444748" y="555045"/>
            <a:chExt cx="7282048" cy="5727454"/>
          </a:xfrm>
        </p:grpSpPr>
        <p:sp>
          <p:nvSpPr>
            <p:cNvPr id="1574" name="Google Shape;1574;p70"/>
            <p:cNvSpPr/>
            <p:nvPr/>
          </p:nvSpPr>
          <p:spPr>
            <a:xfrm>
              <a:off x="4964693" y="5443837"/>
              <a:ext cx="2168250" cy="818208"/>
            </a:xfrm>
            <a:custGeom>
              <a:rect b="b" l="l" r="r" t="t"/>
              <a:pathLst>
                <a:path extrusionOk="0" h="818207" w="216825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70"/>
            <p:cNvSpPr/>
            <p:nvPr/>
          </p:nvSpPr>
          <p:spPr>
            <a:xfrm>
              <a:off x="2444748" y="555045"/>
              <a:ext cx="7282048" cy="4950157"/>
            </a:xfrm>
            <a:custGeom>
              <a:rect b="b" l="l" r="r" t="t"/>
              <a:pathLst>
                <a:path extrusionOk="0" h="4950157" w="7282048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70"/>
            <p:cNvSpPr/>
            <p:nvPr/>
          </p:nvSpPr>
          <p:spPr>
            <a:xfrm>
              <a:off x="8706599" y="5435655"/>
              <a:ext cx="490925" cy="81821"/>
            </a:xfrm>
            <a:custGeom>
              <a:rect b="b" l="l" r="r" t="t"/>
              <a:pathLst>
                <a:path extrusionOk="0" h="81820" w="490924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70"/>
            <p:cNvSpPr/>
            <p:nvPr/>
          </p:nvSpPr>
          <p:spPr>
            <a:xfrm>
              <a:off x="2481568" y="595956"/>
              <a:ext cx="7200228" cy="4336501"/>
            </a:xfrm>
            <a:custGeom>
              <a:rect b="b" l="l" r="r" t="t"/>
              <a:pathLst>
                <a:path extrusionOk="0" h="4336501" w="7200227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70"/>
            <p:cNvSpPr/>
            <p:nvPr/>
          </p:nvSpPr>
          <p:spPr>
            <a:xfrm>
              <a:off x="4968919" y="6159768"/>
              <a:ext cx="2168250" cy="122731"/>
            </a:xfrm>
            <a:custGeom>
              <a:rect b="b" l="l" r="r" t="t"/>
              <a:pathLst>
                <a:path extrusionOk="0" h="122731" w="216825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70"/>
            <p:cNvSpPr/>
            <p:nvPr/>
          </p:nvSpPr>
          <p:spPr>
            <a:xfrm>
              <a:off x="2481568" y="4903820"/>
              <a:ext cx="7200228" cy="572745"/>
            </a:xfrm>
            <a:custGeom>
              <a:rect b="b" l="l" r="r" t="t"/>
              <a:pathLst>
                <a:path extrusionOk="0" h="572745" w="7200227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70"/>
            <p:cNvSpPr/>
            <p:nvPr/>
          </p:nvSpPr>
          <p:spPr>
            <a:xfrm>
              <a:off x="2747714" y="910966"/>
              <a:ext cx="6676116" cy="3763756"/>
            </a:xfrm>
            <a:custGeom>
              <a:rect b="b" l="l" r="r" t="t"/>
              <a:pathLst>
                <a:path extrusionOk="0" h="3763755" w="6586571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70"/>
            <p:cNvSpPr/>
            <p:nvPr/>
          </p:nvSpPr>
          <p:spPr>
            <a:xfrm>
              <a:off x="5654591" y="939518"/>
              <a:ext cx="3769239" cy="3736342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2" name="Google Shape;1582;p70"/>
          <p:cNvGrpSpPr/>
          <p:nvPr/>
        </p:nvGrpSpPr>
        <p:grpSpPr>
          <a:xfrm>
            <a:off x="5415110" y="2315709"/>
            <a:ext cx="1793048" cy="3578609"/>
            <a:chOff x="8767903" y="321074"/>
            <a:chExt cx="1576880" cy="3147176"/>
          </a:xfrm>
        </p:grpSpPr>
        <p:sp>
          <p:nvSpPr>
            <p:cNvPr id="1583" name="Google Shape;1583;p70"/>
            <p:cNvSpPr/>
            <p:nvPr/>
          </p:nvSpPr>
          <p:spPr>
            <a:xfrm>
              <a:off x="8770344" y="321074"/>
              <a:ext cx="1572693" cy="3147176"/>
            </a:xfrm>
            <a:custGeom>
              <a:rect b="b" l="l" r="r" t="t"/>
              <a:pathLst>
                <a:path extrusionOk="0" h="6858875" w="3387838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70"/>
            <p:cNvSpPr/>
            <p:nvPr/>
          </p:nvSpPr>
          <p:spPr>
            <a:xfrm>
              <a:off x="8791415" y="337581"/>
              <a:ext cx="1530550" cy="3114132"/>
            </a:xfrm>
            <a:custGeom>
              <a:rect b="b" l="l" r="r" t="t"/>
              <a:pathLst>
                <a:path extrusionOk="0" h="6786860" w="3305986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70"/>
            <p:cNvSpPr/>
            <p:nvPr/>
          </p:nvSpPr>
          <p:spPr>
            <a:xfrm>
              <a:off x="8828208" y="391212"/>
              <a:ext cx="1456965" cy="3006900"/>
            </a:xfrm>
            <a:custGeom>
              <a:rect b="b" l="l" r="r" t="t"/>
              <a:pathLst>
                <a:path extrusionOk="0" h="6553162" w="3006269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rgbClr val="C2E7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70"/>
            <p:cNvSpPr/>
            <p:nvPr/>
          </p:nvSpPr>
          <p:spPr>
            <a:xfrm>
              <a:off x="8768181" y="768762"/>
              <a:ext cx="11004" cy="107231"/>
            </a:xfrm>
            <a:custGeom>
              <a:rect b="b" l="l" r="r" t="t"/>
              <a:pathLst>
                <a:path extrusionOk="0" h="233697" w="23982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70"/>
            <p:cNvSpPr/>
            <p:nvPr/>
          </p:nvSpPr>
          <p:spPr>
            <a:xfrm>
              <a:off x="8768181" y="998836"/>
              <a:ext cx="15362" cy="213875"/>
            </a:xfrm>
            <a:custGeom>
              <a:rect b="b" l="l" r="r" t="t"/>
              <a:pathLst>
                <a:path extrusionOk="0" h="466115" w="33481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70"/>
            <p:cNvSpPr/>
            <p:nvPr/>
          </p:nvSpPr>
          <p:spPr>
            <a:xfrm>
              <a:off x="8768212" y="1014199"/>
              <a:ext cx="8686" cy="179100"/>
            </a:xfrm>
            <a:custGeom>
              <a:rect b="b" l="l" r="r" t="t"/>
              <a:pathLst>
                <a:path extrusionOk="0" h="390326" w="18930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70"/>
            <p:cNvSpPr/>
            <p:nvPr/>
          </p:nvSpPr>
          <p:spPr>
            <a:xfrm>
              <a:off x="8767903" y="1284426"/>
              <a:ext cx="15362" cy="213875"/>
            </a:xfrm>
            <a:custGeom>
              <a:rect b="b" l="l" r="r" t="t"/>
              <a:pathLst>
                <a:path extrusionOk="0" h="466114" w="33481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70"/>
            <p:cNvSpPr/>
            <p:nvPr/>
          </p:nvSpPr>
          <p:spPr>
            <a:xfrm>
              <a:off x="8767903" y="1299789"/>
              <a:ext cx="8686" cy="179100"/>
            </a:xfrm>
            <a:custGeom>
              <a:rect b="b" l="l" r="r" t="t"/>
              <a:pathLst>
                <a:path extrusionOk="0" h="390326" w="18930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70"/>
            <p:cNvSpPr/>
            <p:nvPr/>
          </p:nvSpPr>
          <p:spPr>
            <a:xfrm>
              <a:off x="10329421" y="1070581"/>
              <a:ext cx="15362" cy="346145"/>
            </a:xfrm>
            <a:custGeom>
              <a:rect b="b" l="l" r="r" t="t"/>
              <a:pathLst>
                <a:path extrusionOk="0" h="754380" w="33481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70"/>
            <p:cNvSpPr/>
            <p:nvPr/>
          </p:nvSpPr>
          <p:spPr>
            <a:xfrm>
              <a:off x="10336097" y="1095464"/>
              <a:ext cx="8686" cy="289856"/>
            </a:xfrm>
            <a:custGeom>
              <a:rect b="b" l="l" r="r" t="t"/>
              <a:pathLst>
                <a:path extrusionOk="0" h="631704" w="18930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70"/>
            <p:cNvSpPr/>
            <p:nvPr/>
          </p:nvSpPr>
          <p:spPr>
            <a:xfrm>
              <a:off x="10332357" y="1794710"/>
              <a:ext cx="12426" cy="237214"/>
            </a:xfrm>
            <a:custGeom>
              <a:rect b="b" l="l" r="r" t="t"/>
              <a:pathLst>
                <a:path extrusionOk="0" h="516977" w="27081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70"/>
            <p:cNvSpPr/>
            <p:nvPr/>
          </p:nvSpPr>
          <p:spPr>
            <a:xfrm>
              <a:off x="10337736" y="1811742"/>
              <a:ext cx="7047" cy="198636"/>
            </a:xfrm>
            <a:custGeom>
              <a:rect b="b" l="l" r="r" t="t"/>
              <a:pathLst>
                <a:path extrusionOk="0" h="432902" w="15359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70"/>
            <p:cNvSpPr/>
            <p:nvPr/>
          </p:nvSpPr>
          <p:spPr>
            <a:xfrm>
              <a:off x="9814828" y="385879"/>
              <a:ext cx="73152" cy="73152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70"/>
            <p:cNvSpPr/>
            <p:nvPr/>
          </p:nvSpPr>
          <p:spPr>
            <a:xfrm>
              <a:off x="9819400" y="390451"/>
              <a:ext cx="64008" cy="64008"/>
            </a:xfrm>
            <a:prstGeom prst="ellipse">
              <a:avLst/>
            </a:prstGeom>
            <a:solidFill>
              <a:srgbClr val="0708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70"/>
            <p:cNvSpPr/>
            <p:nvPr/>
          </p:nvSpPr>
          <p:spPr>
            <a:xfrm>
              <a:off x="9835585" y="406636"/>
              <a:ext cx="31638" cy="3163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70"/>
            <p:cNvSpPr/>
            <p:nvPr/>
          </p:nvSpPr>
          <p:spPr>
            <a:xfrm>
              <a:off x="9843013" y="414064"/>
              <a:ext cx="16783" cy="16783"/>
            </a:xfrm>
            <a:prstGeom prst="ellipse">
              <a:avLst/>
            </a:prstGeom>
            <a:solidFill>
              <a:srgbClr val="0814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70"/>
            <p:cNvSpPr/>
            <p:nvPr/>
          </p:nvSpPr>
          <p:spPr>
            <a:xfrm flipH="1">
              <a:off x="8769273" y="781546"/>
              <a:ext cx="5842" cy="81663"/>
            </a:xfrm>
            <a:custGeom>
              <a:rect b="b" l="l" r="r" t="t"/>
              <a:pathLst>
                <a:path extrusionOk="0" h="390326" w="18930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71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/>
              <a:t>Fully Editable Icon Sets: A</a:t>
            </a:r>
            <a:endParaRPr/>
          </a:p>
        </p:txBody>
      </p:sp>
      <p:sp>
        <p:nvSpPr>
          <p:cNvPr id="1605" name="Google Shape;1605;p71"/>
          <p:cNvSpPr/>
          <p:nvPr/>
        </p:nvSpPr>
        <p:spPr>
          <a:xfrm>
            <a:off x="6112070" y="1492152"/>
            <a:ext cx="523149" cy="524695"/>
          </a:xfrm>
          <a:custGeom>
            <a:rect b="b" l="l" r="r" t="t"/>
            <a:pathLst>
              <a:path extrusionOk="0" h="3249575" w="3240001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Google Shape;1606;p71"/>
          <p:cNvSpPr/>
          <p:nvPr/>
        </p:nvSpPr>
        <p:spPr>
          <a:xfrm>
            <a:off x="5273316" y="1562686"/>
            <a:ext cx="523147" cy="383626"/>
          </a:xfrm>
          <a:custGeom>
            <a:rect b="b" l="l" r="r" t="t"/>
            <a:pathLst>
              <a:path extrusionOk="0" h="2375905" w="3240001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71"/>
          <p:cNvSpPr/>
          <p:nvPr/>
        </p:nvSpPr>
        <p:spPr>
          <a:xfrm>
            <a:off x="6114156" y="4520206"/>
            <a:ext cx="313133" cy="707899"/>
          </a:xfrm>
          <a:custGeom>
            <a:rect b="b" l="l" r="r" t="t"/>
            <a:pathLst>
              <a:path extrusionOk="0" h="3166775" w="1346449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8" name="Google Shape;1608;p71"/>
          <p:cNvSpPr/>
          <p:nvPr/>
        </p:nvSpPr>
        <p:spPr>
          <a:xfrm rot="-2700000">
            <a:off x="9585735" y="3654558"/>
            <a:ext cx="225664" cy="502732"/>
          </a:xfrm>
          <a:custGeom>
            <a:rect b="b" l="l" r="r" t="t"/>
            <a:pathLst>
              <a:path extrusionOk="0" h="343323" w="154109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9" name="Google Shape;1609;p71"/>
          <p:cNvSpPr/>
          <p:nvPr/>
        </p:nvSpPr>
        <p:spPr>
          <a:xfrm flipH="1">
            <a:off x="5267026" y="4641909"/>
            <a:ext cx="464493" cy="464493"/>
          </a:xfrm>
          <a:custGeom>
            <a:rect b="b" l="l" r="r" t="t"/>
            <a:pathLst>
              <a:path extrusionOk="0" h="3227814" w="3242753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0" name="Google Shape;1610;p71"/>
          <p:cNvSpPr/>
          <p:nvPr/>
        </p:nvSpPr>
        <p:spPr>
          <a:xfrm>
            <a:off x="7745410" y="3642506"/>
            <a:ext cx="460778" cy="453389"/>
          </a:xfrm>
          <a:custGeom>
            <a:rect b="b" l="l" r="r" t="t"/>
            <a:pathLst>
              <a:path extrusionOk="0" h="3162551" w="3214097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1" name="Google Shape;1611;p71"/>
          <p:cNvSpPr/>
          <p:nvPr/>
        </p:nvSpPr>
        <p:spPr>
          <a:xfrm>
            <a:off x="11063701" y="3600566"/>
            <a:ext cx="464493" cy="463135"/>
          </a:xfrm>
          <a:custGeom>
            <a:rect b="b" l="l" r="r" t="t"/>
            <a:pathLst>
              <a:path extrusionOk="0" h="3230531" w="3240000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2" name="Google Shape;1612;p71"/>
          <p:cNvSpPr/>
          <p:nvPr/>
        </p:nvSpPr>
        <p:spPr>
          <a:xfrm>
            <a:off x="6950824" y="1518716"/>
            <a:ext cx="471567" cy="471567"/>
          </a:xfrm>
          <a:custGeom>
            <a:rect b="b" l="l" r="r" t="t"/>
            <a:pathLst>
              <a:path extrusionOk="0" h="3240000" w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3" name="Google Shape;1613;p71"/>
          <p:cNvSpPr/>
          <p:nvPr/>
        </p:nvSpPr>
        <p:spPr>
          <a:xfrm rot="5400000">
            <a:off x="7737684" y="1518715"/>
            <a:ext cx="472195" cy="471568"/>
          </a:xfrm>
          <a:custGeom>
            <a:rect b="b" l="l" r="r" t="t"/>
            <a:pathLst>
              <a:path extrusionOk="0" h="3240000" w="3244313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4" name="Google Shape;1614;p71"/>
          <p:cNvSpPr/>
          <p:nvPr/>
        </p:nvSpPr>
        <p:spPr>
          <a:xfrm>
            <a:off x="6809927" y="4618984"/>
            <a:ext cx="513183" cy="510342"/>
          </a:xfrm>
          <a:custGeom>
            <a:rect b="b" l="l" r="r" t="t"/>
            <a:pathLst>
              <a:path extrusionOk="0" h="3210836" w="3228711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5" name="Google Shape;1615;p71"/>
          <p:cNvSpPr/>
          <p:nvPr/>
        </p:nvSpPr>
        <p:spPr>
          <a:xfrm flipH="1">
            <a:off x="11038458" y="2527766"/>
            <a:ext cx="514976" cy="516250"/>
          </a:xfrm>
          <a:custGeom>
            <a:rect b="b" l="l" r="r" t="t"/>
            <a:pathLst>
              <a:path extrusionOk="0" h="3248012" w="3240000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6" name="Google Shape;1616;p71"/>
          <p:cNvSpPr/>
          <p:nvPr/>
        </p:nvSpPr>
        <p:spPr>
          <a:xfrm rot="-5400000">
            <a:off x="8525358" y="1470612"/>
            <a:ext cx="567400" cy="567774"/>
          </a:xfrm>
          <a:custGeom>
            <a:rect b="b" l="l" r="r" t="t"/>
            <a:pathLst>
              <a:path extrusionOk="0" h="3187558" w="3185463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7" name="Google Shape;1617;p71"/>
          <p:cNvSpPr/>
          <p:nvPr/>
        </p:nvSpPr>
        <p:spPr>
          <a:xfrm>
            <a:off x="9408551" y="1424302"/>
            <a:ext cx="473301" cy="660394"/>
          </a:xfrm>
          <a:custGeom>
            <a:rect b="b" l="l" r="r" t="t"/>
            <a:pathLst>
              <a:path extrusionOk="0" h="3505352" w="2512265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8" name="Google Shape;1618;p71"/>
          <p:cNvSpPr/>
          <p:nvPr/>
        </p:nvSpPr>
        <p:spPr>
          <a:xfrm>
            <a:off x="7705746" y="4600959"/>
            <a:ext cx="385790" cy="546392"/>
          </a:xfrm>
          <a:custGeom>
            <a:rect b="b" l="l" r="r" t="t"/>
            <a:pathLst>
              <a:path extrusionOk="0" h="3240000" w="2387678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9" name="Google Shape;1619;p71"/>
          <p:cNvSpPr/>
          <p:nvPr/>
        </p:nvSpPr>
        <p:spPr>
          <a:xfrm>
            <a:off x="4418496" y="5469184"/>
            <a:ext cx="409732" cy="779216"/>
          </a:xfrm>
          <a:custGeom>
            <a:rect b="b" l="l" r="r" t="t"/>
            <a:pathLst>
              <a:path extrusionOk="0" h="3240001" w="1703664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0" name="Google Shape;1620;p71"/>
          <p:cNvSpPr/>
          <p:nvPr/>
        </p:nvSpPr>
        <p:spPr>
          <a:xfrm rot="-5400000">
            <a:off x="8536863" y="3545131"/>
            <a:ext cx="598764" cy="648141"/>
          </a:xfrm>
          <a:custGeom>
            <a:rect b="b" l="l" r="r" t="t"/>
            <a:pathLst>
              <a:path extrusionOk="0" h="3240001" w="2993176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1" name="Google Shape;1621;p71"/>
          <p:cNvSpPr/>
          <p:nvPr/>
        </p:nvSpPr>
        <p:spPr>
          <a:xfrm rot="10800000">
            <a:off x="9311063" y="2543932"/>
            <a:ext cx="386665" cy="436639"/>
          </a:xfrm>
          <a:custGeom>
            <a:rect b="b" l="l" r="r" t="t"/>
            <a:pathLst>
              <a:path extrusionOk="0" h="3252576" w="2880320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2" name="Google Shape;1622;p71"/>
          <p:cNvSpPr/>
          <p:nvPr/>
        </p:nvSpPr>
        <p:spPr>
          <a:xfrm>
            <a:off x="6966942" y="3587275"/>
            <a:ext cx="472482" cy="563852"/>
          </a:xfrm>
          <a:custGeom>
            <a:rect b="b" l="l" r="r" t="t"/>
            <a:pathLst>
              <a:path extrusionOk="0" h="3035197" w="254335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71"/>
          <p:cNvSpPr/>
          <p:nvPr/>
        </p:nvSpPr>
        <p:spPr>
          <a:xfrm>
            <a:off x="4360223" y="1480860"/>
            <a:ext cx="597487" cy="547278"/>
          </a:xfrm>
          <a:custGeom>
            <a:rect b="b" l="l" r="r" t="t"/>
            <a:pathLst>
              <a:path extrusionOk="0" h="2940925" w="321074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4" name="Google Shape;1624;p71"/>
          <p:cNvSpPr/>
          <p:nvPr/>
        </p:nvSpPr>
        <p:spPr>
          <a:xfrm>
            <a:off x="8534202" y="2515987"/>
            <a:ext cx="372169" cy="492524"/>
          </a:xfrm>
          <a:custGeom>
            <a:rect b="b" l="l" r="r" t="t"/>
            <a:pathLst>
              <a:path extrusionOk="0" h="3240000" w="2448272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5" name="Google Shape;1625;p71"/>
          <p:cNvSpPr/>
          <p:nvPr/>
        </p:nvSpPr>
        <p:spPr>
          <a:xfrm>
            <a:off x="10179594" y="3623455"/>
            <a:ext cx="491492" cy="491492"/>
          </a:xfrm>
          <a:custGeom>
            <a:rect b="b" l="l" r="r" t="t"/>
            <a:pathLst>
              <a:path extrusionOk="0" h="3240000" w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6" name="Google Shape;1626;p71"/>
          <p:cNvSpPr/>
          <p:nvPr/>
        </p:nvSpPr>
        <p:spPr>
          <a:xfrm>
            <a:off x="5324216" y="2538243"/>
            <a:ext cx="529844" cy="448015"/>
          </a:xfrm>
          <a:custGeom>
            <a:rect b="b" l="l" r="r" t="t"/>
            <a:pathLst>
              <a:path extrusionOk="0" h="2313707" w="2736304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7" name="Google Shape;1627;p71"/>
          <p:cNvSpPr/>
          <p:nvPr/>
        </p:nvSpPr>
        <p:spPr>
          <a:xfrm>
            <a:off x="7858216" y="2527504"/>
            <a:ext cx="271294" cy="469495"/>
          </a:xfrm>
          <a:custGeom>
            <a:rect b="b" l="l" r="r" t="t"/>
            <a:pathLst>
              <a:path extrusionOk="0" h="3240000" w="1872208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8" name="Google Shape;1628;p71"/>
          <p:cNvSpPr/>
          <p:nvPr/>
        </p:nvSpPr>
        <p:spPr>
          <a:xfrm>
            <a:off x="6258752" y="2567175"/>
            <a:ext cx="491054" cy="390153"/>
          </a:xfrm>
          <a:custGeom>
            <a:rect b="b" l="l" r="r" t="t"/>
            <a:pathLst>
              <a:path extrusionOk="0" h="2574247" w="3240000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9" name="Google Shape;1629;p71"/>
          <p:cNvSpPr/>
          <p:nvPr/>
        </p:nvSpPr>
        <p:spPr>
          <a:xfrm>
            <a:off x="7154498" y="2552022"/>
            <a:ext cx="299026" cy="420457"/>
          </a:xfrm>
          <a:custGeom>
            <a:rect b="b" l="l" r="r" t="t"/>
            <a:pathLst>
              <a:path extrusionOk="0" h="3240000" w="2304256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0" name="Google Shape;1630;p71"/>
          <p:cNvSpPr/>
          <p:nvPr/>
        </p:nvSpPr>
        <p:spPr>
          <a:xfrm>
            <a:off x="5919945" y="5535338"/>
            <a:ext cx="512639" cy="646909"/>
          </a:xfrm>
          <a:custGeom>
            <a:rect b="b" l="l" r="r" t="t"/>
            <a:pathLst>
              <a:path extrusionOk="0" h="2676504" w="2120980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1" name="Google Shape;1631;p71"/>
          <p:cNvSpPr/>
          <p:nvPr/>
        </p:nvSpPr>
        <p:spPr>
          <a:xfrm>
            <a:off x="4411373" y="2471636"/>
            <a:ext cx="508153" cy="516633"/>
          </a:xfrm>
          <a:custGeom>
            <a:rect b="b" l="l" r="r" t="t"/>
            <a:pathLst>
              <a:path extrusionOk="0" h="3060919" w="3186824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2" name="Google Shape;1632;p71"/>
          <p:cNvSpPr/>
          <p:nvPr/>
        </p:nvSpPr>
        <p:spPr>
          <a:xfrm rot="-900000">
            <a:off x="6137536" y="3634206"/>
            <a:ext cx="548680" cy="469988"/>
          </a:xfrm>
          <a:custGeom>
            <a:rect b="b" l="l" r="r" t="t"/>
            <a:pathLst>
              <a:path extrusionOk="0" h="2485205" w="2901316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3" name="Google Shape;1633;p71"/>
          <p:cNvSpPr/>
          <p:nvPr/>
        </p:nvSpPr>
        <p:spPr>
          <a:xfrm rot="10800000">
            <a:off x="5188220" y="5485943"/>
            <a:ext cx="376548" cy="745701"/>
          </a:xfrm>
          <a:custGeom>
            <a:rect b="b" l="l" r="r" t="t"/>
            <a:pathLst>
              <a:path extrusionOk="0" h="3195455" w="1613569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4" name="Google Shape;1634;p71"/>
          <p:cNvSpPr/>
          <p:nvPr/>
        </p:nvSpPr>
        <p:spPr>
          <a:xfrm>
            <a:off x="7617042" y="5578826"/>
            <a:ext cx="559934" cy="559934"/>
          </a:xfrm>
          <a:custGeom>
            <a:rect b="b" l="l" r="r" t="t"/>
            <a:pathLst>
              <a:path extrusionOk="0" h="3240000" w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5" name="Google Shape;1635;p71"/>
          <p:cNvSpPr/>
          <p:nvPr/>
        </p:nvSpPr>
        <p:spPr>
          <a:xfrm>
            <a:off x="10160622" y="5578826"/>
            <a:ext cx="559934" cy="559934"/>
          </a:xfrm>
          <a:custGeom>
            <a:rect b="b" l="l" r="r" t="t"/>
            <a:pathLst>
              <a:path extrusionOk="0" h="3240000" w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6" name="Google Shape;1636;p71"/>
          <p:cNvSpPr/>
          <p:nvPr/>
        </p:nvSpPr>
        <p:spPr>
          <a:xfrm>
            <a:off x="8468995" y="5581897"/>
            <a:ext cx="553792" cy="553792"/>
          </a:xfrm>
          <a:custGeom>
            <a:rect b="b" l="l" r="r" t="t"/>
            <a:pathLst>
              <a:path extrusionOk="0" h="3240000" w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7" name="Google Shape;1637;p71"/>
          <p:cNvSpPr/>
          <p:nvPr/>
        </p:nvSpPr>
        <p:spPr>
          <a:xfrm>
            <a:off x="11012576" y="5575424"/>
            <a:ext cx="566738" cy="566738"/>
          </a:xfrm>
          <a:custGeom>
            <a:rect b="b" l="l" r="r" t="t"/>
            <a:pathLst>
              <a:path extrusionOk="0" h="3240000" w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8" name="Google Shape;1638;p71"/>
          <p:cNvSpPr/>
          <p:nvPr/>
        </p:nvSpPr>
        <p:spPr>
          <a:xfrm>
            <a:off x="9314808" y="5581897"/>
            <a:ext cx="553792" cy="553792"/>
          </a:xfrm>
          <a:custGeom>
            <a:rect b="b" l="l" r="r" t="t"/>
            <a:pathLst>
              <a:path extrusionOk="0" h="3240000" w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71"/>
          <p:cNvSpPr/>
          <p:nvPr/>
        </p:nvSpPr>
        <p:spPr>
          <a:xfrm rot="2700000">
            <a:off x="5325698" y="3520150"/>
            <a:ext cx="389390" cy="698103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71"/>
          <p:cNvSpPr/>
          <p:nvPr/>
        </p:nvSpPr>
        <p:spPr>
          <a:xfrm>
            <a:off x="4401174" y="3545247"/>
            <a:ext cx="527335" cy="493633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71"/>
          <p:cNvSpPr/>
          <p:nvPr/>
        </p:nvSpPr>
        <p:spPr>
          <a:xfrm rot="2700000">
            <a:off x="6979028" y="5476482"/>
            <a:ext cx="190721" cy="764622"/>
          </a:xfrm>
          <a:custGeom>
            <a:rect b="b" l="l" r="r" t="t"/>
            <a:pathLst>
              <a:path extrusionOk="0" h="4153123" w="1035916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2" name="Google Shape;1642;p71"/>
          <p:cNvSpPr/>
          <p:nvPr/>
        </p:nvSpPr>
        <p:spPr>
          <a:xfrm>
            <a:off x="4376235" y="4613417"/>
            <a:ext cx="508153" cy="508153"/>
          </a:xfrm>
          <a:custGeom>
            <a:rect b="b" l="l" r="r" t="t"/>
            <a:pathLst>
              <a:path extrusionOk="0" h="3240000" w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3" name="Google Shape;1643;p71"/>
          <p:cNvSpPr/>
          <p:nvPr/>
        </p:nvSpPr>
        <p:spPr>
          <a:xfrm flipH="1">
            <a:off x="10102420" y="2554106"/>
            <a:ext cx="504633" cy="416291"/>
          </a:xfrm>
          <a:custGeom>
            <a:rect b="b" l="l" r="r" t="t"/>
            <a:pathLst>
              <a:path extrusionOk="0" h="2654282" w="3217557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4" name="Google Shape;1644;p71"/>
          <p:cNvSpPr/>
          <p:nvPr/>
        </p:nvSpPr>
        <p:spPr>
          <a:xfrm rot="-2794009">
            <a:off x="10126692" y="1539348"/>
            <a:ext cx="551843" cy="546086"/>
          </a:xfrm>
          <a:custGeom>
            <a:rect b="b" l="l" r="r" t="t"/>
            <a:pathLst>
              <a:path extrusionOk="0" h="1788383" w="1807241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5" name="Google Shape;1645;p71"/>
          <p:cNvSpPr/>
          <p:nvPr/>
        </p:nvSpPr>
        <p:spPr>
          <a:xfrm>
            <a:off x="10932820" y="1539414"/>
            <a:ext cx="544577" cy="547049"/>
          </a:xfrm>
          <a:custGeom>
            <a:rect b="b" l="l" r="r" t="t"/>
            <a:pathLst>
              <a:path extrusionOk="0" h="373588" w="371900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6" name="Google Shape;1646;p71"/>
          <p:cNvSpPr/>
          <p:nvPr/>
        </p:nvSpPr>
        <p:spPr>
          <a:xfrm>
            <a:off x="9363473" y="4578026"/>
            <a:ext cx="478148" cy="569324"/>
          </a:xfrm>
          <a:custGeom>
            <a:rect b="b" l="l" r="r" t="t"/>
            <a:pathLst>
              <a:path extrusionOk="0" h="3240000" w="2721114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71"/>
          <p:cNvSpPr/>
          <p:nvPr/>
        </p:nvSpPr>
        <p:spPr>
          <a:xfrm>
            <a:off x="8488431" y="4578026"/>
            <a:ext cx="478148" cy="569324"/>
          </a:xfrm>
          <a:custGeom>
            <a:rect b="b" l="l" r="r" t="t"/>
            <a:pathLst>
              <a:path extrusionOk="0" h="3240000" w="2721114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71"/>
          <p:cNvSpPr/>
          <p:nvPr/>
        </p:nvSpPr>
        <p:spPr>
          <a:xfrm>
            <a:off x="10238515" y="4578026"/>
            <a:ext cx="478148" cy="569324"/>
          </a:xfrm>
          <a:custGeom>
            <a:rect b="b" l="l" r="r" t="t"/>
            <a:pathLst>
              <a:path extrusionOk="0" h="3240000" w="2721114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9" name="Google Shape;1649;p71"/>
          <p:cNvSpPr/>
          <p:nvPr/>
        </p:nvSpPr>
        <p:spPr>
          <a:xfrm>
            <a:off x="11113556" y="4578026"/>
            <a:ext cx="478148" cy="569324"/>
          </a:xfrm>
          <a:custGeom>
            <a:rect b="b" l="l" r="r" t="t"/>
            <a:pathLst>
              <a:path extrusionOk="0" h="3240000" w="2721114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72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/>
              <a:t>Fully Editable Icon Sets: B</a:t>
            </a:r>
            <a:endParaRPr/>
          </a:p>
        </p:txBody>
      </p:sp>
      <p:sp>
        <p:nvSpPr>
          <p:cNvPr id="1655" name="Google Shape;1655;p72"/>
          <p:cNvSpPr/>
          <p:nvPr/>
        </p:nvSpPr>
        <p:spPr>
          <a:xfrm>
            <a:off x="4430860" y="1410562"/>
            <a:ext cx="530134" cy="529812"/>
          </a:xfrm>
          <a:custGeom>
            <a:rect b="b" l="l" r="r" t="t"/>
            <a:pathLst>
              <a:path extrusionOk="0" h="2102114" w="2103393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6" name="Google Shape;1656;p72"/>
          <p:cNvSpPr/>
          <p:nvPr/>
        </p:nvSpPr>
        <p:spPr>
          <a:xfrm>
            <a:off x="5278002" y="1454850"/>
            <a:ext cx="529812" cy="441236"/>
          </a:xfrm>
          <a:custGeom>
            <a:rect b="b" l="l" r="r" t="t"/>
            <a:pathLst>
              <a:path extrusionOk="0" h="2698329" w="3240001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7" name="Google Shape;1657;p72"/>
          <p:cNvSpPr/>
          <p:nvPr/>
        </p:nvSpPr>
        <p:spPr>
          <a:xfrm>
            <a:off x="6995432" y="1440016"/>
            <a:ext cx="470907" cy="470907"/>
          </a:xfrm>
          <a:custGeom>
            <a:rect b="b" l="l" r="r" t="t"/>
            <a:pathLst>
              <a:path extrusionOk="0" h="3242474" w="3203570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8" name="Google Shape;1658;p72"/>
          <p:cNvSpPr/>
          <p:nvPr/>
        </p:nvSpPr>
        <p:spPr>
          <a:xfrm>
            <a:off x="6115987" y="1451770"/>
            <a:ext cx="529812" cy="447396"/>
          </a:xfrm>
          <a:custGeom>
            <a:rect b="b" l="l" r="r" t="t"/>
            <a:pathLst>
              <a:path extrusionOk="0" h="2719059" w="3213653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9" name="Google Shape;1659;p72"/>
          <p:cNvSpPr/>
          <p:nvPr/>
        </p:nvSpPr>
        <p:spPr>
          <a:xfrm rot="-2700000">
            <a:off x="7840756" y="2475143"/>
            <a:ext cx="512877" cy="437727"/>
          </a:xfrm>
          <a:custGeom>
            <a:rect b="b" l="l" r="r" t="t"/>
            <a:pathLst>
              <a:path extrusionOk="0" h="3031575" w="3552042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0" name="Google Shape;1660;p72"/>
          <p:cNvSpPr/>
          <p:nvPr/>
        </p:nvSpPr>
        <p:spPr>
          <a:xfrm>
            <a:off x="8560808" y="1444151"/>
            <a:ext cx="619107" cy="462636"/>
          </a:xfrm>
          <a:custGeom>
            <a:rect b="b" l="l" r="r" t="t"/>
            <a:pathLst>
              <a:path extrusionOk="0" h="2425805" w="324624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1" name="Google Shape;1661;p72"/>
          <p:cNvSpPr/>
          <p:nvPr/>
        </p:nvSpPr>
        <p:spPr>
          <a:xfrm>
            <a:off x="10277429" y="1539784"/>
            <a:ext cx="529812" cy="271370"/>
          </a:xfrm>
          <a:custGeom>
            <a:rect b="b" l="l" r="r" t="t"/>
            <a:pathLst>
              <a:path extrusionOk="0" h="1727404" w="337252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2" name="Google Shape;1662;p72"/>
          <p:cNvSpPr/>
          <p:nvPr/>
        </p:nvSpPr>
        <p:spPr>
          <a:xfrm>
            <a:off x="7902810" y="1432248"/>
            <a:ext cx="388767" cy="486441"/>
          </a:xfrm>
          <a:custGeom>
            <a:rect b="b" l="l" r="r" t="t"/>
            <a:pathLst>
              <a:path extrusionOk="0" h="3249943" w="2427821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3" name="Google Shape;1663;p72"/>
          <p:cNvSpPr/>
          <p:nvPr/>
        </p:nvSpPr>
        <p:spPr>
          <a:xfrm>
            <a:off x="9460302" y="1433265"/>
            <a:ext cx="486653" cy="484407"/>
          </a:xfrm>
          <a:custGeom>
            <a:rect b="b" l="l" r="r" t="t"/>
            <a:pathLst>
              <a:path extrusionOk="0" h="3214867" w="3229769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4" name="Google Shape;1664;p72"/>
          <p:cNvSpPr/>
          <p:nvPr/>
        </p:nvSpPr>
        <p:spPr>
          <a:xfrm>
            <a:off x="11180535" y="1485955"/>
            <a:ext cx="284691" cy="379029"/>
          </a:xfrm>
          <a:custGeom>
            <a:rect b="b" l="l" r="r" t="t"/>
            <a:pathLst>
              <a:path extrusionOk="0" h="3258388" w="2433593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5" name="Google Shape;1665;p72"/>
          <p:cNvGrpSpPr/>
          <p:nvPr/>
        </p:nvGrpSpPr>
        <p:grpSpPr>
          <a:xfrm>
            <a:off x="8688594" y="2429101"/>
            <a:ext cx="344634" cy="584983"/>
            <a:chOff x="1960331" y="2060848"/>
            <a:chExt cx="2028872" cy="3463828"/>
          </a:xfrm>
        </p:grpSpPr>
        <p:sp>
          <p:nvSpPr>
            <p:cNvPr id="1666" name="Google Shape;1666;p72"/>
            <p:cNvSpPr/>
            <p:nvPr/>
          </p:nvSpPr>
          <p:spPr>
            <a:xfrm>
              <a:off x="2483768" y="2060848"/>
              <a:ext cx="1505435" cy="1015754"/>
            </a:xfrm>
            <a:custGeom>
              <a:rect b="b" l="l" r="r" t="t"/>
              <a:pathLst>
                <a:path extrusionOk="0" h="1015754" w="1505435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72"/>
            <p:cNvSpPr/>
            <p:nvPr/>
          </p:nvSpPr>
          <p:spPr>
            <a:xfrm rot="-346245">
              <a:off x="2170737" y="2710023"/>
              <a:ext cx="1505435" cy="1015754"/>
            </a:xfrm>
            <a:custGeom>
              <a:rect b="b" l="l" r="r" t="t"/>
              <a:pathLst>
                <a:path extrusionOk="0" h="1015754" w="1505435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72"/>
            <p:cNvSpPr/>
            <p:nvPr/>
          </p:nvSpPr>
          <p:spPr>
            <a:xfrm rot="-965355">
              <a:off x="2071598" y="3466865"/>
              <a:ext cx="1505435" cy="1015754"/>
            </a:xfrm>
            <a:custGeom>
              <a:rect b="b" l="l" r="r" t="t"/>
              <a:pathLst>
                <a:path extrusionOk="0" h="1015754" w="1505435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72"/>
            <p:cNvSpPr/>
            <p:nvPr/>
          </p:nvSpPr>
          <p:spPr>
            <a:xfrm rot="-1967067">
              <a:off x="2257651" y="4182238"/>
              <a:ext cx="1505435" cy="1015754"/>
            </a:xfrm>
            <a:custGeom>
              <a:rect b="b" l="l" r="r" t="t"/>
              <a:pathLst>
                <a:path extrusionOk="0" h="1015754" w="1505435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0" name="Google Shape;1670;p72"/>
          <p:cNvSpPr/>
          <p:nvPr/>
        </p:nvSpPr>
        <p:spPr>
          <a:xfrm>
            <a:off x="9618682" y="2429101"/>
            <a:ext cx="169894" cy="529812"/>
          </a:xfrm>
          <a:custGeom>
            <a:rect b="b" l="l" r="r" t="t"/>
            <a:pathLst>
              <a:path extrusionOk="0" h="2449001" w="785322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1" name="Google Shape;1671;p72"/>
          <p:cNvSpPr/>
          <p:nvPr/>
        </p:nvSpPr>
        <p:spPr>
          <a:xfrm>
            <a:off x="6129967" y="2416730"/>
            <a:ext cx="501857" cy="554554"/>
          </a:xfrm>
          <a:custGeom>
            <a:rect b="b" l="l" r="r" t="t"/>
            <a:pathLst>
              <a:path extrusionOk="0" h="376812" w="341005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2" name="Google Shape;1672;p72"/>
          <p:cNvSpPr/>
          <p:nvPr/>
        </p:nvSpPr>
        <p:spPr>
          <a:xfrm>
            <a:off x="6967308" y="2429072"/>
            <a:ext cx="527152" cy="529870"/>
          </a:xfrm>
          <a:custGeom>
            <a:rect b="b" l="l" r="r" t="t"/>
            <a:pathLst>
              <a:path extrusionOk="0" h="3083879" w="3068057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3" name="Google Shape;1673;p72"/>
          <p:cNvGrpSpPr/>
          <p:nvPr/>
        </p:nvGrpSpPr>
        <p:grpSpPr>
          <a:xfrm>
            <a:off x="5291981" y="2376440"/>
            <a:ext cx="528975" cy="594844"/>
            <a:chOff x="4835382" y="-161249"/>
            <a:chExt cx="3078656" cy="3462027"/>
          </a:xfrm>
        </p:grpSpPr>
        <p:sp>
          <p:nvSpPr>
            <p:cNvPr id="1674" name="Google Shape;1674;p72"/>
            <p:cNvSpPr/>
            <p:nvPr/>
          </p:nvSpPr>
          <p:spPr>
            <a:xfrm>
              <a:off x="4835382" y="73243"/>
              <a:ext cx="2920830" cy="3227535"/>
            </a:xfrm>
            <a:custGeom>
              <a:rect b="b" l="l" r="r" t="t"/>
              <a:pathLst>
                <a:path extrusionOk="0" h="5891405" w="5331558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72"/>
            <p:cNvSpPr/>
            <p:nvPr/>
          </p:nvSpPr>
          <p:spPr>
            <a:xfrm rot="-3499458">
              <a:off x="5907878" y="-58593"/>
              <a:ext cx="1436045" cy="2141152"/>
            </a:xfrm>
            <a:custGeom>
              <a:rect b="b" l="l" r="r" t="t"/>
              <a:pathLst>
                <a:path extrusionOk="0" h="1745209" w="1170491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6" name="Google Shape;1676;p72"/>
          <p:cNvSpPr/>
          <p:nvPr/>
        </p:nvSpPr>
        <p:spPr>
          <a:xfrm>
            <a:off x="4471052" y="2446822"/>
            <a:ext cx="449751" cy="494370"/>
          </a:xfrm>
          <a:custGeom>
            <a:rect b="b" l="l" r="r" t="t"/>
            <a:pathLst>
              <a:path extrusionOk="0" h="3216409" w="2926108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7" name="Google Shape;1677;p72"/>
          <p:cNvSpPr/>
          <p:nvPr/>
        </p:nvSpPr>
        <p:spPr>
          <a:xfrm>
            <a:off x="10267646" y="2429101"/>
            <a:ext cx="549379" cy="529812"/>
          </a:xfrm>
          <a:custGeom>
            <a:rect b="b" l="l" r="r" t="t"/>
            <a:pathLst>
              <a:path extrusionOk="0" h="3316502" w="3745816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8" name="Google Shape;1678;p72"/>
          <p:cNvSpPr/>
          <p:nvPr/>
        </p:nvSpPr>
        <p:spPr>
          <a:xfrm>
            <a:off x="4509610" y="3571006"/>
            <a:ext cx="372634" cy="529812"/>
          </a:xfrm>
          <a:custGeom>
            <a:rect b="b" l="l" r="r" t="t"/>
            <a:pathLst>
              <a:path extrusionOk="0" h="3232141" w="2273269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9" name="Google Shape;1679;p72"/>
          <p:cNvSpPr/>
          <p:nvPr/>
        </p:nvSpPr>
        <p:spPr>
          <a:xfrm>
            <a:off x="11057974" y="2429101"/>
            <a:ext cx="529812" cy="529812"/>
          </a:xfrm>
          <a:custGeom>
            <a:rect b="b" l="l" r="r" t="t"/>
            <a:pathLst>
              <a:path extrusionOk="0" h="3240000" w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0" name="Google Shape;1680;p72"/>
          <p:cNvSpPr/>
          <p:nvPr/>
        </p:nvSpPr>
        <p:spPr>
          <a:xfrm>
            <a:off x="5308362" y="3571006"/>
            <a:ext cx="469094" cy="529812"/>
          </a:xfrm>
          <a:custGeom>
            <a:rect b="b" l="l" r="r" t="t"/>
            <a:pathLst>
              <a:path extrusionOk="0" h="3240000" w="2868687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1" name="Google Shape;1681;p72"/>
          <p:cNvSpPr/>
          <p:nvPr/>
        </p:nvSpPr>
        <p:spPr>
          <a:xfrm>
            <a:off x="7846544" y="3588496"/>
            <a:ext cx="501299" cy="491506"/>
          </a:xfrm>
          <a:custGeom>
            <a:rect b="b" l="l" r="r" t="t"/>
            <a:pathLst>
              <a:path extrusionOk="0" h="3199863" w="3263621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2" name="Google Shape;1682;p72"/>
          <p:cNvSpPr/>
          <p:nvPr/>
        </p:nvSpPr>
        <p:spPr>
          <a:xfrm>
            <a:off x="6982048" y="3626197"/>
            <a:ext cx="497670" cy="419433"/>
          </a:xfrm>
          <a:custGeom>
            <a:rect b="b" l="l" r="r" t="t"/>
            <a:pathLst>
              <a:path extrusionOk="0" h="2730652" w="3240000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3" name="Google Shape;1683;p72"/>
          <p:cNvSpPr/>
          <p:nvPr/>
        </p:nvSpPr>
        <p:spPr>
          <a:xfrm>
            <a:off x="6132058" y="3589260"/>
            <a:ext cx="497670" cy="493305"/>
          </a:xfrm>
          <a:custGeom>
            <a:rect b="b" l="l" r="r" t="t"/>
            <a:pathLst>
              <a:path extrusionOk="0" h="3211580" w="324000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4" name="Google Shape;1684;p72"/>
          <p:cNvSpPr/>
          <p:nvPr/>
        </p:nvSpPr>
        <p:spPr>
          <a:xfrm rot="2942052">
            <a:off x="8639059" y="3589842"/>
            <a:ext cx="462604" cy="492140"/>
          </a:xfrm>
          <a:custGeom>
            <a:rect b="b" l="l" r="r" t="t"/>
            <a:pathLst>
              <a:path extrusionOk="0" h="3204001" w="3011706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5" name="Google Shape;1685;p72"/>
          <p:cNvSpPr/>
          <p:nvPr/>
        </p:nvSpPr>
        <p:spPr>
          <a:xfrm flipH="1" rot="-2675106">
            <a:off x="6299616" y="4621988"/>
            <a:ext cx="162556" cy="635774"/>
          </a:xfrm>
          <a:custGeom>
            <a:rect b="b" l="l" r="r" t="t"/>
            <a:pathLst>
              <a:path extrusionOk="0" h="4228323" w="1081111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6" name="Google Shape;1686;p72"/>
          <p:cNvSpPr/>
          <p:nvPr/>
        </p:nvSpPr>
        <p:spPr>
          <a:xfrm>
            <a:off x="11156386" y="3571006"/>
            <a:ext cx="332990" cy="529812"/>
          </a:xfrm>
          <a:custGeom>
            <a:rect b="b" l="l" r="r" t="t"/>
            <a:pathLst>
              <a:path extrusionOk="0" h="3207971" w="2016224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7" name="Google Shape;1687;p72"/>
          <p:cNvSpPr/>
          <p:nvPr/>
        </p:nvSpPr>
        <p:spPr>
          <a:xfrm>
            <a:off x="9438721" y="3571006"/>
            <a:ext cx="529812" cy="529812"/>
          </a:xfrm>
          <a:custGeom>
            <a:rect b="b" l="l" r="r" t="t"/>
            <a:pathLst>
              <a:path extrusionOk="0" h="3240000" w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8" name="Google Shape;1688;p72"/>
          <p:cNvSpPr/>
          <p:nvPr/>
        </p:nvSpPr>
        <p:spPr>
          <a:xfrm>
            <a:off x="10277790" y="3571006"/>
            <a:ext cx="529090" cy="529812"/>
          </a:xfrm>
          <a:custGeom>
            <a:rect b="b" l="l" r="r" t="t"/>
            <a:pathLst>
              <a:path extrusionOk="0" h="3229762" w="3225370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9" name="Google Shape;1689;p72"/>
          <p:cNvSpPr/>
          <p:nvPr/>
        </p:nvSpPr>
        <p:spPr>
          <a:xfrm rot="10800000">
            <a:off x="5298601" y="4674968"/>
            <a:ext cx="488619" cy="529812"/>
          </a:xfrm>
          <a:custGeom>
            <a:rect b="b" l="l" r="r" t="t"/>
            <a:pathLst>
              <a:path extrusionOk="0" h="3207983" w="2958558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0" name="Google Shape;1690;p72"/>
          <p:cNvSpPr/>
          <p:nvPr/>
        </p:nvSpPr>
        <p:spPr>
          <a:xfrm rot="10800000">
            <a:off x="8710309" y="4659312"/>
            <a:ext cx="320105" cy="520850"/>
          </a:xfrm>
          <a:custGeom>
            <a:rect b="b" l="l" r="r" t="t"/>
            <a:pathLst>
              <a:path extrusionOk="0" h="7138182" w="3636337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1" name="Google Shape;1691;p72"/>
          <p:cNvSpPr/>
          <p:nvPr/>
        </p:nvSpPr>
        <p:spPr>
          <a:xfrm>
            <a:off x="6977936" y="4798176"/>
            <a:ext cx="505898" cy="283399"/>
          </a:xfrm>
          <a:custGeom>
            <a:rect b="b" l="l" r="r" t="t"/>
            <a:pathLst>
              <a:path extrusionOk="0" h="2554996" w="4560938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2" name="Google Shape;1692;p72"/>
          <p:cNvSpPr/>
          <p:nvPr/>
        </p:nvSpPr>
        <p:spPr>
          <a:xfrm>
            <a:off x="11061660" y="4700090"/>
            <a:ext cx="522441" cy="523242"/>
          </a:xfrm>
          <a:custGeom>
            <a:rect b="b" l="l" r="r" t="t"/>
            <a:pathLst>
              <a:path extrusionOk="0" h="3202496" w="3197597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3" name="Google Shape;1693;p72"/>
          <p:cNvSpPr/>
          <p:nvPr/>
        </p:nvSpPr>
        <p:spPr>
          <a:xfrm flipH="1" rot="-5400000">
            <a:off x="9442736" y="5628226"/>
            <a:ext cx="541566" cy="510026"/>
          </a:xfrm>
          <a:custGeom>
            <a:rect b="b" l="l" r="r" t="t"/>
            <a:pathLst>
              <a:path extrusionOk="0" h="2758049" w="2928608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4" name="Google Shape;1694;p72"/>
          <p:cNvSpPr/>
          <p:nvPr/>
        </p:nvSpPr>
        <p:spPr>
          <a:xfrm>
            <a:off x="7895083" y="4737985"/>
            <a:ext cx="404220" cy="403783"/>
          </a:xfrm>
          <a:custGeom>
            <a:rect b="b" l="l" r="r" t="t"/>
            <a:pathLst>
              <a:path extrusionOk="0" h="3225610" w="3229104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5" name="Google Shape;1695;p72"/>
          <p:cNvSpPr/>
          <p:nvPr/>
        </p:nvSpPr>
        <p:spPr>
          <a:xfrm>
            <a:off x="9438721" y="4805113"/>
            <a:ext cx="529812" cy="269525"/>
          </a:xfrm>
          <a:custGeom>
            <a:rect b="b" l="l" r="r" t="t"/>
            <a:pathLst>
              <a:path extrusionOk="0" h="1659188" w="3261500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6" name="Google Shape;1696;p72"/>
          <p:cNvSpPr/>
          <p:nvPr/>
        </p:nvSpPr>
        <p:spPr>
          <a:xfrm rot="2160000">
            <a:off x="10296822" y="4674968"/>
            <a:ext cx="491028" cy="529812"/>
          </a:xfrm>
          <a:custGeom>
            <a:rect b="b" l="l" r="r" t="t"/>
            <a:pathLst>
              <a:path extrusionOk="0" h="2951283" w="2735240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7" name="Google Shape;1697;p72"/>
          <p:cNvSpPr/>
          <p:nvPr/>
        </p:nvSpPr>
        <p:spPr>
          <a:xfrm>
            <a:off x="4477340" y="4674968"/>
            <a:ext cx="437175" cy="529812"/>
          </a:xfrm>
          <a:custGeom>
            <a:rect b="b" l="l" r="r" t="t"/>
            <a:pathLst>
              <a:path extrusionOk="0" h="3228846" w="2664297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8" name="Google Shape;1698;p72"/>
          <p:cNvSpPr/>
          <p:nvPr/>
        </p:nvSpPr>
        <p:spPr>
          <a:xfrm>
            <a:off x="5283276" y="5634756"/>
            <a:ext cx="519265" cy="519265"/>
          </a:xfrm>
          <a:custGeom>
            <a:rect b="b" l="l" r="r" t="t"/>
            <a:pathLst>
              <a:path extrusionOk="0" h="3960000" w="396044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9" name="Google Shape;1699;p72"/>
          <p:cNvSpPr/>
          <p:nvPr/>
        </p:nvSpPr>
        <p:spPr>
          <a:xfrm>
            <a:off x="4436267" y="5634756"/>
            <a:ext cx="519323" cy="519265"/>
          </a:xfrm>
          <a:custGeom>
            <a:rect b="b" l="l" r="r" t="t"/>
            <a:pathLst>
              <a:path extrusionOk="0" h="3960440" w="3888432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0" name="Google Shape;1700;p72"/>
          <p:cNvSpPr/>
          <p:nvPr/>
        </p:nvSpPr>
        <p:spPr>
          <a:xfrm>
            <a:off x="6971252" y="5634756"/>
            <a:ext cx="519265" cy="519265"/>
          </a:xfrm>
          <a:custGeom>
            <a:rect b="b" l="l" r="r" t="t"/>
            <a:pathLst>
              <a:path extrusionOk="0" h="3960000" w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1" name="Google Shape;1701;p72"/>
          <p:cNvSpPr/>
          <p:nvPr/>
        </p:nvSpPr>
        <p:spPr>
          <a:xfrm>
            <a:off x="6121262" y="5634756"/>
            <a:ext cx="519265" cy="519265"/>
          </a:xfrm>
          <a:custGeom>
            <a:rect b="b" l="l" r="r" t="t"/>
            <a:pathLst>
              <a:path extrusionOk="0" h="3960000" w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2" name="Google Shape;1702;p72"/>
          <p:cNvSpPr/>
          <p:nvPr/>
        </p:nvSpPr>
        <p:spPr>
          <a:xfrm>
            <a:off x="7836637" y="5624208"/>
            <a:ext cx="521115" cy="529812"/>
          </a:xfrm>
          <a:custGeom>
            <a:rect b="b" l="l" r="r" t="t"/>
            <a:pathLst>
              <a:path extrusionOk="0" h="3240000" w="3186824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3" name="Google Shape;1703;p72"/>
          <p:cNvSpPr/>
          <p:nvPr/>
        </p:nvSpPr>
        <p:spPr>
          <a:xfrm>
            <a:off x="8626102" y="5660698"/>
            <a:ext cx="488516" cy="493322"/>
          </a:xfrm>
          <a:custGeom>
            <a:rect b="b" l="l" r="r" t="t"/>
            <a:pathLst>
              <a:path extrusionOk="0" h="3221116" w="3189723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4" name="Google Shape;1704;p72"/>
          <p:cNvSpPr/>
          <p:nvPr/>
        </p:nvSpPr>
        <p:spPr>
          <a:xfrm>
            <a:off x="11088980" y="5624208"/>
            <a:ext cx="544340" cy="529812"/>
          </a:xfrm>
          <a:custGeom>
            <a:rect b="b" l="l" r="r" t="t"/>
            <a:pathLst>
              <a:path extrusionOk="0" h="3218379" w="3306630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5" name="Google Shape;1705;p72"/>
          <p:cNvSpPr/>
          <p:nvPr/>
        </p:nvSpPr>
        <p:spPr>
          <a:xfrm>
            <a:off x="10359195" y="5625275"/>
            <a:ext cx="426213" cy="537400"/>
          </a:xfrm>
          <a:custGeom>
            <a:rect b="b" l="l" r="r" t="t"/>
            <a:pathLst>
              <a:path extrusionOk="0" h="3213371" w="254853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73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/>
              <a:t>Fully Editable Icon Sets: C</a:t>
            </a:r>
            <a:endParaRPr/>
          </a:p>
        </p:txBody>
      </p:sp>
      <p:sp>
        <p:nvSpPr>
          <p:cNvPr id="1711" name="Google Shape;1711;p73"/>
          <p:cNvSpPr/>
          <p:nvPr/>
        </p:nvSpPr>
        <p:spPr>
          <a:xfrm rot="10800000">
            <a:off x="7871934" y="4610240"/>
            <a:ext cx="220703" cy="687310"/>
          </a:xfrm>
          <a:custGeom>
            <a:rect b="b" l="l" r="r" t="t"/>
            <a:pathLst>
              <a:path extrusionOk="0" h="3240000" w="10404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2" name="Google Shape;1712;p73"/>
          <p:cNvSpPr/>
          <p:nvPr/>
        </p:nvSpPr>
        <p:spPr>
          <a:xfrm>
            <a:off x="8435540" y="4689594"/>
            <a:ext cx="529466" cy="528605"/>
          </a:xfrm>
          <a:custGeom>
            <a:rect b="b" l="l" r="r" t="t"/>
            <a:pathLst>
              <a:path extrusionOk="0" h="3222968" w="3228210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3" name="Google Shape;1713;p73"/>
          <p:cNvSpPr/>
          <p:nvPr/>
        </p:nvSpPr>
        <p:spPr>
          <a:xfrm rot="-5400000">
            <a:off x="4359308" y="3634371"/>
            <a:ext cx="444149" cy="529543"/>
          </a:xfrm>
          <a:custGeom>
            <a:rect b="b" l="l" r="r" t="t"/>
            <a:pathLst>
              <a:path extrusionOk="0" h="3228660" w="2708011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4" name="Google Shape;1714;p73"/>
          <p:cNvSpPr/>
          <p:nvPr/>
        </p:nvSpPr>
        <p:spPr>
          <a:xfrm>
            <a:off x="9475134" y="3608548"/>
            <a:ext cx="486216" cy="581184"/>
          </a:xfrm>
          <a:custGeom>
            <a:rect b="b" l="l" r="r" t="t"/>
            <a:pathLst>
              <a:path extrusionOk="0" h="3213079" w="2688046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5" name="Google Shape;1715;p73"/>
          <p:cNvSpPr/>
          <p:nvPr/>
        </p:nvSpPr>
        <p:spPr>
          <a:xfrm>
            <a:off x="10104940" y="4747559"/>
            <a:ext cx="511325" cy="412677"/>
          </a:xfrm>
          <a:custGeom>
            <a:rect b="b" l="l" r="r" t="t"/>
            <a:pathLst>
              <a:path extrusionOk="0" h="2669631" w="3307788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6" name="Google Shape;1716;p73"/>
          <p:cNvSpPr/>
          <p:nvPr/>
        </p:nvSpPr>
        <p:spPr>
          <a:xfrm>
            <a:off x="10252271" y="3641889"/>
            <a:ext cx="514505" cy="514505"/>
          </a:xfrm>
          <a:custGeom>
            <a:rect b="b" l="l" r="r" t="t"/>
            <a:pathLst>
              <a:path extrusionOk="0" h="3240000" w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7" name="Google Shape;1717;p73"/>
          <p:cNvSpPr/>
          <p:nvPr/>
        </p:nvSpPr>
        <p:spPr>
          <a:xfrm>
            <a:off x="10998217" y="5652772"/>
            <a:ext cx="536427" cy="573297"/>
          </a:xfrm>
          <a:custGeom>
            <a:rect b="b" l="l" r="r" t="t"/>
            <a:pathLst>
              <a:path extrusionOk="0" h="3173121" w="2969045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8" name="Google Shape;1718;p73"/>
          <p:cNvSpPr/>
          <p:nvPr/>
        </p:nvSpPr>
        <p:spPr>
          <a:xfrm>
            <a:off x="10972939" y="2640819"/>
            <a:ext cx="586980" cy="430164"/>
          </a:xfrm>
          <a:custGeom>
            <a:rect b="b" l="l" r="r" t="t"/>
            <a:pathLst>
              <a:path extrusionOk="0" h="2380886" w="3248842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9" name="Google Shape;1719;p73"/>
          <p:cNvSpPr/>
          <p:nvPr/>
        </p:nvSpPr>
        <p:spPr>
          <a:xfrm>
            <a:off x="9454085" y="5654191"/>
            <a:ext cx="563324" cy="570461"/>
          </a:xfrm>
          <a:custGeom>
            <a:rect b="b" l="l" r="r" t="t"/>
            <a:pathLst>
              <a:path extrusionOk="0" h="2880180" w="2844151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0" name="Google Shape;1720;p73"/>
          <p:cNvSpPr/>
          <p:nvPr/>
        </p:nvSpPr>
        <p:spPr>
          <a:xfrm rot="9900000">
            <a:off x="10208910" y="1534987"/>
            <a:ext cx="579867" cy="492485"/>
          </a:xfrm>
          <a:custGeom>
            <a:rect b="b" l="l" r="r" t="t"/>
            <a:pathLst>
              <a:path extrusionOk="0" h="2472345" w="2911009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1" name="Google Shape;1721;p73"/>
          <p:cNvSpPr/>
          <p:nvPr/>
        </p:nvSpPr>
        <p:spPr>
          <a:xfrm>
            <a:off x="4246301" y="4666128"/>
            <a:ext cx="575536" cy="575536"/>
          </a:xfrm>
          <a:custGeom>
            <a:rect b="b" l="l" r="r" t="t"/>
            <a:pathLst>
              <a:path extrusionOk="0" h="3240000" w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73"/>
          <p:cNvSpPr/>
          <p:nvPr/>
        </p:nvSpPr>
        <p:spPr>
          <a:xfrm>
            <a:off x="8766358" y="3640606"/>
            <a:ext cx="417857" cy="517071"/>
          </a:xfrm>
          <a:custGeom>
            <a:rect b="b" l="l" r="r" t="t"/>
            <a:pathLst>
              <a:path extrusionOk="0" h="1937121" w="156543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3" name="Google Shape;1723;p73"/>
          <p:cNvSpPr/>
          <p:nvPr/>
        </p:nvSpPr>
        <p:spPr>
          <a:xfrm>
            <a:off x="5164740" y="4708915"/>
            <a:ext cx="586136" cy="489963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4" name="Google Shape;1724;p73"/>
          <p:cNvSpPr/>
          <p:nvPr/>
        </p:nvSpPr>
        <p:spPr>
          <a:xfrm>
            <a:off x="8316455" y="1548746"/>
            <a:ext cx="605315" cy="464964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5" name="Google Shape;1725;p73"/>
          <p:cNvSpPr/>
          <p:nvPr/>
        </p:nvSpPr>
        <p:spPr>
          <a:xfrm>
            <a:off x="9257631" y="1515680"/>
            <a:ext cx="615416" cy="531098"/>
          </a:xfrm>
          <a:custGeom>
            <a:rect b="b" l="l" r="r" t="t"/>
            <a:pathLst>
              <a:path extrusionOk="0" h="2796091" w="3240006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6" name="Google Shape;1726;p73"/>
          <p:cNvSpPr/>
          <p:nvPr/>
        </p:nvSpPr>
        <p:spPr>
          <a:xfrm>
            <a:off x="11124640" y="1472088"/>
            <a:ext cx="283580" cy="618280"/>
          </a:xfrm>
          <a:custGeom>
            <a:rect b="b" l="l" r="r" t="t"/>
            <a:pathLst>
              <a:path extrusionOk="0" h="3255081" w="1492970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7" name="Google Shape;1727;p73"/>
          <p:cNvSpPr/>
          <p:nvPr/>
        </p:nvSpPr>
        <p:spPr>
          <a:xfrm>
            <a:off x="6093780" y="4751666"/>
            <a:ext cx="615416" cy="404460"/>
          </a:xfrm>
          <a:custGeom>
            <a:rect b="b" l="l" r="r" t="t"/>
            <a:pathLst>
              <a:path extrusionOk="0" h="2129375" w="3240006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8" name="Google Shape;1728;p73"/>
          <p:cNvSpPr/>
          <p:nvPr/>
        </p:nvSpPr>
        <p:spPr>
          <a:xfrm>
            <a:off x="5137072" y="3750690"/>
            <a:ext cx="616402" cy="296900"/>
          </a:xfrm>
          <a:custGeom>
            <a:rect b="b" l="l" r="r" t="t"/>
            <a:pathLst>
              <a:path extrusionOk="0" h="1548752" w="3215400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9" name="Google Shape;1729;p73"/>
          <p:cNvSpPr/>
          <p:nvPr/>
        </p:nvSpPr>
        <p:spPr>
          <a:xfrm>
            <a:off x="6044394" y="3750690"/>
            <a:ext cx="616402" cy="296900"/>
          </a:xfrm>
          <a:custGeom>
            <a:rect b="b" l="l" r="r" t="t"/>
            <a:pathLst>
              <a:path extrusionOk="0" h="1548752" w="3215400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0" name="Google Shape;1730;p73"/>
          <p:cNvSpPr/>
          <p:nvPr/>
        </p:nvSpPr>
        <p:spPr>
          <a:xfrm>
            <a:off x="6951716" y="3750690"/>
            <a:ext cx="616402" cy="296900"/>
          </a:xfrm>
          <a:custGeom>
            <a:rect b="b" l="l" r="r" t="t"/>
            <a:pathLst>
              <a:path extrusionOk="0" h="1548752" w="3215400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1" name="Google Shape;1731;p73"/>
          <p:cNvSpPr/>
          <p:nvPr/>
        </p:nvSpPr>
        <p:spPr>
          <a:xfrm>
            <a:off x="7859036" y="3750690"/>
            <a:ext cx="616402" cy="296900"/>
          </a:xfrm>
          <a:custGeom>
            <a:rect b="b" l="l" r="r" t="t"/>
            <a:pathLst>
              <a:path extrusionOk="0" h="1548752" w="3215400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2" name="Google Shape;1732;p73"/>
          <p:cNvSpPr/>
          <p:nvPr/>
        </p:nvSpPr>
        <p:spPr>
          <a:xfrm rot="8100000">
            <a:off x="11057693" y="3690402"/>
            <a:ext cx="417475" cy="417476"/>
          </a:xfrm>
          <a:custGeom>
            <a:rect b="b" l="l" r="r" t="t"/>
            <a:pathLst>
              <a:path extrusionOk="0" h="2483835" w="2483832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3" name="Google Shape;1733;p73"/>
          <p:cNvSpPr/>
          <p:nvPr/>
        </p:nvSpPr>
        <p:spPr>
          <a:xfrm>
            <a:off x="5773604" y="2544635"/>
            <a:ext cx="617508" cy="622535"/>
          </a:xfrm>
          <a:custGeom>
            <a:rect b="b" l="l" r="r" t="t"/>
            <a:pathLst>
              <a:path extrusionOk="0" h="3234532" w="320841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4" name="Google Shape;1734;p73"/>
          <p:cNvSpPr/>
          <p:nvPr/>
        </p:nvSpPr>
        <p:spPr>
          <a:xfrm>
            <a:off x="6733448" y="2544108"/>
            <a:ext cx="484927" cy="623588"/>
          </a:xfrm>
          <a:custGeom>
            <a:rect b="b" l="l" r="r" t="t"/>
            <a:pathLst>
              <a:path extrusionOk="0" h="3240000" w="2519554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5" name="Google Shape;1735;p73"/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6" name="Google Shape;1736;p73"/>
          <p:cNvSpPr/>
          <p:nvPr/>
        </p:nvSpPr>
        <p:spPr>
          <a:xfrm>
            <a:off x="10301960" y="5685084"/>
            <a:ext cx="411706" cy="508675"/>
          </a:xfrm>
          <a:custGeom>
            <a:rect b="b" l="l" r="r" t="t"/>
            <a:pathLst>
              <a:path extrusionOk="0" h="3213524" w="2600931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7" name="Google Shape;1737;p73"/>
          <p:cNvSpPr/>
          <p:nvPr/>
        </p:nvSpPr>
        <p:spPr>
          <a:xfrm>
            <a:off x="4242330" y="5739982"/>
            <a:ext cx="678102" cy="398876"/>
          </a:xfrm>
          <a:custGeom>
            <a:rect b="b" l="l" r="r" t="t"/>
            <a:pathLst>
              <a:path extrusionOk="0" h="2664566" w="452983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8" name="Google Shape;1738;p73"/>
          <p:cNvSpPr/>
          <p:nvPr/>
        </p:nvSpPr>
        <p:spPr>
          <a:xfrm>
            <a:off x="8665030" y="5684794"/>
            <a:ext cx="504505" cy="509254"/>
          </a:xfrm>
          <a:custGeom>
            <a:rect b="b" l="l" r="r" t="t"/>
            <a:pathLst>
              <a:path extrusionOk="0" h="3217189" w="3187187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9" name="Google Shape;1739;p73"/>
          <p:cNvSpPr/>
          <p:nvPr/>
        </p:nvSpPr>
        <p:spPr>
          <a:xfrm>
            <a:off x="5963174" y="5716474"/>
            <a:ext cx="691882" cy="445892"/>
          </a:xfrm>
          <a:custGeom>
            <a:rect b="b" l="l" r="r" t="t"/>
            <a:pathLst>
              <a:path extrusionOk="0" h="2078296" w="3224845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0" name="Google Shape;1740;p73"/>
          <p:cNvSpPr/>
          <p:nvPr/>
        </p:nvSpPr>
        <p:spPr>
          <a:xfrm>
            <a:off x="6939606" y="5653380"/>
            <a:ext cx="579873" cy="572083"/>
          </a:xfrm>
          <a:custGeom>
            <a:rect b="b" l="l" r="r" t="t"/>
            <a:pathLst>
              <a:path extrusionOk="0" h="3196551" w="3240076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1" name="Google Shape;1741;p73"/>
          <p:cNvSpPr/>
          <p:nvPr/>
        </p:nvSpPr>
        <p:spPr>
          <a:xfrm rot="-2700000">
            <a:off x="5204982" y="5698880"/>
            <a:ext cx="473640" cy="481082"/>
          </a:xfrm>
          <a:custGeom>
            <a:rect b="b" l="l" r="r" t="t"/>
            <a:pathLst>
              <a:path extrusionOk="0" h="2688071" w="2646489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2" name="Google Shape;1742;p73"/>
          <p:cNvSpPr/>
          <p:nvPr/>
        </p:nvSpPr>
        <p:spPr>
          <a:xfrm>
            <a:off x="7804030" y="5649492"/>
            <a:ext cx="576449" cy="579858"/>
          </a:xfrm>
          <a:custGeom>
            <a:rect b="b" l="l" r="r" t="t"/>
            <a:pathLst>
              <a:path extrusionOk="0" h="3240001" w="322095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3" name="Google Shape;1743;p73"/>
          <p:cNvSpPr/>
          <p:nvPr/>
        </p:nvSpPr>
        <p:spPr>
          <a:xfrm>
            <a:off x="4455730" y="1450295"/>
            <a:ext cx="251302" cy="661867"/>
          </a:xfrm>
          <a:custGeom>
            <a:rect b="b" l="l" r="r" t="t"/>
            <a:pathLst>
              <a:path extrusionOk="0" h="3923699" w="1489775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4" name="Google Shape;1744;p73"/>
          <p:cNvSpPr/>
          <p:nvPr/>
        </p:nvSpPr>
        <p:spPr>
          <a:xfrm rot="10800000">
            <a:off x="5042893" y="1447239"/>
            <a:ext cx="313136" cy="667981"/>
          </a:xfrm>
          <a:custGeom>
            <a:rect b="b" l="l" r="r" t="t"/>
            <a:pathLst>
              <a:path extrusionOk="0" h="3959924" w="1856332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5" name="Google Shape;1745;p73"/>
          <p:cNvSpPr/>
          <p:nvPr/>
        </p:nvSpPr>
        <p:spPr>
          <a:xfrm>
            <a:off x="5691893" y="1539942"/>
            <a:ext cx="507661" cy="521714"/>
          </a:xfrm>
          <a:custGeom>
            <a:rect b="b" l="l" r="r" t="t"/>
            <a:pathLst>
              <a:path extrusionOk="0" h="366339" w="356471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6" name="Google Shape;1746;p73"/>
          <p:cNvSpPr/>
          <p:nvPr/>
        </p:nvSpPr>
        <p:spPr>
          <a:xfrm>
            <a:off x="6568402" y="1501877"/>
            <a:ext cx="532052" cy="543757"/>
          </a:xfrm>
          <a:custGeom>
            <a:rect b="b" l="l" r="r" t="t"/>
            <a:pathLst>
              <a:path extrusionOk="0" h="381817" w="373598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7" name="Google Shape;1747;p73"/>
          <p:cNvSpPr/>
          <p:nvPr/>
        </p:nvSpPr>
        <p:spPr>
          <a:xfrm>
            <a:off x="7560710" y="2604583"/>
            <a:ext cx="507960" cy="502639"/>
          </a:xfrm>
          <a:custGeom>
            <a:rect b="b" l="l" r="r" t="t"/>
            <a:pathLst>
              <a:path extrusionOk="0" h="3186731" w="3220460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8" name="Google Shape;1748;p73"/>
          <p:cNvSpPr/>
          <p:nvPr/>
        </p:nvSpPr>
        <p:spPr>
          <a:xfrm>
            <a:off x="5081797" y="2603460"/>
            <a:ext cx="349473" cy="504884"/>
          </a:xfrm>
          <a:custGeom>
            <a:rect b="b" l="l" r="r" t="t"/>
            <a:pathLst>
              <a:path extrusionOk="0" h="3200962" w="2215656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9" name="Google Shape;1749;p73"/>
          <p:cNvSpPr/>
          <p:nvPr/>
        </p:nvSpPr>
        <p:spPr>
          <a:xfrm>
            <a:off x="8411005" y="2603460"/>
            <a:ext cx="455959" cy="504884"/>
          </a:xfrm>
          <a:custGeom>
            <a:rect b="b" l="l" r="r" t="t"/>
            <a:pathLst>
              <a:path extrusionOk="0" h="3200962" w="2890784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0" name="Google Shape;1750;p73"/>
          <p:cNvSpPr/>
          <p:nvPr/>
        </p:nvSpPr>
        <p:spPr>
          <a:xfrm>
            <a:off x="10130939" y="2599748"/>
            <a:ext cx="499664" cy="512309"/>
          </a:xfrm>
          <a:custGeom>
            <a:rect b="b" l="l" r="r" t="t"/>
            <a:pathLst>
              <a:path extrusionOk="0" h="2354521" w="2296406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1" name="Google Shape;1751;p73"/>
          <p:cNvSpPr/>
          <p:nvPr/>
        </p:nvSpPr>
        <p:spPr>
          <a:xfrm>
            <a:off x="10959168" y="4745774"/>
            <a:ext cx="614525" cy="416246"/>
          </a:xfrm>
          <a:custGeom>
            <a:rect b="b" l="l" r="r" t="t"/>
            <a:pathLst>
              <a:path extrusionOk="0" h="2180445" w="3219104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2" name="Google Shape;1752;p73"/>
          <p:cNvSpPr/>
          <p:nvPr/>
        </p:nvSpPr>
        <p:spPr>
          <a:xfrm>
            <a:off x="4423300" y="2468550"/>
            <a:ext cx="316162" cy="774705"/>
          </a:xfrm>
          <a:custGeom>
            <a:rect b="b" l="l" r="r" t="t"/>
            <a:pathLst>
              <a:path extrusionOk="0" h="2598393" w="106042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3" name="Google Shape;1753;p73"/>
          <p:cNvSpPr/>
          <p:nvPr/>
        </p:nvSpPr>
        <p:spPr>
          <a:xfrm>
            <a:off x="9209300" y="2626898"/>
            <a:ext cx="579306" cy="458009"/>
          </a:xfrm>
          <a:custGeom>
            <a:rect b="b" l="l" r="r" t="t"/>
            <a:pathLst>
              <a:path extrusionOk="0" h="2545072" w="3219104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4" name="Google Shape;1754;p73"/>
          <p:cNvSpPr/>
          <p:nvPr/>
        </p:nvSpPr>
        <p:spPr>
          <a:xfrm>
            <a:off x="7052100" y="4713438"/>
            <a:ext cx="476931" cy="480914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5" name="Google Shape;1755;p73"/>
          <p:cNvSpPr/>
          <p:nvPr/>
        </p:nvSpPr>
        <p:spPr>
          <a:xfrm>
            <a:off x="9307908" y="4680733"/>
            <a:ext cx="454128" cy="546324"/>
          </a:xfrm>
          <a:custGeom>
            <a:rect b="b" l="l" r="r" t="t"/>
            <a:pathLst>
              <a:path extrusionOk="0" h="3213546" w="267123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/>
        </p:nvSpPr>
        <p:spPr>
          <a:xfrm>
            <a:off x="5817326" y="1819281"/>
            <a:ext cx="5693188" cy="4320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MICHAEL DOE</a:t>
            </a:r>
            <a:endParaRPr/>
          </a:p>
        </p:txBody>
      </p:sp>
      <p:sp>
        <p:nvSpPr>
          <p:cNvPr id="179" name="Google Shape;179;p30"/>
          <p:cNvSpPr/>
          <p:nvPr/>
        </p:nvSpPr>
        <p:spPr>
          <a:xfrm>
            <a:off x="5817326" y="2358371"/>
            <a:ext cx="569318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You can simply impress your audience and add a unique zing.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0"/>
          <p:cNvSpPr txBox="1"/>
          <p:nvPr/>
        </p:nvSpPr>
        <p:spPr>
          <a:xfrm>
            <a:off x="7569660" y="3894908"/>
            <a:ext cx="3940851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Work Experience</a:t>
            </a:r>
            <a:endParaRPr/>
          </a:p>
        </p:txBody>
      </p:sp>
      <p:sp>
        <p:nvSpPr>
          <p:cNvPr id="181" name="Google Shape;181;p30"/>
          <p:cNvSpPr/>
          <p:nvPr/>
        </p:nvSpPr>
        <p:spPr>
          <a:xfrm>
            <a:off x="7569662" y="4224005"/>
            <a:ext cx="39408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2013 ~ 2014  Text 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Example Text : Get a modern PowerPoint  Presentation that is beautifully designed.</a:t>
            </a:r>
            <a:endParaRPr/>
          </a:p>
        </p:txBody>
      </p:sp>
      <p:sp>
        <p:nvSpPr>
          <p:cNvPr id="182" name="Google Shape;182;p30"/>
          <p:cNvSpPr/>
          <p:nvPr/>
        </p:nvSpPr>
        <p:spPr>
          <a:xfrm>
            <a:off x="7569662" y="4911400"/>
            <a:ext cx="39408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2014 ~ 2016Text 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Example Text : Get a modern PowerPoint  Presentation that is beautifully designed</a:t>
            </a:r>
            <a:endParaRPr/>
          </a:p>
        </p:txBody>
      </p:sp>
      <p:sp>
        <p:nvSpPr>
          <p:cNvPr id="183" name="Google Shape;183;p30"/>
          <p:cNvSpPr/>
          <p:nvPr/>
        </p:nvSpPr>
        <p:spPr>
          <a:xfrm>
            <a:off x="7569662" y="5598796"/>
            <a:ext cx="39408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2016 ~ 2022  Text 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Example Text : Get a modern PowerPoint  Presentation that is beautifully designed.</a:t>
            </a:r>
            <a:endParaRPr/>
          </a:p>
        </p:txBody>
      </p:sp>
      <p:sp>
        <p:nvSpPr>
          <p:cNvPr id="184" name="Google Shape;184;p30"/>
          <p:cNvSpPr txBox="1"/>
          <p:nvPr/>
        </p:nvSpPr>
        <p:spPr>
          <a:xfrm>
            <a:off x="3084845" y="5444907"/>
            <a:ext cx="21269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www.hompageurl.com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2455355" y="5849100"/>
            <a:ext cx="2756486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Example Text Example Text Example Text Example Text Example Text</a:t>
            </a:r>
            <a:endParaRPr sz="11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992961" y="5387565"/>
            <a:ext cx="12241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/FACEBOOK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0"/>
          <p:cNvSpPr txBox="1"/>
          <p:nvPr/>
        </p:nvSpPr>
        <p:spPr>
          <a:xfrm>
            <a:off x="1026954" y="5903468"/>
            <a:ext cx="12241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@TWITTER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0"/>
          <p:cNvSpPr/>
          <p:nvPr/>
        </p:nvSpPr>
        <p:spPr>
          <a:xfrm>
            <a:off x="681486" y="5898901"/>
            <a:ext cx="311477" cy="311477"/>
          </a:xfrm>
          <a:custGeom>
            <a:rect b="b" l="l" r="r" t="t"/>
            <a:pathLst>
              <a:path extrusionOk="0" h="3960000" w="3960000">
                <a:moveTo>
                  <a:pt x="3160999" y="1374274"/>
                </a:moveTo>
                <a:cubicBezTo>
                  <a:pt x="3161390" y="1371268"/>
                  <a:pt x="3160138" y="1380887"/>
                  <a:pt x="3155132" y="1419362"/>
                </a:cubicBezTo>
                <a:cubicBezTo>
                  <a:pt x="3155132" y="1419362"/>
                  <a:pt x="3155131" y="1419362"/>
                  <a:pt x="3155131" y="1419362"/>
                </a:cubicBezTo>
                <a:cubicBezTo>
                  <a:pt x="3155133" y="1419346"/>
                  <a:pt x="3160347" y="1379282"/>
                  <a:pt x="3160999" y="1374274"/>
                </a:cubicBezTo>
                <a:close/>
                <a:moveTo>
                  <a:pt x="2538382" y="802616"/>
                </a:moveTo>
                <a:cubicBezTo>
                  <a:pt x="2197761" y="802616"/>
                  <a:pt x="1921633" y="1078744"/>
                  <a:pt x="1921633" y="1419365"/>
                </a:cubicBezTo>
                <a:cubicBezTo>
                  <a:pt x="1921633" y="1471638"/>
                  <a:pt x="1928136" y="1522392"/>
                  <a:pt x="1942445" y="1570340"/>
                </a:cubicBezTo>
                <a:cubicBezTo>
                  <a:pt x="1547199" y="1510736"/>
                  <a:pt x="1173928" y="1425572"/>
                  <a:pt x="752016" y="931012"/>
                </a:cubicBezTo>
                <a:cubicBezTo>
                  <a:pt x="555558" y="1323929"/>
                  <a:pt x="701457" y="1569504"/>
                  <a:pt x="934030" y="1745738"/>
                </a:cubicBezTo>
                <a:cubicBezTo>
                  <a:pt x="832912" y="1726959"/>
                  <a:pt x="757794" y="1716846"/>
                  <a:pt x="665343" y="1650397"/>
                </a:cubicBezTo>
                <a:cubicBezTo>
                  <a:pt x="692788" y="2037537"/>
                  <a:pt x="906583" y="2177657"/>
                  <a:pt x="1111709" y="2257108"/>
                </a:cubicBezTo>
                <a:cubicBezTo>
                  <a:pt x="1029370" y="2275887"/>
                  <a:pt x="986032" y="2268664"/>
                  <a:pt x="856023" y="2244108"/>
                </a:cubicBezTo>
                <a:cubicBezTo>
                  <a:pt x="968698" y="2582132"/>
                  <a:pt x="1241718" y="2664472"/>
                  <a:pt x="1402064" y="2660137"/>
                </a:cubicBezTo>
                <a:cubicBezTo>
                  <a:pt x="1212828" y="2802425"/>
                  <a:pt x="1063318" y="2869598"/>
                  <a:pt x="552668" y="2902822"/>
                </a:cubicBezTo>
                <a:cubicBezTo>
                  <a:pt x="978087" y="3213400"/>
                  <a:pt x="1650526" y="3189564"/>
                  <a:pt x="1978439" y="3093502"/>
                </a:cubicBezTo>
                <a:cubicBezTo>
                  <a:pt x="2679046" y="2850818"/>
                  <a:pt x="2894283" y="2547463"/>
                  <a:pt x="3053184" y="2031759"/>
                </a:cubicBezTo>
                <a:cubicBezTo>
                  <a:pt x="3132291" y="1592391"/>
                  <a:pt x="3116471" y="1716445"/>
                  <a:pt x="3155131" y="1419365"/>
                </a:cubicBezTo>
                <a:cubicBezTo>
                  <a:pt x="3155131" y="1419364"/>
                  <a:pt x="3155132" y="1419363"/>
                  <a:pt x="3155132" y="1419362"/>
                </a:cubicBezTo>
                <a:cubicBezTo>
                  <a:pt x="3257477" y="1315095"/>
                  <a:pt x="3372036" y="1223751"/>
                  <a:pt x="3407333" y="1117847"/>
                </a:cubicBezTo>
                <a:cubicBezTo>
                  <a:pt x="3307709" y="1140260"/>
                  <a:pt x="3221086" y="1197342"/>
                  <a:pt x="3108461" y="1185086"/>
                </a:cubicBezTo>
                <a:cubicBezTo>
                  <a:pt x="3188365" y="1141325"/>
                  <a:pt x="3284860" y="1028153"/>
                  <a:pt x="3334650" y="883134"/>
                </a:cubicBezTo>
                <a:cubicBezTo>
                  <a:pt x="3225580" y="952795"/>
                  <a:pt x="3152155" y="998691"/>
                  <a:pt x="2995677" y="1008938"/>
                </a:cubicBezTo>
                <a:cubicBezTo>
                  <a:pt x="2884471" y="881691"/>
                  <a:pt x="2720661" y="802616"/>
                  <a:pt x="2538382" y="80261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0"/>
          <p:cNvSpPr/>
          <p:nvPr/>
        </p:nvSpPr>
        <p:spPr>
          <a:xfrm>
            <a:off x="681486" y="5385714"/>
            <a:ext cx="311477" cy="311477"/>
          </a:xfrm>
          <a:custGeom>
            <a:rect b="b" l="l" r="r" t="t"/>
            <a:pathLst>
              <a:path extrusionOk="0" h="3960000" w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48643" y="674567"/>
                  <a:pt x="3369037" y="759137"/>
                </a:cubicBezTo>
                <a:cubicBezTo>
                  <a:pt x="3391941" y="611142"/>
                  <a:pt x="3398988" y="447290"/>
                  <a:pt x="3443034" y="304580"/>
                </a:cubicBezTo>
                <a:cubicBezTo>
                  <a:pt x="3382140" y="251394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5682097" y="3914502"/>
            <a:ext cx="157654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ALLPPT Layout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Clean Text Slide for your Presentation</a:t>
            </a: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5817326" y="490231"/>
            <a:ext cx="6079400" cy="724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Our Team Style</a:t>
            </a:r>
            <a:endParaRPr/>
          </a:p>
        </p:txBody>
      </p:sp>
      <p:sp>
        <p:nvSpPr>
          <p:cNvPr id="192" name="Google Shape;192;p30"/>
          <p:cNvSpPr/>
          <p:nvPr>
            <p:ph idx="2" type="pic"/>
          </p:nvPr>
        </p:nvSpPr>
        <p:spPr>
          <a:xfrm>
            <a:off x="681486" y="612476"/>
            <a:ext cx="4399471" cy="4520242"/>
          </a:xfrm>
          <a:prstGeom prst="rect">
            <a:avLst/>
          </a:prstGeom>
          <a:solidFill>
            <a:srgbClr val="F2F2F2"/>
          </a:solidFill>
          <a:ln cap="flat" cmpd="sng" w="889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198" name="Google Shape;198;p31"/>
          <p:cNvSpPr/>
          <p:nvPr/>
        </p:nvSpPr>
        <p:spPr>
          <a:xfrm>
            <a:off x="5974393" y="3044420"/>
            <a:ext cx="5997677" cy="3402848"/>
          </a:xfrm>
          <a:custGeom>
            <a:rect b="b" l="l" r="r" t="t"/>
            <a:pathLst>
              <a:path extrusionOk="0" h="6720697" w="11845539">
                <a:moveTo>
                  <a:pt x="11845474" y="4808480"/>
                </a:moveTo>
                <a:cubicBezTo>
                  <a:pt x="11849048" y="4357969"/>
                  <a:pt x="11706046" y="3904846"/>
                  <a:pt x="11412966" y="3555624"/>
                </a:cubicBezTo>
                <a:cubicBezTo>
                  <a:pt x="11305286" y="3427260"/>
                  <a:pt x="11179258" y="3334766"/>
                  <a:pt x="11052612" y="3227842"/>
                </a:cubicBezTo>
                <a:cubicBezTo>
                  <a:pt x="10945276" y="3137203"/>
                  <a:pt x="10945482" y="2986712"/>
                  <a:pt x="10983482" y="2860891"/>
                </a:cubicBezTo>
                <a:cubicBezTo>
                  <a:pt x="11047802" y="2648073"/>
                  <a:pt x="11166614" y="2457657"/>
                  <a:pt x="11253267" y="2254322"/>
                </a:cubicBezTo>
                <a:cubicBezTo>
                  <a:pt x="11312914" y="2114344"/>
                  <a:pt x="11374897" y="1963647"/>
                  <a:pt x="11399978" y="1813018"/>
                </a:cubicBezTo>
                <a:cubicBezTo>
                  <a:pt x="11451380" y="1517533"/>
                  <a:pt x="11401216" y="1209611"/>
                  <a:pt x="11199805" y="976590"/>
                </a:cubicBezTo>
                <a:cubicBezTo>
                  <a:pt x="10946375" y="683372"/>
                  <a:pt x="10608079" y="515633"/>
                  <a:pt x="10262087" y="359370"/>
                </a:cubicBezTo>
                <a:cubicBezTo>
                  <a:pt x="9794190" y="148064"/>
                  <a:pt x="9254689" y="10629"/>
                  <a:pt x="8739652" y="2314"/>
                </a:cubicBezTo>
                <a:cubicBezTo>
                  <a:pt x="8739171" y="2314"/>
                  <a:pt x="8738690" y="2314"/>
                  <a:pt x="8738209" y="2314"/>
                </a:cubicBezTo>
                <a:cubicBezTo>
                  <a:pt x="8457636" y="-2015"/>
                  <a:pt x="8177337" y="-3390"/>
                  <a:pt x="7897039" y="27258"/>
                </a:cubicBezTo>
                <a:cubicBezTo>
                  <a:pt x="7661819" y="52959"/>
                  <a:pt x="7303321" y="54814"/>
                  <a:pt x="6377834" y="382390"/>
                </a:cubicBezTo>
                <a:cubicBezTo>
                  <a:pt x="6028337" y="506150"/>
                  <a:pt x="5686743" y="652518"/>
                  <a:pt x="5338208" y="777515"/>
                </a:cubicBezTo>
                <a:cubicBezTo>
                  <a:pt x="4407155" y="1111413"/>
                  <a:pt x="3390275" y="1044414"/>
                  <a:pt x="2418679" y="994388"/>
                </a:cubicBezTo>
                <a:cubicBezTo>
                  <a:pt x="2238914" y="985111"/>
                  <a:pt x="2059149" y="974460"/>
                  <a:pt x="1879522" y="962846"/>
                </a:cubicBezTo>
                <a:cubicBezTo>
                  <a:pt x="1698795" y="951164"/>
                  <a:pt x="1518274" y="929656"/>
                  <a:pt x="1336998" y="929793"/>
                </a:cubicBezTo>
                <a:cubicBezTo>
                  <a:pt x="868276" y="930205"/>
                  <a:pt x="455903" y="1217101"/>
                  <a:pt x="229753" y="1615937"/>
                </a:cubicBezTo>
                <a:cubicBezTo>
                  <a:pt x="-144825" y="2276517"/>
                  <a:pt x="7384" y="3230384"/>
                  <a:pt x="202541" y="3924705"/>
                </a:cubicBezTo>
                <a:cubicBezTo>
                  <a:pt x="271121" y="4168583"/>
                  <a:pt x="370762" y="4405865"/>
                  <a:pt x="495690" y="4626242"/>
                </a:cubicBezTo>
                <a:cubicBezTo>
                  <a:pt x="739224" y="5056207"/>
                  <a:pt x="1054088" y="5440199"/>
                  <a:pt x="1447770" y="5741113"/>
                </a:cubicBezTo>
                <a:cubicBezTo>
                  <a:pt x="2086017" y="6229076"/>
                  <a:pt x="2843971" y="6404099"/>
                  <a:pt x="3634978" y="6356066"/>
                </a:cubicBezTo>
                <a:cubicBezTo>
                  <a:pt x="3637245" y="6355928"/>
                  <a:pt x="3639513" y="6355653"/>
                  <a:pt x="3641780" y="6355310"/>
                </a:cubicBezTo>
                <a:cubicBezTo>
                  <a:pt x="4538680" y="6224747"/>
                  <a:pt x="5467809" y="6298549"/>
                  <a:pt x="6362098" y="6419286"/>
                </a:cubicBezTo>
                <a:cubicBezTo>
                  <a:pt x="6829170" y="6482368"/>
                  <a:pt x="7291433" y="6590529"/>
                  <a:pt x="7762147" y="6644267"/>
                </a:cubicBezTo>
                <a:cubicBezTo>
                  <a:pt x="8589092" y="6738615"/>
                  <a:pt x="9419336" y="6760674"/>
                  <a:pt x="10242571" y="6623445"/>
                </a:cubicBezTo>
                <a:cubicBezTo>
                  <a:pt x="10490916" y="6581253"/>
                  <a:pt x="10744277" y="6525179"/>
                  <a:pt x="10965685" y="6400182"/>
                </a:cubicBezTo>
                <a:cubicBezTo>
                  <a:pt x="11544011" y="6073705"/>
                  <a:pt x="11840458" y="5443704"/>
                  <a:pt x="11845474" y="4808480"/>
                </a:cubicBezTo>
                <a:close/>
                <a:moveTo>
                  <a:pt x="8836131" y="6627774"/>
                </a:moveTo>
                <a:cubicBezTo>
                  <a:pt x="8829878" y="6625850"/>
                  <a:pt x="8823762" y="6623720"/>
                  <a:pt x="8817647" y="6621452"/>
                </a:cubicBezTo>
                <a:lnTo>
                  <a:pt x="8900039" y="6630798"/>
                </a:lnTo>
                <a:cubicBezTo>
                  <a:pt x="8883821" y="6636501"/>
                  <a:pt x="8862382" y="6635814"/>
                  <a:pt x="8836131" y="6627774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p31"/>
          <p:cNvGrpSpPr/>
          <p:nvPr/>
        </p:nvGrpSpPr>
        <p:grpSpPr>
          <a:xfrm>
            <a:off x="6984636" y="2279234"/>
            <a:ext cx="1787678" cy="2978380"/>
            <a:chOff x="6984636" y="2279234"/>
            <a:chExt cx="1787678" cy="2978380"/>
          </a:xfrm>
        </p:grpSpPr>
        <p:sp>
          <p:nvSpPr>
            <p:cNvPr id="200" name="Google Shape;200;p31"/>
            <p:cNvSpPr/>
            <p:nvPr/>
          </p:nvSpPr>
          <p:spPr>
            <a:xfrm>
              <a:off x="6984636" y="2279234"/>
              <a:ext cx="1787678" cy="2978380"/>
            </a:xfrm>
            <a:custGeom>
              <a:rect b="b" l="l" r="r" t="t"/>
              <a:pathLst>
                <a:path extrusionOk="0" h="5882364" w="3530701">
                  <a:moveTo>
                    <a:pt x="3448241" y="5499411"/>
                  </a:moveTo>
                  <a:lnTo>
                    <a:pt x="446663" y="5877357"/>
                  </a:lnTo>
                  <a:cubicBezTo>
                    <a:pt x="291706" y="5904020"/>
                    <a:pt x="224706" y="5818948"/>
                    <a:pt x="226768" y="5746794"/>
                  </a:cubicBezTo>
                  <a:lnTo>
                    <a:pt x="0" y="287331"/>
                  </a:lnTo>
                  <a:cubicBezTo>
                    <a:pt x="6734" y="225485"/>
                    <a:pt x="0" y="108666"/>
                    <a:pt x="219896" y="101794"/>
                  </a:cubicBezTo>
                  <a:lnTo>
                    <a:pt x="3164782" y="24"/>
                  </a:lnTo>
                  <a:cubicBezTo>
                    <a:pt x="3270606" y="-1282"/>
                    <a:pt x="3328192" y="51836"/>
                    <a:pt x="3331422" y="129350"/>
                  </a:cubicBezTo>
                  <a:lnTo>
                    <a:pt x="3530702" y="5417019"/>
                  </a:lnTo>
                  <a:cubicBezTo>
                    <a:pt x="3530702" y="5462304"/>
                    <a:pt x="3493595" y="5499411"/>
                    <a:pt x="3448241" y="5499411"/>
                  </a:cubicBezTo>
                  <a:close/>
                </a:path>
              </a:pathLst>
            </a:custGeom>
            <a:solidFill>
              <a:srgbClr val="2F67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7081123" y="2456746"/>
              <a:ext cx="1651560" cy="2554216"/>
            </a:xfrm>
            <a:custGeom>
              <a:rect b="b" l="l" r="r" t="t"/>
              <a:pathLst>
                <a:path extrusionOk="0" h="5044631" w="3261866">
                  <a:moveTo>
                    <a:pt x="3261731" y="4644435"/>
                  </a:moveTo>
                  <a:cubicBezTo>
                    <a:pt x="3262968" y="4668486"/>
                    <a:pt x="3255959" y="4675702"/>
                    <a:pt x="3233763" y="4678794"/>
                  </a:cubicBezTo>
                  <a:cubicBezTo>
                    <a:pt x="2951884" y="4717826"/>
                    <a:pt x="400405" y="5019152"/>
                    <a:pt x="246616" y="5041416"/>
                  </a:cubicBezTo>
                  <a:cubicBezTo>
                    <a:pt x="201881" y="5047876"/>
                    <a:pt x="202293" y="5048563"/>
                    <a:pt x="200506" y="5004584"/>
                  </a:cubicBezTo>
                  <a:cubicBezTo>
                    <a:pt x="178448" y="4479032"/>
                    <a:pt x="15450" y="514243"/>
                    <a:pt x="126" y="161172"/>
                  </a:cubicBezTo>
                  <a:cubicBezTo>
                    <a:pt x="-1111" y="133411"/>
                    <a:pt x="6517" y="127226"/>
                    <a:pt x="32836" y="126195"/>
                  </a:cubicBezTo>
                  <a:cubicBezTo>
                    <a:pt x="367833" y="113139"/>
                    <a:pt x="2803729" y="11437"/>
                    <a:pt x="3060870" y="99"/>
                  </a:cubicBezTo>
                  <a:cubicBezTo>
                    <a:pt x="3080248" y="-726"/>
                    <a:pt x="3086089" y="3328"/>
                    <a:pt x="3086845" y="23325"/>
                  </a:cubicBezTo>
                  <a:cubicBezTo>
                    <a:pt x="3097702" y="304448"/>
                    <a:pt x="3254722" y="4509681"/>
                    <a:pt x="3261731" y="4644435"/>
                  </a:cubicBezTo>
                  <a:close/>
                </a:path>
              </a:pathLst>
            </a:custGeom>
            <a:solidFill>
              <a:srgbClr val="C2E7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7435904" y="3142827"/>
              <a:ext cx="1043179" cy="1052098"/>
            </a:xfrm>
            <a:custGeom>
              <a:rect b="b" l="l" r="r" t="t"/>
              <a:pathLst>
                <a:path extrusionOk="0" h="6855646" w="6797527">
                  <a:moveTo>
                    <a:pt x="2093370" y="5591383"/>
                  </a:moveTo>
                  <a:cubicBezTo>
                    <a:pt x="2161181" y="5593230"/>
                    <a:pt x="2217445" y="5623249"/>
                    <a:pt x="2253467" y="5685286"/>
                  </a:cubicBezTo>
                  <a:cubicBezTo>
                    <a:pt x="2289951" y="5748170"/>
                    <a:pt x="2291798" y="5814980"/>
                    <a:pt x="2252544" y="5875940"/>
                  </a:cubicBezTo>
                  <a:cubicBezTo>
                    <a:pt x="2146710" y="6040347"/>
                    <a:pt x="2029178" y="6196519"/>
                    <a:pt x="1899176" y="6342608"/>
                  </a:cubicBezTo>
                  <a:cubicBezTo>
                    <a:pt x="1830904" y="6419269"/>
                    <a:pt x="1714910" y="6422194"/>
                    <a:pt x="1638633" y="6355384"/>
                  </a:cubicBezTo>
                  <a:cubicBezTo>
                    <a:pt x="1562048" y="6288266"/>
                    <a:pt x="1549964" y="6174274"/>
                    <a:pt x="1615696" y="6095380"/>
                  </a:cubicBezTo>
                  <a:cubicBezTo>
                    <a:pt x="1730073" y="5958297"/>
                    <a:pt x="1838062" y="5816596"/>
                    <a:pt x="1938430" y="5668892"/>
                  </a:cubicBezTo>
                  <a:cubicBezTo>
                    <a:pt x="1973836" y="5617014"/>
                    <a:pt x="2026714" y="5592845"/>
                    <a:pt x="2093370" y="5591383"/>
                  </a:cubicBezTo>
                  <a:close/>
                  <a:moveTo>
                    <a:pt x="3586502" y="5588368"/>
                  </a:moveTo>
                  <a:cubicBezTo>
                    <a:pt x="3610910" y="5590845"/>
                    <a:pt x="3635420" y="5598291"/>
                    <a:pt x="3658934" y="5611087"/>
                  </a:cubicBezTo>
                  <a:cubicBezTo>
                    <a:pt x="3751759" y="5661656"/>
                    <a:pt x="3784009" y="5776033"/>
                    <a:pt x="3730131" y="5872707"/>
                  </a:cubicBezTo>
                  <a:cubicBezTo>
                    <a:pt x="3561567" y="6175352"/>
                    <a:pt x="3377224" y="6468222"/>
                    <a:pt x="3179797" y="6752856"/>
                  </a:cubicBezTo>
                  <a:cubicBezTo>
                    <a:pt x="3141543" y="6808043"/>
                    <a:pt x="3088665" y="6836676"/>
                    <a:pt x="3018007" y="6838215"/>
                  </a:cubicBezTo>
                  <a:cubicBezTo>
                    <a:pt x="2947580" y="6835367"/>
                    <a:pt x="2890314" y="6803656"/>
                    <a:pt x="2855524" y="6738232"/>
                  </a:cubicBezTo>
                  <a:cubicBezTo>
                    <a:pt x="2819194" y="6669960"/>
                    <a:pt x="2825890" y="6602842"/>
                    <a:pt x="2868455" y="6538264"/>
                  </a:cubicBezTo>
                  <a:cubicBezTo>
                    <a:pt x="2969978" y="6384017"/>
                    <a:pt x="3073040" y="6230693"/>
                    <a:pt x="3171331" y="6074445"/>
                  </a:cubicBezTo>
                  <a:cubicBezTo>
                    <a:pt x="3250532" y="5948369"/>
                    <a:pt x="3324423" y="5818906"/>
                    <a:pt x="3399238" y="5690058"/>
                  </a:cubicBezTo>
                  <a:cubicBezTo>
                    <a:pt x="3440975" y="5618246"/>
                    <a:pt x="3513279" y="5580940"/>
                    <a:pt x="3586502" y="5588368"/>
                  </a:cubicBezTo>
                  <a:close/>
                  <a:moveTo>
                    <a:pt x="1146313" y="4775343"/>
                  </a:moveTo>
                  <a:cubicBezTo>
                    <a:pt x="1170239" y="4779223"/>
                    <a:pt x="1193864" y="4787723"/>
                    <a:pt x="1215839" y="4801058"/>
                  </a:cubicBezTo>
                  <a:cubicBezTo>
                    <a:pt x="1301891" y="4853321"/>
                    <a:pt x="1333218" y="4965927"/>
                    <a:pt x="1281725" y="5053827"/>
                  </a:cubicBezTo>
                  <a:cubicBezTo>
                    <a:pt x="1187283" y="5215002"/>
                    <a:pt x="1078140" y="5366093"/>
                    <a:pt x="955912" y="5507410"/>
                  </a:cubicBezTo>
                  <a:cubicBezTo>
                    <a:pt x="918890" y="5550205"/>
                    <a:pt x="869860" y="5569678"/>
                    <a:pt x="803589" y="5568985"/>
                  </a:cubicBezTo>
                  <a:cubicBezTo>
                    <a:pt x="737242" y="5565060"/>
                    <a:pt x="679745" y="5530654"/>
                    <a:pt x="646802" y="5461843"/>
                  </a:cubicBezTo>
                  <a:cubicBezTo>
                    <a:pt x="613397" y="5392032"/>
                    <a:pt x="620094" y="5322913"/>
                    <a:pt x="669200" y="5263338"/>
                  </a:cubicBezTo>
                  <a:cubicBezTo>
                    <a:pt x="774880" y="5135030"/>
                    <a:pt x="871477" y="5000641"/>
                    <a:pt x="959222" y="4859402"/>
                  </a:cubicBezTo>
                  <a:cubicBezTo>
                    <a:pt x="1000035" y="4793650"/>
                    <a:pt x="1074533" y="4763704"/>
                    <a:pt x="1146313" y="4775343"/>
                  </a:cubicBezTo>
                  <a:close/>
                  <a:moveTo>
                    <a:pt x="5271911" y="4285054"/>
                  </a:moveTo>
                  <a:cubicBezTo>
                    <a:pt x="5369431" y="4292982"/>
                    <a:pt x="5443784" y="4375108"/>
                    <a:pt x="5443091" y="4494181"/>
                  </a:cubicBezTo>
                  <a:cubicBezTo>
                    <a:pt x="5432624" y="4552139"/>
                    <a:pt x="5419539" y="4629493"/>
                    <a:pt x="5404452" y="4706463"/>
                  </a:cubicBezTo>
                  <a:cubicBezTo>
                    <a:pt x="5277607" y="5353855"/>
                    <a:pt x="5065016" y="5971768"/>
                    <a:pt x="4766836" y="6560201"/>
                  </a:cubicBezTo>
                  <a:cubicBezTo>
                    <a:pt x="4717036" y="6658569"/>
                    <a:pt x="4608817" y="6697592"/>
                    <a:pt x="4513682" y="6652180"/>
                  </a:cubicBezTo>
                  <a:cubicBezTo>
                    <a:pt x="4417470" y="6606229"/>
                    <a:pt x="4380063" y="6494007"/>
                    <a:pt x="4426707" y="6395101"/>
                  </a:cubicBezTo>
                  <a:cubicBezTo>
                    <a:pt x="4491361" y="6258018"/>
                    <a:pt x="4558402" y="6121859"/>
                    <a:pt x="4618284" y="5982698"/>
                  </a:cubicBezTo>
                  <a:cubicBezTo>
                    <a:pt x="4830490" y="5489630"/>
                    <a:pt x="4978657" y="4977550"/>
                    <a:pt x="5067172" y="4448153"/>
                  </a:cubicBezTo>
                  <a:cubicBezTo>
                    <a:pt x="5084490" y="4344551"/>
                    <a:pt x="5169387" y="4276664"/>
                    <a:pt x="5271911" y="4285054"/>
                  </a:cubicBezTo>
                  <a:close/>
                  <a:moveTo>
                    <a:pt x="2779786" y="3896434"/>
                  </a:moveTo>
                  <a:cubicBezTo>
                    <a:pt x="2878462" y="3905670"/>
                    <a:pt x="2952660" y="3986642"/>
                    <a:pt x="2952660" y="4104945"/>
                  </a:cubicBezTo>
                  <a:cubicBezTo>
                    <a:pt x="2941577" y="4161979"/>
                    <a:pt x="2928261" y="4238333"/>
                    <a:pt x="2911866" y="4314148"/>
                  </a:cubicBezTo>
                  <a:cubicBezTo>
                    <a:pt x="2826276" y="4708541"/>
                    <a:pt x="2690963" y="5085231"/>
                    <a:pt x="2506621" y="5444295"/>
                  </a:cubicBezTo>
                  <a:cubicBezTo>
                    <a:pt x="2451126" y="5552360"/>
                    <a:pt x="2327820" y="5588536"/>
                    <a:pt x="2230685" y="5524882"/>
                  </a:cubicBezTo>
                  <a:cubicBezTo>
                    <a:pt x="2149174" y="5471542"/>
                    <a:pt x="2124466" y="5370558"/>
                    <a:pt x="2166184" y="5279040"/>
                  </a:cubicBezTo>
                  <a:cubicBezTo>
                    <a:pt x="2234610" y="5129027"/>
                    <a:pt x="2305499" y="4979782"/>
                    <a:pt x="2366228" y="4826613"/>
                  </a:cubicBezTo>
                  <a:cubicBezTo>
                    <a:pt x="2464595" y="4578847"/>
                    <a:pt x="2530866" y="4321538"/>
                    <a:pt x="2576586" y="4058917"/>
                  </a:cubicBezTo>
                  <a:cubicBezTo>
                    <a:pt x="2594443" y="3956393"/>
                    <a:pt x="2681419" y="3887352"/>
                    <a:pt x="2779786" y="3896434"/>
                  </a:cubicBezTo>
                  <a:close/>
                  <a:moveTo>
                    <a:pt x="4704259" y="3551763"/>
                  </a:moveTo>
                  <a:cubicBezTo>
                    <a:pt x="4815249" y="3551301"/>
                    <a:pt x="4903764" y="3643895"/>
                    <a:pt x="4893297" y="3755886"/>
                  </a:cubicBezTo>
                  <a:cubicBezTo>
                    <a:pt x="4876286" y="3937073"/>
                    <a:pt x="4860430" y="4118645"/>
                    <a:pt x="4834723" y="4298677"/>
                  </a:cubicBezTo>
                  <a:cubicBezTo>
                    <a:pt x="4775379" y="4714082"/>
                    <a:pt x="4672240" y="5119020"/>
                    <a:pt x="4531539" y="5514413"/>
                  </a:cubicBezTo>
                  <a:cubicBezTo>
                    <a:pt x="4376060" y="5951370"/>
                    <a:pt x="4175862" y="6366852"/>
                    <a:pt x="3931483" y="6761014"/>
                  </a:cubicBezTo>
                  <a:cubicBezTo>
                    <a:pt x="3886225" y="6834059"/>
                    <a:pt x="3808255" y="6868464"/>
                    <a:pt x="3727591" y="6851300"/>
                  </a:cubicBezTo>
                  <a:cubicBezTo>
                    <a:pt x="3649543" y="6834751"/>
                    <a:pt x="3591354" y="6770559"/>
                    <a:pt x="3580117" y="6687047"/>
                  </a:cubicBezTo>
                  <a:cubicBezTo>
                    <a:pt x="3573882" y="6640865"/>
                    <a:pt x="3587121" y="6598916"/>
                    <a:pt x="3611366" y="6559739"/>
                  </a:cubicBezTo>
                  <a:cubicBezTo>
                    <a:pt x="3740214" y="6351690"/>
                    <a:pt x="3856438" y="6136867"/>
                    <a:pt x="3959500" y="5914887"/>
                  </a:cubicBezTo>
                  <a:cubicBezTo>
                    <a:pt x="4183790" y="5431671"/>
                    <a:pt x="4342502" y="4927750"/>
                    <a:pt x="4435327" y="4403124"/>
                  </a:cubicBezTo>
                  <a:cubicBezTo>
                    <a:pt x="4474428" y="4182298"/>
                    <a:pt x="4501059" y="3960087"/>
                    <a:pt x="4515837" y="3736336"/>
                  </a:cubicBezTo>
                  <a:cubicBezTo>
                    <a:pt x="4522919" y="3629194"/>
                    <a:pt x="4601890" y="3552225"/>
                    <a:pt x="4704259" y="3551763"/>
                  </a:cubicBezTo>
                  <a:close/>
                  <a:moveTo>
                    <a:pt x="913194" y="3542296"/>
                  </a:moveTo>
                  <a:cubicBezTo>
                    <a:pt x="1022876" y="3545528"/>
                    <a:pt x="1110313" y="3646974"/>
                    <a:pt x="1093611" y="3754193"/>
                  </a:cubicBezTo>
                  <a:cubicBezTo>
                    <a:pt x="1027186" y="4180374"/>
                    <a:pt x="867936" y="4568841"/>
                    <a:pt x="617168" y="4919745"/>
                  </a:cubicBezTo>
                  <a:cubicBezTo>
                    <a:pt x="579992" y="4971700"/>
                    <a:pt x="528345" y="4998024"/>
                    <a:pt x="460843" y="5000025"/>
                  </a:cubicBezTo>
                  <a:cubicBezTo>
                    <a:pt x="389338" y="4997716"/>
                    <a:pt x="331457" y="4965312"/>
                    <a:pt x="296359" y="4898963"/>
                  </a:cubicBezTo>
                  <a:cubicBezTo>
                    <a:pt x="260722" y="4831615"/>
                    <a:pt x="265340" y="4763882"/>
                    <a:pt x="309136" y="4701613"/>
                  </a:cubicBezTo>
                  <a:cubicBezTo>
                    <a:pt x="396573" y="4577230"/>
                    <a:pt x="473774" y="4446998"/>
                    <a:pt x="536812" y="4308529"/>
                  </a:cubicBezTo>
                  <a:cubicBezTo>
                    <a:pt x="623018" y="4119183"/>
                    <a:pt x="683439" y="3921910"/>
                    <a:pt x="717075" y="3716555"/>
                  </a:cubicBezTo>
                  <a:cubicBezTo>
                    <a:pt x="735009" y="3607181"/>
                    <a:pt x="811825" y="3539294"/>
                    <a:pt x="913194" y="3542296"/>
                  </a:cubicBezTo>
                  <a:close/>
                  <a:moveTo>
                    <a:pt x="6585301" y="3151303"/>
                  </a:moveTo>
                  <a:cubicBezTo>
                    <a:pt x="6615893" y="3147831"/>
                    <a:pt x="6648437" y="3152041"/>
                    <a:pt x="6680841" y="3165376"/>
                  </a:cubicBezTo>
                  <a:cubicBezTo>
                    <a:pt x="6733180" y="3186928"/>
                    <a:pt x="6768432" y="3225490"/>
                    <a:pt x="6787290" y="3278905"/>
                  </a:cubicBezTo>
                  <a:cubicBezTo>
                    <a:pt x="6790523" y="3287913"/>
                    <a:pt x="6794063" y="3296840"/>
                    <a:pt x="6797450" y="3305847"/>
                  </a:cubicBezTo>
                  <a:cubicBezTo>
                    <a:pt x="6797527" y="3387896"/>
                    <a:pt x="6797527" y="3470021"/>
                    <a:pt x="6797527" y="3552225"/>
                  </a:cubicBezTo>
                  <a:cubicBezTo>
                    <a:pt x="6794448" y="3609875"/>
                    <a:pt x="6790831" y="3667526"/>
                    <a:pt x="6788291" y="3725253"/>
                  </a:cubicBezTo>
                  <a:cubicBezTo>
                    <a:pt x="6772666" y="4079544"/>
                    <a:pt x="6732795" y="4431219"/>
                    <a:pt x="6672836" y="4780661"/>
                  </a:cubicBezTo>
                  <a:cubicBezTo>
                    <a:pt x="6655903" y="4879490"/>
                    <a:pt x="6584937" y="4944453"/>
                    <a:pt x="6489956" y="4948686"/>
                  </a:cubicBezTo>
                  <a:cubicBezTo>
                    <a:pt x="6404982" y="4952458"/>
                    <a:pt x="6323932" y="4894500"/>
                    <a:pt x="6303382" y="4809525"/>
                  </a:cubicBezTo>
                  <a:cubicBezTo>
                    <a:pt x="6295915" y="4778506"/>
                    <a:pt x="6295762" y="4743485"/>
                    <a:pt x="6301226" y="4711850"/>
                  </a:cubicBezTo>
                  <a:cubicBezTo>
                    <a:pt x="6378658" y="4261424"/>
                    <a:pt x="6418374" y="3807995"/>
                    <a:pt x="6419144" y="3350949"/>
                  </a:cubicBezTo>
                  <a:cubicBezTo>
                    <a:pt x="6419317" y="3241269"/>
                    <a:pt x="6493526" y="3161720"/>
                    <a:pt x="6585301" y="3151303"/>
                  </a:cubicBezTo>
                  <a:close/>
                  <a:moveTo>
                    <a:pt x="3454503" y="3150597"/>
                  </a:moveTo>
                  <a:cubicBezTo>
                    <a:pt x="3558951" y="3149059"/>
                    <a:pt x="3645233" y="3232186"/>
                    <a:pt x="3646696" y="3336633"/>
                  </a:cubicBezTo>
                  <a:cubicBezTo>
                    <a:pt x="3647466" y="3394668"/>
                    <a:pt x="3646773" y="3452703"/>
                    <a:pt x="3646773" y="3510661"/>
                  </a:cubicBezTo>
                  <a:cubicBezTo>
                    <a:pt x="3615138" y="4308144"/>
                    <a:pt x="3417634" y="5061062"/>
                    <a:pt x="3048026" y="5768490"/>
                  </a:cubicBezTo>
                  <a:cubicBezTo>
                    <a:pt x="2893855" y="6063592"/>
                    <a:pt x="2712284" y="6340914"/>
                    <a:pt x="2504620" y="6601149"/>
                  </a:cubicBezTo>
                  <a:cubicBezTo>
                    <a:pt x="2452126" y="6666881"/>
                    <a:pt x="2383238" y="6692204"/>
                    <a:pt x="2302112" y="6669575"/>
                  </a:cubicBezTo>
                  <a:cubicBezTo>
                    <a:pt x="2223295" y="6647638"/>
                    <a:pt x="2177421" y="6592220"/>
                    <a:pt x="2165568" y="6511171"/>
                  </a:cubicBezTo>
                  <a:cubicBezTo>
                    <a:pt x="2157178" y="6453906"/>
                    <a:pt x="2177421" y="6404645"/>
                    <a:pt x="2212981" y="6360002"/>
                  </a:cubicBezTo>
                  <a:cubicBezTo>
                    <a:pt x="2346293" y="6193132"/>
                    <a:pt x="2467751" y="6017949"/>
                    <a:pt x="2577433" y="5834684"/>
                  </a:cubicBezTo>
                  <a:cubicBezTo>
                    <a:pt x="2882387" y="5324760"/>
                    <a:pt x="3087819" y="4777506"/>
                    <a:pt x="3192652" y="4192613"/>
                  </a:cubicBezTo>
                  <a:cubicBezTo>
                    <a:pt x="3242682" y="3913367"/>
                    <a:pt x="3267851" y="3632042"/>
                    <a:pt x="3268313" y="3348409"/>
                  </a:cubicBezTo>
                  <a:cubicBezTo>
                    <a:pt x="3268467" y="3236188"/>
                    <a:pt x="3348669" y="3152214"/>
                    <a:pt x="3454503" y="3150597"/>
                  </a:cubicBezTo>
                  <a:close/>
                  <a:moveTo>
                    <a:pt x="3479193" y="2521216"/>
                  </a:moveTo>
                  <a:cubicBezTo>
                    <a:pt x="3854228" y="2530802"/>
                    <a:pt x="4180211" y="2793478"/>
                    <a:pt x="4260222" y="3175074"/>
                  </a:cubicBezTo>
                  <a:cubicBezTo>
                    <a:pt x="4280849" y="3273134"/>
                    <a:pt x="4277309" y="3372040"/>
                    <a:pt x="4274846" y="3471099"/>
                  </a:cubicBezTo>
                  <a:cubicBezTo>
                    <a:pt x="4262300" y="4025974"/>
                    <a:pt x="4172938" y="4568302"/>
                    <a:pt x="4006376" y="5097777"/>
                  </a:cubicBezTo>
                  <a:cubicBezTo>
                    <a:pt x="3976742" y="5191988"/>
                    <a:pt x="3887611" y="5245405"/>
                    <a:pt x="3791245" y="5228856"/>
                  </a:cubicBezTo>
                  <a:cubicBezTo>
                    <a:pt x="3700421" y="5213231"/>
                    <a:pt x="3632226" y="5128257"/>
                    <a:pt x="3637383" y="5034661"/>
                  </a:cubicBezTo>
                  <a:cubicBezTo>
                    <a:pt x="3638614" y="5012725"/>
                    <a:pt x="3644387" y="4990635"/>
                    <a:pt x="3650929" y="4969468"/>
                  </a:cubicBezTo>
                  <a:cubicBezTo>
                    <a:pt x="3757379" y="4623951"/>
                    <a:pt x="3830962" y="4271815"/>
                    <a:pt x="3868215" y="3912059"/>
                  </a:cubicBezTo>
                  <a:cubicBezTo>
                    <a:pt x="3887996" y="3720943"/>
                    <a:pt x="3898926" y="3529442"/>
                    <a:pt x="3898156" y="3337327"/>
                  </a:cubicBezTo>
                  <a:cubicBezTo>
                    <a:pt x="3897309" y="3135049"/>
                    <a:pt x="3761227" y="2961484"/>
                    <a:pt x="3563646" y="2911145"/>
                  </a:cubicBezTo>
                  <a:cubicBezTo>
                    <a:pt x="3370991" y="2862116"/>
                    <a:pt x="3165251" y="2952940"/>
                    <a:pt x="3069654" y="3129354"/>
                  </a:cubicBezTo>
                  <a:cubicBezTo>
                    <a:pt x="3033094" y="3196703"/>
                    <a:pt x="3017623" y="3269055"/>
                    <a:pt x="3015776" y="3345332"/>
                  </a:cubicBezTo>
                  <a:cubicBezTo>
                    <a:pt x="3013851" y="3426688"/>
                    <a:pt x="2960665" y="3495729"/>
                    <a:pt x="2884619" y="3519744"/>
                  </a:cubicBezTo>
                  <a:cubicBezTo>
                    <a:pt x="2807957" y="3543989"/>
                    <a:pt x="2725446" y="3517666"/>
                    <a:pt x="2676647" y="3453011"/>
                  </a:cubicBezTo>
                  <a:cubicBezTo>
                    <a:pt x="2651632" y="3419915"/>
                    <a:pt x="2639317" y="3382585"/>
                    <a:pt x="2638932" y="3340867"/>
                  </a:cubicBezTo>
                  <a:cubicBezTo>
                    <a:pt x="2635468" y="2945552"/>
                    <a:pt x="2925490" y="2599418"/>
                    <a:pt x="3316034" y="2532993"/>
                  </a:cubicBezTo>
                  <a:cubicBezTo>
                    <a:pt x="3371039" y="2523641"/>
                    <a:pt x="3425616" y="2519846"/>
                    <a:pt x="3479193" y="2521216"/>
                  </a:cubicBezTo>
                  <a:close/>
                  <a:moveTo>
                    <a:pt x="3505307" y="1890232"/>
                  </a:moveTo>
                  <a:cubicBezTo>
                    <a:pt x="4060443" y="1909076"/>
                    <a:pt x="4574895" y="2249743"/>
                    <a:pt x="4795315" y="2781375"/>
                  </a:cubicBezTo>
                  <a:cubicBezTo>
                    <a:pt x="4836878" y="2881589"/>
                    <a:pt x="4794006" y="2990888"/>
                    <a:pt x="4697024" y="3032219"/>
                  </a:cubicBezTo>
                  <a:cubicBezTo>
                    <a:pt x="4599042" y="3074014"/>
                    <a:pt x="4490976" y="3029448"/>
                    <a:pt x="4446796" y="2927387"/>
                  </a:cubicBezTo>
                  <a:cubicBezTo>
                    <a:pt x="4334497" y="2667768"/>
                    <a:pt x="4150539" y="2478269"/>
                    <a:pt x="3893230" y="2360812"/>
                  </a:cubicBezTo>
                  <a:cubicBezTo>
                    <a:pt x="3268313" y="2075487"/>
                    <a:pt x="2519166" y="2470572"/>
                    <a:pt x="2404636" y="3147135"/>
                  </a:cubicBezTo>
                  <a:cubicBezTo>
                    <a:pt x="2390242" y="3232110"/>
                    <a:pt x="2388010" y="3319084"/>
                    <a:pt x="2380159" y="3405137"/>
                  </a:cubicBezTo>
                  <a:cubicBezTo>
                    <a:pt x="2382699" y="3405675"/>
                    <a:pt x="2385162" y="3406137"/>
                    <a:pt x="2387625" y="3406522"/>
                  </a:cubicBezTo>
                  <a:cubicBezTo>
                    <a:pt x="2358223" y="4373338"/>
                    <a:pt x="2033180" y="5225855"/>
                    <a:pt x="1399027" y="5958991"/>
                  </a:cubicBezTo>
                  <a:cubicBezTo>
                    <a:pt x="1343993" y="6022568"/>
                    <a:pt x="1275567" y="6045659"/>
                    <a:pt x="1194518" y="6021875"/>
                  </a:cubicBezTo>
                  <a:cubicBezTo>
                    <a:pt x="1118626" y="5999631"/>
                    <a:pt x="1068519" y="5935054"/>
                    <a:pt x="1062284" y="5854004"/>
                  </a:cubicBezTo>
                  <a:cubicBezTo>
                    <a:pt x="1058051" y="5799587"/>
                    <a:pt x="1077062" y="5752712"/>
                    <a:pt x="1112930" y="5711841"/>
                  </a:cubicBezTo>
                  <a:cubicBezTo>
                    <a:pt x="1249936" y="5555901"/>
                    <a:pt x="1372857" y="5389569"/>
                    <a:pt x="1480999" y="5212308"/>
                  </a:cubicBezTo>
                  <a:cubicBezTo>
                    <a:pt x="1723069" y="4815298"/>
                    <a:pt x="1882396" y="4387347"/>
                    <a:pt x="1959443" y="3928838"/>
                  </a:cubicBezTo>
                  <a:cubicBezTo>
                    <a:pt x="1994156" y="3722329"/>
                    <a:pt x="2004547" y="3514125"/>
                    <a:pt x="2009396" y="3304922"/>
                  </a:cubicBezTo>
                  <a:cubicBezTo>
                    <a:pt x="2024944" y="2638519"/>
                    <a:pt x="2488302" y="2074178"/>
                    <a:pt x="3137310" y="1925550"/>
                  </a:cubicBezTo>
                  <a:cubicBezTo>
                    <a:pt x="3222766" y="1905980"/>
                    <a:pt x="3308566" y="1894549"/>
                    <a:pt x="3393813" y="1890793"/>
                  </a:cubicBezTo>
                  <a:cubicBezTo>
                    <a:pt x="3431108" y="1889150"/>
                    <a:pt x="3468298" y="1888976"/>
                    <a:pt x="3505307" y="1890232"/>
                  </a:cubicBezTo>
                  <a:close/>
                  <a:moveTo>
                    <a:pt x="2778686" y="1380518"/>
                  </a:moveTo>
                  <a:cubicBezTo>
                    <a:pt x="2885730" y="1369128"/>
                    <a:pt x="2983890" y="1454678"/>
                    <a:pt x="2983756" y="1569102"/>
                  </a:cubicBezTo>
                  <a:cubicBezTo>
                    <a:pt x="2983602" y="1649536"/>
                    <a:pt x="2935803" y="1717115"/>
                    <a:pt x="2857217" y="1746979"/>
                  </a:cubicBezTo>
                  <a:cubicBezTo>
                    <a:pt x="2683958" y="1812942"/>
                    <a:pt x="2524323" y="1902997"/>
                    <a:pt x="2381929" y="2021684"/>
                  </a:cubicBezTo>
                  <a:cubicBezTo>
                    <a:pt x="2038029" y="2308319"/>
                    <a:pt x="1831519" y="2672694"/>
                    <a:pt x="1772099" y="3117347"/>
                  </a:cubicBezTo>
                  <a:cubicBezTo>
                    <a:pt x="1759860" y="3209018"/>
                    <a:pt x="1758244" y="3302383"/>
                    <a:pt x="1756320" y="3395054"/>
                  </a:cubicBezTo>
                  <a:cubicBezTo>
                    <a:pt x="1748777" y="3746651"/>
                    <a:pt x="1689895" y="4089012"/>
                    <a:pt x="1575826" y="4421675"/>
                  </a:cubicBezTo>
                  <a:cubicBezTo>
                    <a:pt x="1540343" y="4525046"/>
                    <a:pt x="1435972" y="4578001"/>
                    <a:pt x="1336296" y="4544519"/>
                  </a:cubicBezTo>
                  <a:cubicBezTo>
                    <a:pt x="1234696" y="4510421"/>
                    <a:pt x="1182742" y="4405511"/>
                    <a:pt x="1218148" y="4300602"/>
                  </a:cubicBezTo>
                  <a:cubicBezTo>
                    <a:pt x="1324135" y="3986720"/>
                    <a:pt x="1375782" y="3664601"/>
                    <a:pt x="1378245" y="3333093"/>
                  </a:cubicBezTo>
                  <a:cubicBezTo>
                    <a:pt x="1384017" y="2557316"/>
                    <a:pt x="1803810" y="1863511"/>
                    <a:pt x="2483606" y="1502831"/>
                  </a:cubicBezTo>
                  <a:cubicBezTo>
                    <a:pt x="2563732" y="1460344"/>
                    <a:pt x="2647552" y="1423475"/>
                    <a:pt x="2732526" y="1391533"/>
                  </a:cubicBezTo>
                  <a:cubicBezTo>
                    <a:pt x="2747920" y="1385751"/>
                    <a:pt x="2763394" y="1382145"/>
                    <a:pt x="2778686" y="1380518"/>
                  </a:cubicBezTo>
                  <a:close/>
                  <a:moveTo>
                    <a:pt x="5263954" y="1369442"/>
                  </a:moveTo>
                  <a:cubicBezTo>
                    <a:pt x="5303411" y="1374349"/>
                    <a:pt x="5341184" y="1392033"/>
                    <a:pt x="5371356" y="1422321"/>
                  </a:cubicBezTo>
                  <a:cubicBezTo>
                    <a:pt x="5422309" y="1473506"/>
                    <a:pt x="5471878" y="1526384"/>
                    <a:pt x="5518676" y="1581418"/>
                  </a:cubicBezTo>
                  <a:cubicBezTo>
                    <a:pt x="5836792" y="1955567"/>
                    <a:pt x="6038529" y="2385134"/>
                    <a:pt x="6125890" y="2868197"/>
                  </a:cubicBezTo>
                  <a:cubicBezTo>
                    <a:pt x="6161834" y="3066547"/>
                    <a:pt x="6172918" y="3266745"/>
                    <a:pt x="6167377" y="3412449"/>
                  </a:cubicBezTo>
                  <a:cubicBezTo>
                    <a:pt x="6150058" y="4356019"/>
                    <a:pt x="5987960" y="5216310"/>
                    <a:pt x="5678080" y="6048583"/>
                  </a:cubicBezTo>
                  <a:cubicBezTo>
                    <a:pt x="5639287" y="6152800"/>
                    <a:pt x="5534531" y="6203831"/>
                    <a:pt x="5434394" y="6167655"/>
                  </a:cubicBezTo>
                  <a:cubicBezTo>
                    <a:pt x="5333102" y="6131095"/>
                    <a:pt x="5284611" y="6023953"/>
                    <a:pt x="5323711" y="5918120"/>
                  </a:cubicBezTo>
                  <a:cubicBezTo>
                    <a:pt x="5439782" y="5603929"/>
                    <a:pt x="5535917" y="5283889"/>
                    <a:pt x="5609269" y="4957076"/>
                  </a:cubicBezTo>
                  <a:cubicBezTo>
                    <a:pt x="5685007" y="4619641"/>
                    <a:pt x="5740425" y="4278896"/>
                    <a:pt x="5763516" y="3933764"/>
                  </a:cubicBezTo>
                  <a:cubicBezTo>
                    <a:pt x="5777448" y="3725484"/>
                    <a:pt x="5790840" y="3516357"/>
                    <a:pt x="5787223" y="3307924"/>
                  </a:cubicBezTo>
                  <a:cubicBezTo>
                    <a:pt x="5776447" y="2688088"/>
                    <a:pt x="5551465" y="2153994"/>
                    <a:pt x="5121512" y="1706955"/>
                  </a:cubicBezTo>
                  <a:cubicBezTo>
                    <a:pt x="5091956" y="1676167"/>
                    <a:pt x="5066017" y="1644148"/>
                    <a:pt x="5056242" y="1601584"/>
                  </a:cubicBezTo>
                  <a:cubicBezTo>
                    <a:pt x="5037153" y="1518610"/>
                    <a:pt x="5073637" y="1434329"/>
                    <a:pt x="5146450" y="1393226"/>
                  </a:cubicBezTo>
                  <a:cubicBezTo>
                    <a:pt x="5183357" y="1372406"/>
                    <a:pt x="5224498" y="1364536"/>
                    <a:pt x="5263954" y="1369442"/>
                  </a:cubicBezTo>
                  <a:close/>
                  <a:moveTo>
                    <a:pt x="3461891" y="1260300"/>
                  </a:moveTo>
                  <a:cubicBezTo>
                    <a:pt x="3833116" y="1262224"/>
                    <a:pt x="4181866" y="1351894"/>
                    <a:pt x="4501136" y="1541701"/>
                  </a:cubicBezTo>
                  <a:cubicBezTo>
                    <a:pt x="5029148" y="1855737"/>
                    <a:pt x="5360118" y="2315093"/>
                    <a:pt x="5493429" y="2915225"/>
                  </a:cubicBezTo>
                  <a:cubicBezTo>
                    <a:pt x="5529682" y="3078015"/>
                    <a:pt x="5540997" y="3243654"/>
                    <a:pt x="5531452" y="3410294"/>
                  </a:cubicBezTo>
                  <a:cubicBezTo>
                    <a:pt x="5531452" y="3483492"/>
                    <a:pt x="5534454" y="3556844"/>
                    <a:pt x="5530837" y="3629811"/>
                  </a:cubicBezTo>
                  <a:cubicBezTo>
                    <a:pt x="5523755" y="3771743"/>
                    <a:pt x="5385980" y="3857410"/>
                    <a:pt x="5261828" y="3797990"/>
                  </a:cubicBezTo>
                  <a:cubicBezTo>
                    <a:pt x="5190015" y="3763584"/>
                    <a:pt x="5153377" y="3703856"/>
                    <a:pt x="5153531" y="3624269"/>
                  </a:cubicBezTo>
                  <a:cubicBezTo>
                    <a:pt x="5153685" y="3527903"/>
                    <a:pt x="5159073" y="3431460"/>
                    <a:pt x="5157764" y="3335094"/>
                  </a:cubicBezTo>
                  <a:cubicBezTo>
                    <a:pt x="5150606" y="2797231"/>
                    <a:pt x="4938401" y="2355348"/>
                    <a:pt x="4523457" y="2014988"/>
                  </a:cubicBezTo>
                  <a:cubicBezTo>
                    <a:pt x="4218042" y="1764451"/>
                    <a:pt x="3862673" y="1642993"/>
                    <a:pt x="3467510" y="1638606"/>
                  </a:cubicBezTo>
                  <a:cubicBezTo>
                    <a:pt x="3364140" y="1637451"/>
                    <a:pt x="3285939" y="1573720"/>
                    <a:pt x="3271468" y="1479971"/>
                  </a:cubicBezTo>
                  <a:cubicBezTo>
                    <a:pt x="3253227" y="1361592"/>
                    <a:pt x="3340741" y="1259684"/>
                    <a:pt x="3461891" y="1260300"/>
                  </a:cubicBezTo>
                  <a:close/>
                  <a:moveTo>
                    <a:pt x="1226133" y="922605"/>
                  </a:moveTo>
                  <a:cubicBezTo>
                    <a:pt x="1274720" y="921268"/>
                    <a:pt x="1323211" y="939144"/>
                    <a:pt x="1361465" y="976282"/>
                  </a:cubicBezTo>
                  <a:cubicBezTo>
                    <a:pt x="1438589" y="1051173"/>
                    <a:pt x="1438589" y="1169245"/>
                    <a:pt x="1359310" y="1249370"/>
                  </a:cubicBezTo>
                  <a:cubicBezTo>
                    <a:pt x="1054048" y="1557942"/>
                    <a:pt x="825448" y="1915235"/>
                    <a:pt x="676127" y="2322789"/>
                  </a:cubicBezTo>
                  <a:cubicBezTo>
                    <a:pt x="552976" y="2658993"/>
                    <a:pt x="495633" y="3006357"/>
                    <a:pt x="495325" y="3364342"/>
                  </a:cubicBezTo>
                  <a:cubicBezTo>
                    <a:pt x="495171" y="3602949"/>
                    <a:pt x="449913" y="3834474"/>
                    <a:pt x="367556" y="4058609"/>
                  </a:cubicBezTo>
                  <a:cubicBezTo>
                    <a:pt x="338384" y="4137888"/>
                    <a:pt x="269650" y="4186225"/>
                    <a:pt x="187524" y="4185840"/>
                  </a:cubicBezTo>
                  <a:cubicBezTo>
                    <a:pt x="56829" y="4185301"/>
                    <a:pt x="-32687" y="4058378"/>
                    <a:pt x="11340" y="3932995"/>
                  </a:cubicBezTo>
                  <a:cubicBezTo>
                    <a:pt x="49286" y="3824929"/>
                    <a:pt x="83153" y="3715555"/>
                    <a:pt x="96391" y="3601871"/>
                  </a:cubicBezTo>
                  <a:cubicBezTo>
                    <a:pt x="108168" y="3501041"/>
                    <a:pt x="114787" y="3399288"/>
                    <a:pt x="117404" y="3297765"/>
                  </a:cubicBezTo>
                  <a:cubicBezTo>
                    <a:pt x="140341" y="2399682"/>
                    <a:pt x="463614" y="1628215"/>
                    <a:pt x="1090224" y="984209"/>
                  </a:cubicBezTo>
                  <a:cubicBezTo>
                    <a:pt x="1128863" y="944493"/>
                    <a:pt x="1177546" y="923942"/>
                    <a:pt x="1226133" y="922605"/>
                  </a:cubicBezTo>
                  <a:close/>
                  <a:moveTo>
                    <a:pt x="3423099" y="632227"/>
                  </a:moveTo>
                  <a:cubicBezTo>
                    <a:pt x="3894154" y="626300"/>
                    <a:pt x="4337114" y="735367"/>
                    <a:pt x="4751750" y="959194"/>
                  </a:cubicBezTo>
                  <a:cubicBezTo>
                    <a:pt x="4836417" y="1004914"/>
                    <a:pt x="4874978" y="1091506"/>
                    <a:pt x="4850887" y="1179943"/>
                  </a:cubicBezTo>
                  <a:cubicBezTo>
                    <a:pt x="4828027" y="1264072"/>
                    <a:pt x="4748363" y="1323569"/>
                    <a:pt x="4660002" y="1316951"/>
                  </a:cubicBezTo>
                  <a:cubicBezTo>
                    <a:pt x="4629060" y="1314641"/>
                    <a:pt x="4596502" y="1304173"/>
                    <a:pt x="4569024" y="1289471"/>
                  </a:cubicBezTo>
                  <a:cubicBezTo>
                    <a:pt x="4308943" y="1149772"/>
                    <a:pt x="4032853" y="1059871"/>
                    <a:pt x="3739906" y="1025696"/>
                  </a:cubicBezTo>
                  <a:cubicBezTo>
                    <a:pt x="3236140" y="966814"/>
                    <a:pt x="2758620" y="1054945"/>
                    <a:pt x="2317583" y="1307021"/>
                  </a:cubicBezTo>
                  <a:cubicBezTo>
                    <a:pt x="1725071" y="1645688"/>
                    <a:pt x="1348766" y="2150840"/>
                    <a:pt x="1185590" y="2814011"/>
                  </a:cubicBezTo>
                  <a:cubicBezTo>
                    <a:pt x="1177046" y="2848647"/>
                    <a:pt x="1171274" y="2883899"/>
                    <a:pt x="1163577" y="2918766"/>
                  </a:cubicBezTo>
                  <a:cubicBezTo>
                    <a:pt x="1140024" y="3026447"/>
                    <a:pt x="1042272" y="3091408"/>
                    <a:pt x="937748" y="3069011"/>
                  </a:cubicBezTo>
                  <a:cubicBezTo>
                    <a:pt x="836455" y="3047382"/>
                    <a:pt x="772571" y="2948553"/>
                    <a:pt x="793198" y="2843567"/>
                  </a:cubicBezTo>
                  <a:cubicBezTo>
                    <a:pt x="932206" y="2137831"/>
                    <a:pt x="1290423" y="1569564"/>
                    <a:pt x="1870389" y="1144846"/>
                  </a:cubicBezTo>
                  <a:cubicBezTo>
                    <a:pt x="2290490" y="837120"/>
                    <a:pt x="2763931" y="670173"/>
                    <a:pt x="3283938" y="636383"/>
                  </a:cubicBezTo>
                  <a:cubicBezTo>
                    <a:pt x="3307106" y="634844"/>
                    <a:pt x="3330274" y="633151"/>
                    <a:pt x="3353442" y="632458"/>
                  </a:cubicBezTo>
                  <a:cubicBezTo>
                    <a:pt x="3376686" y="631688"/>
                    <a:pt x="3399931" y="632227"/>
                    <a:pt x="3423099" y="632227"/>
                  </a:cubicBezTo>
                  <a:close/>
                  <a:moveTo>
                    <a:pt x="3202504" y="0"/>
                  </a:moveTo>
                  <a:cubicBezTo>
                    <a:pt x="3329350" y="77"/>
                    <a:pt x="3456119" y="77"/>
                    <a:pt x="3582965" y="77"/>
                  </a:cubicBezTo>
                  <a:cubicBezTo>
                    <a:pt x="3622913" y="3156"/>
                    <a:pt x="3662860" y="6312"/>
                    <a:pt x="3702807" y="9390"/>
                  </a:cubicBezTo>
                  <a:cubicBezTo>
                    <a:pt x="4306249" y="55495"/>
                    <a:pt x="4860200" y="246226"/>
                    <a:pt x="5355731" y="593513"/>
                  </a:cubicBezTo>
                  <a:cubicBezTo>
                    <a:pt x="6104954" y="1118601"/>
                    <a:pt x="6564386" y="1834958"/>
                    <a:pt x="6741648" y="2732269"/>
                  </a:cubicBezTo>
                  <a:cubicBezTo>
                    <a:pt x="6761660" y="2833485"/>
                    <a:pt x="6695697" y="2931929"/>
                    <a:pt x="6596791" y="2952480"/>
                  </a:cubicBezTo>
                  <a:cubicBezTo>
                    <a:pt x="6493805" y="2973877"/>
                    <a:pt x="6394361" y="2913533"/>
                    <a:pt x="6373117" y="2810779"/>
                  </a:cubicBezTo>
                  <a:cubicBezTo>
                    <a:pt x="6338403" y="2642754"/>
                    <a:pt x="6297763" y="2476576"/>
                    <a:pt x="6236496" y="2316094"/>
                  </a:cubicBezTo>
                  <a:cubicBezTo>
                    <a:pt x="5944857" y="1551786"/>
                    <a:pt x="5429237" y="994063"/>
                    <a:pt x="4688481" y="646852"/>
                  </a:cubicBezTo>
                  <a:cubicBezTo>
                    <a:pt x="4380218" y="502381"/>
                    <a:pt x="4054944" y="416406"/>
                    <a:pt x="3715353" y="390620"/>
                  </a:cubicBezTo>
                  <a:cubicBezTo>
                    <a:pt x="3414786" y="367838"/>
                    <a:pt x="3114066" y="370301"/>
                    <a:pt x="2814885" y="412250"/>
                  </a:cubicBezTo>
                  <a:cubicBezTo>
                    <a:pt x="2587670" y="444115"/>
                    <a:pt x="2380391" y="530551"/>
                    <a:pt x="2186581" y="651241"/>
                  </a:cubicBezTo>
                  <a:cubicBezTo>
                    <a:pt x="2146480" y="676256"/>
                    <a:pt x="2106994" y="702347"/>
                    <a:pt x="2067432" y="728209"/>
                  </a:cubicBezTo>
                  <a:cubicBezTo>
                    <a:pt x="1976223" y="787938"/>
                    <a:pt x="1862154" y="767233"/>
                    <a:pt x="1802271" y="680026"/>
                  </a:cubicBezTo>
                  <a:cubicBezTo>
                    <a:pt x="1742774" y="593282"/>
                    <a:pt x="1765018" y="477674"/>
                    <a:pt x="1854765" y="415867"/>
                  </a:cubicBezTo>
                  <a:cubicBezTo>
                    <a:pt x="2074590" y="264544"/>
                    <a:pt x="2308424" y="142393"/>
                    <a:pt x="2568889" y="76431"/>
                  </a:cubicBezTo>
                  <a:cubicBezTo>
                    <a:pt x="2716517" y="39100"/>
                    <a:pt x="2866762" y="19780"/>
                    <a:pt x="3018470" y="10545"/>
                  </a:cubicBezTo>
                  <a:cubicBezTo>
                    <a:pt x="3079814" y="6773"/>
                    <a:pt x="3141159" y="3541"/>
                    <a:pt x="3202504" y="0"/>
                  </a:cubicBezTo>
                  <a:close/>
                </a:path>
              </a:pathLst>
            </a:custGeom>
            <a:solidFill>
              <a:srgbClr val="FF71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" name="Google Shape;203;p31"/>
          <p:cNvGrpSpPr/>
          <p:nvPr/>
        </p:nvGrpSpPr>
        <p:grpSpPr>
          <a:xfrm>
            <a:off x="8094043" y="2263749"/>
            <a:ext cx="3000779" cy="3429796"/>
            <a:chOff x="8094043" y="2263749"/>
            <a:chExt cx="3000779" cy="3429796"/>
          </a:xfrm>
        </p:grpSpPr>
        <p:grpSp>
          <p:nvGrpSpPr>
            <p:cNvPr id="204" name="Google Shape;204;p31"/>
            <p:cNvGrpSpPr/>
            <p:nvPr/>
          </p:nvGrpSpPr>
          <p:grpSpPr>
            <a:xfrm>
              <a:off x="8094043" y="3355151"/>
              <a:ext cx="800449" cy="686186"/>
              <a:chOff x="2168079" y="3726470"/>
              <a:chExt cx="1151488" cy="987115"/>
            </a:xfrm>
          </p:grpSpPr>
          <p:sp>
            <p:nvSpPr>
              <p:cNvPr id="205" name="Google Shape;205;p31"/>
              <p:cNvSpPr/>
              <p:nvPr/>
            </p:nvSpPr>
            <p:spPr>
              <a:xfrm>
                <a:off x="2168079" y="3726470"/>
                <a:ext cx="1151488" cy="987115"/>
              </a:xfrm>
              <a:custGeom>
                <a:rect b="b" l="l" r="r" t="t"/>
                <a:pathLst>
                  <a:path extrusionOk="0" h="1949573" w="2274214">
                    <a:moveTo>
                      <a:pt x="12960" y="503679"/>
                    </a:moveTo>
                    <a:cubicBezTo>
                      <a:pt x="-52321" y="215684"/>
                      <a:pt x="145654" y="211767"/>
                      <a:pt x="236429" y="196787"/>
                    </a:cubicBezTo>
                    <a:lnTo>
                      <a:pt x="1820572" y="6646"/>
                    </a:lnTo>
                    <a:cubicBezTo>
                      <a:pt x="1937048" y="-21460"/>
                      <a:pt x="2009202" y="40386"/>
                      <a:pt x="2034765" y="176927"/>
                    </a:cubicBezTo>
                    <a:lnTo>
                      <a:pt x="2267304" y="1389790"/>
                    </a:lnTo>
                    <a:cubicBezTo>
                      <a:pt x="2272458" y="1415078"/>
                      <a:pt x="2318430" y="1571136"/>
                      <a:pt x="2081080" y="1626522"/>
                    </a:cubicBezTo>
                    <a:cubicBezTo>
                      <a:pt x="1801812" y="1691666"/>
                      <a:pt x="1166039" y="1833980"/>
                      <a:pt x="642687" y="1933689"/>
                    </a:cubicBezTo>
                    <a:cubicBezTo>
                      <a:pt x="354829" y="1988594"/>
                      <a:pt x="298138" y="1895825"/>
                      <a:pt x="269413" y="1737707"/>
                    </a:cubicBezTo>
                    <a:cubicBezTo>
                      <a:pt x="189908" y="1370137"/>
                      <a:pt x="12960" y="503679"/>
                      <a:pt x="12960" y="5036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31"/>
              <p:cNvSpPr/>
              <p:nvPr/>
            </p:nvSpPr>
            <p:spPr>
              <a:xfrm>
                <a:off x="2547888" y="3946358"/>
                <a:ext cx="478329" cy="496948"/>
              </a:xfrm>
              <a:custGeom>
                <a:rect b="b" l="l" r="r" t="t"/>
                <a:pathLst>
                  <a:path extrusionOk="0" h="981482" w="944710">
                    <a:moveTo>
                      <a:pt x="168" y="581614"/>
                    </a:moveTo>
                    <a:cubicBezTo>
                      <a:pt x="-863" y="570757"/>
                      <a:pt x="3741" y="561549"/>
                      <a:pt x="8964" y="552616"/>
                    </a:cubicBezTo>
                    <a:cubicBezTo>
                      <a:pt x="42567" y="494481"/>
                      <a:pt x="76101" y="436277"/>
                      <a:pt x="109910" y="378211"/>
                    </a:cubicBezTo>
                    <a:cubicBezTo>
                      <a:pt x="129563" y="344539"/>
                      <a:pt x="142482" y="342753"/>
                      <a:pt x="174023" y="367903"/>
                    </a:cubicBezTo>
                    <a:cubicBezTo>
                      <a:pt x="239923" y="420403"/>
                      <a:pt x="306167" y="472491"/>
                      <a:pt x="371792" y="525335"/>
                    </a:cubicBezTo>
                    <a:cubicBezTo>
                      <a:pt x="399004" y="547256"/>
                      <a:pt x="414534" y="546362"/>
                      <a:pt x="431714" y="516608"/>
                    </a:cubicBezTo>
                    <a:cubicBezTo>
                      <a:pt x="478922" y="434834"/>
                      <a:pt x="525444" y="352579"/>
                      <a:pt x="571760" y="270325"/>
                    </a:cubicBezTo>
                    <a:cubicBezTo>
                      <a:pt x="617594" y="188894"/>
                      <a:pt x="662673" y="106983"/>
                      <a:pt x="708714" y="25690"/>
                    </a:cubicBezTo>
                    <a:cubicBezTo>
                      <a:pt x="726030" y="-4820"/>
                      <a:pt x="740530" y="-7638"/>
                      <a:pt x="767948" y="14489"/>
                    </a:cubicBezTo>
                    <a:cubicBezTo>
                      <a:pt x="820173" y="56751"/>
                      <a:pt x="871505" y="99974"/>
                      <a:pt x="923180" y="142922"/>
                    </a:cubicBezTo>
                    <a:cubicBezTo>
                      <a:pt x="948057" y="163606"/>
                      <a:pt x="950736" y="185871"/>
                      <a:pt x="934519" y="215007"/>
                    </a:cubicBezTo>
                    <a:cubicBezTo>
                      <a:pt x="797496" y="460466"/>
                      <a:pt x="661505" y="706543"/>
                      <a:pt x="525169" y="952345"/>
                    </a:cubicBezTo>
                    <a:cubicBezTo>
                      <a:pt x="506615" y="985742"/>
                      <a:pt x="490948" y="990483"/>
                      <a:pt x="460025" y="966295"/>
                    </a:cubicBezTo>
                    <a:cubicBezTo>
                      <a:pt x="354131" y="883628"/>
                      <a:pt x="249200" y="799586"/>
                      <a:pt x="143925" y="716095"/>
                    </a:cubicBezTo>
                    <a:cubicBezTo>
                      <a:pt x="104687" y="684966"/>
                      <a:pt x="65381" y="653905"/>
                      <a:pt x="25937" y="623051"/>
                    </a:cubicBezTo>
                    <a:cubicBezTo>
                      <a:pt x="12125" y="612263"/>
                      <a:pt x="-1687" y="601817"/>
                      <a:pt x="168" y="581614"/>
                    </a:cubicBezTo>
                    <a:close/>
                  </a:path>
                </a:pathLst>
              </a:custGeom>
              <a:solidFill>
                <a:srgbClr val="F2F5F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7" name="Google Shape;207;p31"/>
            <p:cNvGrpSpPr/>
            <p:nvPr/>
          </p:nvGrpSpPr>
          <p:grpSpPr>
            <a:xfrm>
              <a:off x="8600039" y="2263749"/>
              <a:ext cx="2494783" cy="3429796"/>
              <a:chOff x="3026089" y="2857137"/>
              <a:chExt cx="2494783" cy="3429796"/>
            </a:xfrm>
          </p:grpSpPr>
          <p:sp>
            <p:nvSpPr>
              <p:cNvPr id="208" name="Google Shape;208;p31"/>
              <p:cNvSpPr/>
              <p:nvPr/>
            </p:nvSpPr>
            <p:spPr>
              <a:xfrm>
                <a:off x="3094022" y="5157609"/>
                <a:ext cx="1699021" cy="913217"/>
              </a:xfrm>
              <a:custGeom>
                <a:rect b="b" l="l" r="r" t="t"/>
                <a:pathLst>
                  <a:path extrusionOk="0" h="1803622" w="3355603">
                    <a:moveTo>
                      <a:pt x="2838162" y="1584217"/>
                    </a:moveTo>
                    <a:cubicBezTo>
                      <a:pt x="2841116" y="1558792"/>
                      <a:pt x="2858640" y="1555219"/>
                      <a:pt x="2884271" y="1555424"/>
                    </a:cubicBezTo>
                    <a:cubicBezTo>
                      <a:pt x="3012223" y="1556318"/>
                      <a:pt x="3140106" y="1551989"/>
                      <a:pt x="3267577" y="1540101"/>
                    </a:cubicBezTo>
                    <a:cubicBezTo>
                      <a:pt x="3275411" y="1539345"/>
                      <a:pt x="3283176" y="1537421"/>
                      <a:pt x="3291009" y="1536115"/>
                    </a:cubicBezTo>
                    <a:cubicBezTo>
                      <a:pt x="3291147" y="1532129"/>
                      <a:pt x="3275411" y="1532129"/>
                      <a:pt x="3286337" y="1528075"/>
                    </a:cubicBezTo>
                    <a:cubicBezTo>
                      <a:pt x="3300699" y="1522784"/>
                      <a:pt x="3321451" y="1544155"/>
                      <a:pt x="3332652" y="1525051"/>
                    </a:cubicBezTo>
                    <a:cubicBezTo>
                      <a:pt x="3345502" y="1503131"/>
                      <a:pt x="3352168" y="1477774"/>
                      <a:pt x="3352030" y="1450974"/>
                    </a:cubicBezTo>
                    <a:cubicBezTo>
                      <a:pt x="3351961" y="1440941"/>
                      <a:pt x="3342135" y="1428297"/>
                      <a:pt x="3355604" y="1419433"/>
                    </a:cubicBezTo>
                    <a:cubicBezTo>
                      <a:pt x="3345434" y="1365146"/>
                      <a:pt x="3355535" y="1309691"/>
                      <a:pt x="3342478" y="1254786"/>
                    </a:cubicBezTo>
                    <a:cubicBezTo>
                      <a:pt x="3325643" y="1184213"/>
                      <a:pt x="3302898" y="1115702"/>
                      <a:pt x="3282419" y="1046366"/>
                    </a:cubicBezTo>
                    <a:cubicBezTo>
                      <a:pt x="3277953" y="1037295"/>
                      <a:pt x="3271838" y="1028568"/>
                      <a:pt x="3269364" y="1018947"/>
                    </a:cubicBezTo>
                    <a:cubicBezTo>
                      <a:pt x="3262354" y="992148"/>
                      <a:pt x="3247649" y="981497"/>
                      <a:pt x="3218444" y="982252"/>
                    </a:cubicBezTo>
                    <a:cubicBezTo>
                      <a:pt x="3175220" y="983352"/>
                      <a:pt x="3131791" y="978748"/>
                      <a:pt x="3088430" y="976480"/>
                    </a:cubicBezTo>
                    <a:cubicBezTo>
                      <a:pt x="3009199" y="972288"/>
                      <a:pt x="2929968" y="967959"/>
                      <a:pt x="2850737" y="963699"/>
                    </a:cubicBezTo>
                    <a:cubicBezTo>
                      <a:pt x="2902619" y="948375"/>
                      <a:pt x="2954294" y="935044"/>
                      <a:pt x="3004183" y="916009"/>
                    </a:cubicBezTo>
                    <a:cubicBezTo>
                      <a:pt x="3120933" y="871549"/>
                      <a:pt x="3229920" y="816231"/>
                      <a:pt x="3296301" y="702710"/>
                    </a:cubicBezTo>
                    <a:cubicBezTo>
                      <a:pt x="3233081" y="710406"/>
                      <a:pt x="3170617" y="724012"/>
                      <a:pt x="3105954" y="720027"/>
                    </a:cubicBezTo>
                    <a:cubicBezTo>
                      <a:pt x="2967625" y="711437"/>
                      <a:pt x="2844690" y="659143"/>
                      <a:pt x="2727183" y="590769"/>
                    </a:cubicBezTo>
                    <a:cubicBezTo>
                      <a:pt x="2583907" y="507346"/>
                      <a:pt x="2451695" y="407019"/>
                      <a:pt x="2312474" y="317343"/>
                    </a:cubicBezTo>
                    <a:cubicBezTo>
                      <a:pt x="2163425" y="221276"/>
                      <a:pt x="2009361" y="135173"/>
                      <a:pt x="1839491" y="80748"/>
                    </a:cubicBezTo>
                    <a:cubicBezTo>
                      <a:pt x="1613685" y="3716"/>
                      <a:pt x="1382314" y="-16556"/>
                      <a:pt x="1146063" y="12924"/>
                    </a:cubicBezTo>
                    <a:cubicBezTo>
                      <a:pt x="991999" y="33059"/>
                      <a:pt x="435319" y="229728"/>
                      <a:pt x="340077" y="315212"/>
                    </a:cubicBezTo>
                    <a:cubicBezTo>
                      <a:pt x="233221" y="411073"/>
                      <a:pt x="108224" y="517241"/>
                      <a:pt x="51601" y="627327"/>
                    </a:cubicBezTo>
                    <a:cubicBezTo>
                      <a:pt x="-200867" y="1118313"/>
                      <a:pt x="537295" y="1331749"/>
                      <a:pt x="878272" y="1437849"/>
                    </a:cubicBezTo>
                    <a:cubicBezTo>
                      <a:pt x="1205504" y="1539620"/>
                      <a:pt x="1545311" y="1615965"/>
                      <a:pt x="1878729" y="1678910"/>
                    </a:cubicBezTo>
                    <a:cubicBezTo>
                      <a:pt x="2137931" y="1727905"/>
                      <a:pt x="2398302" y="1769411"/>
                      <a:pt x="2660390" y="1799440"/>
                    </a:cubicBezTo>
                    <a:cubicBezTo>
                      <a:pt x="2739277" y="1808511"/>
                      <a:pt x="2772056" y="1809267"/>
                      <a:pt x="2805177" y="1733059"/>
                    </a:cubicBezTo>
                    <a:cubicBezTo>
                      <a:pt x="2816653" y="1706672"/>
                      <a:pt x="2848126" y="1629433"/>
                      <a:pt x="2838093" y="1585385"/>
                    </a:cubicBezTo>
                    <a:cubicBezTo>
                      <a:pt x="2838162" y="1584973"/>
                      <a:pt x="2838162" y="1584629"/>
                      <a:pt x="2838162" y="1584217"/>
                    </a:cubicBezTo>
                    <a:cubicBezTo>
                      <a:pt x="2838162" y="1584492"/>
                      <a:pt x="2838093" y="1584767"/>
                      <a:pt x="2838024" y="1585042"/>
                    </a:cubicBezTo>
                    <a:moveTo>
                      <a:pt x="1668522" y="1503131"/>
                    </a:moveTo>
                    <a:cubicBezTo>
                      <a:pt x="1670790" y="1503405"/>
                      <a:pt x="1673126" y="1503680"/>
                      <a:pt x="1675394" y="1503886"/>
                    </a:cubicBezTo>
                    <a:cubicBezTo>
                      <a:pt x="1673126" y="1503612"/>
                      <a:pt x="1670790" y="1503405"/>
                      <a:pt x="1668522" y="1503131"/>
                    </a:cubicBezTo>
                    <a:close/>
                  </a:path>
                </a:pathLst>
              </a:custGeom>
              <a:solidFill>
                <a:srgbClr val="2147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31"/>
              <p:cNvSpPr/>
              <p:nvPr/>
            </p:nvSpPr>
            <p:spPr>
              <a:xfrm>
                <a:off x="4029020" y="2857137"/>
                <a:ext cx="1099037" cy="1244371"/>
              </a:xfrm>
              <a:custGeom>
                <a:rect b="b" l="l" r="r" t="t"/>
                <a:pathLst>
                  <a:path extrusionOk="0" h="2457658" w="2170622">
                    <a:moveTo>
                      <a:pt x="172202" y="717711"/>
                    </a:moveTo>
                    <a:cubicBezTo>
                      <a:pt x="166567" y="717024"/>
                      <a:pt x="160933" y="715993"/>
                      <a:pt x="155298" y="715650"/>
                    </a:cubicBezTo>
                    <a:cubicBezTo>
                      <a:pt x="94689" y="712008"/>
                      <a:pt x="52771" y="685964"/>
                      <a:pt x="35798" y="623706"/>
                    </a:cubicBezTo>
                    <a:cubicBezTo>
                      <a:pt x="25353" y="585361"/>
                      <a:pt x="12640" y="547704"/>
                      <a:pt x="5563" y="508535"/>
                    </a:cubicBezTo>
                    <a:cubicBezTo>
                      <a:pt x="-3852" y="441124"/>
                      <a:pt x="-2203" y="374261"/>
                      <a:pt x="17382" y="308774"/>
                    </a:cubicBezTo>
                    <a:cubicBezTo>
                      <a:pt x="61292" y="162131"/>
                      <a:pt x="164300" y="77883"/>
                      <a:pt x="307301" y="36172"/>
                    </a:cubicBezTo>
                    <a:cubicBezTo>
                      <a:pt x="549118" y="-34401"/>
                      <a:pt x="775954" y="-1760"/>
                      <a:pt x="987878" y="134575"/>
                    </a:cubicBezTo>
                    <a:cubicBezTo>
                      <a:pt x="1015572" y="152373"/>
                      <a:pt x="1044020" y="169002"/>
                      <a:pt x="1072126" y="186182"/>
                    </a:cubicBezTo>
                    <a:cubicBezTo>
                      <a:pt x="1172316" y="266375"/>
                      <a:pt x="1196916" y="378866"/>
                      <a:pt x="1201865" y="497953"/>
                    </a:cubicBezTo>
                    <a:cubicBezTo>
                      <a:pt x="1211141" y="721834"/>
                      <a:pt x="1138026" y="1055938"/>
                      <a:pt x="1383966" y="1177431"/>
                    </a:cubicBezTo>
                    <a:cubicBezTo>
                      <a:pt x="1558714" y="1263809"/>
                      <a:pt x="1773662" y="1272192"/>
                      <a:pt x="1936179" y="1381247"/>
                    </a:cubicBezTo>
                    <a:cubicBezTo>
                      <a:pt x="2082822" y="1479650"/>
                      <a:pt x="2159442" y="1640999"/>
                      <a:pt x="2169474" y="1814510"/>
                    </a:cubicBezTo>
                    <a:cubicBezTo>
                      <a:pt x="2181294" y="2018120"/>
                      <a:pt x="2102063" y="2322195"/>
                      <a:pt x="1923672" y="2445955"/>
                    </a:cubicBezTo>
                    <a:cubicBezTo>
                      <a:pt x="1913708" y="2452895"/>
                      <a:pt x="1902988" y="2462310"/>
                      <a:pt x="1889588" y="2455026"/>
                    </a:cubicBezTo>
                    <a:cubicBezTo>
                      <a:pt x="1876945" y="2448154"/>
                      <a:pt x="1881068" y="2434823"/>
                      <a:pt x="1881136" y="2423965"/>
                    </a:cubicBezTo>
                    <a:cubicBezTo>
                      <a:pt x="1881755" y="2268458"/>
                      <a:pt x="1826231" y="2134459"/>
                      <a:pt x="1725629" y="2017708"/>
                    </a:cubicBezTo>
                    <a:cubicBezTo>
                      <a:pt x="1721986" y="2013447"/>
                      <a:pt x="1717588" y="2009805"/>
                      <a:pt x="1713534" y="2005888"/>
                    </a:cubicBezTo>
                    <a:cubicBezTo>
                      <a:pt x="1616025" y="1893398"/>
                      <a:pt x="1477833" y="1833545"/>
                      <a:pt x="1348439" y="1764828"/>
                    </a:cubicBezTo>
                    <a:cubicBezTo>
                      <a:pt x="1124351" y="1645809"/>
                      <a:pt x="897790" y="1433609"/>
                      <a:pt x="868241" y="1167055"/>
                    </a:cubicBezTo>
                    <a:cubicBezTo>
                      <a:pt x="857727" y="1071881"/>
                      <a:pt x="870990" y="977944"/>
                      <a:pt x="882809" y="883939"/>
                    </a:cubicBezTo>
                    <a:cubicBezTo>
                      <a:pt x="892155" y="809380"/>
                      <a:pt x="883909" y="738120"/>
                      <a:pt x="843572" y="672839"/>
                    </a:cubicBezTo>
                    <a:cubicBezTo>
                      <a:pt x="820208" y="635044"/>
                      <a:pt x="808113" y="630921"/>
                      <a:pt x="764616" y="640885"/>
                    </a:cubicBezTo>
                    <a:cubicBezTo>
                      <a:pt x="569664" y="685345"/>
                      <a:pt x="373888" y="724652"/>
                      <a:pt x="172202" y="717711"/>
                    </a:cubicBezTo>
                    <a:close/>
                  </a:path>
                </a:pathLst>
              </a:custGeom>
              <a:solidFill>
                <a:srgbClr val="2147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31"/>
              <p:cNvSpPr/>
              <p:nvPr/>
            </p:nvSpPr>
            <p:spPr>
              <a:xfrm>
                <a:off x="3666437" y="3591365"/>
                <a:ext cx="1256339" cy="1931207"/>
              </a:xfrm>
              <a:custGeom>
                <a:rect b="b" l="l" r="r" t="t"/>
                <a:pathLst>
                  <a:path extrusionOk="0" h="3814175" w="2481297">
                    <a:moveTo>
                      <a:pt x="1767481" y="88356"/>
                    </a:moveTo>
                    <a:cubicBezTo>
                      <a:pt x="1842589" y="163602"/>
                      <a:pt x="1919965" y="236030"/>
                      <a:pt x="2011772" y="291347"/>
                    </a:cubicBezTo>
                    <a:cubicBezTo>
                      <a:pt x="2064684" y="323232"/>
                      <a:pt x="2119727" y="349963"/>
                      <a:pt x="2177312" y="372434"/>
                    </a:cubicBezTo>
                    <a:cubicBezTo>
                      <a:pt x="2277159" y="411397"/>
                      <a:pt x="2354672" y="476816"/>
                      <a:pt x="2427925" y="553092"/>
                    </a:cubicBezTo>
                    <a:cubicBezTo>
                      <a:pt x="2470667" y="680082"/>
                      <a:pt x="2473691" y="812363"/>
                      <a:pt x="2480631" y="927465"/>
                    </a:cubicBezTo>
                    <a:cubicBezTo>
                      <a:pt x="2484548" y="992471"/>
                      <a:pt x="2470461" y="1066411"/>
                      <a:pt x="2457748" y="1130456"/>
                    </a:cubicBezTo>
                    <a:cubicBezTo>
                      <a:pt x="2445173" y="1193745"/>
                      <a:pt x="2375975" y="1333997"/>
                      <a:pt x="2367728" y="1350214"/>
                    </a:cubicBezTo>
                    <a:cubicBezTo>
                      <a:pt x="2223628" y="1633330"/>
                      <a:pt x="2069082" y="1893082"/>
                      <a:pt x="2005106" y="2207121"/>
                    </a:cubicBezTo>
                    <a:cubicBezTo>
                      <a:pt x="1966693" y="2395544"/>
                      <a:pt x="2034930" y="2594412"/>
                      <a:pt x="2136769" y="2751844"/>
                    </a:cubicBezTo>
                    <a:cubicBezTo>
                      <a:pt x="2250565" y="2927692"/>
                      <a:pt x="2346288" y="3069868"/>
                      <a:pt x="2345601" y="3290039"/>
                    </a:cubicBezTo>
                    <a:cubicBezTo>
                      <a:pt x="2345257" y="3395451"/>
                      <a:pt x="2326360" y="3499971"/>
                      <a:pt x="2297086" y="3600985"/>
                    </a:cubicBezTo>
                    <a:cubicBezTo>
                      <a:pt x="2276266" y="3672795"/>
                      <a:pt x="2259429" y="3784736"/>
                      <a:pt x="2165905" y="3796143"/>
                    </a:cubicBezTo>
                    <a:cubicBezTo>
                      <a:pt x="2102685" y="3803839"/>
                      <a:pt x="2040220" y="3817445"/>
                      <a:pt x="1975558" y="3813459"/>
                    </a:cubicBezTo>
                    <a:cubicBezTo>
                      <a:pt x="1837230" y="3804870"/>
                      <a:pt x="1714294" y="3752576"/>
                      <a:pt x="1596788" y="3684202"/>
                    </a:cubicBezTo>
                    <a:cubicBezTo>
                      <a:pt x="1453511" y="3600779"/>
                      <a:pt x="1321299" y="3500452"/>
                      <a:pt x="1182077" y="3410775"/>
                    </a:cubicBezTo>
                    <a:cubicBezTo>
                      <a:pt x="1033029" y="3314708"/>
                      <a:pt x="878965" y="3228605"/>
                      <a:pt x="709095" y="3174181"/>
                    </a:cubicBezTo>
                    <a:cubicBezTo>
                      <a:pt x="483290" y="3097149"/>
                      <a:pt x="236251" y="3079351"/>
                      <a:pt x="0" y="3108762"/>
                    </a:cubicBezTo>
                    <a:cubicBezTo>
                      <a:pt x="23914" y="3054338"/>
                      <a:pt x="62533" y="3028913"/>
                      <a:pt x="86447" y="3004655"/>
                    </a:cubicBezTo>
                    <a:cubicBezTo>
                      <a:pt x="121080" y="2969472"/>
                      <a:pt x="136679" y="2939442"/>
                      <a:pt x="156401" y="2895120"/>
                    </a:cubicBezTo>
                    <a:cubicBezTo>
                      <a:pt x="324140" y="2518754"/>
                      <a:pt x="487138" y="2085491"/>
                      <a:pt x="503630" y="1670987"/>
                    </a:cubicBezTo>
                    <a:cubicBezTo>
                      <a:pt x="504386" y="1651609"/>
                      <a:pt x="503630" y="1632231"/>
                      <a:pt x="503630" y="1612784"/>
                    </a:cubicBezTo>
                    <a:cubicBezTo>
                      <a:pt x="498133" y="1405051"/>
                      <a:pt x="513594" y="1343205"/>
                      <a:pt x="503836" y="1158287"/>
                    </a:cubicBezTo>
                    <a:cubicBezTo>
                      <a:pt x="487963" y="1038924"/>
                      <a:pt x="534897" y="926365"/>
                      <a:pt x="589664" y="822602"/>
                    </a:cubicBezTo>
                    <a:cubicBezTo>
                      <a:pt x="690129" y="632254"/>
                      <a:pt x="812240" y="453452"/>
                      <a:pt x="952973" y="290591"/>
                    </a:cubicBezTo>
                    <a:cubicBezTo>
                      <a:pt x="1035503" y="225791"/>
                      <a:pt x="1108138" y="152401"/>
                      <a:pt x="1200425" y="100038"/>
                    </a:cubicBezTo>
                    <a:cubicBezTo>
                      <a:pt x="1224682" y="86294"/>
                      <a:pt x="1496803" y="-27708"/>
                      <a:pt x="1504775" y="6307"/>
                    </a:cubicBezTo>
                    <a:cubicBezTo>
                      <a:pt x="1511715" y="35993"/>
                      <a:pt x="1517968" y="65817"/>
                      <a:pt x="1526077" y="95228"/>
                    </a:cubicBezTo>
                    <a:cubicBezTo>
                      <a:pt x="1530131" y="109865"/>
                      <a:pt x="1540507" y="121890"/>
                      <a:pt x="1554320" y="128350"/>
                    </a:cubicBezTo>
                    <a:cubicBezTo>
                      <a:pt x="1608675" y="153912"/>
                      <a:pt x="1664817" y="167793"/>
                      <a:pt x="1725289" y="150545"/>
                    </a:cubicBezTo>
                    <a:cubicBezTo>
                      <a:pt x="1757861" y="141200"/>
                      <a:pt x="1773804" y="122852"/>
                      <a:pt x="1767481" y="88356"/>
                    </a:cubicBezTo>
                    <a:close/>
                  </a:path>
                </a:pathLst>
              </a:custGeom>
              <a:solidFill>
                <a:srgbClr val="F2F5F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31"/>
              <p:cNvSpPr/>
              <p:nvPr/>
            </p:nvSpPr>
            <p:spPr>
              <a:xfrm>
                <a:off x="3375076" y="5198493"/>
                <a:ext cx="1418071" cy="764721"/>
              </a:xfrm>
              <a:custGeom>
                <a:rect b="b" l="l" r="r" t="t"/>
                <a:pathLst>
                  <a:path extrusionOk="0" h="1510340" w="2800721">
                    <a:moveTo>
                      <a:pt x="1284608" y="0"/>
                    </a:moveTo>
                    <a:cubicBezTo>
                      <a:pt x="1454546" y="54424"/>
                      <a:pt x="1608542" y="140527"/>
                      <a:pt x="1757590" y="236594"/>
                    </a:cubicBezTo>
                    <a:cubicBezTo>
                      <a:pt x="1896812" y="326270"/>
                      <a:pt x="2028955" y="426666"/>
                      <a:pt x="2172301" y="510021"/>
                    </a:cubicBezTo>
                    <a:cubicBezTo>
                      <a:pt x="2289807" y="578395"/>
                      <a:pt x="2412743" y="630688"/>
                      <a:pt x="2551071" y="639278"/>
                    </a:cubicBezTo>
                    <a:cubicBezTo>
                      <a:pt x="2615733" y="643264"/>
                      <a:pt x="2678129" y="629658"/>
                      <a:pt x="2741418" y="621962"/>
                    </a:cubicBezTo>
                    <a:cubicBezTo>
                      <a:pt x="2675037" y="735483"/>
                      <a:pt x="2566051" y="790800"/>
                      <a:pt x="2449300" y="835260"/>
                    </a:cubicBezTo>
                    <a:cubicBezTo>
                      <a:pt x="2399411" y="854295"/>
                      <a:pt x="2347735" y="867626"/>
                      <a:pt x="2295854" y="882950"/>
                    </a:cubicBezTo>
                    <a:cubicBezTo>
                      <a:pt x="2375085" y="887211"/>
                      <a:pt x="2454316" y="891540"/>
                      <a:pt x="2533548" y="895732"/>
                    </a:cubicBezTo>
                    <a:cubicBezTo>
                      <a:pt x="2576909" y="898068"/>
                      <a:pt x="2620269" y="902603"/>
                      <a:pt x="2663561" y="901504"/>
                    </a:cubicBezTo>
                    <a:cubicBezTo>
                      <a:pt x="2692766" y="900748"/>
                      <a:pt x="2707403" y="911399"/>
                      <a:pt x="2714480" y="938199"/>
                    </a:cubicBezTo>
                    <a:cubicBezTo>
                      <a:pt x="2717023" y="947820"/>
                      <a:pt x="2723070" y="956478"/>
                      <a:pt x="2727537" y="965617"/>
                    </a:cubicBezTo>
                    <a:cubicBezTo>
                      <a:pt x="2748015" y="1034953"/>
                      <a:pt x="2770760" y="1103465"/>
                      <a:pt x="2787596" y="1174037"/>
                    </a:cubicBezTo>
                    <a:cubicBezTo>
                      <a:pt x="2800652" y="1228942"/>
                      <a:pt x="2790551" y="1284329"/>
                      <a:pt x="2800721" y="1338684"/>
                    </a:cubicBezTo>
                    <a:cubicBezTo>
                      <a:pt x="2787184" y="1347549"/>
                      <a:pt x="2797079" y="1360124"/>
                      <a:pt x="2797148" y="1370225"/>
                    </a:cubicBezTo>
                    <a:cubicBezTo>
                      <a:pt x="2797354" y="1397094"/>
                      <a:pt x="2790620" y="1422382"/>
                      <a:pt x="2777770" y="1444303"/>
                    </a:cubicBezTo>
                    <a:cubicBezTo>
                      <a:pt x="2766569" y="1463406"/>
                      <a:pt x="2745747" y="1442035"/>
                      <a:pt x="2731454" y="1447327"/>
                    </a:cubicBezTo>
                    <a:cubicBezTo>
                      <a:pt x="2720528" y="1451381"/>
                      <a:pt x="2736195" y="1451312"/>
                      <a:pt x="2736127" y="1455366"/>
                    </a:cubicBezTo>
                    <a:cubicBezTo>
                      <a:pt x="2728293" y="1456741"/>
                      <a:pt x="2720596" y="1458665"/>
                      <a:pt x="2712694" y="1459352"/>
                    </a:cubicBezTo>
                    <a:cubicBezTo>
                      <a:pt x="2585223" y="1471240"/>
                      <a:pt x="2457340" y="1475569"/>
                      <a:pt x="2329388" y="1474676"/>
                    </a:cubicBezTo>
                    <a:cubicBezTo>
                      <a:pt x="2301558" y="1474470"/>
                      <a:pt x="2283279" y="1478662"/>
                      <a:pt x="2282798" y="1510340"/>
                    </a:cubicBezTo>
                    <a:cubicBezTo>
                      <a:pt x="2286303" y="1480173"/>
                      <a:pt x="2272490" y="1473302"/>
                      <a:pt x="2243285" y="1473027"/>
                    </a:cubicBezTo>
                    <a:cubicBezTo>
                      <a:pt x="2075339" y="1471309"/>
                      <a:pt x="1907394" y="1476875"/>
                      <a:pt x="1739381" y="1467804"/>
                    </a:cubicBezTo>
                    <a:cubicBezTo>
                      <a:pt x="1596035" y="1460039"/>
                      <a:pt x="1452897" y="1450556"/>
                      <a:pt x="1309690" y="1440455"/>
                    </a:cubicBezTo>
                    <a:cubicBezTo>
                      <a:pt x="1190396" y="1432003"/>
                      <a:pt x="1071584" y="1418672"/>
                      <a:pt x="953459" y="1402386"/>
                    </a:cubicBezTo>
                    <a:cubicBezTo>
                      <a:pt x="813963" y="1383144"/>
                      <a:pt x="674879" y="1358200"/>
                      <a:pt x="538543" y="1321299"/>
                    </a:cubicBezTo>
                    <a:cubicBezTo>
                      <a:pt x="391831" y="1281580"/>
                      <a:pt x="245738" y="1239388"/>
                      <a:pt x="121634" y="1145863"/>
                    </a:cubicBezTo>
                    <a:cubicBezTo>
                      <a:pt x="63912" y="1102365"/>
                      <a:pt x="12717" y="1051995"/>
                      <a:pt x="3166" y="976750"/>
                    </a:cubicBezTo>
                    <a:cubicBezTo>
                      <a:pt x="-3225" y="926242"/>
                      <a:pt x="1104" y="874635"/>
                      <a:pt x="6945" y="823235"/>
                    </a:cubicBezTo>
                    <a:cubicBezTo>
                      <a:pt x="26392" y="652060"/>
                      <a:pt x="99576" y="507066"/>
                      <a:pt x="220519" y="387566"/>
                    </a:cubicBezTo>
                    <a:cubicBezTo>
                      <a:pt x="313493" y="295760"/>
                      <a:pt x="423235" y="226492"/>
                      <a:pt x="544247" y="175161"/>
                    </a:cubicBezTo>
                    <a:cubicBezTo>
                      <a:pt x="707588" y="105825"/>
                      <a:pt x="877320" y="60471"/>
                      <a:pt x="1051931" y="31060"/>
                    </a:cubicBezTo>
                    <a:cubicBezTo>
                      <a:pt x="1129101" y="17935"/>
                      <a:pt x="1206545" y="6872"/>
                      <a:pt x="1284608" y="0"/>
                    </a:cubicBezTo>
                    <a:close/>
                  </a:path>
                </a:pathLst>
              </a:custGeom>
              <a:solidFill>
                <a:srgbClr val="2F678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31"/>
              <p:cNvSpPr/>
              <p:nvPr/>
            </p:nvSpPr>
            <p:spPr>
              <a:xfrm>
                <a:off x="4756023" y="5631148"/>
                <a:ext cx="598238" cy="351899"/>
              </a:xfrm>
              <a:custGeom>
                <a:rect b="b" l="l" r="r" t="t"/>
                <a:pathLst>
                  <a:path extrusionOk="0" h="695008" w="1181533">
                    <a:moveTo>
                      <a:pt x="73184" y="484252"/>
                    </a:moveTo>
                    <a:cubicBezTo>
                      <a:pt x="63014" y="429896"/>
                      <a:pt x="73115" y="374510"/>
                      <a:pt x="60059" y="319605"/>
                    </a:cubicBezTo>
                    <a:cubicBezTo>
                      <a:pt x="43224" y="249032"/>
                      <a:pt x="20478" y="180521"/>
                      <a:pt x="0" y="111185"/>
                    </a:cubicBezTo>
                    <a:cubicBezTo>
                      <a:pt x="91532" y="101702"/>
                      <a:pt x="183614" y="95998"/>
                      <a:pt x="274389" y="81568"/>
                    </a:cubicBezTo>
                    <a:cubicBezTo>
                      <a:pt x="358155" y="68236"/>
                      <a:pt x="440616" y="45972"/>
                      <a:pt x="514076" y="0"/>
                    </a:cubicBezTo>
                    <a:cubicBezTo>
                      <a:pt x="577364" y="12438"/>
                      <a:pt x="630689" y="42811"/>
                      <a:pt x="678997" y="85416"/>
                    </a:cubicBezTo>
                    <a:cubicBezTo>
                      <a:pt x="797397" y="189935"/>
                      <a:pt x="912362" y="297890"/>
                      <a:pt x="1019424" y="413954"/>
                    </a:cubicBezTo>
                    <a:cubicBezTo>
                      <a:pt x="1075222" y="474425"/>
                      <a:pt x="1131090" y="535034"/>
                      <a:pt x="1170327" y="608493"/>
                    </a:cubicBezTo>
                    <a:cubicBezTo>
                      <a:pt x="1187506" y="640584"/>
                      <a:pt x="1186132" y="669652"/>
                      <a:pt x="1157820" y="695008"/>
                    </a:cubicBezTo>
                    <a:cubicBezTo>
                      <a:pt x="1084637" y="644707"/>
                      <a:pt x="1008017" y="601278"/>
                      <a:pt x="922463" y="574890"/>
                    </a:cubicBezTo>
                    <a:cubicBezTo>
                      <a:pt x="812446" y="541013"/>
                      <a:pt x="699681" y="522871"/>
                      <a:pt x="585816" y="506929"/>
                    </a:cubicBezTo>
                    <a:cubicBezTo>
                      <a:pt x="466454" y="490162"/>
                      <a:pt x="346542" y="498477"/>
                      <a:pt x="227180" y="489475"/>
                    </a:cubicBezTo>
                    <a:cubicBezTo>
                      <a:pt x="191172" y="486726"/>
                      <a:pt x="154409" y="493185"/>
                      <a:pt x="118057" y="495384"/>
                    </a:cubicBezTo>
                    <a:cubicBezTo>
                      <a:pt x="104932" y="484252"/>
                      <a:pt x="85416" y="498820"/>
                      <a:pt x="73184" y="484252"/>
                    </a:cubicBezTo>
                    <a:close/>
                  </a:path>
                </a:pathLst>
              </a:custGeom>
              <a:solidFill>
                <a:srgbClr val="EABB8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31"/>
              <p:cNvSpPr/>
              <p:nvPr/>
            </p:nvSpPr>
            <p:spPr>
              <a:xfrm>
                <a:off x="5016312" y="5592060"/>
                <a:ext cx="504560" cy="475276"/>
              </a:xfrm>
              <a:custGeom>
                <a:rect b="b" l="l" r="r" t="t"/>
                <a:pathLst>
                  <a:path extrusionOk="0" h="938681" w="996517">
                    <a:moveTo>
                      <a:pt x="643745" y="772207"/>
                    </a:moveTo>
                    <a:cubicBezTo>
                      <a:pt x="672056" y="746850"/>
                      <a:pt x="673362" y="717851"/>
                      <a:pt x="656252" y="685691"/>
                    </a:cubicBezTo>
                    <a:cubicBezTo>
                      <a:pt x="617014" y="612232"/>
                      <a:pt x="561147" y="551624"/>
                      <a:pt x="505348" y="491152"/>
                    </a:cubicBezTo>
                    <a:cubicBezTo>
                      <a:pt x="398286" y="375089"/>
                      <a:pt x="283253" y="267134"/>
                      <a:pt x="164922" y="162614"/>
                    </a:cubicBezTo>
                    <a:cubicBezTo>
                      <a:pt x="116613" y="119941"/>
                      <a:pt x="63288" y="89567"/>
                      <a:pt x="0" y="77198"/>
                    </a:cubicBezTo>
                    <a:cubicBezTo>
                      <a:pt x="19997" y="60431"/>
                      <a:pt x="42261" y="45657"/>
                      <a:pt x="59510" y="26416"/>
                    </a:cubicBezTo>
                    <a:cubicBezTo>
                      <a:pt x="86997" y="-4094"/>
                      <a:pt x="118056" y="-4850"/>
                      <a:pt x="152896" y="7450"/>
                    </a:cubicBezTo>
                    <a:cubicBezTo>
                      <a:pt x="215360" y="29440"/>
                      <a:pt x="267311" y="68746"/>
                      <a:pt x="317818" y="109702"/>
                    </a:cubicBezTo>
                    <a:cubicBezTo>
                      <a:pt x="493941" y="252703"/>
                      <a:pt x="647524" y="418793"/>
                      <a:pt x="802001" y="583921"/>
                    </a:cubicBezTo>
                    <a:cubicBezTo>
                      <a:pt x="851890" y="637246"/>
                      <a:pt x="904459" y="688303"/>
                      <a:pt x="944590" y="750011"/>
                    </a:cubicBezTo>
                    <a:cubicBezTo>
                      <a:pt x="966442" y="783614"/>
                      <a:pt x="985545" y="818453"/>
                      <a:pt x="993929" y="858172"/>
                    </a:cubicBezTo>
                    <a:cubicBezTo>
                      <a:pt x="1005268" y="912253"/>
                      <a:pt x="978880" y="942488"/>
                      <a:pt x="924181" y="938297"/>
                    </a:cubicBezTo>
                    <a:cubicBezTo>
                      <a:pt x="892845" y="935892"/>
                      <a:pt x="864191" y="924828"/>
                      <a:pt x="836704" y="910673"/>
                    </a:cubicBezTo>
                    <a:cubicBezTo>
                      <a:pt x="765649" y="873977"/>
                      <a:pt x="698994" y="830960"/>
                      <a:pt x="643745" y="772207"/>
                    </a:cubicBezTo>
                    <a:close/>
                  </a:path>
                </a:pathLst>
              </a:custGeom>
              <a:solidFill>
                <a:srgbClr val="2147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31"/>
              <p:cNvSpPr/>
              <p:nvPr/>
            </p:nvSpPr>
            <p:spPr>
              <a:xfrm>
                <a:off x="4518246" y="5935345"/>
                <a:ext cx="428265" cy="260253"/>
              </a:xfrm>
              <a:custGeom>
                <a:rect b="b" l="l" r="r" t="t"/>
                <a:pathLst>
                  <a:path extrusionOk="0" h="514006" w="845832">
                    <a:moveTo>
                      <a:pt x="0" y="179353"/>
                    </a:moveTo>
                    <a:cubicBezTo>
                      <a:pt x="11339" y="138535"/>
                      <a:pt x="23295" y="97785"/>
                      <a:pt x="24876" y="54974"/>
                    </a:cubicBezTo>
                    <a:cubicBezTo>
                      <a:pt x="25357" y="23295"/>
                      <a:pt x="43635" y="19104"/>
                      <a:pt x="71466" y="19310"/>
                    </a:cubicBezTo>
                    <a:cubicBezTo>
                      <a:pt x="199418" y="20203"/>
                      <a:pt x="327301" y="15874"/>
                      <a:pt x="454772" y="3986"/>
                    </a:cubicBezTo>
                    <a:cubicBezTo>
                      <a:pt x="462605" y="3230"/>
                      <a:pt x="470371" y="1306"/>
                      <a:pt x="478136" y="0"/>
                    </a:cubicBezTo>
                    <a:cubicBezTo>
                      <a:pt x="489681" y="825"/>
                      <a:pt x="495796" y="9689"/>
                      <a:pt x="502875" y="16973"/>
                    </a:cubicBezTo>
                    <a:cubicBezTo>
                      <a:pt x="572073" y="88439"/>
                      <a:pt x="639690" y="161349"/>
                      <a:pt x="703185" y="237969"/>
                    </a:cubicBezTo>
                    <a:cubicBezTo>
                      <a:pt x="751287" y="296035"/>
                      <a:pt x="799527" y="354239"/>
                      <a:pt x="833337" y="422406"/>
                    </a:cubicBezTo>
                    <a:cubicBezTo>
                      <a:pt x="853539" y="463224"/>
                      <a:pt x="849623" y="483565"/>
                      <a:pt x="818837" y="514007"/>
                    </a:cubicBezTo>
                    <a:cubicBezTo>
                      <a:pt x="774583" y="486313"/>
                      <a:pt x="735345" y="451886"/>
                      <a:pt x="690610" y="424399"/>
                    </a:cubicBezTo>
                    <a:cubicBezTo>
                      <a:pt x="575097" y="353208"/>
                      <a:pt x="448725" y="308816"/>
                      <a:pt x="321667" y="265112"/>
                    </a:cubicBezTo>
                    <a:cubicBezTo>
                      <a:pt x="232608" y="234464"/>
                      <a:pt x="141351" y="211581"/>
                      <a:pt x="50095" y="188424"/>
                    </a:cubicBezTo>
                    <a:cubicBezTo>
                      <a:pt x="33672" y="184300"/>
                      <a:pt x="16699" y="182376"/>
                      <a:pt x="0" y="179353"/>
                    </a:cubicBezTo>
                    <a:close/>
                  </a:path>
                </a:pathLst>
              </a:custGeom>
              <a:solidFill>
                <a:srgbClr val="EABB8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31"/>
              <p:cNvSpPr/>
              <p:nvPr/>
            </p:nvSpPr>
            <p:spPr>
              <a:xfrm>
                <a:off x="4755995" y="5876301"/>
                <a:ext cx="352652" cy="410632"/>
              </a:xfrm>
              <a:custGeom>
                <a:rect b="b" l="l" r="r" t="t"/>
                <a:pathLst>
                  <a:path extrusionOk="0" h="811007" w="696495">
                    <a:moveTo>
                      <a:pt x="349209" y="630688"/>
                    </a:moveTo>
                    <a:cubicBezTo>
                      <a:pt x="379994" y="600315"/>
                      <a:pt x="383911" y="579907"/>
                      <a:pt x="363708" y="539088"/>
                    </a:cubicBezTo>
                    <a:cubicBezTo>
                      <a:pt x="329968" y="470920"/>
                      <a:pt x="281728" y="412786"/>
                      <a:pt x="233557" y="354651"/>
                    </a:cubicBezTo>
                    <a:cubicBezTo>
                      <a:pt x="170062" y="278030"/>
                      <a:pt x="102444" y="205121"/>
                      <a:pt x="33246" y="133656"/>
                    </a:cubicBezTo>
                    <a:cubicBezTo>
                      <a:pt x="26237" y="126371"/>
                      <a:pt x="20052" y="117507"/>
                      <a:pt x="8507" y="116682"/>
                    </a:cubicBezTo>
                    <a:cubicBezTo>
                      <a:pt x="8645" y="112696"/>
                      <a:pt x="-7091" y="112696"/>
                      <a:pt x="3904" y="108642"/>
                    </a:cubicBezTo>
                    <a:cubicBezTo>
                      <a:pt x="18265" y="103351"/>
                      <a:pt x="39018" y="124722"/>
                      <a:pt x="50219" y="105619"/>
                    </a:cubicBezTo>
                    <a:cubicBezTo>
                      <a:pt x="63069" y="83698"/>
                      <a:pt x="69735" y="58341"/>
                      <a:pt x="69597" y="31541"/>
                    </a:cubicBezTo>
                    <a:cubicBezTo>
                      <a:pt x="69528" y="21509"/>
                      <a:pt x="59702" y="8864"/>
                      <a:pt x="73171" y="0"/>
                    </a:cubicBezTo>
                    <a:cubicBezTo>
                      <a:pt x="85403" y="14637"/>
                      <a:pt x="104918" y="69"/>
                      <a:pt x="117975" y="11201"/>
                    </a:cubicBezTo>
                    <a:cubicBezTo>
                      <a:pt x="282278" y="173512"/>
                      <a:pt x="431807" y="349085"/>
                      <a:pt x="580855" y="525139"/>
                    </a:cubicBezTo>
                    <a:cubicBezTo>
                      <a:pt x="614871" y="565339"/>
                      <a:pt x="646343" y="607325"/>
                      <a:pt x="669088" y="654946"/>
                    </a:cubicBezTo>
                    <a:cubicBezTo>
                      <a:pt x="678846" y="675355"/>
                      <a:pt x="688123" y="696726"/>
                      <a:pt x="692865" y="718715"/>
                    </a:cubicBezTo>
                    <a:cubicBezTo>
                      <a:pt x="708738" y="792862"/>
                      <a:pt x="671699" y="826533"/>
                      <a:pt x="598790" y="804200"/>
                    </a:cubicBezTo>
                    <a:cubicBezTo>
                      <a:pt x="520659" y="780218"/>
                      <a:pt x="457988" y="730260"/>
                      <a:pt x="397242" y="678172"/>
                    </a:cubicBezTo>
                    <a:cubicBezTo>
                      <a:pt x="380269" y="663673"/>
                      <a:pt x="359723" y="652060"/>
                      <a:pt x="349209" y="630688"/>
                    </a:cubicBezTo>
                    <a:close/>
                  </a:path>
                </a:pathLst>
              </a:custGeom>
              <a:solidFill>
                <a:srgbClr val="2147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31"/>
              <p:cNvSpPr/>
              <p:nvPr/>
            </p:nvSpPr>
            <p:spPr>
              <a:xfrm>
                <a:off x="3026089" y="3816156"/>
                <a:ext cx="1868817" cy="593234"/>
              </a:xfrm>
              <a:custGeom>
                <a:rect b="b" l="l" r="r" t="t"/>
                <a:pathLst>
                  <a:path extrusionOk="0" h="1171650" w="3690953">
                    <a:moveTo>
                      <a:pt x="1474909" y="1156035"/>
                    </a:moveTo>
                    <a:cubicBezTo>
                      <a:pt x="1298305" y="1150950"/>
                      <a:pt x="1121563" y="1149370"/>
                      <a:pt x="945235" y="1139612"/>
                    </a:cubicBezTo>
                    <a:cubicBezTo>
                      <a:pt x="838242" y="1133702"/>
                      <a:pt x="731592" y="1130541"/>
                      <a:pt x="624668" y="1135832"/>
                    </a:cubicBezTo>
                    <a:cubicBezTo>
                      <a:pt x="603091" y="1136863"/>
                      <a:pt x="581651" y="1139749"/>
                      <a:pt x="560142" y="1141811"/>
                    </a:cubicBezTo>
                    <a:cubicBezTo>
                      <a:pt x="506405" y="1142017"/>
                      <a:pt x="451500" y="1135076"/>
                      <a:pt x="399275" y="1144010"/>
                    </a:cubicBezTo>
                    <a:cubicBezTo>
                      <a:pt x="305407" y="1160021"/>
                      <a:pt x="228993" y="1120302"/>
                      <a:pt x="149968" y="1083057"/>
                    </a:cubicBezTo>
                    <a:cubicBezTo>
                      <a:pt x="119045" y="1068489"/>
                      <a:pt x="86541" y="1057082"/>
                      <a:pt x="54176" y="1045881"/>
                    </a:cubicBezTo>
                    <a:cubicBezTo>
                      <a:pt x="37477" y="1040109"/>
                      <a:pt x="31293" y="1027740"/>
                      <a:pt x="22222" y="1014202"/>
                    </a:cubicBezTo>
                    <a:cubicBezTo>
                      <a:pt x="-10556" y="965001"/>
                      <a:pt x="-1348" y="913737"/>
                      <a:pt x="13495" y="863574"/>
                    </a:cubicBezTo>
                    <a:cubicBezTo>
                      <a:pt x="17824" y="849074"/>
                      <a:pt x="30674" y="836705"/>
                      <a:pt x="57337" y="833544"/>
                    </a:cubicBezTo>
                    <a:cubicBezTo>
                      <a:pt x="172095" y="819869"/>
                      <a:pt x="286715" y="832445"/>
                      <a:pt x="401061" y="826054"/>
                    </a:cubicBezTo>
                    <a:cubicBezTo>
                      <a:pt x="424013" y="824749"/>
                      <a:pt x="443116" y="840485"/>
                      <a:pt x="469298" y="830108"/>
                    </a:cubicBezTo>
                    <a:cubicBezTo>
                      <a:pt x="495135" y="819869"/>
                      <a:pt x="494654" y="807088"/>
                      <a:pt x="487233" y="789496"/>
                    </a:cubicBezTo>
                    <a:cubicBezTo>
                      <a:pt x="468473" y="745174"/>
                      <a:pt x="468130" y="696865"/>
                      <a:pt x="455417" y="651306"/>
                    </a:cubicBezTo>
                    <a:cubicBezTo>
                      <a:pt x="455142" y="650412"/>
                      <a:pt x="460777" y="647938"/>
                      <a:pt x="463663" y="646221"/>
                    </a:cubicBezTo>
                    <a:cubicBezTo>
                      <a:pt x="527983" y="676044"/>
                      <a:pt x="584675" y="718237"/>
                      <a:pt x="643497" y="756993"/>
                    </a:cubicBezTo>
                    <a:cubicBezTo>
                      <a:pt x="693797" y="790184"/>
                      <a:pt x="743961" y="823649"/>
                      <a:pt x="793438" y="858145"/>
                    </a:cubicBezTo>
                    <a:cubicBezTo>
                      <a:pt x="806013" y="866941"/>
                      <a:pt x="818726" y="869690"/>
                      <a:pt x="832194" y="866322"/>
                    </a:cubicBezTo>
                    <a:cubicBezTo>
                      <a:pt x="937126" y="839660"/>
                      <a:pt x="1043982" y="822137"/>
                      <a:pt x="1150356" y="803721"/>
                    </a:cubicBezTo>
                    <a:cubicBezTo>
                      <a:pt x="1253364" y="785854"/>
                      <a:pt x="1356784" y="769775"/>
                      <a:pt x="1460410" y="755069"/>
                    </a:cubicBezTo>
                    <a:cubicBezTo>
                      <a:pt x="1563073" y="740501"/>
                      <a:pt x="1666012" y="729643"/>
                      <a:pt x="1768745" y="716312"/>
                    </a:cubicBezTo>
                    <a:cubicBezTo>
                      <a:pt x="1877181" y="715007"/>
                      <a:pt x="1986166" y="690956"/>
                      <a:pt x="2093435" y="705798"/>
                    </a:cubicBezTo>
                    <a:cubicBezTo>
                      <a:pt x="2195617" y="719954"/>
                      <a:pt x="2274505" y="681198"/>
                      <a:pt x="2353461" y="629453"/>
                    </a:cubicBezTo>
                    <a:cubicBezTo>
                      <a:pt x="2497150" y="535242"/>
                      <a:pt x="2635752" y="433746"/>
                      <a:pt x="2777104" y="336168"/>
                    </a:cubicBezTo>
                    <a:cubicBezTo>
                      <a:pt x="2935223" y="227044"/>
                      <a:pt x="3093411" y="117852"/>
                      <a:pt x="3268777" y="37247"/>
                    </a:cubicBezTo>
                    <a:cubicBezTo>
                      <a:pt x="3336052" y="6324"/>
                      <a:pt x="3406969" y="-12367"/>
                      <a:pt x="3480840" y="9485"/>
                    </a:cubicBezTo>
                    <a:cubicBezTo>
                      <a:pt x="3569622" y="35735"/>
                      <a:pt x="3615732" y="105346"/>
                      <a:pt x="3648854" y="185745"/>
                    </a:cubicBezTo>
                    <a:cubicBezTo>
                      <a:pt x="3669331" y="235428"/>
                      <a:pt x="3681219" y="287997"/>
                      <a:pt x="3688984" y="340634"/>
                    </a:cubicBezTo>
                    <a:cubicBezTo>
                      <a:pt x="3696612" y="392516"/>
                      <a:pt x="3681357" y="441786"/>
                      <a:pt x="3655657" y="487758"/>
                    </a:cubicBezTo>
                    <a:cubicBezTo>
                      <a:pt x="3599377" y="588429"/>
                      <a:pt x="3511488" y="656322"/>
                      <a:pt x="3417345" y="717343"/>
                    </a:cubicBezTo>
                    <a:cubicBezTo>
                      <a:pt x="3220125" y="845226"/>
                      <a:pt x="3003597" y="930642"/>
                      <a:pt x="2782808" y="1007399"/>
                    </a:cubicBezTo>
                    <a:cubicBezTo>
                      <a:pt x="2667775" y="1047324"/>
                      <a:pt x="2550680" y="1079828"/>
                      <a:pt x="2433860" y="1113362"/>
                    </a:cubicBezTo>
                    <a:cubicBezTo>
                      <a:pt x="2264610" y="1162014"/>
                      <a:pt x="2091717" y="1177819"/>
                      <a:pt x="1916075" y="1169573"/>
                    </a:cubicBezTo>
                    <a:cubicBezTo>
                      <a:pt x="1866873" y="1167030"/>
                      <a:pt x="1572831" y="1158853"/>
                      <a:pt x="1474909" y="1156035"/>
                    </a:cubicBezTo>
                    <a:close/>
                  </a:path>
                </a:pathLst>
              </a:custGeom>
              <a:solidFill>
                <a:srgbClr val="EABB8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31"/>
              <p:cNvSpPr/>
              <p:nvPr/>
            </p:nvSpPr>
            <p:spPr>
              <a:xfrm>
                <a:off x="4116175" y="3179215"/>
                <a:ext cx="445870" cy="492269"/>
              </a:xfrm>
              <a:custGeom>
                <a:rect b="b" l="l" r="r" t="t"/>
                <a:pathLst>
                  <a:path extrusionOk="0" h="972241" w="880602">
                    <a:moveTo>
                      <a:pt x="879240" y="902362"/>
                    </a:moveTo>
                    <a:cubicBezTo>
                      <a:pt x="885562" y="936858"/>
                      <a:pt x="869619" y="955275"/>
                      <a:pt x="837116" y="964552"/>
                    </a:cubicBezTo>
                    <a:cubicBezTo>
                      <a:pt x="776644" y="981868"/>
                      <a:pt x="720503" y="967987"/>
                      <a:pt x="666147" y="942356"/>
                    </a:cubicBezTo>
                    <a:cubicBezTo>
                      <a:pt x="650342" y="934934"/>
                      <a:pt x="640653" y="919542"/>
                      <a:pt x="636117" y="902637"/>
                    </a:cubicBezTo>
                    <a:cubicBezTo>
                      <a:pt x="628833" y="875425"/>
                      <a:pt x="622992" y="847801"/>
                      <a:pt x="616602" y="820314"/>
                    </a:cubicBezTo>
                    <a:cubicBezTo>
                      <a:pt x="597567" y="745343"/>
                      <a:pt x="577639" y="670647"/>
                      <a:pt x="559910" y="595333"/>
                    </a:cubicBezTo>
                    <a:cubicBezTo>
                      <a:pt x="554619" y="572793"/>
                      <a:pt x="548090" y="570801"/>
                      <a:pt x="529056" y="582345"/>
                    </a:cubicBezTo>
                    <a:cubicBezTo>
                      <a:pt x="505761" y="596432"/>
                      <a:pt x="480335" y="606877"/>
                      <a:pt x="455872" y="618972"/>
                    </a:cubicBezTo>
                    <a:cubicBezTo>
                      <a:pt x="418008" y="637594"/>
                      <a:pt x="383856" y="635533"/>
                      <a:pt x="347367" y="610588"/>
                    </a:cubicBezTo>
                    <a:cubicBezTo>
                      <a:pt x="259752" y="550735"/>
                      <a:pt x="167670" y="496861"/>
                      <a:pt x="106718" y="405879"/>
                    </a:cubicBezTo>
                    <a:cubicBezTo>
                      <a:pt x="89745" y="337505"/>
                      <a:pt x="54149" y="275934"/>
                      <a:pt x="34771" y="208522"/>
                    </a:cubicBezTo>
                    <a:cubicBezTo>
                      <a:pt x="22677" y="166330"/>
                      <a:pt x="3573" y="126061"/>
                      <a:pt x="0" y="81601"/>
                    </a:cubicBezTo>
                    <a:cubicBezTo>
                      <a:pt x="201755" y="88542"/>
                      <a:pt x="397462" y="49235"/>
                      <a:pt x="592482" y="4638"/>
                    </a:cubicBezTo>
                    <a:cubicBezTo>
                      <a:pt x="635980" y="-5326"/>
                      <a:pt x="648143" y="-1203"/>
                      <a:pt x="671438" y="36591"/>
                    </a:cubicBezTo>
                    <a:cubicBezTo>
                      <a:pt x="711707" y="101873"/>
                      <a:pt x="719952" y="173133"/>
                      <a:pt x="710676" y="247691"/>
                    </a:cubicBezTo>
                    <a:cubicBezTo>
                      <a:pt x="698925" y="341697"/>
                      <a:pt x="685594" y="435633"/>
                      <a:pt x="696108" y="530807"/>
                    </a:cubicBezTo>
                    <a:cubicBezTo>
                      <a:pt x="710057" y="656766"/>
                      <a:pt x="767780" y="762660"/>
                      <a:pt x="845843" y="859345"/>
                    </a:cubicBezTo>
                    <a:cubicBezTo>
                      <a:pt x="857250" y="873501"/>
                      <a:pt x="868108" y="888000"/>
                      <a:pt x="879240" y="902362"/>
                    </a:cubicBezTo>
                    <a:close/>
                  </a:path>
                </a:pathLst>
              </a:custGeom>
              <a:solidFill>
                <a:srgbClr val="EABB8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31"/>
              <p:cNvSpPr/>
              <p:nvPr/>
            </p:nvSpPr>
            <p:spPr>
              <a:xfrm>
                <a:off x="4091145" y="3384720"/>
                <a:ext cx="337230" cy="351495"/>
              </a:xfrm>
              <a:custGeom>
                <a:rect b="b" l="l" r="r" t="t"/>
                <a:pathLst>
                  <a:path extrusionOk="0" h="694210" w="666037">
                    <a:moveTo>
                      <a:pt x="156153" y="0"/>
                    </a:moveTo>
                    <a:cubicBezTo>
                      <a:pt x="217106" y="90982"/>
                      <a:pt x="309256" y="144856"/>
                      <a:pt x="396802" y="204709"/>
                    </a:cubicBezTo>
                    <a:cubicBezTo>
                      <a:pt x="433291" y="229654"/>
                      <a:pt x="467444" y="231715"/>
                      <a:pt x="505307" y="213093"/>
                    </a:cubicBezTo>
                    <a:cubicBezTo>
                      <a:pt x="529770" y="201067"/>
                      <a:pt x="555265" y="190554"/>
                      <a:pt x="578491" y="176466"/>
                    </a:cubicBezTo>
                    <a:cubicBezTo>
                      <a:pt x="597525" y="164991"/>
                      <a:pt x="604054" y="166915"/>
                      <a:pt x="609345" y="189454"/>
                    </a:cubicBezTo>
                    <a:cubicBezTo>
                      <a:pt x="627005" y="264700"/>
                      <a:pt x="646933" y="339464"/>
                      <a:pt x="666037" y="414435"/>
                    </a:cubicBezTo>
                    <a:cubicBezTo>
                      <a:pt x="455349" y="429140"/>
                      <a:pt x="290015" y="534347"/>
                      <a:pt x="143441" y="676661"/>
                    </a:cubicBezTo>
                    <a:cubicBezTo>
                      <a:pt x="132308" y="687518"/>
                      <a:pt x="122757" y="701536"/>
                      <a:pt x="104272" y="689717"/>
                    </a:cubicBezTo>
                    <a:cubicBezTo>
                      <a:pt x="-8425" y="617495"/>
                      <a:pt x="-13854" y="482328"/>
                      <a:pt x="14321" y="363996"/>
                    </a:cubicBezTo>
                    <a:cubicBezTo>
                      <a:pt x="28889" y="302769"/>
                      <a:pt x="52252" y="244016"/>
                      <a:pt x="78022" y="186774"/>
                    </a:cubicBezTo>
                    <a:cubicBezTo>
                      <a:pt x="92246" y="155301"/>
                      <a:pt x="172302" y="24120"/>
                      <a:pt x="156153" y="0"/>
                    </a:cubicBezTo>
                    <a:close/>
                  </a:path>
                </a:pathLst>
              </a:custGeom>
              <a:solidFill>
                <a:srgbClr val="2147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31"/>
              <p:cNvSpPr/>
              <p:nvPr/>
            </p:nvSpPr>
            <p:spPr>
              <a:xfrm>
                <a:off x="3246935" y="4794857"/>
                <a:ext cx="597714" cy="550720"/>
              </a:xfrm>
              <a:custGeom>
                <a:rect b="b" l="l" r="r" t="t"/>
                <a:pathLst>
                  <a:path extrusionOk="0" h="1087684" w="1180497">
                    <a:moveTo>
                      <a:pt x="0" y="1060722"/>
                    </a:moveTo>
                    <a:cubicBezTo>
                      <a:pt x="148086" y="911056"/>
                      <a:pt x="292118" y="757129"/>
                      <a:pt x="453466" y="621343"/>
                    </a:cubicBezTo>
                    <a:cubicBezTo>
                      <a:pt x="518885" y="566300"/>
                      <a:pt x="594818" y="525551"/>
                      <a:pt x="671782" y="488237"/>
                    </a:cubicBezTo>
                    <a:cubicBezTo>
                      <a:pt x="693634" y="477655"/>
                      <a:pt x="714112" y="466523"/>
                      <a:pt x="731910" y="450374"/>
                    </a:cubicBezTo>
                    <a:cubicBezTo>
                      <a:pt x="845156" y="347504"/>
                      <a:pt x="952836" y="238999"/>
                      <a:pt x="1059485" y="129395"/>
                    </a:cubicBezTo>
                    <a:cubicBezTo>
                      <a:pt x="1100648" y="87065"/>
                      <a:pt x="1140228" y="43154"/>
                      <a:pt x="1180497" y="0"/>
                    </a:cubicBezTo>
                    <a:cubicBezTo>
                      <a:pt x="1154797" y="96823"/>
                      <a:pt x="1116796" y="189454"/>
                      <a:pt x="1081544" y="282841"/>
                    </a:cubicBezTo>
                    <a:cubicBezTo>
                      <a:pt x="1044368" y="381451"/>
                      <a:pt x="1005474" y="466110"/>
                      <a:pt x="965343" y="563689"/>
                    </a:cubicBezTo>
                    <a:cubicBezTo>
                      <a:pt x="949813" y="601415"/>
                      <a:pt x="924731" y="615502"/>
                      <a:pt x="889960" y="652884"/>
                    </a:cubicBezTo>
                    <a:cubicBezTo>
                      <a:pt x="869276" y="671301"/>
                      <a:pt x="860136" y="684632"/>
                      <a:pt x="844194" y="705728"/>
                    </a:cubicBezTo>
                    <a:cubicBezTo>
                      <a:pt x="839452" y="710332"/>
                      <a:pt x="826671" y="737682"/>
                      <a:pt x="812652" y="758572"/>
                    </a:cubicBezTo>
                    <a:cubicBezTo>
                      <a:pt x="729023" y="883294"/>
                      <a:pt x="637904" y="957715"/>
                      <a:pt x="509196" y="1028288"/>
                    </a:cubicBezTo>
                    <a:cubicBezTo>
                      <a:pt x="501363" y="1032617"/>
                      <a:pt x="491880" y="1040382"/>
                      <a:pt x="484389" y="1033442"/>
                    </a:cubicBezTo>
                    <a:cubicBezTo>
                      <a:pt x="474769" y="1024577"/>
                      <a:pt x="484527" y="1014201"/>
                      <a:pt x="488856" y="1005748"/>
                    </a:cubicBezTo>
                    <a:cubicBezTo>
                      <a:pt x="511327" y="961975"/>
                      <a:pt x="540875" y="922669"/>
                      <a:pt x="568981" y="882538"/>
                    </a:cubicBezTo>
                    <a:cubicBezTo>
                      <a:pt x="576471" y="871818"/>
                      <a:pt x="583686" y="860961"/>
                      <a:pt x="589046" y="848454"/>
                    </a:cubicBezTo>
                    <a:cubicBezTo>
                      <a:pt x="515106" y="889891"/>
                      <a:pt x="449412" y="942116"/>
                      <a:pt x="381176" y="990768"/>
                    </a:cubicBezTo>
                    <a:cubicBezTo>
                      <a:pt x="336028" y="1022996"/>
                      <a:pt x="295004" y="1063128"/>
                      <a:pt x="236800" y="1072542"/>
                    </a:cubicBezTo>
                    <a:cubicBezTo>
                      <a:pt x="225599" y="1074329"/>
                      <a:pt x="214261" y="1075359"/>
                      <a:pt x="202992" y="1076734"/>
                    </a:cubicBezTo>
                    <a:cubicBezTo>
                      <a:pt x="120805" y="1097418"/>
                      <a:pt x="108849" y="1083811"/>
                      <a:pt x="44735" y="1076321"/>
                    </a:cubicBezTo>
                    <a:cubicBezTo>
                      <a:pt x="27212" y="1078314"/>
                      <a:pt x="14568" y="1066838"/>
                      <a:pt x="0" y="1060722"/>
                    </a:cubicBezTo>
                    <a:close/>
                  </a:path>
                </a:pathLst>
              </a:custGeom>
              <a:solidFill>
                <a:srgbClr val="EABB8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0" name="Google Shape;220;p31"/>
          <p:cNvGrpSpPr/>
          <p:nvPr/>
        </p:nvGrpSpPr>
        <p:grpSpPr>
          <a:xfrm>
            <a:off x="1609359" y="2207593"/>
            <a:ext cx="1709747" cy="870503"/>
            <a:chOff x="7742163" y="1857469"/>
            <a:chExt cx="3816000" cy="870503"/>
          </a:xfrm>
        </p:grpSpPr>
        <p:sp>
          <p:nvSpPr>
            <p:cNvPr id="221" name="Google Shape;221;p31"/>
            <p:cNvSpPr txBox="1"/>
            <p:nvPr/>
          </p:nvSpPr>
          <p:spPr>
            <a:xfrm>
              <a:off x="7742163" y="1857469"/>
              <a:ext cx="38160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0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1"/>
            <p:cNvSpPr txBox="1"/>
            <p:nvPr/>
          </p:nvSpPr>
          <p:spPr>
            <a:xfrm>
              <a:off x="7742163" y="2127808"/>
              <a:ext cx="3816000" cy="600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" name="Google Shape;223;p31"/>
          <p:cNvGrpSpPr/>
          <p:nvPr/>
        </p:nvGrpSpPr>
        <p:grpSpPr>
          <a:xfrm>
            <a:off x="1609359" y="3332223"/>
            <a:ext cx="1709747" cy="870503"/>
            <a:chOff x="7742163" y="2983865"/>
            <a:chExt cx="3816000" cy="870503"/>
          </a:xfrm>
        </p:grpSpPr>
        <p:sp>
          <p:nvSpPr>
            <p:cNvPr id="224" name="Google Shape;224;p31"/>
            <p:cNvSpPr txBox="1"/>
            <p:nvPr/>
          </p:nvSpPr>
          <p:spPr>
            <a:xfrm>
              <a:off x="7742163" y="2983865"/>
              <a:ext cx="38160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0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1"/>
            <p:cNvSpPr txBox="1"/>
            <p:nvPr/>
          </p:nvSpPr>
          <p:spPr>
            <a:xfrm>
              <a:off x="7742163" y="3254204"/>
              <a:ext cx="3816000" cy="600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6" name="Google Shape;226;p31"/>
          <p:cNvGrpSpPr/>
          <p:nvPr/>
        </p:nvGrpSpPr>
        <p:grpSpPr>
          <a:xfrm>
            <a:off x="4449392" y="2207593"/>
            <a:ext cx="1709747" cy="870503"/>
            <a:chOff x="7742163" y="4121147"/>
            <a:chExt cx="3816000" cy="870503"/>
          </a:xfrm>
        </p:grpSpPr>
        <p:sp>
          <p:nvSpPr>
            <p:cNvPr id="227" name="Google Shape;227;p31"/>
            <p:cNvSpPr txBox="1"/>
            <p:nvPr/>
          </p:nvSpPr>
          <p:spPr>
            <a:xfrm>
              <a:off x="7742163" y="4121147"/>
              <a:ext cx="38160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0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1"/>
            <p:cNvSpPr txBox="1"/>
            <p:nvPr/>
          </p:nvSpPr>
          <p:spPr>
            <a:xfrm>
              <a:off x="7742163" y="4391486"/>
              <a:ext cx="3816000" cy="600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" name="Google Shape;229;p31"/>
          <p:cNvGrpSpPr/>
          <p:nvPr/>
        </p:nvGrpSpPr>
        <p:grpSpPr>
          <a:xfrm>
            <a:off x="4449392" y="3332223"/>
            <a:ext cx="1709747" cy="870503"/>
            <a:chOff x="7742163" y="5269315"/>
            <a:chExt cx="3816000" cy="870503"/>
          </a:xfrm>
        </p:grpSpPr>
        <p:sp>
          <p:nvSpPr>
            <p:cNvPr id="230" name="Google Shape;230;p31"/>
            <p:cNvSpPr txBox="1"/>
            <p:nvPr/>
          </p:nvSpPr>
          <p:spPr>
            <a:xfrm>
              <a:off x="7742163" y="5269315"/>
              <a:ext cx="38160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0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1"/>
            <p:cNvSpPr txBox="1"/>
            <p:nvPr/>
          </p:nvSpPr>
          <p:spPr>
            <a:xfrm>
              <a:off x="7742163" y="5539654"/>
              <a:ext cx="3816000" cy="600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31"/>
          <p:cNvSpPr/>
          <p:nvPr/>
        </p:nvSpPr>
        <p:spPr>
          <a:xfrm flipH="1">
            <a:off x="783411" y="5592939"/>
            <a:ext cx="5312589" cy="620688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1"/>
          <p:cNvSpPr/>
          <p:nvPr/>
        </p:nvSpPr>
        <p:spPr>
          <a:xfrm flipH="1">
            <a:off x="783411" y="5592939"/>
            <a:ext cx="1623674" cy="6206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 flipH="1">
            <a:off x="2531181" y="5672451"/>
            <a:ext cx="33991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endParaRPr/>
          </a:p>
        </p:txBody>
      </p:sp>
      <p:sp>
        <p:nvSpPr>
          <p:cNvPr id="235" name="Google Shape;235;p31"/>
          <p:cNvSpPr txBox="1"/>
          <p:nvPr/>
        </p:nvSpPr>
        <p:spPr>
          <a:xfrm>
            <a:off x="1574017" y="5639144"/>
            <a:ext cx="8330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 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2266795" y="4528301"/>
            <a:ext cx="3736201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ALLPPT Layout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Clean Text Slide for your Presentation. ALLPPT Layout Clean Text Slide for your Presentation.</a:t>
            </a:r>
            <a:endParaRPr/>
          </a:p>
        </p:txBody>
      </p:sp>
      <p:sp>
        <p:nvSpPr>
          <p:cNvPr id="237" name="Google Shape;237;p31"/>
          <p:cNvSpPr/>
          <p:nvPr/>
        </p:nvSpPr>
        <p:spPr>
          <a:xfrm>
            <a:off x="3734193" y="2427361"/>
            <a:ext cx="433159" cy="430967"/>
          </a:xfrm>
          <a:custGeom>
            <a:rect b="b" l="l" r="r" t="t"/>
            <a:pathLst>
              <a:path extrusionOk="0" h="2941055" w="2956013"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/>
          <p:nvPr/>
        </p:nvSpPr>
        <p:spPr>
          <a:xfrm rot="10800000">
            <a:off x="897403" y="2483750"/>
            <a:ext cx="435110" cy="318189"/>
          </a:xfrm>
          <a:custGeom>
            <a:rect b="b" l="l" r="r" t="t"/>
            <a:pathLst>
              <a:path extrusionOk="0" h="2736305" w="3741783">
                <a:moveTo>
                  <a:pt x="2292227" y="684001"/>
                </a:moveTo>
                <a:lnTo>
                  <a:pt x="2040227" y="684001"/>
                </a:lnTo>
                <a:lnTo>
                  <a:pt x="2040227" y="1"/>
                </a:lnTo>
                <a:lnTo>
                  <a:pt x="2292227" y="1"/>
                </a:lnTo>
                <a:close/>
                <a:moveTo>
                  <a:pt x="1884182" y="1044001"/>
                </a:moveTo>
                <a:lnTo>
                  <a:pt x="1632182" y="1044001"/>
                </a:lnTo>
                <a:lnTo>
                  <a:pt x="1632182" y="1"/>
                </a:lnTo>
                <a:lnTo>
                  <a:pt x="1884182" y="1"/>
                </a:lnTo>
                <a:close/>
                <a:moveTo>
                  <a:pt x="1476137" y="1476000"/>
                </a:moveTo>
                <a:lnTo>
                  <a:pt x="1224137" y="1476000"/>
                </a:lnTo>
                <a:lnTo>
                  <a:pt x="1224137" y="0"/>
                </a:lnTo>
                <a:lnTo>
                  <a:pt x="1476137" y="0"/>
                </a:lnTo>
                <a:close/>
                <a:moveTo>
                  <a:pt x="1068092" y="1944000"/>
                </a:moveTo>
                <a:lnTo>
                  <a:pt x="816092" y="1944000"/>
                </a:lnTo>
                <a:lnTo>
                  <a:pt x="816092" y="0"/>
                </a:lnTo>
                <a:lnTo>
                  <a:pt x="1068092" y="0"/>
                </a:lnTo>
                <a:close/>
                <a:moveTo>
                  <a:pt x="660047" y="2376000"/>
                </a:moveTo>
                <a:lnTo>
                  <a:pt x="408047" y="2376000"/>
                </a:lnTo>
                <a:lnTo>
                  <a:pt x="408047" y="0"/>
                </a:lnTo>
                <a:lnTo>
                  <a:pt x="660047" y="0"/>
                </a:lnTo>
                <a:close/>
                <a:moveTo>
                  <a:pt x="2448272" y="2484305"/>
                </a:moveTo>
                <a:lnTo>
                  <a:pt x="2448272" y="2072574"/>
                </a:lnTo>
                <a:lnTo>
                  <a:pt x="2036540" y="2484305"/>
                </a:lnTo>
                <a:close/>
                <a:moveTo>
                  <a:pt x="3139352" y="2484305"/>
                </a:moveTo>
                <a:lnTo>
                  <a:pt x="2700272" y="2045225"/>
                </a:lnTo>
                <a:lnTo>
                  <a:pt x="2700272" y="2484305"/>
                </a:lnTo>
                <a:close/>
                <a:moveTo>
                  <a:pt x="252000" y="2736304"/>
                </a:moveTo>
                <a:lnTo>
                  <a:pt x="0" y="2736304"/>
                </a:lnTo>
                <a:lnTo>
                  <a:pt x="0" y="0"/>
                </a:lnTo>
                <a:lnTo>
                  <a:pt x="252000" y="0"/>
                </a:lnTo>
                <a:close/>
                <a:moveTo>
                  <a:pt x="3741783" y="2736305"/>
                </a:moveTo>
                <a:lnTo>
                  <a:pt x="1437783" y="2736305"/>
                </a:lnTo>
                <a:lnTo>
                  <a:pt x="1575142" y="2594187"/>
                </a:lnTo>
                <a:lnTo>
                  <a:pt x="1570358" y="2594105"/>
                </a:lnTo>
                <a:lnTo>
                  <a:pt x="2448272" y="1716192"/>
                </a:lnTo>
                <a:lnTo>
                  <a:pt x="2448272" y="0"/>
                </a:lnTo>
                <a:lnTo>
                  <a:pt x="2700272" y="0"/>
                </a:lnTo>
                <a:lnTo>
                  <a:pt x="2700272" y="1688843"/>
                </a:lnTo>
                <a:lnTo>
                  <a:pt x="3495734" y="2484305"/>
                </a:lnTo>
                <a:lnTo>
                  <a:pt x="3498222" y="2484305"/>
                </a:lnTo>
                <a:lnTo>
                  <a:pt x="3570029" y="2558600"/>
                </a:lnTo>
                <a:lnTo>
                  <a:pt x="3646606" y="2635177"/>
                </a:lnTo>
                <a:lnTo>
                  <a:pt x="3644083" y="2635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/>
          <p:cNvSpPr/>
          <p:nvPr/>
        </p:nvSpPr>
        <p:spPr>
          <a:xfrm>
            <a:off x="3646144" y="3501872"/>
            <a:ext cx="521208" cy="531204"/>
          </a:xfrm>
          <a:custGeom>
            <a:rect b="b" l="l" r="r" t="t"/>
            <a:pathLst>
              <a:path extrusionOk="0" h="3965475" w="389085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1"/>
          <p:cNvSpPr/>
          <p:nvPr/>
        </p:nvSpPr>
        <p:spPr>
          <a:xfrm>
            <a:off x="942111" y="3506870"/>
            <a:ext cx="457497" cy="521208"/>
          </a:xfrm>
          <a:custGeom>
            <a:rect b="b" l="l" r="r" t="t"/>
            <a:pathLst>
              <a:path extrusionOk="0" h="3938119" w="3456727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1"/>
          <p:cNvSpPr/>
          <p:nvPr/>
        </p:nvSpPr>
        <p:spPr>
          <a:xfrm>
            <a:off x="954244" y="5683909"/>
            <a:ext cx="433230" cy="436934"/>
          </a:xfrm>
          <a:custGeom>
            <a:rect b="b" l="l" r="r" t="t"/>
            <a:pathLst>
              <a:path extrusionOk="0" h="6855646" w="6797527">
                <a:moveTo>
                  <a:pt x="2093370" y="5591383"/>
                </a:moveTo>
                <a:cubicBezTo>
                  <a:pt x="2161181" y="5593230"/>
                  <a:pt x="2217445" y="5623249"/>
                  <a:pt x="2253467" y="5685286"/>
                </a:cubicBezTo>
                <a:cubicBezTo>
                  <a:pt x="2289951" y="5748170"/>
                  <a:pt x="2291798" y="5814980"/>
                  <a:pt x="2252544" y="5875940"/>
                </a:cubicBezTo>
                <a:cubicBezTo>
                  <a:pt x="2146710" y="6040347"/>
                  <a:pt x="2029178" y="6196519"/>
                  <a:pt x="1899176" y="6342608"/>
                </a:cubicBezTo>
                <a:cubicBezTo>
                  <a:pt x="1830904" y="6419269"/>
                  <a:pt x="1714910" y="6422194"/>
                  <a:pt x="1638633" y="6355384"/>
                </a:cubicBezTo>
                <a:cubicBezTo>
                  <a:pt x="1562048" y="6288266"/>
                  <a:pt x="1549964" y="6174274"/>
                  <a:pt x="1615696" y="6095380"/>
                </a:cubicBezTo>
                <a:cubicBezTo>
                  <a:pt x="1730073" y="5958297"/>
                  <a:pt x="1838062" y="5816596"/>
                  <a:pt x="1938430" y="5668892"/>
                </a:cubicBezTo>
                <a:cubicBezTo>
                  <a:pt x="1973836" y="5617014"/>
                  <a:pt x="2026714" y="5592845"/>
                  <a:pt x="2093370" y="5591383"/>
                </a:cubicBezTo>
                <a:close/>
                <a:moveTo>
                  <a:pt x="3586502" y="5588368"/>
                </a:moveTo>
                <a:cubicBezTo>
                  <a:pt x="3610910" y="5590845"/>
                  <a:pt x="3635420" y="5598291"/>
                  <a:pt x="3658934" y="5611087"/>
                </a:cubicBezTo>
                <a:cubicBezTo>
                  <a:pt x="3751759" y="5661656"/>
                  <a:pt x="3784009" y="5776033"/>
                  <a:pt x="3730131" y="5872707"/>
                </a:cubicBezTo>
                <a:cubicBezTo>
                  <a:pt x="3561567" y="6175352"/>
                  <a:pt x="3377224" y="6468222"/>
                  <a:pt x="3179797" y="6752856"/>
                </a:cubicBezTo>
                <a:cubicBezTo>
                  <a:pt x="3141543" y="6808043"/>
                  <a:pt x="3088665" y="6836676"/>
                  <a:pt x="3018007" y="6838215"/>
                </a:cubicBezTo>
                <a:cubicBezTo>
                  <a:pt x="2947580" y="6835367"/>
                  <a:pt x="2890314" y="6803656"/>
                  <a:pt x="2855524" y="6738232"/>
                </a:cubicBezTo>
                <a:cubicBezTo>
                  <a:pt x="2819194" y="6669960"/>
                  <a:pt x="2825890" y="6602842"/>
                  <a:pt x="2868455" y="6538264"/>
                </a:cubicBezTo>
                <a:cubicBezTo>
                  <a:pt x="2969978" y="6384017"/>
                  <a:pt x="3073040" y="6230693"/>
                  <a:pt x="3171331" y="6074445"/>
                </a:cubicBezTo>
                <a:cubicBezTo>
                  <a:pt x="3250532" y="5948369"/>
                  <a:pt x="3324423" y="5818906"/>
                  <a:pt x="3399238" y="5690058"/>
                </a:cubicBezTo>
                <a:cubicBezTo>
                  <a:pt x="3440975" y="5618246"/>
                  <a:pt x="3513279" y="5580940"/>
                  <a:pt x="3586502" y="5588368"/>
                </a:cubicBezTo>
                <a:close/>
                <a:moveTo>
                  <a:pt x="1146313" y="4775343"/>
                </a:moveTo>
                <a:cubicBezTo>
                  <a:pt x="1170239" y="4779223"/>
                  <a:pt x="1193864" y="4787723"/>
                  <a:pt x="1215839" y="4801058"/>
                </a:cubicBezTo>
                <a:cubicBezTo>
                  <a:pt x="1301891" y="4853321"/>
                  <a:pt x="1333218" y="4965927"/>
                  <a:pt x="1281725" y="5053827"/>
                </a:cubicBezTo>
                <a:cubicBezTo>
                  <a:pt x="1187283" y="5215002"/>
                  <a:pt x="1078140" y="5366093"/>
                  <a:pt x="955912" y="5507410"/>
                </a:cubicBezTo>
                <a:cubicBezTo>
                  <a:pt x="918890" y="5550205"/>
                  <a:pt x="869860" y="5569678"/>
                  <a:pt x="803589" y="5568985"/>
                </a:cubicBezTo>
                <a:cubicBezTo>
                  <a:pt x="737242" y="5565060"/>
                  <a:pt x="679745" y="5530654"/>
                  <a:pt x="646802" y="5461843"/>
                </a:cubicBezTo>
                <a:cubicBezTo>
                  <a:pt x="613397" y="5392032"/>
                  <a:pt x="620094" y="5322913"/>
                  <a:pt x="669200" y="5263338"/>
                </a:cubicBezTo>
                <a:cubicBezTo>
                  <a:pt x="774880" y="5135030"/>
                  <a:pt x="871477" y="5000641"/>
                  <a:pt x="959222" y="4859402"/>
                </a:cubicBezTo>
                <a:cubicBezTo>
                  <a:pt x="1000035" y="4793650"/>
                  <a:pt x="1074533" y="4763704"/>
                  <a:pt x="1146313" y="4775343"/>
                </a:cubicBezTo>
                <a:close/>
                <a:moveTo>
                  <a:pt x="5271911" y="4285054"/>
                </a:moveTo>
                <a:cubicBezTo>
                  <a:pt x="5369431" y="4292982"/>
                  <a:pt x="5443784" y="4375108"/>
                  <a:pt x="5443091" y="4494181"/>
                </a:cubicBezTo>
                <a:cubicBezTo>
                  <a:pt x="5432624" y="4552139"/>
                  <a:pt x="5419539" y="4629493"/>
                  <a:pt x="5404452" y="4706463"/>
                </a:cubicBezTo>
                <a:cubicBezTo>
                  <a:pt x="5277607" y="5353855"/>
                  <a:pt x="5065016" y="5971768"/>
                  <a:pt x="4766836" y="6560201"/>
                </a:cubicBezTo>
                <a:cubicBezTo>
                  <a:pt x="4717036" y="6658569"/>
                  <a:pt x="4608817" y="6697592"/>
                  <a:pt x="4513682" y="6652180"/>
                </a:cubicBezTo>
                <a:cubicBezTo>
                  <a:pt x="4417470" y="6606229"/>
                  <a:pt x="4380063" y="6494007"/>
                  <a:pt x="4426707" y="6395101"/>
                </a:cubicBezTo>
                <a:cubicBezTo>
                  <a:pt x="4491361" y="6258018"/>
                  <a:pt x="4558402" y="6121859"/>
                  <a:pt x="4618284" y="5982698"/>
                </a:cubicBezTo>
                <a:cubicBezTo>
                  <a:pt x="4830490" y="5489630"/>
                  <a:pt x="4978657" y="4977550"/>
                  <a:pt x="5067172" y="4448153"/>
                </a:cubicBezTo>
                <a:cubicBezTo>
                  <a:pt x="5084490" y="4344551"/>
                  <a:pt x="5169387" y="4276664"/>
                  <a:pt x="5271911" y="4285054"/>
                </a:cubicBezTo>
                <a:close/>
                <a:moveTo>
                  <a:pt x="2779786" y="3896434"/>
                </a:moveTo>
                <a:cubicBezTo>
                  <a:pt x="2878462" y="3905670"/>
                  <a:pt x="2952660" y="3986642"/>
                  <a:pt x="2952660" y="4104945"/>
                </a:cubicBezTo>
                <a:cubicBezTo>
                  <a:pt x="2941577" y="4161979"/>
                  <a:pt x="2928261" y="4238333"/>
                  <a:pt x="2911866" y="4314148"/>
                </a:cubicBezTo>
                <a:cubicBezTo>
                  <a:pt x="2826276" y="4708541"/>
                  <a:pt x="2690963" y="5085231"/>
                  <a:pt x="2506621" y="5444295"/>
                </a:cubicBezTo>
                <a:cubicBezTo>
                  <a:pt x="2451126" y="5552360"/>
                  <a:pt x="2327820" y="5588536"/>
                  <a:pt x="2230685" y="5524882"/>
                </a:cubicBezTo>
                <a:cubicBezTo>
                  <a:pt x="2149174" y="5471542"/>
                  <a:pt x="2124466" y="5370558"/>
                  <a:pt x="2166184" y="5279040"/>
                </a:cubicBezTo>
                <a:cubicBezTo>
                  <a:pt x="2234610" y="5129027"/>
                  <a:pt x="2305499" y="4979782"/>
                  <a:pt x="2366228" y="4826613"/>
                </a:cubicBezTo>
                <a:cubicBezTo>
                  <a:pt x="2464595" y="4578847"/>
                  <a:pt x="2530866" y="4321538"/>
                  <a:pt x="2576586" y="4058917"/>
                </a:cubicBezTo>
                <a:cubicBezTo>
                  <a:pt x="2594443" y="3956393"/>
                  <a:pt x="2681419" y="3887352"/>
                  <a:pt x="2779786" y="3896434"/>
                </a:cubicBezTo>
                <a:close/>
                <a:moveTo>
                  <a:pt x="4704259" y="3551763"/>
                </a:moveTo>
                <a:cubicBezTo>
                  <a:pt x="4815249" y="3551301"/>
                  <a:pt x="4903764" y="3643895"/>
                  <a:pt x="4893297" y="3755886"/>
                </a:cubicBezTo>
                <a:cubicBezTo>
                  <a:pt x="4876286" y="3937073"/>
                  <a:pt x="4860430" y="4118645"/>
                  <a:pt x="4834723" y="4298677"/>
                </a:cubicBezTo>
                <a:cubicBezTo>
                  <a:pt x="4775379" y="4714082"/>
                  <a:pt x="4672240" y="5119020"/>
                  <a:pt x="4531539" y="5514413"/>
                </a:cubicBezTo>
                <a:cubicBezTo>
                  <a:pt x="4376060" y="5951370"/>
                  <a:pt x="4175862" y="6366852"/>
                  <a:pt x="3931483" y="6761014"/>
                </a:cubicBezTo>
                <a:cubicBezTo>
                  <a:pt x="3886225" y="6834059"/>
                  <a:pt x="3808255" y="6868464"/>
                  <a:pt x="3727591" y="6851300"/>
                </a:cubicBezTo>
                <a:cubicBezTo>
                  <a:pt x="3649543" y="6834751"/>
                  <a:pt x="3591354" y="6770559"/>
                  <a:pt x="3580117" y="6687047"/>
                </a:cubicBezTo>
                <a:cubicBezTo>
                  <a:pt x="3573882" y="6640865"/>
                  <a:pt x="3587121" y="6598916"/>
                  <a:pt x="3611366" y="6559739"/>
                </a:cubicBezTo>
                <a:cubicBezTo>
                  <a:pt x="3740214" y="6351690"/>
                  <a:pt x="3856438" y="6136867"/>
                  <a:pt x="3959500" y="5914887"/>
                </a:cubicBezTo>
                <a:cubicBezTo>
                  <a:pt x="4183790" y="5431671"/>
                  <a:pt x="4342502" y="4927750"/>
                  <a:pt x="4435327" y="4403124"/>
                </a:cubicBezTo>
                <a:cubicBezTo>
                  <a:pt x="4474428" y="4182298"/>
                  <a:pt x="4501059" y="3960087"/>
                  <a:pt x="4515837" y="3736336"/>
                </a:cubicBezTo>
                <a:cubicBezTo>
                  <a:pt x="4522919" y="3629194"/>
                  <a:pt x="4601890" y="3552225"/>
                  <a:pt x="4704259" y="3551763"/>
                </a:cubicBezTo>
                <a:close/>
                <a:moveTo>
                  <a:pt x="913194" y="3542296"/>
                </a:moveTo>
                <a:cubicBezTo>
                  <a:pt x="1022876" y="3545528"/>
                  <a:pt x="1110313" y="3646974"/>
                  <a:pt x="1093611" y="3754193"/>
                </a:cubicBezTo>
                <a:cubicBezTo>
                  <a:pt x="1027186" y="4180374"/>
                  <a:pt x="867936" y="4568841"/>
                  <a:pt x="617168" y="4919745"/>
                </a:cubicBezTo>
                <a:cubicBezTo>
                  <a:pt x="579992" y="4971700"/>
                  <a:pt x="528345" y="4998024"/>
                  <a:pt x="460843" y="5000025"/>
                </a:cubicBezTo>
                <a:cubicBezTo>
                  <a:pt x="389338" y="4997716"/>
                  <a:pt x="331457" y="4965312"/>
                  <a:pt x="296359" y="4898963"/>
                </a:cubicBezTo>
                <a:cubicBezTo>
                  <a:pt x="260722" y="4831615"/>
                  <a:pt x="265340" y="4763882"/>
                  <a:pt x="309136" y="4701613"/>
                </a:cubicBezTo>
                <a:cubicBezTo>
                  <a:pt x="396573" y="4577230"/>
                  <a:pt x="473774" y="4446998"/>
                  <a:pt x="536812" y="4308529"/>
                </a:cubicBezTo>
                <a:cubicBezTo>
                  <a:pt x="623018" y="4119183"/>
                  <a:pt x="683439" y="3921910"/>
                  <a:pt x="717075" y="3716555"/>
                </a:cubicBezTo>
                <a:cubicBezTo>
                  <a:pt x="735009" y="3607181"/>
                  <a:pt x="811825" y="3539294"/>
                  <a:pt x="913194" y="3542296"/>
                </a:cubicBezTo>
                <a:close/>
                <a:moveTo>
                  <a:pt x="6585301" y="3151303"/>
                </a:moveTo>
                <a:cubicBezTo>
                  <a:pt x="6615893" y="3147831"/>
                  <a:pt x="6648437" y="3152041"/>
                  <a:pt x="6680841" y="3165376"/>
                </a:cubicBezTo>
                <a:cubicBezTo>
                  <a:pt x="6733180" y="3186928"/>
                  <a:pt x="6768432" y="3225490"/>
                  <a:pt x="6787290" y="3278905"/>
                </a:cubicBezTo>
                <a:cubicBezTo>
                  <a:pt x="6790523" y="3287913"/>
                  <a:pt x="6794063" y="3296840"/>
                  <a:pt x="6797450" y="3305847"/>
                </a:cubicBezTo>
                <a:cubicBezTo>
                  <a:pt x="6797527" y="3387896"/>
                  <a:pt x="6797527" y="3470021"/>
                  <a:pt x="6797527" y="3552225"/>
                </a:cubicBezTo>
                <a:cubicBezTo>
                  <a:pt x="6794448" y="3609875"/>
                  <a:pt x="6790831" y="3667526"/>
                  <a:pt x="6788291" y="3725253"/>
                </a:cubicBezTo>
                <a:cubicBezTo>
                  <a:pt x="6772666" y="4079544"/>
                  <a:pt x="6732795" y="4431219"/>
                  <a:pt x="6672836" y="4780661"/>
                </a:cubicBezTo>
                <a:cubicBezTo>
                  <a:pt x="6655903" y="4879490"/>
                  <a:pt x="6584937" y="4944453"/>
                  <a:pt x="6489956" y="4948686"/>
                </a:cubicBezTo>
                <a:cubicBezTo>
                  <a:pt x="6404982" y="4952458"/>
                  <a:pt x="6323932" y="4894500"/>
                  <a:pt x="6303382" y="4809525"/>
                </a:cubicBezTo>
                <a:cubicBezTo>
                  <a:pt x="6295915" y="4778506"/>
                  <a:pt x="6295762" y="4743485"/>
                  <a:pt x="6301226" y="4711850"/>
                </a:cubicBezTo>
                <a:cubicBezTo>
                  <a:pt x="6378658" y="4261424"/>
                  <a:pt x="6418374" y="3807995"/>
                  <a:pt x="6419144" y="3350949"/>
                </a:cubicBezTo>
                <a:cubicBezTo>
                  <a:pt x="6419317" y="3241269"/>
                  <a:pt x="6493526" y="3161720"/>
                  <a:pt x="6585301" y="3151303"/>
                </a:cubicBezTo>
                <a:close/>
                <a:moveTo>
                  <a:pt x="3454503" y="3150597"/>
                </a:moveTo>
                <a:cubicBezTo>
                  <a:pt x="3558951" y="3149059"/>
                  <a:pt x="3645233" y="3232186"/>
                  <a:pt x="3646696" y="3336633"/>
                </a:cubicBezTo>
                <a:cubicBezTo>
                  <a:pt x="3647466" y="3394668"/>
                  <a:pt x="3646773" y="3452703"/>
                  <a:pt x="3646773" y="3510661"/>
                </a:cubicBezTo>
                <a:cubicBezTo>
                  <a:pt x="3615138" y="4308144"/>
                  <a:pt x="3417634" y="5061062"/>
                  <a:pt x="3048026" y="5768490"/>
                </a:cubicBezTo>
                <a:cubicBezTo>
                  <a:pt x="2893855" y="6063592"/>
                  <a:pt x="2712284" y="6340914"/>
                  <a:pt x="2504620" y="6601149"/>
                </a:cubicBezTo>
                <a:cubicBezTo>
                  <a:pt x="2452126" y="6666881"/>
                  <a:pt x="2383238" y="6692204"/>
                  <a:pt x="2302112" y="6669575"/>
                </a:cubicBezTo>
                <a:cubicBezTo>
                  <a:pt x="2223295" y="6647638"/>
                  <a:pt x="2177421" y="6592220"/>
                  <a:pt x="2165568" y="6511171"/>
                </a:cubicBezTo>
                <a:cubicBezTo>
                  <a:pt x="2157178" y="6453906"/>
                  <a:pt x="2177421" y="6404645"/>
                  <a:pt x="2212981" y="6360002"/>
                </a:cubicBezTo>
                <a:cubicBezTo>
                  <a:pt x="2346293" y="6193132"/>
                  <a:pt x="2467751" y="6017949"/>
                  <a:pt x="2577433" y="5834684"/>
                </a:cubicBezTo>
                <a:cubicBezTo>
                  <a:pt x="2882387" y="5324760"/>
                  <a:pt x="3087819" y="4777506"/>
                  <a:pt x="3192652" y="4192613"/>
                </a:cubicBezTo>
                <a:cubicBezTo>
                  <a:pt x="3242682" y="3913367"/>
                  <a:pt x="3267851" y="3632042"/>
                  <a:pt x="3268313" y="3348409"/>
                </a:cubicBezTo>
                <a:cubicBezTo>
                  <a:pt x="3268467" y="3236188"/>
                  <a:pt x="3348669" y="3152214"/>
                  <a:pt x="3454503" y="3150597"/>
                </a:cubicBezTo>
                <a:close/>
                <a:moveTo>
                  <a:pt x="3479193" y="2521216"/>
                </a:moveTo>
                <a:cubicBezTo>
                  <a:pt x="3854228" y="2530802"/>
                  <a:pt x="4180211" y="2793478"/>
                  <a:pt x="4260222" y="3175074"/>
                </a:cubicBezTo>
                <a:cubicBezTo>
                  <a:pt x="4280849" y="3273134"/>
                  <a:pt x="4277309" y="3372040"/>
                  <a:pt x="4274846" y="3471099"/>
                </a:cubicBezTo>
                <a:cubicBezTo>
                  <a:pt x="4262300" y="4025974"/>
                  <a:pt x="4172938" y="4568302"/>
                  <a:pt x="4006376" y="5097777"/>
                </a:cubicBezTo>
                <a:cubicBezTo>
                  <a:pt x="3976742" y="5191988"/>
                  <a:pt x="3887611" y="5245405"/>
                  <a:pt x="3791245" y="5228856"/>
                </a:cubicBezTo>
                <a:cubicBezTo>
                  <a:pt x="3700421" y="5213231"/>
                  <a:pt x="3632226" y="5128257"/>
                  <a:pt x="3637383" y="5034661"/>
                </a:cubicBezTo>
                <a:cubicBezTo>
                  <a:pt x="3638614" y="5012725"/>
                  <a:pt x="3644387" y="4990635"/>
                  <a:pt x="3650929" y="4969468"/>
                </a:cubicBezTo>
                <a:cubicBezTo>
                  <a:pt x="3757379" y="4623951"/>
                  <a:pt x="3830962" y="4271815"/>
                  <a:pt x="3868215" y="3912059"/>
                </a:cubicBezTo>
                <a:cubicBezTo>
                  <a:pt x="3887996" y="3720943"/>
                  <a:pt x="3898926" y="3529442"/>
                  <a:pt x="3898156" y="3337327"/>
                </a:cubicBezTo>
                <a:cubicBezTo>
                  <a:pt x="3897309" y="3135049"/>
                  <a:pt x="3761227" y="2961484"/>
                  <a:pt x="3563646" y="2911145"/>
                </a:cubicBezTo>
                <a:cubicBezTo>
                  <a:pt x="3370991" y="2862116"/>
                  <a:pt x="3165251" y="2952940"/>
                  <a:pt x="3069654" y="3129354"/>
                </a:cubicBezTo>
                <a:cubicBezTo>
                  <a:pt x="3033094" y="3196703"/>
                  <a:pt x="3017623" y="3269055"/>
                  <a:pt x="3015776" y="3345332"/>
                </a:cubicBezTo>
                <a:cubicBezTo>
                  <a:pt x="3013851" y="3426688"/>
                  <a:pt x="2960665" y="3495729"/>
                  <a:pt x="2884619" y="3519744"/>
                </a:cubicBezTo>
                <a:cubicBezTo>
                  <a:pt x="2807957" y="3543989"/>
                  <a:pt x="2725446" y="3517666"/>
                  <a:pt x="2676647" y="3453011"/>
                </a:cubicBezTo>
                <a:cubicBezTo>
                  <a:pt x="2651632" y="3419915"/>
                  <a:pt x="2639317" y="3382585"/>
                  <a:pt x="2638932" y="3340867"/>
                </a:cubicBezTo>
                <a:cubicBezTo>
                  <a:pt x="2635468" y="2945552"/>
                  <a:pt x="2925490" y="2599418"/>
                  <a:pt x="3316034" y="2532993"/>
                </a:cubicBezTo>
                <a:cubicBezTo>
                  <a:pt x="3371039" y="2523641"/>
                  <a:pt x="3425616" y="2519846"/>
                  <a:pt x="3479193" y="2521216"/>
                </a:cubicBezTo>
                <a:close/>
                <a:moveTo>
                  <a:pt x="3505307" y="1890232"/>
                </a:moveTo>
                <a:cubicBezTo>
                  <a:pt x="4060443" y="1909076"/>
                  <a:pt x="4574895" y="2249743"/>
                  <a:pt x="4795315" y="2781375"/>
                </a:cubicBezTo>
                <a:cubicBezTo>
                  <a:pt x="4836878" y="2881589"/>
                  <a:pt x="4794006" y="2990888"/>
                  <a:pt x="4697024" y="3032219"/>
                </a:cubicBezTo>
                <a:cubicBezTo>
                  <a:pt x="4599042" y="3074014"/>
                  <a:pt x="4490976" y="3029448"/>
                  <a:pt x="4446796" y="2927387"/>
                </a:cubicBezTo>
                <a:cubicBezTo>
                  <a:pt x="4334497" y="2667768"/>
                  <a:pt x="4150539" y="2478269"/>
                  <a:pt x="3893230" y="2360812"/>
                </a:cubicBezTo>
                <a:cubicBezTo>
                  <a:pt x="3268313" y="2075487"/>
                  <a:pt x="2519166" y="2470572"/>
                  <a:pt x="2404636" y="3147135"/>
                </a:cubicBezTo>
                <a:cubicBezTo>
                  <a:pt x="2390242" y="3232110"/>
                  <a:pt x="2388010" y="3319084"/>
                  <a:pt x="2380159" y="3405137"/>
                </a:cubicBezTo>
                <a:cubicBezTo>
                  <a:pt x="2382699" y="3405675"/>
                  <a:pt x="2385162" y="3406137"/>
                  <a:pt x="2387625" y="3406522"/>
                </a:cubicBezTo>
                <a:cubicBezTo>
                  <a:pt x="2358223" y="4373338"/>
                  <a:pt x="2033180" y="5225855"/>
                  <a:pt x="1399027" y="5958991"/>
                </a:cubicBezTo>
                <a:cubicBezTo>
                  <a:pt x="1343993" y="6022568"/>
                  <a:pt x="1275567" y="6045659"/>
                  <a:pt x="1194518" y="6021875"/>
                </a:cubicBezTo>
                <a:cubicBezTo>
                  <a:pt x="1118626" y="5999631"/>
                  <a:pt x="1068519" y="5935054"/>
                  <a:pt x="1062284" y="5854004"/>
                </a:cubicBezTo>
                <a:cubicBezTo>
                  <a:pt x="1058051" y="5799587"/>
                  <a:pt x="1077062" y="5752712"/>
                  <a:pt x="1112930" y="5711841"/>
                </a:cubicBezTo>
                <a:cubicBezTo>
                  <a:pt x="1249936" y="5555901"/>
                  <a:pt x="1372857" y="5389569"/>
                  <a:pt x="1480999" y="5212308"/>
                </a:cubicBezTo>
                <a:cubicBezTo>
                  <a:pt x="1723069" y="4815298"/>
                  <a:pt x="1882396" y="4387347"/>
                  <a:pt x="1959443" y="3928838"/>
                </a:cubicBezTo>
                <a:cubicBezTo>
                  <a:pt x="1994156" y="3722329"/>
                  <a:pt x="2004547" y="3514125"/>
                  <a:pt x="2009396" y="3304922"/>
                </a:cubicBezTo>
                <a:cubicBezTo>
                  <a:pt x="2024944" y="2638519"/>
                  <a:pt x="2488302" y="2074178"/>
                  <a:pt x="3137310" y="1925550"/>
                </a:cubicBezTo>
                <a:cubicBezTo>
                  <a:pt x="3222766" y="1905980"/>
                  <a:pt x="3308566" y="1894549"/>
                  <a:pt x="3393813" y="1890793"/>
                </a:cubicBezTo>
                <a:cubicBezTo>
                  <a:pt x="3431108" y="1889150"/>
                  <a:pt x="3468298" y="1888976"/>
                  <a:pt x="3505307" y="1890232"/>
                </a:cubicBezTo>
                <a:close/>
                <a:moveTo>
                  <a:pt x="2778686" y="1380518"/>
                </a:moveTo>
                <a:cubicBezTo>
                  <a:pt x="2885730" y="1369128"/>
                  <a:pt x="2983890" y="1454678"/>
                  <a:pt x="2983756" y="1569102"/>
                </a:cubicBezTo>
                <a:cubicBezTo>
                  <a:pt x="2983602" y="1649536"/>
                  <a:pt x="2935803" y="1717115"/>
                  <a:pt x="2857217" y="1746979"/>
                </a:cubicBezTo>
                <a:cubicBezTo>
                  <a:pt x="2683958" y="1812942"/>
                  <a:pt x="2524323" y="1902997"/>
                  <a:pt x="2381929" y="2021684"/>
                </a:cubicBezTo>
                <a:cubicBezTo>
                  <a:pt x="2038029" y="2308319"/>
                  <a:pt x="1831519" y="2672694"/>
                  <a:pt x="1772099" y="3117347"/>
                </a:cubicBezTo>
                <a:cubicBezTo>
                  <a:pt x="1759860" y="3209018"/>
                  <a:pt x="1758244" y="3302383"/>
                  <a:pt x="1756320" y="3395054"/>
                </a:cubicBezTo>
                <a:cubicBezTo>
                  <a:pt x="1748777" y="3746651"/>
                  <a:pt x="1689895" y="4089012"/>
                  <a:pt x="1575826" y="4421675"/>
                </a:cubicBezTo>
                <a:cubicBezTo>
                  <a:pt x="1540343" y="4525046"/>
                  <a:pt x="1435972" y="4578001"/>
                  <a:pt x="1336296" y="4544519"/>
                </a:cubicBezTo>
                <a:cubicBezTo>
                  <a:pt x="1234696" y="4510421"/>
                  <a:pt x="1182742" y="4405511"/>
                  <a:pt x="1218148" y="4300602"/>
                </a:cubicBezTo>
                <a:cubicBezTo>
                  <a:pt x="1324135" y="3986720"/>
                  <a:pt x="1375782" y="3664601"/>
                  <a:pt x="1378245" y="3333093"/>
                </a:cubicBezTo>
                <a:cubicBezTo>
                  <a:pt x="1384017" y="2557316"/>
                  <a:pt x="1803810" y="1863511"/>
                  <a:pt x="2483606" y="1502831"/>
                </a:cubicBezTo>
                <a:cubicBezTo>
                  <a:pt x="2563732" y="1460344"/>
                  <a:pt x="2647552" y="1423475"/>
                  <a:pt x="2732526" y="1391533"/>
                </a:cubicBezTo>
                <a:cubicBezTo>
                  <a:pt x="2747920" y="1385751"/>
                  <a:pt x="2763394" y="1382145"/>
                  <a:pt x="2778686" y="1380518"/>
                </a:cubicBezTo>
                <a:close/>
                <a:moveTo>
                  <a:pt x="5263954" y="1369442"/>
                </a:moveTo>
                <a:cubicBezTo>
                  <a:pt x="5303411" y="1374349"/>
                  <a:pt x="5341184" y="1392033"/>
                  <a:pt x="5371356" y="1422321"/>
                </a:cubicBezTo>
                <a:cubicBezTo>
                  <a:pt x="5422309" y="1473506"/>
                  <a:pt x="5471878" y="1526384"/>
                  <a:pt x="5518676" y="1581418"/>
                </a:cubicBezTo>
                <a:cubicBezTo>
                  <a:pt x="5836792" y="1955567"/>
                  <a:pt x="6038529" y="2385134"/>
                  <a:pt x="6125890" y="2868197"/>
                </a:cubicBezTo>
                <a:cubicBezTo>
                  <a:pt x="6161834" y="3066547"/>
                  <a:pt x="6172918" y="3266745"/>
                  <a:pt x="6167377" y="3412449"/>
                </a:cubicBezTo>
                <a:cubicBezTo>
                  <a:pt x="6150058" y="4356019"/>
                  <a:pt x="5987960" y="5216310"/>
                  <a:pt x="5678080" y="6048583"/>
                </a:cubicBezTo>
                <a:cubicBezTo>
                  <a:pt x="5639287" y="6152800"/>
                  <a:pt x="5534531" y="6203831"/>
                  <a:pt x="5434394" y="6167655"/>
                </a:cubicBezTo>
                <a:cubicBezTo>
                  <a:pt x="5333102" y="6131095"/>
                  <a:pt x="5284611" y="6023953"/>
                  <a:pt x="5323711" y="5918120"/>
                </a:cubicBezTo>
                <a:cubicBezTo>
                  <a:pt x="5439782" y="5603929"/>
                  <a:pt x="5535917" y="5283889"/>
                  <a:pt x="5609269" y="4957076"/>
                </a:cubicBezTo>
                <a:cubicBezTo>
                  <a:pt x="5685007" y="4619641"/>
                  <a:pt x="5740425" y="4278896"/>
                  <a:pt x="5763516" y="3933764"/>
                </a:cubicBezTo>
                <a:cubicBezTo>
                  <a:pt x="5777448" y="3725484"/>
                  <a:pt x="5790840" y="3516357"/>
                  <a:pt x="5787223" y="3307924"/>
                </a:cubicBezTo>
                <a:cubicBezTo>
                  <a:pt x="5776447" y="2688088"/>
                  <a:pt x="5551465" y="2153994"/>
                  <a:pt x="5121512" y="1706955"/>
                </a:cubicBezTo>
                <a:cubicBezTo>
                  <a:pt x="5091956" y="1676167"/>
                  <a:pt x="5066017" y="1644148"/>
                  <a:pt x="5056242" y="1601584"/>
                </a:cubicBezTo>
                <a:cubicBezTo>
                  <a:pt x="5037153" y="1518610"/>
                  <a:pt x="5073637" y="1434329"/>
                  <a:pt x="5146450" y="1393226"/>
                </a:cubicBezTo>
                <a:cubicBezTo>
                  <a:pt x="5183357" y="1372406"/>
                  <a:pt x="5224498" y="1364536"/>
                  <a:pt x="5263954" y="1369442"/>
                </a:cubicBezTo>
                <a:close/>
                <a:moveTo>
                  <a:pt x="3461891" y="1260300"/>
                </a:moveTo>
                <a:cubicBezTo>
                  <a:pt x="3833116" y="1262224"/>
                  <a:pt x="4181866" y="1351894"/>
                  <a:pt x="4501136" y="1541701"/>
                </a:cubicBezTo>
                <a:cubicBezTo>
                  <a:pt x="5029148" y="1855737"/>
                  <a:pt x="5360118" y="2315093"/>
                  <a:pt x="5493429" y="2915225"/>
                </a:cubicBezTo>
                <a:cubicBezTo>
                  <a:pt x="5529682" y="3078015"/>
                  <a:pt x="5540997" y="3243654"/>
                  <a:pt x="5531452" y="3410294"/>
                </a:cubicBezTo>
                <a:cubicBezTo>
                  <a:pt x="5531452" y="3483492"/>
                  <a:pt x="5534454" y="3556844"/>
                  <a:pt x="5530837" y="3629811"/>
                </a:cubicBezTo>
                <a:cubicBezTo>
                  <a:pt x="5523755" y="3771743"/>
                  <a:pt x="5385980" y="3857410"/>
                  <a:pt x="5261828" y="3797990"/>
                </a:cubicBezTo>
                <a:cubicBezTo>
                  <a:pt x="5190015" y="3763584"/>
                  <a:pt x="5153377" y="3703856"/>
                  <a:pt x="5153531" y="3624269"/>
                </a:cubicBezTo>
                <a:cubicBezTo>
                  <a:pt x="5153685" y="3527903"/>
                  <a:pt x="5159073" y="3431460"/>
                  <a:pt x="5157764" y="3335094"/>
                </a:cubicBezTo>
                <a:cubicBezTo>
                  <a:pt x="5150606" y="2797231"/>
                  <a:pt x="4938401" y="2355348"/>
                  <a:pt x="4523457" y="2014988"/>
                </a:cubicBezTo>
                <a:cubicBezTo>
                  <a:pt x="4218042" y="1764451"/>
                  <a:pt x="3862673" y="1642993"/>
                  <a:pt x="3467510" y="1638606"/>
                </a:cubicBezTo>
                <a:cubicBezTo>
                  <a:pt x="3364140" y="1637451"/>
                  <a:pt x="3285939" y="1573720"/>
                  <a:pt x="3271468" y="1479971"/>
                </a:cubicBezTo>
                <a:cubicBezTo>
                  <a:pt x="3253227" y="1361592"/>
                  <a:pt x="3340741" y="1259684"/>
                  <a:pt x="3461891" y="1260300"/>
                </a:cubicBezTo>
                <a:close/>
                <a:moveTo>
                  <a:pt x="1226133" y="922605"/>
                </a:moveTo>
                <a:cubicBezTo>
                  <a:pt x="1274720" y="921268"/>
                  <a:pt x="1323211" y="939144"/>
                  <a:pt x="1361465" y="976282"/>
                </a:cubicBezTo>
                <a:cubicBezTo>
                  <a:pt x="1438589" y="1051173"/>
                  <a:pt x="1438589" y="1169245"/>
                  <a:pt x="1359310" y="1249370"/>
                </a:cubicBezTo>
                <a:cubicBezTo>
                  <a:pt x="1054048" y="1557942"/>
                  <a:pt x="825448" y="1915235"/>
                  <a:pt x="676127" y="2322789"/>
                </a:cubicBezTo>
                <a:cubicBezTo>
                  <a:pt x="552976" y="2658993"/>
                  <a:pt x="495633" y="3006357"/>
                  <a:pt x="495325" y="3364342"/>
                </a:cubicBezTo>
                <a:cubicBezTo>
                  <a:pt x="495171" y="3602949"/>
                  <a:pt x="449913" y="3834474"/>
                  <a:pt x="367556" y="4058609"/>
                </a:cubicBezTo>
                <a:cubicBezTo>
                  <a:pt x="338384" y="4137888"/>
                  <a:pt x="269650" y="4186225"/>
                  <a:pt x="187524" y="4185840"/>
                </a:cubicBezTo>
                <a:cubicBezTo>
                  <a:pt x="56829" y="4185301"/>
                  <a:pt x="-32687" y="4058378"/>
                  <a:pt x="11340" y="3932995"/>
                </a:cubicBezTo>
                <a:cubicBezTo>
                  <a:pt x="49286" y="3824929"/>
                  <a:pt x="83153" y="3715555"/>
                  <a:pt x="96391" y="3601871"/>
                </a:cubicBezTo>
                <a:cubicBezTo>
                  <a:pt x="108168" y="3501041"/>
                  <a:pt x="114787" y="3399288"/>
                  <a:pt x="117404" y="3297765"/>
                </a:cubicBezTo>
                <a:cubicBezTo>
                  <a:pt x="140341" y="2399682"/>
                  <a:pt x="463614" y="1628215"/>
                  <a:pt x="1090224" y="984209"/>
                </a:cubicBezTo>
                <a:cubicBezTo>
                  <a:pt x="1128863" y="944493"/>
                  <a:pt x="1177546" y="923942"/>
                  <a:pt x="1226133" y="922605"/>
                </a:cubicBezTo>
                <a:close/>
                <a:moveTo>
                  <a:pt x="3423099" y="632227"/>
                </a:moveTo>
                <a:cubicBezTo>
                  <a:pt x="3894154" y="626300"/>
                  <a:pt x="4337114" y="735367"/>
                  <a:pt x="4751750" y="959194"/>
                </a:cubicBezTo>
                <a:cubicBezTo>
                  <a:pt x="4836417" y="1004914"/>
                  <a:pt x="4874978" y="1091506"/>
                  <a:pt x="4850887" y="1179943"/>
                </a:cubicBezTo>
                <a:cubicBezTo>
                  <a:pt x="4828027" y="1264072"/>
                  <a:pt x="4748363" y="1323569"/>
                  <a:pt x="4660002" y="1316951"/>
                </a:cubicBezTo>
                <a:cubicBezTo>
                  <a:pt x="4629060" y="1314641"/>
                  <a:pt x="4596502" y="1304173"/>
                  <a:pt x="4569024" y="1289471"/>
                </a:cubicBezTo>
                <a:cubicBezTo>
                  <a:pt x="4308943" y="1149772"/>
                  <a:pt x="4032853" y="1059871"/>
                  <a:pt x="3739906" y="1025696"/>
                </a:cubicBezTo>
                <a:cubicBezTo>
                  <a:pt x="3236140" y="966814"/>
                  <a:pt x="2758620" y="1054945"/>
                  <a:pt x="2317583" y="1307021"/>
                </a:cubicBezTo>
                <a:cubicBezTo>
                  <a:pt x="1725071" y="1645688"/>
                  <a:pt x="1348766" y="2150840"/>
                  <a:pt x="1185590" y="2814011"/>
                </a:cubicBezTo>
                <a:cubicBezTo>
                  <a:pt x="1177046" y="2848647"/>
                  <a:pt x="1171274" y="2883899"/>
                  <a:pt x="1163577" y="2918766"/>
                </a:cubicBezTo>
                <a:cubicBezTo>
                  <a:pt x="1140024" y="3026447"/>
                  <a:pt x="1042272" y="3091408"/>
                  <a:pt x="937748" y="3069011"/>
                </a:cubicBezTo>
                <a:cubicBezTo>
                  <a:pt x="836455" y="3047382"/>
                  <a:pt x="772571" y="2948553"/>
                  <a:pt x="793198" y="2843567"/>
                </a:cubicBezTo>
                <a:cubicBezTo>
                  <a:pt x="932206" y="2137831"/>
                  <a:pt x="1290423" y="1569564"/>
                  <a:pt x="1870389" y="1144846"/>
                </a:cubicBezTo>
                <a:cubicBezTo>
                  <a:pt x="2290490" y="837120"/>
                  <a:pt x="2763931" y="670173"/>
                  <a:pt x="3283938" y="636383"/>
                </a:cubicBezTo>
                <a:cubicBezTo>
                  <a:pt x="3307106" y="634844"/>
                  <a:pt x="3330274" y="633151"/>
                  <a:pt x="3353442" y="632458"/>
                </a:cubicBezTo>
                <a:cubicBezTo>
                  <a:pt x="3376686" y="631688"/>
                  <a:pt x="3399931" y="632227"/>
                  <a:pt x="3423099" y="632227"/>
                </a:cubicBezTo>
                <a:close/>
                <a:moveTo>
                  <a:pt x="3202504" y="0"/>
                </a:moveTo>
                <a:cubicBezTo>
                  <a:pt x="3329350" y="77"/>
                  <a:pt x="3456119" y="77"/>
                  <a:pt x="3582965" y="77"/>
                </a:cubicBezTo>
                <a:cubicBezTo>
                  <a:pt x="3622913" y="3156"/>
                  <a:pt x="3662860" y="6312"/>
                  <a:pt x="3702807" y="9390"/>
                </a:cubicBezTo>
                <a:cubicBezTo>
                  <a:pt x="4306249" y="55495"/>
                  <a:pt x="4860200" y="246226"/>
                  <a:pt x="5355731" y="593513"/>
                </a:cubicBezTo>
                <a:cubicBezTo>
                  <a:pt x="6104954" y="1118601"/>
                  <a:pt x="6564386" y="1834958"/>
                  <a:pt x="6741648" y="2732269"/>
                </a:cubicBezTo>
                <a:cubicBezTo>
                  <a:pt x="6761660" y="2833485"/>
                  <a:pt x="6695697" y="2931929"/>
                  <a:pt x="6596791" y="2952480"/>
                </a:cubicBezTo>
                <a:cubicBezTo>
                  <a:pt x="6493805" y="2973877"/>
                  <a:pt x="6394361" y="2913533"/>
                  <a:pt x="6373117" y="2810779"/>
                </a:cubicBezTo>
                <a:cubicBezTo>
                  <a:pt x="6338403" y="2642754"/>
                  <a:pt x="6297763" y="2476576"/>
                  <a:pt x="6236496" y="2316094"/>
                </a:cubicBezTo>
                <a:cubicBezTo>
                  <a:pt x="5944857" y="1551786"/>
                  <a:pt x="5429237" y="994063"/>
                  <a:pt x="4688481" y="646852"/>
                </a:cubicBezTo>
                <a:cubicBezTo>
                  <a:pt x="4380218" y="502381"/>
                  <a:pt x="4054944" y="416406"/>
                  <a:pt x="3715353" y="390620"/>
                </a:cubicBezTo>
                <a:cubicBezTo>
                  <a:pt x="3414786" y="367838"/>
                  <a:pt x="3114066" y="370301"/>
                  <a:pt x="2814885" y="412250"/>
                </a:cubicBezTo>
                <a:cubicBezTo>
                  <a:pt x="2587670" y="444115"/>
                  <a:pt x="2380391" y="530551"/>
                  <a:pt x="2186581" y="651241"/>
                </a:cubicBezTo>
                <a:cubicBezTo>
                  <a:pt x="2146480" y="676256"/>
                  <a:pt x="2106994" y="702347"/>
                  <a:pt x="2067432" y="728209"/>
                </a:cubicBezTo>
                <a:cubicBezTo>
                  <a:pt x="1976223" y="787938"/>
                  <a:pt x="1862154" y="767233"/>
                  <a:pt x="1802271" y="680026"/>
                </a:cubicBezTo>
                <a:cubicBezTo>
                  <a:pt x="1742774" y="593282"/>
                  <a:pt x="1765018" y="477674"/>
                  <a:pt x="1854765" y="415867"/>
                </a:cubicBezTo>
                <a:cubicBezTo>
                  <a:pt x="2074590" y="264544"/>
                  <a:pt x="2308424" y="142393"/>
                  <a:pt x="2568889" y="76431"/>
                </a:cubicBezTo>
                <a:cubicBezTo>
                  <a:pt x="2716517" y="39100"/>
                  <a:pt x="2866762" y="19780"/>
                  <a:pt x="3018470" y="10545"/>
                </a:cubicBezTo>
                <a:cubicBezTo>
                  <a:pt x="3079814" y="6773"/>
                  <a:pt x="3141159" y="3541"/>
                  <a:pt x="320250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247" name="Google Shape;247;p32"/>
          <p:cNvGrpSpPr/>
          <p:nvPr/>
        </p:nvGrpSpPr>
        <p:grpSpPr>
          <a:xfrm>
            <a:off x="4385719" y="2123331"/>
            <a:ext cx="3419425" cy="3456384"/>
            <a:chOff x="2051720" y="2132856"/>
            <a:chExt cx="3419425" cy="3456384"/>
          </a:xfrm>
        </p:grpSpPr>
        <p:sp>
          <p:nvSpPr>
            <p:cNvPr id="248" name="Google Shape;248;p32"/>
            <p:cNvSpPr/>
            <p:nvPr/>
          </p:nvSpPr>
          <p:spPr>
            <a:xfrm>
              <a:off x="2051720" y="2132856"/>
              <a:ext cx="936104" cy="1152128"/>
            </a:xfrm>
            <a:custGeom>
              <a:rect b="b" l="l" r="r" t="t"/>
              <a:pathLst>
                <a:path extrusionOk="0" h="1152128" w="936104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2"/>
            <p:cNvSpPr/>
            <p:nvPr/>
          </p:nvSpPr>
          <p:spPr>
            <a:xfrm rot="5400000">
              <a:off x="3203848" y="2024844"/>
              <a:ext cx="936104" cy="1152128"/>
            </a:xfrm>
            <a:custGeom>
              <a:rect b="b" l="l" r="r" t="t"/>
              <a:pathLst>
                <a:path extrusionOk="0" h="1152128" w="936104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2"/>
            <p:cNvSpPr/>
            <p:nvPr/>
          </p:nvSpPr>
          <p:spPr>
            <a:xfrm flipH="1" rot="10800000">
              <a:off x="3347864" y="3140968"/>
              <a:ext cx="900100" cy="1152128"/>
            </a:xfrm>
            <a:custGeom>
              <a:rect b="b" l="l" r="r" t="t"/>
              <a:pathLst>
                <a:path extrusionOk="0" h="1152128" w="936104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2"/>
            <p:cNvSpPr/>
            <p:nvPr/>
          </p:nvSpPr>
          <p:spPr>
            <a:xfrm rot="5400000">
              <a:off x="4435400" y="3257352"/>
              <a:ext cx="919361" cy="1152128"/>
            </a:xfrm>
            <a:custGeom>
              <a:rect b="b" l="l" r="r" t="t"/>
              <a:pathLst>
                <a:path extrusionOk="0" h="1152128" w="936104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2"/>
            <p:cNvSpPr/>
            <p:nvPr/>
          </p:nvSpPr>
          <p:spPr>
            <a:xfrm rot="10800000">
              <a:off x="4551784" y="4437112"/>
              <a:ext cx="919361" cy="1152128"/>
            </a:xfrm>
            <a:custGeom>
              <a:rect b="b" l="l" r="r" t="t"/>
              <a:pathLst>
                <a:path extrusionOk="0" h="1152128" w="936104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" name="Google Shape;253;p32"/>
          <p:cNvGrpSpPr/>
          <p:nvPr/>
        </p:nvGrpSpPr>
        <p:grpSpPr>
          <a:xfrm>
            <a:off x="6857924" y="2125892"/>
            <a:ext cx="3240000" cy="944910"/>
            <a:chOff x="6857924" y="2123332"/>
            <a:chExt cx="3240000" cy="944910"/>
          </a:xfrm>
        </p:grpSpPr>
        <p:sp>
          <p:nvSpPr>
            <p:cNvPr id="254" name="Google Shape;254;p32"/>
            <p:cNvSpPr txBox="1"/>
            <p:nvPr/>
          </p:nvSpPr>
          <p:spPr>
            <a:xfrm>
              <a:off x="6857924" y="2123332"/>
              <a:ext cx="3240000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Your Text Here</a:t>
              </a:r>
              <a:endPara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32"/>
            <p:cNvSpPr txBox="1"/>
            <p:nvPr/>
          </p:nvSpPr>
          <p:spPr>
            <a:xfrm>
              <a:off x="6857924" y="2421911"/>
              <a:ext cx="32400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 and Text.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32"/>
          <p:cNvGrpSpPr/>
          <p:nvPr/>
        </p:nvGrpSpPr>
        <p:grpSpPr>
          <a:xfrm>
            <a:off x="3363750" y="4635551"/>
            <a:ext cx="3240000" cy="944910"/>
            <a:chOff x="2625196" y="4635551"/>
            <a:chExt cx="3240000" cy="944910"/>
          </a:xfrm>
        </p:grpSpPr>
        <p:sp>
          <p:nvSpPr>
            <p:cNvPr id="257" name="Google Shape;257;p32"/>
            <p:cNvSpPr txBox="1"/>
            <p:nvPr/>
          </p:nvSpPr>
          <p:spPr>
            <a:xfrm>
              <a:off x="2625196" y="4635551"/>
              <a:ext cx="3240000" cy="30777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Your Text Here</a:t>
              </a:r>
              <a:endPara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32"/>
            <p:cNvSpPr txBox="1"/>
            <p:nvPr/>
          </p:nvSpPr>
          <p:spPr>
            <a:xfrm>
              <a:off x="2625196" y="4934130"/>
              <a:ext cx="32400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 and Text.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" name="Google Shape;259;p32"/>
          <p:cNvGrpSpPr/>
          <p:nvPr/>
        </p:nvGrpSpPr>
        <p:grpSpPr>
          <a:xfrm>
            <a:off x="8040215" y="3380722"/>
            <a:ext cx="3240316" cy="944910"/>
            <a:chOff x="8040215" y="3360272"/>
            <a:chExt cx="3240316" cy="944910"/>
          </a:xfrm>
        </p:grpSpPr>
        <p:sp>
          <p:nvSpPr>
            <p:cNvPr id="260" name="Google Shape;260;p32"/>
            <p:cNvSpPr txBox="1"/>
            <p:nvPr/>
          </p:nvSpPr>
          <p:spPr>
            <a:xfrm>
              <a:off x="8040215" y="3360272"/>
              <a:ext cx="3240316" cy="3077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Your Text Here</a:t>
              </a:r>
              <a:endPara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32"/>
            <p:cNvSpPr txBox="1"/>
            <p:nvPr/>
          </p:nvSpPr>
          <p:spPr>
            <a:xfrm>
              <a:off x="8040215" y="3658851"/>
              <a:ext cx="32403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 and Text.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" name="Google Shape;262;p32"/>
          <p:cNvGrpSpPr/>
          <p:nvPr/>
        </p:nvGrpSpPr>
        <p:grpSpPr>
          <a:xfrm>
            <a:off x="916688" y="2125892"/>
            <a:ext cx="3240000" cy="944910"/>
            <a:chOff x="916688" y="2125892"/>
            <a:chExt cx="3240000" cy="944910"/>
          </a:xfrm>
        </p:grpSpPr>
        <p:sp>
          <p:nvSpPr>
            <p:cNvPr id="263" name="Google Shape;263;p32"/>
            <p:cNvSpPr txBox="1"/>
            <p:nvPr/>
          </p:nvSpPr>
          <p:spPr>
            <a:xfrm>
              <a:off x="916688" y="2125892"/>
              <a:ext cx="3240000" cy="3077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Your Text Here</a:t>
              </a:r>
              <a:endPara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2"/>
            <p:cNvSpPr txBox="1"/>
            <p:nvPr/>
          </p:nvSpPr>
          <p:spPr>
            <a:xfrm>
              <a:off x="916688" y="2424471"/>
              <a:ext cx="32400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 and Text.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p32"/>
          <p:cNvGrpSpPr/>
          <p:nvPr/>
        </p:nvGrpSpPr>
        <p:grpSpPr>
          <a:xfrm>
            <a:off x="2140219" y="3380722"/>
            <a:ext cx="3240000" cy="944910"/>
            <a:chOff x="1473068" y="3360271"/>
            <a:chExt cx="3240000" cy="944910"/>
          </a:xfrm>
        </p:grpSpPr>
        <p:sp>
          <p:nvSpPr>
            <p:cNvPr id="266" name="Google Shape;266;p32"/>
            <p:cNvSpPr txBox="1"/>
            <p:nvPr/>
          </p:nvSpPr>
          <p:spPr>
            <a:xfrm>
              <a:off x="1473068" y="3360271"/>
              <a:ext cx="3240000" cy="3077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Your Text Here</a:t>
              </a:r>
              <a:endPara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2"/>
            <p:cNvSpPr txBox="1"/>
            <p:nvPr/>
          </p:nvSpPr>
          <p:spPr>
            <a:xfrm>
              <a:off x="1473068" y="3658850"/>
              <a:ext cx="32400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 and Text.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" name="Google Shape;268;p32"/>
          <p:cNvSpPr txBox="1"/>
          <p:nvPr/>
        </p:nvSpPr>
        <p:spPr>
          <a:xfrm>
            <a:off x="4367808" y="2686047"/>
            <a:ext cx="9540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b="1"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2"/>
          <p:cNvSpPr txBox="1"/>
          <p:nvPr/>
        </p:nvSpPr>
        <p:spPr>
          <a:xfrm>
            <a:off x="5637472" y="2571855"/>
            <a:ext cx="9540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b="1" sz="1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2"/>
          <p:cNvSpPr txBox="1"/>
          <p:nvPr/>
        </p:nvSpPr>
        <p:spPr>
          <a:xfrm>
            <a:off x="5654904" y="3935850"/>
            <a:ext cx="9540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b="1" sz="14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2"/>
          <p:cNvSpPr txBox="1"/>
          <p:nvPr/>
        </p:nvSpPr>
        <p:spPr>
          <a:xfrm>
            <a:off x="6852778" y="3759250"/>
            <a:ext cx="9540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b="1" sz="1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2"/>
          <p:cNvSpPr txBox="1"/>
          <p:nvPr/>
        </p:nvSpPr>
        <p:spPr>
          <a:xfrm>
            <a:off x="6877980" y="5214344"/>
            <a:ext cx="9540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b="1" sz="14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2"/>
          <p:cNvSpPr/>
          <p:nvPr/>
        </p:nvSpPr>
        <p:spPr>
          <a:xfrm>
            <a:off x="5955950" y="2298363"/>
            <a:ext cx="304917" cy="223597"/>
          </a:xfrm>
          <a:custGeom>
            <a:rect b="b" l="l" r="r" t="t"/>
            <a:pathLst>
              <a:path extrusionOk="0" h="2375905" w="3240001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2"/>
          <p:cNvSpPr/>
          <p:nvPr/>
        </p:nvSpPr>
        <p:spPr>
          <a:xfrm>
            <a:off x="7229078" y="4811566"/>
            <a:ext cx="330770" cy="330770"/>
          </a:xfrm>
          <a:custGeom>
            <a:rect b="b" l="l" r="r" t="t"/>
            <a:pathLst>
              <a:path extrusionOk="0" h="3240000" w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2"/>
          <p:cNvSpPr/>
          <p:nvPr/>
        </p:nvSpPr>
        <p:spPr>
          <a:xfrm>
            <a:off x="4607594" y="2311864"/>
            <a:ext cx="317145" cy="243610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2"/>
          <p:cNvSpPr/>
          <p:nvPr/>
        </p:nvSpPr>
        <p:spPr>
          <a:xfrm>
            <a:off x="5953261" y="3531107"/>
            <a:ext cx="322437" cy="278259"/>
          </a:xfrm>
          <a:custGeom>
            <a:rect b="b" l="l" r="r" t="t"/>
            <a:pathLst>
              <a:path extrusionOk="0" h="2796091" w="3240006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2"/>
          <p:cNvSpPr/>
          <p:nvPr/>
        </p:nvSpPr>
        <p:spPr>
          <a:xfrm>
            <a:off x="7191176" y="3500228"/>
            <a:ext cx="327620" cy="259022"/>
          </a:xfrm>
          <a:custGeom>
            <a:rect b="b" l="l" r="r" t="t"/>
            <a:pathLst>
              <a:path extrusionOk="0" h="2545072" w="3219104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/>
          <p:nvPr>
            <p:ph idx="2" type="pic"/>
          </p:nvPr>
        </p:nvSpPr>
        <p:spPr>
          <a:xfrm>
            <a:off x="3934982" y="0"/>
            <a:ext cx="4322036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grpSp>
        <p:nvGrpSpPr>
          <p:cNvPr id="283" name="Google Shape;283;p33"/>
          <p:cNvGrpSpPr/>
          <p:nvPr/>
        </p:nvGrpSpPr>
        <p:grpSpPr>
          <a:xfrm>
            <a:off x="8709121" y="1066548"/>
            <a:ext cx="3283552" cy="2537429"/>
            <a:chOff x="8709121" y="1050623"/>
            <a:chExt cx="3283552" cy="2537429"/>
          </a:xfrm>
        </p:grpSpPr>
        <p:sp>
          <p:nvSpPr>
            <p:cNvPr id="284" name="Google Shape;284;p33"/>
            <p:cNvSpPr txBox="1"/>
            <p:nvPr/>
          </p:nvSpPr>
          <p:spPr>
            <a:xfrm>
              <a:off x="8709121" y="1050623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Simple Portfolio Presentation</a:t>
              </a:r>
              <a:endParaRPr/>
            </a:p>
          </p:txBody>
        </p:sp>
        <p:sp>
          <p:nvSpPr>
            <p:cNvPr id="285" name="Google Shape;285;p33"/>
            <p:cNvSpPr txBox="1"/>
            <p:nvPr/>
          </p:nvSpPr>
          <p:spPr>
            <a:xfrm>
              <a:off x="8709121" y="1371783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Presentation</a:t>
              </a:r>
              <a:endParaRPr/>
            </a:p>
          </p:txBody>
        </p:sp>
        <p:sp>
          <p:nvSpPr>
            <p:cNvPr id="286" name="Google Shape;286;p33"/>
            <p:cNvSpPr txBox="1"/>
            <p:nvPr/>
          </p:nvSpPr>
          <p:spPr>
            <a:xfrm>
              <a:off x="8709121" y="2335263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Portfolio Presentation</a:t>
              </a:r>
              <a:endParaRPr/>
            </a:p>
          </p:txBody>
        </p:sp>
        <p:sp>
          <p:nvSpPr>
            <p:cNvPr id="287" name="Google Shape;287;p33"/>
            <p:cNvSpPr txBox="1"/>
            <p:nvPr/>
          </p:nvSpPr>
          <p:spPr>
            <a:xfrm>
              <a:off x="8709121" y="2014103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Simple Portfolio</a:t>
              </a:r>
              <a:endParaRPr/>
            </a:p>
          </p:txBody>
        </p:sp>
        <p:sp>
          <p:nvSpPr>
            <p:cNvPr id="288" name="Google Shape;288;p33"/>
            <p:cNvSpPr txBox="1"/>
            <p:nvPr/>
          </p:nvSpPr>
          <p:spPr>
            <a:xfrm>
              <a:off x="8709121" y="1692943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Portfolio</a:t>
              </a:r>
              <a:endParaRPr/>
            </a:p>
          </p:txBody>
        </p:sp>
        <p:sp>
          <p:nvSpPr>
            <p:cNvPr id="289" name="Google Shape;289;p33"/>
            <p:cNvSpPr txBox="1"/>
            <p:nvPr/>
          </p:nvSpPr>
          <p:spPr>
            <a:xfrm>
              <a:off x="8709121" y="2656423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Presentation</a:t>
              </a:r>
              <a:endParaRPr/>
            </a:p>
          </p:txBody>
        </p:sp>
        <p:sp>
          <p:nvSpPr>
            <p:cNvPr id="290" name="Google Shape;290;p33"/>
            <p:cNvSpPr txBox="1"/>
            <p:nvPr/>
          </p:nvSpPr>
          <p:spPr>
            <a:xfrm>
              <a:off x="8709121" y="3298742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Simple Portfolio</a:t>
              </a:r>
              <a:endParaRPr/>
            </a:p>
          </p:txBody>
        </p:sp>
        <p:sp>
          <p:nvSpPr>
            <p:cNvPr id="291" name="Google Shape;291;p33"/>
            <p:cNvSpPr txBox="1"/>
            <p:nvPr/>
          </p:nvSpPr>
          <p:spPr>
            <a:xfrm>
              <a:off x="8709121" y="2977583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Portfolio Presentation</a:t>
              </a:r>
              <a:endParaRPr/>
            </a:p>
          </p:txBody>
        </p:sp>
      </p:grpSp>
      <p:grpSp>
        <p:nvGrpSpPr>
          <p:cNvPr id="292" name="Google Shape;292;p33"/>
          <p:cNvGrpSpPr/>
          <p:nvPr/>
        </p:nvGrpSpPr>
        <p:grpSpPr>
          <a:xfrm flipH="1">
            <a:off x="407552" y="1066548"/>
            <a:ext cx="3283552" cy="2537429"/>
            <a:chOff x="8861521" y="1203023"/>
            <a:chExt cx="3283552" cy="2537429"/>
          </a:xfrm>
        </p:grpSpPr>
        <p:sp>
          <p:nvSpPr>
            <p:cNvPr id="293" name="Google Shape;293;p33"/>
            <p:cNvSpPr txBox="1"/>
            <p:nvPr/>
          </p:nvSpPr>
          <p:spPr>
            <a:xfrm>
              <a:off x="8861521" y="1203023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Simple Portfolio Presentation</a:t>
              </a:r>
              <a:endParaRPr/>
            </a:p>
          </p:txBody>
        </p:sp>
        <p:sp>
          <p:nvSpPr>
            <p:cNvPr id="294" name="Google Shape;294;p33"/>
            <p:cNvSpPr txBox="1"/>
            <p:nvPr/>
          </p:nvSpPr>
          <p:spPr>
            <a:xfrm>
              <a:off x="8861521" y="1524183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Presentation</a:t>
              </a:r>
              <a:endParaRPr/>
            </a:p>
          </p:txBody>
        </p:sp>
        <p:sp>
          <p:nvSpPr>
            <p:cNvPr id="295" name="Google Shape;295;p33"/>
            <p:cNvSpPr txBox="1"/>
            <p:nvPr/>
          </p:nvSpPr>
          <p:spPr>
            <a:xfrm>
              <a:off x="8861521" y="2487663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Portfolio Presentation</a:t>
              </a:r>
              <a:endParaRPr/>
            </a:p>
          </p:txBody>
        </p:sp>
        <p:sp>
          <p:nvSpPr>
            <p:cNvPr id="296" name="Google Shape;296;p33"/>
            <p:cNvSpPr txBox="1"/>
            <p:nvPr/>
          </p:nvSpPr>
          <p:spPr>
            <a:xfrm>
              <a:off x="8861521" y="2166503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Simple Portfolio</a:t>
              </a:r>
              <a:endParaRPr/>
            </a:p>
          </p:txBody>
        </p:sp>
        <p:sp>
          <p:nvSpPr>
            <p:cNvPr id="297" name="Google Shape;297;p33"/>
            <p:cNvSpPr txBox="1"/>
            <p:nvPr/>
          </p:nvSpPr>
          <p:spPr>
            <a:xfrm>
              <a:off x="8861521" y="1845343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Portfolio</a:t>
              </a:r>
              <a:endParaRPr/>
            </a:p>
          </p:txBody>
        </p:sp>
        <p:sp>
          <p:nvSpPr>
            <p:cNvPr id="298" name="Google Shape;298;p33"/>
            <p:cNvSpPr txBox="1"/>
            <p:nvPr/>
          </p:nvSpPr>
          <p:spPr>
            <a:xfrm>
              <a:off x="8861521" y="2808823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Presentation</a:t>
              </a:r>
              <a:endParaRPr/>
            </a:p>
          </p:txBody>
        </p:sp>
        <p:sp>
          <p:nvSpPr>
            <p:cNvPr id="299" name="Google Shape;299;p33"/>
            <p:cNvSpPr txBox="1"/>
            <p:nvPr/>
          </p:nvSpPr>
          <p:spPr>
            <a:xfrm>
              <a:off x="8861521" y="3451142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Simple Portfolio</a:t>
              </a:r>
              <a:endParaRPr/>
            </a:p>
          </p:txBody>
        </p:sp>
        <p:sp>
          <p:nvSpPr>
            <p:cNvPr id="300" name="Google Shape;300;p33"/>
            <p:cNvSpPr txBox="1"/>
            <p:nvPr/>
          </p:nvSpPr>
          <p:spPr>
            <a:xfrm>
              <a:off x="8861521" y="3129983"/>
              <a:ext cx="3283552" cy="28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85750" lvl="0" marL="28575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✔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Portfolio Presentation</a:t>
              </a:r>
              <a:endParaRPr/>
            </a:p>
          </p:txBody>
        </p:sp>
      </p:grpSp>
      <p:sp>
        <p:nvSpPr>
          <p:cNvPr id="301" name="Google Shape;301;p33"/>
          <p:cNvSpPr/>
          <p:nvPr/>
        </p:nvSpPr>
        <p:spPr>
          <a:xfrm>
            <a:off x="0" y="4472492"/>
            <a:ext cx="12192000" cy="937310"/>
          </a:xfrm>
          <a:prstGeom prst="rect">
            <a:avLst/>
          </a:prstGeom>
          <a:solidFill>
            <a:schemeClr val="accent3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3"/>
          <p:cNvSpPr txBox="1"/>
          <p:nvPr/>
        </p:nvSpPr>
        <p:spPr>
          <a:xfrm>
            <a:off x="354990" y="4556427"/>
            <a:ext cx="3336114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AWESOME</a:t>
            </a:r>
            <a:endParaRPr/>
          </a:p>
        </p:txBody>
      </p:sp>
      <p:sp>
        <p:nvSpPr>
          <p:cNvPr id="303" name="Google Shape;303;p33"/>
          <p:cNvSpPr txBox="1"/>
          <p:nvPr/>
        </p:nvSpPr>
        <p:spPr>
          <a:xfrm>
            <a:off x="354990" y="5519737"/>
            <a:ext cx="3336114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b="1" sz="32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3"/>
          <p:cNvSpPr txBox="1"/>
          <p:nvPr/>
        </p:nvSpPr>
        <p:spPr>
          <a:xfrm>
            <a:off x="8818264" y="4571815"/>
            <a:ext cx="3301818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3600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Create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Quality Professional </a:t>
            </a:r>
            <a:endParaRPr/>
          </a:p>
        </p:txBody>
      </p:sp>
      <p:sp>
        <p:nvSpPr>
          <p:cNvPr id="305" name="Google Shape;305;p33"/>
          <p:cNvSpPr txBox="1"/>
          <p:nvPr/>
        </p:nvSpPr>
        <p:spPr>
          <a:xfrm>
            <a:off x="8819796" y="5926538"/>
            <a:ext cx="31728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NO.1 Presentation</a:t>
            </a:r>
            <a:endParaRPr b="1" sz="24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3"/>
          <p:cNvSpPr txBox="1"/>
          <p:nvPr/>
        </p:nvSpPr>
        <p:spPr>
          <a:xfrm>
            <a:off x="8819796" y="5587854"/>
            <a:ext cx="31728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Modern  PowerPoint  Presentation</a:t>
            </a:r>
            <a:endParaRPr b="1" sz="1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34"/>
          <p:cNvGrpSpPr/>
          <p:nvPr/>
        </p:nvGrpSpPr>
        <p:grpSpPr>
          <a:xfrm>
            <a:off x="2887987" y="1531659"/>
            <a:ext cx="1793048" cy="3578609"/>
            <a:chOff x="8767903" y="321074"/>
            <a:chExt cx="1576880" cy="3147176"/>
          </a:xfrm>
        </p:grpSpPr>
        <p:sp>
          <p:nvSpPr>
            <p:cNvPr id="312" name="Google Shape;312;p34"/>
            <p:cNvSpPr/>
            <p:nvPr/>
          </p:nvSpPr>
          <p:spPr>
            <a:xfrm>
              <a:off x="8770344" y="321074"/>
              <a:ext cx="1572693" cy="3147176"/>
            </a:xfrm>
            <a:custGeom>
              <a:rect b="b" l="l" r="r" t="t"/>
              <a:pathLst>
                <a:path extrusionOk="0" h="6858875" w="3387838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8791415" y="337581"/>
              <a:ext cx="1530550" cy="3114132"/>
            </a:xfrm>
            <a:custGeom>
              <a:rect b="b" l="l" r="r" t="t"/>
              <a:pathLst>
                <a:path extrusionOk="0" h="6786860" w="3305986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8828208" y="391212"/>
              <a:ext cx="1456965" cy="3006900"/>
            </a:xfrm>
            <a:custGeom>
              <a:rect b="b" l="l" r="r" t="t"/>
              <a:pathLst>
                <a:path extrusionOk="0" h="6553162" w="3006269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rgbClr val="C2E7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8768181" y="768762"/>
              <a:ext cx="11004" cy="107231"/>
            </a:xfrm>
            <a:custGeom>
              <a:rect b="b" l="l" r="r" t="t"/>
              <a:pathLst>
                <a:path extrusionOk="0" h="233697" w="23982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8768181" y="998836"/>
              <a:ext cx="15362" cy="213875"/>
            </a:xfrm>
            <a:custGeom>
              <a:rect b="b" l="l" r="r" t="t"/>
              <a:pathLst>
                <a:path extrusionOk="0" h="466115" w="33481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8768212" y="1014199"/>
              <a:ext cx="8686" cy="179100"/>
            </a:xfrm>
            <a:custGeom>
              <a:rect b="b" l="l" r="r" t="t"/>
              <a:pathLst>
                <a:path extrusionOk="0" h="390326" w="18930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8767903" y="1284426"/>
              <a:ext cx="15362" cy="213875"/>
            </a:xfrm>
            <a:custGeom>
              <a:rect b="b" l="l" r="r" t="t"/>
              <a:pathLst>
                <a:path extrusionOk="0" h="466114" w="33481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8767903" y="1299789"/>
              <a:ext cx="8686" cy="179100"/>
            </a:xfrm>
            <a:custGeom>
              <a:rect b="b" l="l" r="r" t="t"/>
              <a:pathLst>
                <a:path extrusionOk="0" h="390326" w="18930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10329421" y="1070581"/>
              <a:ext cx="15362" cy="346145"/>
            </a:xfrm>
            <a:custGeom>
              <a:rect b="b" l="l" r="r" t="t"/>
              <a:pathLst>
                <a:path extrusionOk="0" h="754380" w="33481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336097" y="1095464"/>
              <a:ext cx="8686" cy="289856"/>
            </a:xfrm>
            <a:custGeom>
              <a:rect b="b" l="l" r="r" t="t"/>
              <a:pathLst>
                <a:path extrusionOk="0" h="631704" w="18930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332357" y="1794710"/>
              <a:ext cx="12426" cy="237214"/>
            </a:xfrm>
            <a:custGeom>
              <a:rect b="b" l="l" r="r" t="t"/>
              <a:pathLst>
                <a:path extrusionOk="0" h="516977" w="27081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337736" y="1811742"/>
              <a:ext cx="7047" cy="198636"/>
            </a:xfrm>
            <a:custGeom>
              <a:rect b="b" l="l" r="r" t="t"/>
              <a:pathLst>
                <a:path extrusionOk="0" h="432902" w="15359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9814828" y="385879"/>
              <a:ext cx="73152" cy="73152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9819400" y="390451"/>
              <a:ext cx="64008" cy="64008"/>
            </a:xfrm>
            <a:prstGeom prst="ellipse">
              <a:avLst/>
            </a:prstGeom>
            <a:solidFill>
              <a:srgbClr val="0708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9835585" y="406636"/>
              <a:ext cx="31638" cy="3163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9843013" y="414064"/>
              <a:ext cx="16783" cy="16783"/>
            </a:xfrm>
            <a:prstGeom prst="ellipse">
              <a:avLst/>
            </a:prstGeom>
            <a:solidFill>
              <a:srgbClr val="0814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4"/>
            <p:cNvSpPr/>
            <p:nvPr/>
          </p:nvSpPr>
          <p:spPr>
            <a:xfrm flipH="1">
              <a:off x="8769273" y="781546"/>
              <a:ext cx="5842" cy="81663"/>
            </a:xfrm>
            <a:custGeom>
              <a:rect b="b" l="l" r="r" t="t"/>
              <a:pathLst>
                <a:path extrusionOk="0" h="390326" w="18930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34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330" name="Google Shape;330;p34"/>
          <p:cNvGrpSpPr/>
          <p:nvPr/>
        </p:nvGrpSpPr>
        <p:grpSpPr>
          <a:xfrm>
            <a:off x="-1" y="4362938"/>
            <a:ext cx="1648596" cy="1637876"/>
            <a:chOff x="4188270" y="562026"/>
            <a:chExt cx="5771242" cy="5733715"/>
          </a:xfrm>
        </p:grpSpPr>
        <p:sp>
          <p:nvSpPr>
            <p:cNvPr id="331" name="Google Shape;331;p34"/>
            <p:cNvSpPr/>
            <p:nvPr/>
          </p:nvSpPr>
          <p:spPr>
            <a:xfrm>
              <a:off x="4188270" y="2838641"/>
              <a:ext cx="1562695" cy="3457100"/>
            </a:xfrm>
            <a:custGeom>
              <a:rect b="b" l="l" r="r" t="t"/>
              <a:pathLst>
                <a:path extrusionOk="0" h="3457101" w="3517358">
                  <a:moveTo>
                    <a:pt x="1143" y="3455671"/>
                  </a:moveTo>
                  <a:cubicBezTo>
                    <a:pt x="762" y="3439859"/>
                    <a:pt x="0" y="3424048"/>
                    <a:pt x="0" y="3408236"/>
                  </a:cubicBezTo>
                  <a:cubicBezTo>
                    <a:pt x="0" y="2291525"/>
                    <a:pt x="0" y="1174814"/>
                    <a:pt x="95" y="58103"/>
                  </a:cubicBezTo>
                  <a:cubicBezTo>
                    <a:pt x="95" y="39148"/>
                    <a:pt x="1143" y="20193"/>
                    <a:pt x="1619" y="1143"/>
                  </a:cubicBezTo>
                  <a:cubicBezTo>
                    <a:pt x="1154906" y="1048"/>
                    <a:pt x="2308193" y="1334"/>
                    <a:pt x="3461576" y="0"/>
                  </a:cubicBezTo>
                  <a:cubicBezTo>
                    <a:pt x="3510058" y="-95"/>
                    <a:pt x="3517678" y="15907"/>
                    <a:pt x="3517106" y="60579"/>
                  </a:cubicBezTo>
                  <a:cubicBezTo>
                    <a:pt x="3515868" y="153448"/>
                    <a:pt x="3511963" y="3360230"/>
                    <a:pt x="3516440" y="3400616"/>
                  </a:cubicBezTo>
                  <a:cubicBezTo>
                    <a:pt x="3521393" y="3445860"/>
                    <a:pt x="3506724" y="3457290"/>
                    <a:pt x="3462528" y="3457099"/>
                  </a:cubicBezTo>
                  <a:cubicBezTo>
                    <a:pt x="2980658" y="3455766"/>
                    <a:pt x="673132" y="3455861"/>
                    <a:pt x="1143" y="34556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6463932" y="562026"/>
              <a:ext cx="3495580" cy="5282182"/>
            </a:xfrm>
            <a:custGeom>
              <a:rect b="b" l="l" r="r" t="t"/>
              <a:pathLst>
                <a:path extrusionOk="0" h="5282182" w="3495580">
                  <a:moveTo>
                    <a:pt x="18" y="2711335"/>
                  </a:moveTo>
                  <a:cubicBezTo>
                    <a:pt x="48690" y="2661710"/>
                    <a:pt x="95649" y="2595320"/>
                    <a:pt x="127081" y="2536741"/>
                  </a:cubicBezTo>
                  <a:cubicBezTo>
                    <a:pt x="243096" y="2320810"/>
                    <a:pt x="315581" y="2088304"/>
                    <a:pt x="387590" y="1855323"/>
                  </a:cubicBezTo>
                  <a:cubicBezTo>
                    <a:pt x="422928" y="1740832"/>
                    <a:pt x="458266" y="1623865"/>
                    <a:pt x="565708" y="1549570"/>
                  </a:cubicBezTo>
                  <a:cubicBezTo>
                    <a:pt x="611523" y="1517852"/>
                    <a:pt x="659433" y="1489372"/>
                    <a:pt x="710678" y="1468703"/>
                  </a:cubicBezTo>
                  <a:cubicBezTo>
                    <a:pt x="873365" y="1403266"/>
                    <a:pt x="1011858" y="1301444"/>
                    <a:pt x="1141494" y="1186573"/>
                  </a:cubicBezTo>
                  <a:cubicBezTo>
                    <a:pt x="1318183" y="1030077"/>
                    <a:pt x="1457343" y="846054"/>
                    <a:pt x="1545068" y="625264"/>
                  </a:cubicBezTo>
                  <a:cubicBezTo>
                    <a:pt x="1561832" y="583069"/>
                    <a:pt x="1570405" y="301891"/>
                    <a:pt x="1593360" y="207212"/>
                  </a:cubicBezTo>
                  <a:cubicBezTo>
                    <a:pt x="1625459" y="75196"/>
                    <a:pt x="1710898" y="5282"/>
                    <a:pt x="1847010" y="520"/>
                  </a:cubicBezTo>
                  <a:cubicBezTo>
                    <a:pt x="2004554" y="-5005"/>
                    <a:pt x="2141143" y="31952"/>
                    <a:pt x="2215723" y="187495"/>
                  </a:cubicBezTo>
                  <a:cubicBezTo>
                    <a:pt x="2249537" y="257980"/>
                    <a:pt x="2258967" y="335419"/>
                    <a:pt x="2272016" y="412190"/>
                  </a:cubicBezTo>
                  <a:cubicBezTo>
                    <a:pt x="2327452" y="740422"/>
                    <a:pt x="2217819" y="1028839"/>
                    <a:pt x="2051036" y="1298777"/>
                  </a:cubicBezTo>
                  <a:cubicBezTo>
                    <a:pt x="1912066" y="1523567"/>
                    <a:pt x="1620506" y="1982672"/>
                    <a:pt x="1612696" y="1996102"/>
                  </a:cubicBezTo>
                  <a:cubicBezTo>
                    <a:pt x="1730615" y="1987530"/>
                    <a:pt x="2434798" y="2001341"/>
                    <a:pt x="2675305" y="2019343"/>
                  </a:cubicBezTo>
                  <a:cubicBezTo>
                    <a:pt x="2952863" y="2040108"/>
                    <a:pt x="3201752" y="2125166"/>
                    <a:pt x="3398443" y="2331478"/>
                  </a:cubicBezTo>
                  <a:cubicBezTo>
                    <a:pt x="3475881" y="2412726"/>
                    <a:pt x="3521029" y="2505404"/>
                    <a:pt x="3480263" y="2619799"/>
                  </a:cubicBezTo>
                  <a:cubicBezTo>
                    <a:pt x="3456831" y="2685522"/>
                    <a:pt x="3411873" y="2737052"/>
                    <a:pt x="3356818" y="2779057"/>
                  </a:cubicBezTo>
                  <a:cubicBezTo>
                    <a:pt x="3317766" y="2808776"/>
                    <a:pt x="3277666" y="2837541"/>
                    <a:pt x="3232422" y="2857448"/>
                  </a:cubicBezTo>
                  <a:cubicBezTo>
                    <a:pt x="3204514" y="2869735"/>
                    <a:pt x="3204418" y="2877641"/>
                    <a:pt x="3228898" y="2897358"/>
                  </a:cubicBezTo>
                  <a:cubicBezTo>
                    <a:pt x="3304812" y="2958604"/>
                    <a:pt x="3372059" y="3028422"/>
                    <a:pt x="3403586" y="3123577"/>
                  </a:cubicBezTo>
                  <a:cubicBezTo>
                    <a:pt x="3458069" y="3288169"/>
                    <a:pt x="3406539" y="3430853"/>
                    <a:pt x="3298430" y="3553916"/>
                  </a:cubicBezTo>
                  <a:cubicBezTo>
                    <a:pt x="3257949" y="3600017"/>
                    <a:pt x="3256806" y="3631640"/>
                    <a:pt x="3282333" y="3683552"/>
                  </a:cubicBezTo>
                  <a:cubicBezTo>
                    <a:pt x="3330720" y="3782230"/>
                    <a:pt x="3358914" y="3886815"/>
                    <a:pt x="3340340" y="3999877"/>
                  </a:cubicBezTo>
                  <a:cubicBezTo>
                    <a:pt x="3320147" y="4122940"/>
                    <a:pt x="3247186" y="4204188"/>
                    <a:pt x="3142792" y="4262862"/>
                  </a:cubicBezTo>
                  <a:cubicBezTo>
                    <a:pt x="3131743" y="4269053"/>
                    <a:pt x="3104406" y="4284484"/>
                    <a:pt x="3101548" y="4287056"/>
                  </a:cubicBezTo>
                  <a:cubicBezTo>
                    <a:pt x="3104406" y="4304105"/>
                    <a:pt x="3121932" y="4304391"/>
                    <a:pt x="3132219" y="4312392"/>
                  </a:cubicBezTo>
                  <a:cubicBezTo>
                    <a:pt x="3294430" y="4437455"/>
                    <a:pt x="3312051" y="4650530"/>
                    <a:pt x="3170033" y="4804454"/>
                  </a:cubicBezTo>
                  <a:cubicBezTo>
                    <a:pt x="3081546" y="4900275"/>
                    <a:pt x="2973152" y="4966474"/>
                    <a:pt x="2851708" y="5014194"/>
                  </a:cubicBezTo>
                  <a:cubicBezTo>
                    <a:pt x="2645301" y="5095252"/>
                    <a:pt x="2437847" y="5172309"/>
                    <a:pt x="2221248" y="5222601"/>
                  </a:cubicBezTo>
                  <a:cubicBezTo>
                    <a:pt x="2091136" y="5252795"/>
                    <a:pt x="1958834" y="5262130"/>
                    <a:pt x="1826532" y="5273369"/>
                  </a:cubicBezTo>
                  <a:cubicBezTo>
                    <a:pt x="1641271" y="5289085"/>
                    <a:pt x="1456295" y="5282418"/>
                    <a:pt x="1271891" y="5264130"/>
                  </a:cubicBezTo>
                  <a:cubicBezTo>
                    <a:pt x="1039767" y="5241080"/>
                    <a:pt x="812405" y="5194788"/>
                    <a:pt x="593806" y="5110397"/>
                  </a:cubicBezTo>
                  <a:cubicBezTo>
                    <a:pt x="531322" y="5086298"/>
                    <a:pt x="463695" y="5084679"/>
                    <a:pt x="398068" y="5075916"/>
                  </a:cubicBezTo>
                  <a:cubicBezTo>
                    <a:pt x="265003" y="5058199"/>
                    <a:pt x="132701" y="5058295"/>
                    <a:pt x="5352" y="5110397"/>
                  </a:cubicBezTo>
                  <a:cubicBezTo>
                    <a:pt x="18" y="4940185"/>
                    <a:pt x="-77" y="2884880"/>
                    <a:pt x="18" y="2711335"/>
                  </a:cubicBezTo>
                  <a:close/>
                </a:path>
              </a:pathLst>
            </a:custGeom>
            <a:solidFill>
              <a:srgbClr val="FAB9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5746191" y="3178206"/>
              <a:ext cx="723746" cy="2938462"/>
            </a:xfrm>
            <a:custGeom>
              <a:rect b="b" l="l" r="r" t="t"/>
              <a:pathLst>
                <a:path extrusionOk="0" h="2938462" w="723746">
                  <a:moveTo>
                    <a:pt x="714139" y="5334"/>
                  </a:moveTo>
                  <a:cubicBezTo>
                    <a:pt x="731665" y="812673"/>
                    <a:pt x="719473" y="2756726"/>
                    <a:pt x="721378" y="2887980"/>
                  </a:cubicBezTo>
                  <a:cubicBezTo>
                    <a:pt x="721949" y="2928937"/>
                    <a:pt x="708519" y="2937319"/>
                    <a:pt x="670324" y="2937129"/>
                  </a:cubicBezTo>
                  <a:cubicBezTo>
                    <a:pt x="448677" y="2936081"/>
                    <a:pt x="226935" y="2937701"/>
                    <a:pt x="5288" y="2938462"/>
                  </a:cubicBezTo>
                  <a:cubicBezTo>
                    <a:pt x="4050" y="2919698"/>
                    <a:pt x="1383" y="996696"/>
                    <a:pt x="1859" y="54007"/>
                  </a:cubicBezTo>
                  <a:cubicBezTo>
                    <a:pt x="1859" y="36004"/>
                    <a:pt x="-5856" y="15907"/>
                    <a:pt x="10146" y="0"/>
                  </a:cubicBezTo>
                  <a:cubicBezTo>
                    <a:pt x="128256" y="952"/>
                    <a:pt x="597553" y="4572"/>
                    <a:pt x="714139" y="5334"/>
                  </a:cubicBezTo>
                  <a:close/>
                </a:path>
              </a:pathLst>
            </a:custGeom>
            <a:solidFill>
              <a:srgbClr val="C2E7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4" name="Google Shape;334;p34"/>
          <p:cNvSpPr/>
          <p:nvPr/>
        </p:nvSpPr>
        <p:spPr>
          <a:xfrm flipH="1" rot="6316535">
            <a:off x="1485746" y="2629058"/>
            <a:ext cx="1662491" cy="2194607"/>
          </a:xfrm>
          <a:custGeom>
            <a:rect b="b" l="l" r="r" t="t"/>
            <a:pathLst>
              <a:path extrusionOk="0" h="1663458" w="1260127">
                <a:moveTo>
                  <a:pt x="640419" y="761890"/>
                </a:moveTo>
                <a:cubicBezTo>
                  <a:pt x="546029" y="754722"/>
                  <a:pt x="482704" y="822428"/>
                  <a:pt x="498236" y="914428"/>
                </a:cubicBezTo>
                <a:cubicBezTo>
                  <a:pt x="505405" y="957839"/>
                  <a:pt x="529700" y="991294"/>
                  <a:pt x="565544" y="1015987"/>
                </a:cubicBezTo>
                <a:cubicBezTo>
                  <a:pt x="612540" y="1048645"/>
                  <a:pt x="665908" y="1059797"/>
                  <a:pt x="712108" y="1060195"/>
                </a:cubicBezTo>
                <a:cubicBezTo>
                  <a:pt x="765476" y="1060195"/>
                  <a:pt x="807294" y="1052229"/>
                  <a:pt x="847918" y="1037095"/>
                </a:cubicBezTo>
                <a:cubicBezTo>
                  <a:pt x="859069" y="1033113"/>
                  <a:pt x="863052" y="1027537"/>
                  <a:pt x="861459" y="1015190"/>
                </a:cubicBezTo>
                <a:cubicBezTo>
                  <a:pt x="854290" y="954653"/>
                  <a:pt x="835173" y="898895"/>
                  <a:pt x="798134" y="850307"/>
                </a:cubicBezTo>
                <a:cubicBezTo>
                  <a:pt x="758307" y="798531"/>
                  <a:pt x="706930" y="766670"/>
                  <a:pt x="640419" y="761890"/>
                </a:cubicBezTo>
                <a:close/>
                <a:moveTo>
                  <a:pt x="917615" y="529998"/>
                </a:moveTo>
                <a:cubicBezTo>
                  <a:pt x="905169" y="533383"/>
                  <a:pt x="893918" y="540652"/>
                  <a:pt x="884558" y="553197"/>
                </a:cubicBezTo>
                <a:cubicBezTo>
                  <a:pt x="868628" y="574704"/>
                  <a:pt x="869026" y="605769"/>
                  <a:pt x="885355" y="631657"/>
                </a:cubicBezTo>
                <a:cubicBezTo>
                  <a:pt x="906065" y="664315"/>
                  <a:pt x="937927" y="673873"/>
                  <a:pt x="974169" y="675865"/>
                </a:cubicBezTo>
                <a:cubicBezTo>
                  <a:pt x="998065" y="674670"/>
                  <a:pt x="1021165" y="670289"/>
                  <a:pt x="1042672" y="657942"/>
                </a:cubicBezTo>
                <a:cubicBezTo>
                  <a:pt x="1048247" y="654756"/>
                  <a:pt x="1053425" y="651968"/>
                  <a:pt x="1053027" y="643206"/>
                </a:cubicBezTo>
                <a:cubicBezTo>
                  <a:pt x="1050239" y="600990"/>
                  <a:pt x="999658" y="538860"/>
                  <a:pt x="957840" y="530098"/>
                </a:cubicBezTo>
                <a:cubicBezTo>
                  <a:pt x="943702" y="527111"/>
                  <a:pt x="930061" y="526613"/>
                  <a:pt x="917615" y="529998"/>
                </a:cubicBezTo>
                <a:close/>
                <a:moveTo>
                  <a:pt x="1153391" y="0"/>
                </a:moveTo>
                <a:cubicBezTo>
                  <a:pt x="1189235" y="62130"/>
                  <a:pt x="1223486" y="121472"/>
                  <a:pt x="1260127" y="184399"/>
                </a:cubicBezTo>
                <a:cubicBezTo>
                  <a:pt x="1240214" y="184399"/>
                  <a:pt x="1223885" y="184399"/>
                  <a:pt x="1207555" y="184399"/>
                </a:cubicBezTo>
                <a:cubicBezTo>
                  <a:pt x="1162551" y="184399"/>
                  <a:pt x="1162551" y="184399"/>
                  <a:pt x="1162949" y="228209"/>
                </a:cubicBezTo>
                <a:cubicBezTo>
                  <a:pt x="1163347" y="304677"/>
                  <a:pt x="1164144" y="380746"/>
                  <a:pt x="1154984" y="456816"/>
                </a:cubicBezTo>
                <a:cubicBezTo>
                  <a:pt x="1149806" y="499033"/>
                  <a:pt x="1142239" y="540851"/>
                  <a:pt x="1127503" y="580678"/>
                </a:cubicBezTo>
                <a:cubicBezTo>
                  <a:pt x="1120732" y="598600"/>
                  <a:pt x="1114360" y="618115"/>
                  <a:pt x="1100819" y="631657"/>
                </a:cubicBezTo>
                <a:cubicBezTo>
                  <a:pt x="1079312" y="652765"/>
                  <a:pt x="1078118" y="676263"/>
                  <a:pt x="1077719" y="704540"/>
                </a:cubicBezTo>
                <a:cubicBezTo>
                  <a:pt x="1075728" y="848316"/>
                  <a:pt x="1021961" y="964610"/>
                  <a:pt x="893718" y="1039485"/>
                </a:cubicBezTo>
                <a:cubicBezTo>
                  <a:pt x="887346" y="1043070"/>
                  <a:pt x="883762" y="1046654"/>
                  <a:pt x="883762" y="1054620"/>
                </a:cubicBezTo>
                <a:cubicBezTo>
                  <a:pt x="878186" y="1281235"/>
                  <a:pt x="749943" y="1413063"/>
                  <a:pt x="548020" y="1486345"/>
                </a:cubicBezTo>
                <a:cubicBezTo>
                  <a:pt x="434513" y="1527366"/>
                  <a:pt x="315828" y="1540111"/>
                  <a:pt x="195949" y="1541704"/>
                </a:cubicBezTo>
                <a:cubicBezTo>
                  <a:pt x="178425" y="1542102"/>
                  <a:pt x="164486" y="1546483"/>
                  <a:pt x="150944" y="1558033"/>
                </a:cubicBezTo>
                <a:cubicBezTo>
                  <a:pt x="110321" y="1591488"/>
                  <a:pt x="68502" y="1622951"/>
                  <a:pt x="28277" y="1656406"/>
                </a:cubicBezTo>
                <a:cubicBezTo>
                  <a:pt x="16329" y="1666363"/>
                  <a:pt x="8364" y="1665964"/>
                  <a:pt x="0" y="1654016"/>
                </a:cubicBezTo>
                <a:cubicBezTo>
                  <a:pt x="0" y="1652822"/>
                  <a:pt x="0" y="1651228"/>
                  <a:pt x="0" y="1650034"/>
                </a:cubicBezTo>
                <a:cubicBezTo>
                  <a:pt x="13541" y="1621757"/>
                  <a:pt x="41022" y="1608215"/>
                  <a:pt x="63325" y="1589496"/>
                </a:cubicBezTo>
                <a:cubicBezTo>
                  <a:pt x="80451" y="1574760"/>
                  <a:pt x="99169" y="1562016"/>
                  <a:pt x="116295" y="1547280"/>
                </a:cubicBezTo>
                <a:cubicBezTo>
                  <a:pt x="129836" y="1535730"/>
                  <a:pt x="130234" y="1530553"/>
                  <a:pt x="116295" y="1519003"/>
                </a:cubicBezTo>
                <a:cubicBezTo>
                  <a:pt x="87221" y="1494708"/>
                  <a:pt x="57749" y="1471210"/>
                  <a:pt x="27481" y="1448111"/>
                </a:cubicBezTo>
                <a:cubicBezTo>
                  <a:pt x="16329" y="1436959"/>
                  <a:pt x="5974" y="1427002"/>
                  <a:pt x="398" y="1413063"/>
                </a:cubicBezTo>
                <a:cubicBezTo>
                  <a:pt x="398" y="1411868"/>
                  <a:pt x="398" y="1410275"/>
                  <a:pt x="398" y="1409080"/>
                </a:cubicBezTo>
                <a:cubicBezTo>
                  <a:pt x="9957" y="1395539"/>
                  <a:pt x="18320" y="1398725"/>
                  <a:pt x="30269" y="1408284"/>
                </a:cubicBezTo>
                <a:cubicBezTo>
                  <a:pt x="72883" y="1443331"/>
                  <a:pt x="116295" y="1477184"/>
                  <a:pt x="159308" y="1511436"/>
                </a:cubicBezTo>
                <a:cubicBezTo>
                  <a:pt x="165680" y="1516215"/>
                  <a:pt x="171256" y="1520994"/>
                  <a:pt x="180416" y="1520596"/>
                </a:cubicBezTo>
                <a:cubicBezTo>
                  <a:pt x="319811" y="1518206"/>
                  <a:pt x="457214" y="1502674"/>
                  <a:pt x="586652" y="1445323"/>
                </a:cubicBezTo>
                <a:cubicBezTo>
                  <a:pt x="699363" y="1395539"/>
                  <a:pt x="787779" y="1319868"/>
                  <a:pt x="835173" y="1203174"/>
                </a:cubicBezTo>
                <a:cubicBezTo>
                  <a:pt x="854290" y="1156179"/>
                  <a:pt x="863450" y="1106793"/>
                  <a:pt x="863848" y="1053823"/>
                </a:cubicBezTo>
                <a:cubicBezTo>
                  <a:pt x="822826" y="1068559"/>
                  <a:pt x="782601" y="1078914"/>
                  <a:pt x="740384" y="1080507"/>
                </a:cubicBezTo>
                <a:cubicBezTo>
                  <a:pt x="677458" y="1082897"/>
                  <a:pt x="617319" y="1072542"/>
                  <a:pt x="563154" y="1038689"/>
                </a:cubicBezTo>
                <a:cubicBezTo>
                  <a:pt x="518946" y="1011208"/>
                  <a:pt x="489076" y="972576"/>
                  <a:pt x="479119" y="920801"/>
                </a:cubicBezTo>
                <a:cubicBezTo>
                  <a:pt x="459206" y="815657"/>
                  <a:pt x="536868" y="732419"/>
                  <a:pt x="645596" y="741977"/>
                </a:cubicBezTo>
                <a:cubicBezTo>
                  <a:pt x="725648" y="748748"/>
                  <a:pt x="784194" y="790965"/>
                  <a:pt x="827606" y="856281"/>
                </a:cubicBezTo>
                <a:cubicBezTo>
                  <a:pt x="857476" y="901286"/>
                  <a:pt x="874601" y="951069"/>
                  <a:pt x="880974" y="1004836"/>
                </a:cubicBezTo>
                <a:cubicBezTo>
                  <a:pt x="882965" y="1020767"/>
                  <a:pt x="886948" y="1020368"/>
                  <a:pt x="898498" y="1013200"/>
                </a:cubicBezTo>
                <a:cubicBezTo>
                  <a:pt x="994879" y="951468"/>
                  <a:pt x="1042672" y="860662"/>
                  <a:pt x="1056213" y="749545"/>
                </a:cubicBezTo>
                <a:cubicBezTo>
                  <a:pt x="1058602" y="731224"/>
                  <a:pt x="1057806" y="712505"/>
                  <a:pt x="1058602" y="693787"/>
                </a:cubicBezTo>
                <a:cubicBezTo>
                  <a:pt x="1059001" y="680246"/>
                  <a:pt x="1056611" y="674670"/>
                  <a:pt x="1041078" y="682237"/>
                </a:cubicBezTo>
                <a:cubicBezTo>
                  <a:pt x="1004039" y="699362"/>
                  <a:pt x="965805" y="701752"/>
                  <a:pt x="926775" y="688609"/>
                </a:cubicBezTo>
                <a:cubicBezTo>
                  <a:pt x="900489" y="679847"/>
                  <a:pt x="880177" y="663916"/>
                  <a:pt x="866238" y="639622"/>
                </a:cubicBezTo>
                <a:cubicBezTo>
                  <a:pt x="847121" y="605769"/>
                  <a:pt x="848316" y="565544"/>
                  <a:pt x="871017" y="538860"/>
                </a:cubicBezTo>
                <a:cubicBezTo>
                  <a:pt x="896506" y="508591"/>
                  <a:pt x="929961" y="501422"/>
                  <a:pt x="966602" y="512175"/>
                </a:cubicBezTo>
                <a:cubicBezTo>
                  <a:pt x="1016386" y="526912"/>
                  <a:pt x="1044265" y="565146"/>
                  <a:pt x="1064178" y="610548"/>
                </a:cubicBezTo>
                <a:cubicBezTo>
                  <a:pt x="1066966" y="617319"/>
                  <a:pt x="1069356" y="624089"/>
                  <a:pt x="1072144" y="630860"/>
                </a:cubicBezTo>
                <a:cubicBezTo>
                  <a:pt x="1072542" y="631258"/>
                  <a:pt x="1072940" y="631657"/>
                  <a:pt x="1074135" y="633250"/>
                </a:cubicBezTo>
                <a:cubicBezTo>
                  <a:pt x="1093252" y="613734"/>
                  <a:pt x="1103607" y="589838"/>
                  <a:pt x="1111971" y="564747"/>
                </a:cubicBezTo>
                <a:cubicBezTo>
                  <a:pt x="1135070" y="495846"/>
                  <a:pt x="1139451" y="424556"/>
                  <a:pt x="1142239" y="352867"/>
                </a:cubicBezTo>
                <a:cubicBezTo>
                  <a:pt x="1144230" y="302685"/>
                  <a:pt x="1142239" y="252105"/>
                  <a:pt x="1143036" y="201525"/>
                </a:cubicBezTo>
                <a:cubicBezTo>
                  <a:pt x="1143434" y="187187"/>
                  <a:pt x="1138256" y="183603"/>
                  <a:pt x="1124715" y="184001"/>
                </a:cubicBezTo>
                <a:cubicBezTo>
                  <a:pt x="1100421" y="184797"/>
                  <a:pt x="1075728" y="184399"/>
                  <a:pt x="1047052" y="184399"/>
                </a:cubicBezTo>
                <a:cubicBezTo>
                  <a:pt x="1082897" y="122269"/>
                  <a:pt x="1117148" y="62927"/>
                  <a:pt x="11533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5" name="Google Shape;335;p34"/>
          <p:cNvGrpSpPr/>
          <p:nvPr/>
        </p:nvGrpSpPr>
        <p:grpSpPr>
          <a:xfrm>
            <a:off x="3344903" y="3501873"/>
            <a:ext cx="879217" cy="886735"/>
            <a:chOff x="3949971" y="3289143"/>
            <a:chExt cx="879217" cy="886735"/>
          </a:xfrm>
        </p:grpSpPr>
        <p:sp>
          <p:nvSpPr>
            <p:cNvPr id="336" name="Google Shape;336;p34"/>
            <p:cNvSpPr/>
            <p:nvPr/>
          </p:nvSpPr>
          <p:spPr>
            <a:xfrm>
              <a:off x="3949971" y="3289143"/>
              <a:ext cx="879217" cy="886734"/>
            </a:xfrm>
            <a:custGeom>
              <a:rect b="b" l="l" r="r" t="t"/>
              <a:pathLst>
                <a:path extrusionOk="0" h="6855646" w="6797527">
                  <a:moveTo>
                    <a:pt x="2093370" y="5591383"/>
                  </a:moveTo>
                  <a:cubicBezTo>
                    <a:pt x="2161181" y="5593230"/>
                    <a:pt x="2217445" y="5623249"/>
                    <a:pt x="2253467" y="5685286"/>
                  </a:cubicBezTo>
                  <a:cubicBezTo>
                    <a:pt x="2289951" y="5748170"/>
                    <a:pt x="2291798" y="5814980"/>
                    <a:pt x="2252544" y="5875940"/>
                  </a:cubicBezTo>
                  <a:cubicBezTo>
                    <a:pt x="2146710" y="6040347"/>
                    <a:pt x="2029178" y="6196519"/>
                    <a:pt x="1899176" y="6342608"/>
                  </a:cubicBezTo>
                  <a:cubicBezTo>
                    <a:pt x="1830904" y="6419269"/>
                    <a:pt x="1714910" y="6422194"/>
                    <a:pt x="1638633" y="6355384"/>
                  </a:cubicBezTo>
                  <a:cubicBezTo>
                    <a:pt x="1562048" y="6288266"/>
                    <a:pt x="1549964" y="6174274"/>
                    <a:pt x="1615696" y="6095380"/>
                  </a:cubicBezTo>
                  <a:cubicBezTo>
                    <a:pt x="1730073" y="5958297"/>
                    <a:pt x="1838062" y="5816596"/>
                    <a:pt x="1938430" y="5668892"/>
                  </a:cubicBezTo>
                  <a:cubicBezTo>
                    <a:pt x="1973836" y="5617014"/>
                    <a:pt x="2026714" y="5592845"/>
                    <a:pt x="2093370" y="5591383"/>
                  </a:cubicBezTo>
                  <a:close/>
                  <a:moveTo>
                    <a:pt x="3586502" y="5588368"/>
                  </a:moveTo>
                  <a:cubicBezTo>
                    <a:pt x="3610910" y="5590845"/>
                    <a:pt x="3635420" y="5598291"/>
                    <a:pt x="3658934" y="5611087"/>
                  </a:cubicBezTo>
                  <a:cubicBezTo>
                    <a:pt x="3751759" y="5661656"/>
                    <a:pt x="3784009" y="5776033"/>
                    <a:pt x="3730131" y="5872707"/>
                  </a:cubicBezTo>
                  <a:cubicBezTo>
                    <a:pt x="3561567" y="6175352"/>
                    <a:pt x="3377224" y="6468222"/>
                    <a:pt x="3179797" y="6752856"/>
                  </a:cubicBezTo>
                  <a:cubicBezTo>
                    <a:pt x="3141543" y="6808043"/>
                    <a:pt x="3088665" y="6836676"/>
                    <a:pt x="3018007" y="6838215"/>
                  </a:cubicBezTo>
                  <a:cubicBezTo>
                    <a:pt x="2947580" y="6835367"/>
                    <a:pt x="2890314" y="6803656"/>
                    <a:pt x="2855524" y="6738232"/>
                  </a:cubicBezTo>
                  <a:cubicBezTo>
                    <a:pt x="2819194" y="6669960"/>
                    <a:pt x="2825890" y="6602842"/>
                    <a:pt x="2868455" y="6538264"/>
                  </a:cubicBezTo>
                  <a:cubicBezTo>
                    <a:pt x="2969978" y="6384017"/>
                    <a:pt x="3073040" y="6230693"/>
                    <a:pt x="3171331" y="6074445"/>
                  </a:cubicBezTo>
                  <a:cubicBezTo>
                    <a:pt x="3250532" y="5948369"/>
                    <a:pt x="3324423" y="5818906"/>
                    <a:pt x="3399238" y="5690058"/>
                  </a:cubicBezTo>
                  <a:cubicBezTo>
                    <a:pt x="3440975" y="5618246"/>
                    <a:pt x="3513279" y="5580940"/>
                    <a:pt x="3586502" y="5588368"/>
                  </a:cubicBezTo>
                  <a:close/>
                  <a:moveTo>
                    <a:pt x="1146313" y="4775343"/>
                  </a:moveTo>
                  <a:cubicBezTo>
                    <a:pt x="1170239" y="4779223"/>
                    <a:pt x="1193864" y="4787723"/>
                    <a:pt x="1215839" y="4801058"/>
                  </a:cubicBezTo>
                  <a:cubicBezTo>
                    <a:pt x="1301891" y="4853321"/>
                    <a:pt x="1333218" y="4965927"/>
                    <a:pt x="1281725" y="5053827"/>
                  </a:cubicBezTo>
                  <a:cubicBezTo>
                    <a:pt x="1187283" y="5215002"/>
                    <a:pt x="1078140" y="5366093"/>
                    <a:pt x="955912" y="5507410"/>
                  </a:cubicBezTo>
                  <a:cubicBezTo>
                    <a:pt x="918890" y="5550205"/>
                    <a:pt x="869860" y="5569678"/>
                    <a:pt x="803589" y="5568985"/>
                  </a:cubicBezTo>
                  <a:cubicBezTo>
                    <a:pt x="737242" y="5565060"/>
                    <a:pt x="679745" y="5530654"/>
                    <a:pt x="646802" y="5461843"/>
                  </a:cubicBezTo>
                  <a:cubicBezTo>
                    <a:pt x="613397" y="5392032"/>
                    <a:pt x="620094" y="5322913"/>
                    <a:pt x="669200" y="5263338"/>
                  </a:cubicBezTo>
                  <a:cubicBezTo>
                    <a:pt x="774880" y="5135030"/>
                    <a:pt x="871477" y="5000641"/>
                    <a:pt x="959222" y="4859402"/>
                  </a:cubicBezTo>
                  <a:cubicBezTo>
                    <a:pt x="1000035" y="4793650"/>
                    <a:pt x="1074533" y="4763704"/>
                    <a:pt x="1146313" y="4775343"/>
                  </a:cubicBezTo>
                  <a:close/>
                  <a:moveTo>
                    <a:pt x="5271911" y="4285054"/>
                  </a:moveTo>
                  <a:cubicBezTo>
                    <a:pt x="5369431" y="4292982"/>
                    <a:pt x="5443784" y="4375108"/>
                    <a:pt x="5443091" y="4494181"/>
                  </a:cubicBezTo>
                  <a:cubicBezTo>
                    <a:pt x="5432624" y="4552139"/>
                    <a:pt x="5419539" y="4629493"/>
                    <a:pt x="5404452" y="4706463"/>
                  </a:cubicBezTo>
                  <a:cubicBezTo>
                    <a:pt x="5277607" y="5353855"/>
                    <a:pt x="5065016" y="5971768"/>
                    <a:pt x="4766836" y="6560201"/>
                  </a:cubicBezTo>
                  <a:cubicBezTo>
                    <a:pt x="4717036" y="6658569"/>
                    <a:pt x="4608817" y="6697592"/>
                    <a:pt x="4513682" y="6652180"/>
                  </a:cubicBezTo>
                  <a:cubicBezTo>
                    <a:pt x="4417470" y="6606229"/>
                    <a:pt x="4380063" y="6494007"/>
                    <a:pt x="4426707" y="6395101"/>
                  </a:cubicBezTo>
                  <a:cubicBezTo>
                    <a:pt x="4491361" y="6258018"/>
                    <a:pt x="4558402" y="6121859"/>
                    <a:pt x="4618284" y="5982698"/>
                  </a:cubicBezTo>
                  <a:cubicBezTo>
                    <a:pt x="4830490" y="5489630"/>
                    <a:pt x="4978657" y="4977550"/>
                    <a:pt x="5067172" y="4448153"/>
                  </a:cubicBezTo>
                  <a:cubicBezTo>
                    <a:pt x="5084490" y="4344551"/>
                    <a:pt x="5169387" y="4276664"/>
                    <a:pt x="5271911" y="4285054"/>
                  </a:cubicBezTo>
                  <a:close/>
                  <a:moveTo>
                    <a:pt x="2779786" y="3896434"/>
                  </a:moveTo>
                  <a:cubicBezTo>
                    <a:pt x="2878462" y="3905670"/>
                    <a:pt x="2952660" y="3986642"/>
                    <a:pt x="2952660" y="4104945"/>
                  </a:cubicBezTo>
                  <a:cubicBezTo>
                    <a:pt x="2941577" y="4161979"/>
                    <a:pt x="2928261" y="4238333"/>
                    <a:pt x="2911866" y="4314148"/>
                  </a:cubicBezTo>
                  <a:cubicBezTo>
                    <a:pt x="2826276" y="4708541"/>
                    <a:pt x="2690963" y="5085231"/>
                    <a:pt x="2506621" y="5444295"/>
                  </a:cubicBezTo>
                  <a:cubicBezTo>
                    <a:pt x="2451126" y="5552360"/>
                    <a:pt x="2327820" y="5588536"/>
                    <a:pt x="2230685" y="5524882"/>
                  </a:cubicBezTo>
                  <a:cubicBezTo>
                    <a:pt x="2149174" y="5471542"/>
                    <a:pt x="2124466" y="5370558"/>
                    <a:pt x="2166184" y="5279040"/>
                  </a:cubicBezTo>
                  <a:cubicBezTo>
                    <a:pt x="2234610" y="5129027"/>
                    <a:pt x="2305499" y="4979782"/>
                    <a:pt x="2366228" y="4826613"/>
                  </a:cubicBezTo>
                  <a:cubicBezTo>
                    <a:pt x="2464595" y="4578847"/>
                    <a:pt x="2530866" y="4321538"/>
                    <a:pt x="2576586" y="4058917"/>
                  </a:cubicBezTo>
                  <a:cubicBezTo>
                    <a:pt x="2594443" y="3956393"/>
                    <a:pt x="2681419" y="3887352"/>
                    <a:pt x="2779786" y="3896434"/>
                  </a:cubicBezTo>
                  <a:close/>
                  <a:moveTo>
                    <a:pt x="4704259" y="3551763"/>
                  </a:moveTo>
                  <a:cubicBezTo>
                    <a:pt x="4815249" y="3551301"/>
                    <a:pt x="4903764" y="3643895"/>
                    <a:pt x="4893297" y="3755886"/>
                  </a:cubicBezTo>
                  <a:cubicBezTo>
                    <a:pt x="4876286" y="3937073"/>
                    <a:pt x="4860430" y="4118645"/>
                    <a:pt x="4834723" y="4298677"/>
                  </a:cubicBezTo>
                  <a:cubicBezTo>
                    <a:pt x="4775379" y="4714082"/>
                    <a:pt x="4672240" y="5119020"/>
                    <a:pt x="4531539" y="5514413"/>
                  </a:cubicBezTo>
                  <a:cubicBezTo>
                    <a:pt x="4376060" y="5951370"/>
                    <a:pt x="4175862" y="6366852"/>
                    <a:pt x="3931483" y="6761014"/>
                  </a:cubicBezTo>
                  <a:cubicBezTo>
                    <a:pt x="3886225" y="6834059"/>
                    <a:pt x="3808255" y="6868464"/>
                    <a:pt x="3727591" y="6851300"/>
                  </a:cubicBezTo>
                  <a:cubicBezTo>
                    <a:pt x="3649543" y="6834751"/>
                    <a:pt x="3591354" y="6770559"/>
                    <a:pt x="3580117" y="6687047"/>
                  </a:cubicBezTo>
                  <a:cubicBezTo>
                    <a:pt x="3573882" y="6640865"/>
                    <a:pt x="3587121" y="6598916"/>
                    <a:pt x="3611366" y="6559739"/>
                  </a:cubicBezTo>
                  <a:cubicBezTo>
                    <a:pt x="3740214" y="6351690"/>
                    <a:pt x="3856438" y="6136867"/>
                    <a:pt x="3959500" y="5914887"/>
                  </a:cubicBezTo>
                  <a:cubicBezTo>
                    <a:pt x="4183790" y="5431671"/>
                    <a:pt x="4342502" y="4927750"/>
                    <a:pt x="4435327" y="4403124"/>
                  </a:cubicBezTo>
                  <a:cubicBezTo>
                    <a:pt x="4474428" y="4182298"/>
                    <a:pt x="4501059" y="3960087"/>
                    <a:pt x="4515837" y="3736336"/>
                  </a:cubicBezTo>
                  <a:cubicBezTo>
                    <a:pt x="4522919" y="3629194"/>
                    <a:pt x="4601890" y="3552225"/>
                    <a:pt x="4704259" y="3551763"/>
                  </a:cubicBezTo>
                  <a:close/>
                  <a:moveTo>
                    <a:pt x="913194" y="3542296"/>
                  </a:moveTo>
                  <a:cubicBezTo>
                    <a:pt x="1022876" y="3545528"/>
                    <a:pt x="1110313" y="3646974"/>
                    <a:pt x="1093611" y="3754193"/>
                  </a:cubicBezTo>
                  <a:cubicBezTo>
                    <a:pt x="1027186" y="4180374"/>
                    <a:pt x="867936" y="4568841"/>
                    <a:pt x="617168" y="4919745"/>
                  </a:cubicBezTo>
                  <a:cubicBezTo>
                    <a:pt x="579992" y="4971700"/>
                    <a:pt x="528345" y="4998024"/>
                    <a:pt x="460843" y="5000025"/>
                  </a:cubicBezTo>
                  <a:cubicBezTo>
                    <a:pt x="389338" y="4997716"/>
                    <a:pt x="331457" y="4965312"/>
                    <a:pt x="296359" y="4898963"/>
                  </a:cubicBezTo>
                  <a:cubicBezTo>
                    <a:pt x="260722" y="4831615"/>
                    <a:pt x="265340" y="4763882"/>
                    <a:pt x="309136" y="4701613"/>
                  </a:cubicBezTo>
                  <a:cubicBezTo>
                    <a:pt x="396573" y="4577230"/>
                    <a:pt x="473774" y="4446998"/>
                    <a:pt x="536812" y="4308529"/>
                  </a:cubicBezTo>
                  <a:cubicBezTo>
                    <a:pt x="623018" y="4119183"/>
                    <a:pt x="683439" y="3921910"/>
                    <a:pt x="717075" y="3716555"/>
                  </a:cubicBezTo>
                  <a:cubicBezTo>
                    <a:pt x="735009" y="3607181"/>
                    <a:pt x="811825" y="3539294"/>
                    <a:pt x="913194" y="3542296"/>
                  </a:cubicBezTo>
                  <a:close/>
                  <a:moveTo>
                    <a:pt x="6585301" y="3151303"/>
                  </a:moveTo>
                  <a:cubicBezTo>
                    <a:pt x="6615893" y="3147831"/>
                    <a:pt x="6648437" y="3152041"/>
                    <a:pt x="6680841" y="3165376"/>
                  </a:cubicBezTo>
                  <a:cubicBezTo>
                    <a:pt x="6733180" y="3186928"/>
                    <a:pt x="6768432" y="3225490"/>
                    <a:pt x="6787290" y="3278905"/>
                  </a:cubicBezTo>
                  <a:cubicBezTo>
                    <a:pt x="6790523" y="3287913"/>
                    <a:pt x="6794063" y="3296840"/>
                    <a:pt x="6797450" y="3305847"/>
                  </a:cubicBezTo>
                  <a:cubicBezTo>
                    <a:pt x="6797527" y="3387896"/>
                    <a:pt x="6797527" y="3470021"/>
                    <a:pt x="6797527" y="3552225"/>
                  </a:cubicBezTo>
                  <a:cubicBezTo>
                    <a:pt x="6794448" y="3609875"/>
                    <a:pt x="6790831" y="3667526"/>
                    <a:pt x="6788291" y="3725253"/>
                  </a:cubicBezTo>
                  <a:cubicBezTo>
                    <a:pt x="6772666" y="4079544"/>
                    <a:pt x="6732795" y="4431219"/>
                    <a:pt x="6672836" y="4780661"/>
                  </a:cubicBezTo>
                  <a:cubicBezTo>
                    <a:pt x="6655903" y="4879490"/>
                    <a:pt x="6584937" y="4944453"/>
                    <a:pt x="6489956" y="4948686"/>
                  </a:cubicBezTo>
                  <a:cubicBezTo>
                    <a:pt x="6404982" y="4952458"/>
                    <a:pt x="6323932" y="4894500"/>
                    <a:pt x="6303382" y="4809525"/>
                  </a:cubicBezTo>
                  <a:cubicBezTo>
                    <a:pt x="6295915" y="4778506"/>
                    <a:pt x="6295762" y="4743485"/>
                    <a:pt x="6301226" y="4711850"/>
                  </a:cubicBezTo>
                  <a:cubicBezTo>
                    <a:pt x="6378658" y="4261424"/>
                    <a:pt x="6418374" y="3807995"/>
                    <a:pt x="6419144" y="3350949"/>
                  </a:cubicBezTo>
                  <a:cubicBezTo>
                    <a:pt x="6419317" y="3241269"/>
                    <a:pt x="6493526" y="3161720"/>
                    <a:pt x="6585301" y="3151303"/>
                  </a:cubicBezTo>
                  <a:close/>
                  <a:moveTo>
                    <a:pt x="3454503" y="3150597"/>
                  </a:moveTo>
                  <a:cubicBezTo>
                    <a:pt x="3558951" y="3149059"/>
                    <a:pt x="3645233" y="3232186"/>
                    <a:pt x="3646696" y="3336633"/>
                  </a:cubicBezTo>
                  <a:cubicBezTo>
                    <a:pt x="3647466" y="3394668"/>
                    <a:pt x="3646773" y="3452703"/>
                    <a:pt x="3646773" y="3510661"/>
                  </a:cubicBezTo>
                  <a:cubicBezTo>
                    <a:pt x="3615138" y="4308144"/>
                    <a:pt x="3417634" y="5061062"/>
                    <a:pt x="3048026" y="5768490"/>
                  </a:cubicBezTo>
                  <a:cubicBezTo>
                    <a:pt x="2893855" y="6063592"/>
                    <a:pt x="2712284" y="6340914"/>
                    <a:pt x="2504620" y="6601149"/>
                  </a:cubicBezTo>
                  <a:cubicBezTo>
                    <a:pt x="2452126" y="6666881"/>
                    <a:pt x="2383238" y="6692204"/>
                    <a:pt x="2302112" y="6669575"/>
                  </a:cubicBezTo>
                  <a:cubicBezTo>
                    <a:pt x="2223295" y="6647638"/>
                    <a:pt x="2177421" y="6592220"/>
                    <a:pt x="2165568" y="6511171"/>
                  </a:cubicBezTo>
                  <a:cubicBezTo>
                    <a:pt x="2157178" y="6453906"/>
                    <a:pt x="2177421" y="6404645"/>
                    <a:pt x="2212981" y="6360002"/>
                  </a:cubicBezTo>
                  <a:cubicBezTo>
                    <a:pt x="2346293" y="6193132"/>
                    <a:pt x="2467751" y="6017949"/>
                    <a:pt x="2577433" y="5834684"/>
                  </a:cubicBezTo>
                  <a:cubicBezTo>
                    <a:pt x="2882387" y="5324760"/>
                    <a:pt x="3087819" y="4777506"/>
                    <a:pt x="3192652" y="4192613"/>
                  </a:cubicBezTo>
                  <a:cubicBezTo>
                    <a:pt x="3242682" y="3913367"/>
                    <a:pt x="3267851" y="3632042"/>
                    <a:pt x="3268313" y="3348409"/>
                  </a:cubicBezTo>
                  <a:cubicBezTo>
                    <a:pt x="3268467" y="3236188"/>
                    <a:pt x="3348669" y="3152214"/>
                    <a:pt x="3454503" y="3150597"/>
                  </a:cubicBezTo>
                  <a:close/>
                  <a:moveTo>
                    <a:pt x="3479193" y="2521216"/>
                  </a:moveTo>
                  <a:cubicBezTo>
                    <a:pt x="3854228" y="2530802"/>
                    <a:pt x="4180211" y="2793478"/>
                    <a:pt x="4260222" y="3175074"/>
                  </a:cubicBezTo>
                  <a:cubicBezTo>
                    <a:pt x="4280849" y="3273134"/>
                    <a:pt x="4277309" y="3372040"/>
                    <a:pt x="4274846" y="3471099"/>
                  </a:cubicBezTo>
                  <a:cubicBezTo>
                    <a:pt x="4262300" y="4025974"/>
                    <a:pt x="4172938" y="4568302"/>
                    <a:pt x="4006376" y="5097777"/>
                  </a:cubicBezTo>
                  <a:cubicBezTo>
                    <a:pt x="3976742" y="5191988"/>
                    <a:pt x="3887611" y="5245405"/>
                    <a:pt x="3791245" y="5228856"/>
                  </a:cubicBezTo>
                  <a:cubicBezTo>
                    <a:pt x="3700421" y="5213231"/>
                    <a:pt x="3632226" y="5128257"/>
                    <a:pt x="3637383" y="5034661"/>
                  </a:cubicBezTo>
                  <a:cubicBezTo>
                    <a:pt x="3638614" y="5012725"/>
                    <a:pt x="3644387" y="4990635"/>
                    <a:pt x="3650929" y="4969468"/>
                  </a:cubicBezTo>
                  <a:cubicBezTo>
                    <a:pt x="3757379" y="4623951"/>
                    <a:pt x="3830962" y="4271815"/>
                    <a:pt x="3868215" y="3912059"/>
                  </a:cubicBezTo>
                  <a:cubicBezTo>
                    <a:pt x="3887996" y="3720943"/>
                    <a:pt x="3898926" y="3529442"/>
                    <a:pt x="3898156" y="3337327"/>
                  </a:cubicBezTo>
                  <a:cubicBezTo>
                    <a:pt x="3897309" y="3135049"/>
                    <a:pt x="3761227" y="2961484"/>
                    <a:pt x="3563646" y="2911145"/>
                  </a:cubicBezTo>
                  <a:cubicBezTo>
                    <a:pt x="3370991" y="2862116"/>
                    <a:pt x="3165251" y="2952940"/>
                    <a:pt x="3069654" y="3129354"/>
                  </a:cubicBezTo>
                  <a:cubicBezTo>
                    <a:pt x="3033094" y="3196703"/>
                    <a:pt x="3017623" y="3269055"/>
                    <a:pt x="3015776" y="3345332"/>
                  </a:cubicBezTo>
                  <a:cubicBezTo>
                    <a:pt x="3013851" y="3426688"/>
                    <a:pt x="2960665" y="3495729"/>
                    <a:pt x="2884619" y="3519744"/>
                  </a:cubicBezTo>
                  <a:cubicBezTo>
                    <a:pt x="2807957" y="3543989"/>
                    <a:pt x="2725446" y="3517666"/>
                    <a:pt x="2676647" y="3453011"/>
                  </a:cubicBezTo>
                  <a:cubicBezTo>
                    <a:pt x="2651632" y="3419915"/>
                    <a:pt x="2639317" y="3382585"/>
                    <a:pt x="2638932" y="3340867"/>
                  </a:cubicBezTo>
                  <a:cubicBezTo>
                    <a:pt x="2635468" y="2945552"/>
                    <a:pt x="2925490" y="2599418"/>
                    <a:pt x="3316034" y="2532993"/>
                  </a:cubicBezTo>
                  <a:cubicBezTo>
                    <a:pt x="3371039" y="2523641"/>
                    <a:pt x="3425616" y="2519846"/>
                    <a:pt x="3479193" y="2521216"/>
                  </a:cubicBezTo>
                  <a:close/>
                  <a:moveTo>
                    <a:pt x="3505307" y="1890232"/>
                  </a:moveTo>
                  <a:cubicBezTo>
                    <a:pt x="4060443" y="1909076"/>
                    <a:pt x="4574895" y="2249743"/>
                    <a:pt x="4795315" y="2781375"/>
                  </a:cubicBezTo>
                  <a:cubicBezTo>
                    <a:pt x="4836878" y="2881589"/>
                    <a:pt x="4794006" y="2990888"/>
                    <a:pt x="4697024" y="3032219"/>
                  </a:cubicBezTo>
                  <a:cubicBezTo>
                    <a:pt x="4599042" y="3074014"/>
                    <a:pt x="4490976" y="3029448"/>
                    <a:pt x="4446796" y="2927387"/>
                  </a:cubicBezTo>
                  <a:cubicBezTo>
                    <a:pt x="4334497" y="2667768"/>
                    <a:pt x="4150539" y="2478269"/>
                    <a:pt x="3893230" y="2360812"/>
                  </a:cubicBezTo>
                  <a:cubicBezTo>
                    <a:pt x="3268313" y="2075487"/>
                    <a:pt x="2519166" y="2470572"/>
                    <a:pt x="2404636" y="3147135"/>
                  </a:cubicBezTo>
                  <a:cubicBezTo>
                    <a:pt x="2390242" y="3232110"/>
                    <a:pt x="2388010" y="3319084"/>
                    <a:pt x="2380159" y="3405137"/>
                  </a:cubicBezTo>
                  <a:cubicBezTo>
                    <a:pt x="2382699" y="3405675"/>
                    <a:pt x="2385162" y="3406137"/>
                    <a:pt x="2387625" y="3406522"/>
                  </a:cubicBezTo>
                  <a:cubicBezTo>
                    <a:pt x="2358223" y="4373338"/>
                    <a:pt x="2033180" y="5225855"/>
                    <a:pt x="1399027" y="5958991"/>
                  </a:cubicBezTo>
                  <a:cubicBezTo>
                    <a:pt x="1343993" y="6022568"/>
                    <a:pt x="1275567" y="6045659"/>
                    <a:pt x="1194518" y="6021875"/>
                  </a:cubicBezTo>
                  <a:cubicBezTo>
                    <a:pt x="1118626" y="5999631"/>
                    <a:pt x="1068519" y="5935054"/>
                    <a:pt x="1062284" y="5854004"/>
                  </a:cubicBezTo>
                  <a:cubicBezTo>
                    <a:pt x="1058051" y="5799587"/>
                    <a:pt x="1077062" y="5752712"/>
                    <a:pt x="1112930" y="5711841"/>
                  </a:cubicBezTo>
                  <a:cubicBezTo>
                    <a:pt x="1249936" y="5555901"/>
                    <a:pt x="1372857" y="5389569"/>
                    <a:pt x="1480999" y="5212308"/>
                  </a:cubicBezTo>
                  <a:cubicBezTo>
                    <a:pt x="1723069" y="4815298"/>
                    <a:pt x="1882396" y="4387347"/>
                    <a:pt x="1959443" y="3928838"/>
                  </a:cubicBezTo>
                  <a:cubicBezTo>
                    <a:pt x="1994156" y="3722329"/>
                    <a:pt x="2004547" y="3514125"/>
                    <a:pt x="2009396" y="3304922"/>
                  </a:cubicBezTo>
                  <a:cubicBezTo>
                    <a:pt x="2024944" y="2638519"/>
                    <a:pt x="2488302" y="2074178"/>
                    <a:pt x="3137310" y="1925550"/>
                  </a:cubicBezTo>
                  <a:cubicBezTo>
                    <a:pt x="3222766" y="1905980"/>
                    <a:pt x="3308566" y="1894549"/>
                    <a:pt x="3393813" y="1890793"/>
                  </a:cubicBezTo>
                  <a:cubicBezTo>
                    <a:pt x="3431108" y="1889150"/>
                    <a:pt x="3468298" y="1888976"/>
                    <a:pt x="3505307" y="1890232"/>
                  </a:cubicBezTo>
                  <a:close/>
                  <a:moveTo>
                    <a:pt x="2778686" y="1380518"/>
                  </a:moveTo>
                  <a:cubicBezTo>
                    <a:pt x="2885730" y="1369128"/>
                    <a:pt x="2983890" y="1454678"/>
                    <a:pt x="2983756" y="1569102"/>
                  </a:cubicBezTo>
                  <a:cubicBezTo>
                    <a:pt x="2983602" y="1649536"/>
                    <a:pt x="2935803" y="1717115"/>
                    <a:pt x="2857217" y="1746979"/>
                  </a:cubicBezTo>
                  <a:cubicBezTo>
                    <a:pt x="2683958" y="1812942"/>
                    <a:pt x="2524323" y="1902997"/>
                    <a:pt x="2381929" y="2021684"/>
                  </a:cubicBezTo>
                  <a:cubicBezTo>
                    <a:pt x="2038029" y="2308319"/>
                    <a:pt x="1831519" y="2672694"/>
                    <a:pt x="1772099" y="3117347"/>
                  </a:cubicBezTo>
                  <a:cubicBezTo>
                    <a:pt x="1759860" y="3209018"/>
                    <a:pt x="1758244" y="3302383"/>
                    <a:pt x="1756320" y="3395054"/>
                  </a:cubicBezTo>
                  <a:cubicBezTo>
                    <a:pt x="1748777" y="3746651"/>
                    <a:pt x="1689895" y="4089012"/>
                    <a:pt x="1575826" y="4421675"/>
                  </a:cubicBezTo>
                  <a:cubicBezTo>
                    <a:pt x="1540343" y="4525046"/>
                    <a:pt x="1435972" y="4578001"/>
                    <a:pt x="1336296" y="4544519"/>
                  </a:cubicBezTo>
                  <a:cubicBezTo>
                    <a:pt x="1234696" y="4510421"/>
                    <a:pt x="1182742" y="4405511"/>
                    <a:pt x="1218148" y="4300602"/>
                  </a:cubicBezTo>
                  <a:cubicBezTo>
                    <a:pt x="1324135" y="3986720"/>
                    <a:pt x="1375782" y="3664601"/>
                    <a:pt x="1378245" y="3333093"/>
                  </a:cubicBezTo>
                  <a:cubicBezTo>
                    <a:pt x="1384017" y="2557316"/>
                    <a:pt x="1803810" y="1863511"/>
                    <a:pt x="2483606" y="1502831"/>
                  </a:cubicBezTo>
                  <a:cubicBezTo>
                    <a:pt x="2563732" y="1460344"/>
                    <a:pt x="2647552" y="1423475"/>
                    <a:pt x="2732526" y="1391533"/>
                  </a:cubicBezTo>
                  <a:cubicBezTo>
                    <a:pt x="2747920" y="1385751"/>
                    <a:pt x="2763394" y="1382145"/>
                    <a:pt x="2778686" y="1380518"/>
                  </a:cubicBezTo>
                  <a:close/>
                  <a:moveTo>
                    <a:pt x="5263954" y="1369442"/>
                  </a:moveTo>
                  <a:cubicBezTo>
                    <a:pt x="5303411" y="1374349"/>
                    <a:pt x="5341184" y="1392033"/>
                    <a:pt x="5371356" y="1422321"/>
                  </a:cubicBezTo>
                  <a:cubicBezTo>
                    <a:pt x="5422309" y="1473506"/>
                    <a:pt x="5471878" y="1526384"/>
                    <a:pt x="5518676" y="1581418"/>
                  </a:cubicBezTo>
                  <a:cubicBezTo>
                    <a:pt x="5836792" y="1955567"/>
                    <a:pt x="6038529" y="2385134"/>
                    <a:pt x="6125890" y="2868197"/>
                  </a:cubicBezTo>
                  <a:cubicBezTo>
                    <a:pt x="6161834" y="3066547"/>
                    <a:pt x="6172918" y="3266745"/>
                    <a:pt x="6167377" y="3412449"/>
                  </a:cubicBezTo>
                  <a:cubicBezTo>
                    <a:pt x="6150058" y="4356019"/>
                    <a:pt x="5987960" y="5216310"/>
                    <a:pt x="5678080" y="6048583"/>
                  </a:cubicBezTo>
                  <a:cubicBezTo>
                    <a:pt x="5639287" y="6152800"/>
                    <a:pt x="5534531" y="6203831"/>
                    <a:pt x="5434394" y="6167655"/>
                  </a:cubicBezTo>
                  <a:cubicBezTo>
                    <a:pt x="5333102" y="6131095"/>
                    <a:pt x="5284611" y="6023953"/>
                    <a:pt x="5323711" y="5918120"/>
                  </a:cubicBezTo>
                  <a:cubicBezTo>
                    <a:pt x="5439782" y="5603929"/>
                    <a:pt x="5535917" y="5283889"/>
                    <a:pt x="5609269" y="4957076"/>
                  </a:cubicBezTo>
                  <a:cubicBezTo>
                    <a:pt x="5685007" y="4619641"/>
                    <a:pt x="5740425" y="4278896"/>
                    <a:pt x="5763516" y="3933764"/>
                  </a:cubicBezTo>
                  <a:cubicBezTo>
                    <a:pt x="5777448" y="3725484"/>
                    <a:pt x="5790840" y="3516357"/>
                    <a:pt x="5787223" y="3307924"/>
                  </a:cubicBezTo>
                  <a:cubicBezTo>
                    <a:pt x="5776447" y="2688088"/>
                    <a:pt x="5551465" y="2153994"/>
                    <a:pt x="5121512" y="1706955"/>
                  </a:cubicBezTo>
                  <a:cubicBezTo>
                    <a:pt x="5091956" y="1676167"/>
                    <a:pt x="5066017" y="1644148"/>
                    <a:pt x="5056242" y="1601584"/>
                  </a:cubicBezTo>
                  <a:cubicBezTo>
                    <a:pt x="5037153" y="1518610"/>
                    <a:pt x="5073637" y="1434329"/>
                    <a:pt x="5146450" y="1393226"/>
                  </a:cubicBezTo>
                  <a:cubicBezTo>
                    <a:pt x="5183357" y="1372406"/>
                    <a:pt x="5224498" y="1364536"/>
                    <a:pt x="5263954" y="1369442"/>
                  </a:cubicBezTo>
                  <a:close/>
                  <a:moveTo>
                    <a:pt x="3461891" y="1260300"/>
                  </a:moveTo>
                  <a:cubicBezTo>
                    <a:pt x="3833116" y="1262224"/>
                    <a:pt x="4181866" y="1351894"/>
                    <a:pt x="4501136" y="1541701"/>
                  </a:cubicBezTo>
                  <a:cubicBezTo>
                    <a:pt x="5029148" y="1855737"/>
                    <a:pt x="5360118" y="2315093"/>
                    <a:pt x="5493429" y="2915225"/>
                  </a:cubicBezTo>
                  <a:cubicBezTo>
                    <a:pt x="5529682" y="3078015"/>
                    <a:pt x="5540997" y="3243654"/>
                    <a:pt x="5531452" y="3410294"/>
                  </a:cubicBezTo>
                  <a:cubicBezTo>
                    <a:pt x="5531452" y="3483492"/>
                    <a:pt x="5534454" y="3556844"/>
                    <a:pt x="5530837" y="3629811"/>
                  </a:cubicBezTo>
                  <a:cubicBezTo>
                    <a:pt x="5523755" y="3771743"/>
                    <a:pt x="5385980" y="3857410"/>
                    <a:pt x="5261828" y="3797990"/>
                  </a:cubicBezTo>
                  <a:cubicBezTo>
                    <a:pt x="5190015" y="3763584"/>
                    <a:pt x="5153377" y="3703856"/>
                    <a:pt x="5153531" y="3624269"/>
                  </a:cubicBezTo>
                  <a:cubicBezTo>
                    <a:pt x="5153685" y="3527903"/>
                    <a:pt x="5159073" y="3431460"/>
                    <a:pt x="5157764" y="3335094"/>
                  </a:cubicBezTo>
                  <a:cubicBezTo>
                    <a:pt x="5150606" y="2797231"/>
                    <a:pt x="4938401" y="2355348"/>
                    <a:pt x="4523457" y="2014988"/>
                  </a:cubicBezTo>
                  <a:cubicBezTo>
                    <a:pt x="4218042" y="1764451"/>
                    <a:pt x="3862673" y="1642993"/>
                    <a:pt x="3467510" y="1638606"/>
                  </a:cubicBezTo>
                  <a:cubicBezTo>
                    <a:pt x="3364140" y="1637451"/>
                    <a:pt x="3285939" y="1573720"/>
                    <a:pt x="3271468" y="1479971"/>
                  </a:cubicBezTo>
                  <a:cubicBezTo>
                    <a:pt x="3253227" y="1361592"/>
                    <a:pt x="3340741" y="1259684"/>
                    <a:pt x="3461891" y="1260300"/>
                  </a:cubicBezTo>
                  <a:close/>
                  <a:moveTo>
                    <a:pt x="1226133" y="922605"/>
                  </a:moveTo>
                  <a:cubicBezTo>
                    <a:pt x="1274720" y="921268"/>
                    <a:pt x="1323211" y="939144"/>
                    <a:pt x="1361465" y="976282"/>
                  </a:cubicBezTo>
                  <a:cubicBezTo>
                    <a:pt x="1438589" y="1051173"/>
                    <a:pt x="1438589" y="1169245"/>
                    <a:pt x="1359310" y="1249370"/>
                  </a:cubicBezTo>
                  <a:cubicBezTo>
                    <a:pt x="1054048" y="1557942"/>
                    <a:pt x="825448" y="1915235"/>
                    <a:pt x="676127" y="2322789"/>
                  </a:cubicBezTo>
                  <a:cubicBezTo>
                    <a:pt x="552976" y="2658993"/>
                    <a:pt x="495633" y="3006357"/>
                    <a:pt x="495325" y="3364342"/>
                  </a:cubicBezTo>
                  <a:cubicBezTo>
                    <a:pt x="495171" y="3602949"/>
                    <a:pt x="449913" y="3834474"/>
                    <a:pt x="367556" y="4058609"/>
                  </a:cubicBezTo>
                  <a:cubicBezTo>
                    <a:pt x="338384" y="4137888"/>
                    <a:pt x="269650" y="4186225"/>
                    <a:pt x="187524" y="4185840"/>
                  </a:cubicBezTo>
                  <a:cubicBezTo>
                    <a:pt x="56829" y="4185301"/>
                    <a:pt x="-32687" y="4058378"/>
                    <a:pt x="11340" y="3932995"/>
                  </a:cubicBezTo>
                  <a:cubicBezTo>
                    <a:pt x="49286" y="3824929"/>
                    <a:pt x="83153" y="3715555"/>
                    <a:pt x="96391" y="3601871"/>
                  </a:cubicBezTo>
                  <a:cubicBezTo>
                    <a:pt x="108168" y="3501041"/>
                    <a:pt x="114787" y="3399288"/>
                    <a:pt x="117404" y="3297765"/>
                  </a:cubicBezTo>
                  <a:cubicBezTo>
                    <a:pt x="140341" y="2399682"/>
                    <a:pt x="463614" y="1628215"/>
                    <a:pt x="1090224" y="984209"/>
                  </a:cubicBezTo>
                  <a:cubicBezTo>
                    <a:pt x="1128863" y="944493"/>
                    <a:pt x="1177546" y="923942"/>
                    <a:pt x="1226133" y="922605"/>
                  </a:cubicBezTo>
                  <a:close/>
                  <a:moveTo>
                    <a:pt x="3423099" y="632227"/>
                  </a:moveTo>
                  <a:cubicBezTo>
                    <a:pt x="3894154" y="626300"/>
                    <a:pt x="4337114" y="735367"/>
                    <a:pt x="4751750" y="959194"/>
                  </a:cubicBezTo>
                  <a:cubicBezTo>
                    <a:pt x="4836417" y="1004914"/>
                    <a:pt x="4874978" y="1091506"/>
                    <a:pt x="4850887" y="1179943"/>
                  </a:cubicBezTo>
                  <a:cubicBezTo>
                    <a:pt x="4828027" y="1264072"/>
                    <a:pt x="4748363" y="1323569"/>
                    <a:pt x="4660002" y="1316951"/>
                  </a:cubicBezTo>
                  <a:cubicBezTo>
                    <a:pt x="4629060" y="1314641"/>
                    <a:pt x="4596502" y="1304173"/>
                    <a:pt x="4569024" y="1289471"/>
                  </a:cubicBezTo>
                  <a:cubicBezTo>
                    <a:pt x="4308943" y="1149772"/>
                    <a:pt x="4032853" y="1059871"/>
                    <a:pt x="3739906" y="1025696"/>
                  </a:cubicBezTo>
                  <a:cubicBezTo>
                    <a:pt x="3236140" y="966814"/>
                    <a:pt x="2758620" y="1054945"/>
                    <a:pt x="2317583" y="1307021"/>
                  </a:cubicBezTo>
                  <a:cubicBezTo>
                    <a:pt x="1725071" y="1645688"/>
                    <a:pt x="1348766" y="2150840"/>
                    <a:pt x="1185590" y="2814011"/>
                  </a:cubicBezTo>
                  <a:cubicBezTo>
                    <a:pt x="1177046" y="2848647"/>
                    <a:pt x="1171274" y="2883899"/>
                    <a:pt x="1163577" y="2918766"/>
                  </a:cubicBezTo>
                  <a:cubicBezTo>
                    <a:pt x="1140024" y="3026447"/>
                    <a:pt x="1042272" y="3091408"/>
                    <a:pt x="937748" y="3069011"/>
                  </a:cubicBezTo>
                  <a:cubicBezTo>
                    <a:pt x="836455" y="3047382"/>
                    <a:pt x="772571" y="2948553"/>
                    <a:pt x="793198" y="2843567"/>
                  </a:cubicBezTo>
                  <a:cubicBezTo>
                    <a:pt x="932206" y="2137831"/>
                    <a:pt x="1290423" y="1569564"/>
                    <a:pt x="1870389" y="1144846"/>
                  </a:cubicBezTo>
                  <a:cubicBezTo>
                    <a:pt x="2290490" y="837120"/>
                    <a:pt x="2763931" y="670173"/>
                    <a:pt x="3283938" y="636383"/>
                  </a:cubicBezTo>
                  <a:cubicBezTo>
                    <a:pt x="3307106" y="634844"/>
                    <a:pt x="3330274" y="633151"/>
                    <a:pt x="3353442" y="632458"/>
                  </a:cubicBezTo>
                  <a:cubicBezTo>
                    <a:pt x="3376686" y="631688"/>
                    <a:pt x="3399931" y="632227"/>
                    <a:pt x="3423099" y="632227"/>
                  </a:cubicBezTo>
                  <a:close/>
                  <a:moveTo>
                    <a:pt x="3202504" y="0"/>
                  </a:moveTo>
                  <a:cubicBezTo>
                    <a:pt x="3329350" y="77"/>
                    <a:pt x="3456119" y="77"/>
                    <a:pt x="3582965" y="77"/>
                  </a:cubicBezTo>
                  <a:cubicBezTo>
                    <a:pt x="3622913" y="3156"/>
                    <a:pt x="3662860" y="6312"/>
                    <a:pt x="3702807" y="9390"/>
                  </a:cubicBezTo>
                  <a:cubicBezTo>
                    <a:pt x="4306249" y="55495"/>
                    <a:pt x="4860200" y="246226"/>
                    <a:pt x="5355731" y="593513"/>
                  </a:cubicBezTo>
                  <a:cubicBezTo>
                    <a:pt x="6104954" y="1118601"/>
                    <a:pt x="6564386" y="1834958"/>
                    <a:pt x="6741648" y="2732269"/>
                  </a:cubicBezTo>
                  <a:cubicBezTo>
                    <a:pt x="6761660" y="2833485"/>
                    <a:pt x="6695697" y="2931929"/>
                    <a:pt x="6596791" y="2952480"/>
                  </a:cubicBezTo>
                  <a:cubicBezTo>
                    <a:pt x="6493805" y="2973877"/>
                    <a:pt x="6394361" y="2913533"/>
                    <a:pt x="6373117" y="2810779"/>
                  </a:cubicBezTo>
                  <a:cubicBezTo>
                    <a:pt x="6338403" y="2642754"/>
                    <a:pt x="6297763" y="2476576"/>
                    <a:pt x="6236496" y="2316094"/>
                  </a:cubicBezTo>
                  <a:cubicBezTo>
                    <a:pt x="5944857" y="1551786"/>
                    <a:pt x="5429237" y="994063"/>
                    <a:pt x="4688481" y="646852"/>
                  </a:cubicBezTo>
                  <a:cubicBezTo>
                    <a:pt x="4380218" y="502381"/>
                    <a:pt x="4054944" y="416406"/>
                    <a:pt x="3715353" y="390620"/>
                  </a:cubicBezTo>
                  <a:cubicBezTo>
                    <a:pt x="3414786" y="367838"/>
                    <a:pt x="3114066" y="370301"/>
                    <a:pt x="2814885" y="412250"/>
                  </a:cubicBezTo>
                  <a:cubicBezTo>
                    <a:pt x="2587670" y="444115"/>
                    <a:pt x="2380391" y="530551"/>
                    <a:pt x="2186581" y="651241"/>
                  </a:cubicBezTo>
                  <a:cubicBezTo>
                    <a:pt x="2146480" y="676256"/>
                    <a:pt x="2106994" y="702347"/>
                    <a:pt x="2067432" y="728209"/>
                  </a:cubicBezTo>
                  <a:cubicBezTo>
                    <a:pt x="1976223" y="787938"/>
                    <a:pt x="1862154" y="767233"/>
                    <a:pt x="1802271" y="680026"/>
                  </a:cubicBezTo>
                  <a:cubicBezTo>
                    <a:pt x="1742774" y="593282"/>
                    <a:pt x="1765018" y="477674"/>
                    <a:pt x="1854765" y="415867"/>
                  </a:cubicBezTo>
                  <a:cubicBezTo>
                    <a:pt x="2074590" y="264544"/>
                    <a:pt x="2308424" y="142393"/>
                    <a:pt x="2568889" y="76431"/>
                  </a:cubicBezTo>
                  <a:cubicBezTo>
                    <a:pt x="2716517" y="39100"/>
                    <a:pt x="2866762" y="19780"/>
                    <a:pt x="3018470" y="10545"/>
                  </a:cubicBezTo>
                  <a:cubicBezTo>
                    <a:pt x="3079814" y="6773"/>
                    <a:pt x="3141159" y="3541"/>
                    <a:pt x="32025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3949971" y="3746797"/>
              <a:ext cx="879217" cy="429081"/>
            </a:xfrm>
            <a:custGeom>
              <a:rect b="b" l="l" r="r" t="t"/>
              <a:pathLst>
                <a:path extrusionOk="0" h="429081" w="879217">
                  <a:moveTo>
                    <a:pt x="270764" y="265557"/>
                  </a:moveTo>
                  <a:cubicBezTo>
                    <a:pt x="279535" y="265796"/>
                    <a:pt x="286813" y="269678"/>
                    <a:pt x="291472" y="277703"/>
                  </a:cubicBezTo>
                  <a:cubicBezTo>
                    <a:pt x="296191" y="285836"/>
                    <a:pt x="296430" y="294478"/>
                    <a:pt x="291353" y="302362"/>
                  </a:cubicBezTo>
                  <a:cubicBezTo>
                    <a:pt x="277664" y="323627"/>
                    <a:pt x="262462" y="343827"/>
                    <a:pt x="245647" y="362723"/>
                  </a:cubicBezTo>
                  <a:cubicBezTo>
                    <a:pt x="236816" y="372639"/>
                    <a:pt x="221813" y="373017"/>
                    <a:pt x="211947" y="364375"/>
                  </a:cubicBezTo>
                  <a:cubicBezTo>
                    <a:pt x="202041" y="355694"/>
                    <a:pt x="200478" y="340950"/>
                    <a:pt x="208980" y="330746"/>
                  </a:cubicBezTo>
                  <a:cubicBezTo>
                    <a:pt x="223774" y="313015"/>
                    <a:pt x="237742" y="294687"/>
                    <a:pt x="250724" y="275582"/>
                  </a:cubicBezTo>
                  <a:cubicBezTo>
                    <a:pt x="255303" y="268872"/>
                    <a:pt x="262143" y="265746"/>
                    <a:pt x="270764" y="265557"/>
                  </a:cubicBezTo>
                  <a:close/>
                  <a:moveTo>
                    <a:pt x="463892" y="265167"/>
                  </a:moveTo>
                  <a:cubicBezTo>
                    <a:pt x="467049" y="265487"/>
                    <a:pt x="470219" y="266450"/>
                    <a:pt x="473260" y="268105"/>
                  </a:cubicBezTo>
                  <a:cubicBezTo>
                    <a:pt x="485266" y="274646"/>
                    <a:pt x="489438" y="289440"/>
                    <a:pt x="482469" y="301944"/>
                  </a:cubicBezTo>
                  <a:cubicBezTo>
                    <a:pt x="460666" y="341089"/>
                    <a:pt x="436823" y="378970"/>
                    <a:pt x="411287" y="415786"/>
                  </a:cubicBezTo>
                  <a:cubicBezTo>
                    <a:pt x="406339" y="422924"/>
                    <a:pt x="399499" y="426628"/>
                    <a:pt x="390360" y="426827"/>
                  </a:cubicBezTo>
                  <a:cubicBezTo>
                    <a:pt x="381251" y="426458"/>
                    <a:pt x="373844" y="422357"/>
                    <a:pt x="369344" y="413894"/>
                  </a:cubicBezTo>
                  <a:cubicBezTo>
                    <a:pt x="364645" y="405064"/>
                    <a:pt x="365511" y="396383"/>
                    <a:pt x="371017" y="388030"/>
                  </a:cubicBezTo>
                  <a:cubicBezTo>
                    <a:pt x="384148" y="368079"/>
                    <a:pt x="397478" y="348247"/>
                    <a:pt x="410192" y="328038"/>
                  </a:cubicBezTo>
                  <a:cubicBezTo>
                    <a:pt x="420436" y="311731"/>
                    <a:pt x="429993" y="294985"/>
                    <a:pt x="439670" y="278320"/>
                  </a:cubicBezTo>
                  <a:cubicBezTo>
                    <a:pt x="445069" y="269031"/>
                    <a:pt x="454421" y="264206"/>
                    <a:pt x="463892" y="265167"/>
                  </a:cubicBezTo>
                  <a:close/>
                  <a:moveTo>
                    <a:pt x="148268" y="160007"/>
                  </a:moveTo>
                  <a:cubicBezTo>
                    <a:pt x="151363" y="160509"/>
                    <a:pt x="154419" y="161609"/>
                    <a:pt x="157261" y="163333"/>
                  </a:cubicBezTo>
                  <a:cubicBezTo>
                    <a:pt x="168391" y="170093"/>
                    <a:pt x="172443" y="184658"/>
                    <a:pt x="165783" y="196027"/>
                  </a:cubicBezTo>
                  <a:cubicBezTo>
                    <a:pt x="153568" y="216874"/>
                    <a:pt x="139451" y="236417"/>
                    <a:pt x="123641" y="254695"/>
                  </a:cubicBezTo>
                  <a:cubicBezTo>
                    <a:pt x="118853" y="260231"/>
                    <a:pt x="112511" y="262749"/>
                    <a:pt x="103939" y="262660"/>
                  </a:cubicBezTo>
                  <a:cubicBezTo>
                    <a:pt x="95358" y="262152"/>
                    <a:pt x="87921" y="257702"/>
                    <a:pt x="83660" y="248802"/>
                  </a:cubicBezTo>
                  <a:cubicBezTo>
                    <a:pt x="79339" y="239772"/>
                    <a:pt x="80205" y="230832"/>
                    <a:pt x="86557" y="223126"/>
                  </a:cubicBezTo>
                  <a:cubicBezTo>
                    <a:pt x="100226" y="206530"/>
                    <a:pt x="112720" y="189148"/>
                    <a:pt x="124069" y="170880"/>
                  </a:cubicBezTo>
                  <a:cubicBezTo>
                    <a:pt x="129348" y="162375"/>
                    <a:pt x="138984" y="158502"/>
                    <a:pt x="148268" y="160007"/>
                  </a:cubicBezTo>
                  <a:close/>
                  <a:moveTo>
                    <a:pt x="681888" y="96592"/>
                  </a:moveTo>
                  <a:cubicBezTo>
                    <a:pt x="694502" y="97617"/>
                    <a:pt x="704119" y="108239"/>
                    <a:pt x="704030" y="123641"/>
                  </a:cubicBezTo>
                  <a:cubicBezTo>
                    <a:pt x="702676" y="131137"/>
                    <a:pt x="700983" y="141142"/>
                    <a:pt x="699032" y="151098"/>
                  </a:cubicBezTo>
                  <a:cubicBezTo>
                    <a:pt x="682625" y="234834"/>
                    <a:pt x="655128" y="314757"/>
                    <a:pt x="616560" y="390867"/>
                  </a:cubicBezTo>
                  <a:cubicBezTo>
                    <a:pt x="610119" y="403591"/>
                    <a:pt x="596121" y="408638"/>
                    <a:pt x="583816" y="402764"/>
                  </a:cubicBezTo>
                  <a:cubicBezTo>
                    <a:pt x="571372" y="396821"/>
                    <a:pt x="566534" y="382305"/>
                    <a:pt x="572567" y="369513"/>
                  </a:cubicBezTo>
                  <a:cubicBezTo>
                    <a:pt x="580929" y="351782"/>
                    <a:pt x="589601" y="334170"/>
                    <a:pt x="597346" y="316171"/>
                  </a:cubicBezTo>
                  <a:cubicBezTo>
                    <a:pt x="624793" y="252396"/>
                    <a:pt x="643958" y="186161"/>
                    <a:pt x="655407" y="117687"/>
                  </a:cubicBezTo>
                  <a:cubicBezTo>
                    <a:pt x="657647" y="104287"/>
                    <a:pt x="668628" y="95506"/>
                    <a:pt x="681888" y="96592"/>
                  </a:cubicBezTo>
                  <a:close/>
                  <a:moveTo>
                    <a:pt x="359548" y="46326"/>
                  </a:moveTo>
                  <a:cubicBezTo>
                    <a:pt x="372311" y="47521"/>
                    <a:pt x="381908" y="57994"/>
                    <a:pt x="381908" y="73296"/>
                  </a:cubicBezTo>
                  <a:cubicBezTo>
                    <a:pt x="380475" y="80673"/>
                    <a:pt x="378752" y="90548"/>
                    <a:pt x="376632" y="100355"/>
                  </a:cubicBezTo>
                  <a:cubicBezTo>
                    <a:pt x="365561" y="151367"/>
                    <a:pt x="348059" y="200089"/>
                    <a:pt x="324216" y="246532"/>
                  </a:cubicBezTo>
                  <a:cubicBezTo>
                    <a:pt x="317038" y="260509"/>
                    <a:pt x="301089" y="265189"/>
                    <a:pt x="288525" y="256955"/>
                  </a:cubicBezTo>
                  <a:cubicBezTo>
                    <a:pt x="277982" y="250056"/>
                    <a:pt x="274786" y="236995"/>
                    <a:pt x="280182" y="225157"/>
                  </a:cubicBezTo>
                  <a:cubicBezTo>
                    <a:pt x="289033" y="205754"/>
                    <a:pt x="298202" y="186450"/>
                    <a:pt x="306057" y="166639"/>
                  </a:cubicBezTo>
                  <a:cubicBezTo>
                    <a:pt x="318780" y="134592"/>
                    <a:pt x="327352" y="101310"/>
                    <a:pt x="333265" y="67342"/>
                  </a:cubicBezTo>
                  <a:cubicBezTo>
                    <a:pt x="335575" y="54081"/>
                    <a:pt x="346825" y="45151"/>
                    <a:pt x="359548" y="46326"/>
                  </a:cubicBezTo>
                  <a:close/>
                  <a:moveTo>
                    <a:pt x="608466" y="1745"/>
                  </a:moveTo>
                  <a:cubicBezTo>
                    <a:pt x="622822" y="1685"/>
                    <a:pt x="634271" y="13662"/>
                    <a:pt x="632917" y="28147"/>
                  </a:cubicBezTo>
                  <a:cubicBezTo>
                    <a:pt x="630717" y="51582"/>
                    <a:pt x="628666" y="75068"/>
                    <a:pt x="625341" y="98354"/>
                  </a:cubicBezTo>
                  <a:cubicBezTo>
                    <a:pt x="617665" y="152084"/>
                    <a:pt x="604325" y="204460"/>
                    <a:pt x="586126" y="255601"/>
                  </a:cubicBezTo>
                  <a:cubicBezTo>
                    <a:pt x="566016" y="312119"/>
                    <a:pt x="540121" y="365859"/>
                    <a:pt x="508513" y="416841"/>
                  </a:cubicBezTo>
                  <a:cubicBezTo>
                    <a:pt x="502659" y="426289"/>
                    <a:pt x="492574" y="430739"/>
                    <a:pt x="482140" y="428519"/>
                  </a:cubicBezTo>
                  <a:cubicBezTo>
                    <a:pt x="472045" y="426379"/>
                    <a:pt x="464519" y="418076"/>
                    <a:pt x="463066" y="407274"/>
                  </a:cubicBezTo>
                  <a:cubicBezTo>
                    <a:pt x="462259" y="401301"/>
                    <a:pt x="463972" y="395875"/>
                    <a:pt x="467108" y="390807"/>
                  </a:cubicBezTo>
                  <a:cubicBezTo>
                    <a:pt x="483773" y="363898"/>
                    <a:pt x="498806" y="336112"/>
                    <a:pt x="512136" y="307400"/>
                  </a:cubicBezTo>
                  <a:cubicBezTo>
                    <a:pt x="541147" y="244899"/>
                    <a:pt x="561675" y="179720"/>
                    <a:pt x="573682" y="111863"/>
                  </a:cubicBezTo>
                  <a:cubicBezTo>
                    <a:pt x="578739" y="83301"/>
                    <a:pt x="582184" y="54559"/>
                    <a:pt x="584095" y="25618"/>
                  </a:cubicBezTo>
                  <a:cubicBezTo>
                    <a:pt x="585011" y="11760"/>
                    <a:pt x="595225" y="1805"/>
                    <a:pt x="608466" y="1745"/>
                  </a:cubicBezTo>
                  <a:close/>
                  <a:moveTo>
                    <a:pt x="118116" y="520"/>
                  </a:moveTo>
                  <a:cubicBezTo>
                    <a:pt x="132303" y="939"/>
                    <a:pt x="143612" y="14060"/>
                    <a:pt x="141452" y="27928"/>
                  </a:cubicBezTo>
                  <a:cubicBezTo>
                    <a:pt x="132860" y="83052"/>
                    <a:pt x="112262" y="133298"/>
                    <a:pt x="79827" y="178685"/>
                  </a:cubicBezTo>
                  <a:cubicBezTo>
                    <a:pt x="75018" y="185405"/>
                    <a:pt x="68338" y="188810"/>
                    <a:pt x="59607" y="189068"/>
                  </a:cubicBezTo>
                  <a:cubicBezTo>
                    <a:pt x="50359" y="188770"/>
                    <a:pt x="42872" y="184579"/>
                    <a:pt x="38332" y="175997"/>
                  </a:cubicBezTo>
                  <a:cubicBezTo>
                    <a:pt x="33723" y="167286"/>
                    <a:pt x="34320" y="158525"/>
                    <a:pt x="39985" y="150471"/>
                  </a:cubicBezTo>
                  <a:cubicBezTo>
                    <a:pt x="51294" y="134383"/>
                    <a:pt x="61280" y="117538"/>
                    <a:pt x="69433" y="99628"/>
                  </a:cubicBezTo>
                  <a:cubicBezTo>
                    <a:pt x="80584" y="75137"/>
                    <a:pt x="88399" y="49621"/>
                    <a:pt x="92749" y="23060"/>
                  </a:cubicBezTo>
                  <a:cubicBezTo>
                    <a:pt x="95069" y="8913"/>
                    <a:pt x="105005" y="132"/>
                    <a:pt x="118116" y="520"/>
                  </a:cubicBezTo>
                  <a:close/>
                  <a:moveTo>
                    <a:pt x="829204" y="0"/>
                  </a:moveTo>
                  <a:lnTo>
                    <a:pt x="879217" y="0"/>
                  </a:lnTo>
                  <a:lnTo>
                    <a:pt x="879217" y="1805"/>
                  </a:lnTo>
                  <a:cubicBezTo>
                    <a:pt x="878819" y="9261"/>
                    <a:pt x="878351" y="16718"/>
                    <a:pt x="878023" y="24185"/>
                  </a:cubicBezTo>
                  <a:cubicBezTo>
                    <a:pt x="876002" y="70010"/>
                    <a:pt x="870845" y="115497"/>
                    <a:pt x="863089" y="160695"/>
                  </a:cubicBezTo>
                  <a:cubicBezTo>
                    <a:pt x="860899" y="173478"/>
                    <a:pt x="851720" y="181881"/>
                    <a:pt x="839435" y="182428"/>
                  </a:cubicBezTo>
                  <a:cubicBezTo>
                    <a:pt x="828444" y="182916"/>
                    <a:pt x="817961" y="175419"/>
                    <a:pt x="815303" y="164428"/>
                  </a:cubicBezTo>
                  <a:cubicBezTo>
                    <a:pt x="814337" y="160416"/>
                    <a:pt x="814317" y="155887"/>
                    <a:pt x="815024" y="151795"/>
                  </a:cubicBezTo>
                  <a:cubicBezTo>
                    <a:pt x="820032" y="122665"/>
                    <a:pt x="823820" y="93438"/>
                    <a:pt x="826368" y="64104"/>
                  </a:cubicBezTo>
                  <a:close/>
                  <a:moveTo>
                    <a:pt x="747412" y="0"/>
                  </a:moveTo>
                  <a:lnTo>
                    <a:pt x="796096" y="0"/>
                  </a:lnTo>
                  <a:lnTo>
                    <a:pt x="780258" y="159608"/>
                  </a:lnTo>
                  <a:cubicBezTo>
                    <a:pt x="769726" y="216138"/>
                    <a:pt x="754464" y="270868"/>
                    <a:pt x="734424" y="324693"/>
                  </a:cubicBezTo>
                  <a:cubicBezTo>
                    <a:pt x="729406" y="338173"/>
                    <a:pt x="715857" y="344773"/>
                    <a:pt x="702905" y="340094"/>
                  </a:cubicBezTo>
                  <a:cubicBezTo>
                    <a:pt x="689803" y="335365"/>
                    <a:pt x="683531" y="321507"/>
                    <a:pt x="688588" y="307818"/>
                  </a:cubicBezTo>
                  <a:cubicBezTo>
                    <a:pt x="703602" y="267180"/>
                    <a:pt x="716036" y="225784"/>
                    <a:pt x="725524" y="183513"/>
                  </a:cubicBezTo>
                  <a:cubicBezTo>
                    <a:pt x="735320" y="139868"/>
                    <a:pt x="742488" y="95795"/>
                    <a:pt x="745474" y="51154"/>
                  </a:cubicBezTo>
                  <a:close/>
                  <a:moveTo>
                    <a:pt x="666740" y="0"/>
                  </a:moveTo>
                  <a:lnTo>
                    <a:pt x="715412" y="0"/>
                  </a:lnTo>
                  <a:lnTo>
                    <a:pt x="715379" y="11840"/>
                  </a:lnTo>
                  <a:cubicBezTo>
                    <a:pt x="714463" y="30198"/>
                    <a:pt x="696643" y="41278"/>
                    <a:pt x="680584" y="33593"/>
                  </a:cubicBezTo>
                  <a:cubicBezTo>
                    <a:pt x="671296" y="29143"/>
                    <a:pt x="666557" y="21417"/>
                    <a:pt x="666577" y="11123"/>
                  </a:cubicBezTo>
                  <a:close/>
                  <a:moveTo>
                    <a:pt x="502848" y="0"/>
                  </a:moveTo>
                  <a:lnTo>
                    <a:pt x="552117" y="0"/>
                  </a:lnTo>
                  <a:lnTo>
                    <a:pt x="543032" y="97744"/>
                  </a:lnTo>
                  <a:cubicBezTo>
                    <a:pt x="537247" y="132812"/>
                    <a:pt x="528971" y="167470"/>
                    <a:pt x="518200" y="201712"/>
                  </a:cubicBezTo>
                  <a:cubicBezTo>
                    <a:pt x="514367" y="213898"/>
                    <a:pt x="502838" y="220807"/>
                    <a:pt x="490374" y="218666"/>
                  </a:cubicBezTo>
                  <a:cubicBezTo>
                    <a:pt x="478626" y="216645"/>
                    <a:pt x="469806" y="205654"/>
                    <a:pt x="470473" y="193548"/>
                  </a:cubicBezTo>
                  <a:cubicBezTo>
                    <a:pt x="470632" y="190711"/>
                    <a:pt x="471379" y="187854"/>
                    <a:pt x="472225" y="185116"/>
                  </a:cubicBezTo>
                  <a:cubicBezTo>
                    <a:pt x="485993" y="140426"/>
                    <a:pt x="495511" y="94879"/>
                    <a:pt x="500329" y="48347"/>
                  </a:cubicBezTo>
                  <a:close/>
                  <a:moveTo>
                    <a:pt x="420535" y="0"/>
                  </a:moveTo>
                  <a:lnTo>
                    <a:pt x="471355" y="0"/>
                  </a:lnTo>
                  <a:lnTo>
                    <a:pt x="464583" y="72708"/>
                  </a:lnTo>
                  <a:cubicBezTo>
                    <a:pt x="453431" y="147903"/>
                    <a:pt x="430098" y="219838"/>
                    <a:pt x="394243" y="288464"/>
                  </a:cubicBezTo>
                  <a:cubicBezTo>
                    <a:pt x="374302" y="326634"/>
                    <a:pt x="350817" y="362504"/>
                    <a:pt x="323957" y="396164"/>
                  </a:cubicBezTo>
                  <a:cubicBezTo>
                    <a:pt x="317167" y="404666"/>
                    <a:pt x="308257" y="407941"/>
                    <a:pt x="297764" y="405014"/>
                  </a:cubicBezTo>
                  <a:cubicBezTo>
                    <a:pt x="287569" y="402177"/>
                    <a:pt x="281636" y="395009"/>
                    <a:pt x="280103" y="384526"/>
                  </a:cubicBezTo>
                  <a:cubicBezTo>
                    <a:pt x="279018" y="377119"/>
                    <a:pt x="281636" y="370747"/>
                    <a:pt x="286235" y="364973"/>
                  </a:cubicBezTo>
                  <a:cubicBezTo>
                    <a:pt x="303478" y="343389"/>
                    <a:pt x="319188" y="320730"/>
                    <a:pt x="333375" y="297026"/>
                  </a:cubicBezTo>
                  <a:cubicBezTo>
                    <a:pt x="372819" y="231071"/>
                    <a:pt x="399390" y="160287"/>
                    <a:pt x="412950" y="84635"/>
                  </a:cubicBezTo>
                  <a:close/>
                  <a:moveTo>
                    <a:pt x="257486" y="0"/>
                  </a:moveTo>
                  <a:lnTo>
                    <a:pt x="306942" y="0"/>
                  </a:lnTo>
                  <a:lnTo>
                    <a:pt x="298775" y="73965"/>
                  </a:lnTo>
                  <a:cubicBezTo>
                    <a:pt x="281501" y="162179"/>
                    <a:pt x="242473" y="241985"/>
                    <a:pt x="180955" y="313105"/>
                  </a:cubicBezTo>
                  <a:cubicBezTo>
                    <a:pt x="173837" y="321328"/>
                    <a:pt x="164987" y="324315"/>
                    <a:pt x="154503" y="321238"/>
                  </a:cubicBezTo>
                  <a:cubicBezTo>
                    <a:pt x="144687" y="318361"/>
                    <a:pt x="138206" y="310008"/>
                    <a:pt x="137400" y="299525"/>
                  </a:cubicBezTo>
                  <a:cubicBezTo>
                    <a:pt x="136852" y="292487"/>
                    <a:pt x="139311" y="286424"/>
                    <a:pt x="143951" y="281137"/>
                  </a:cubicBezTo>
                  <a:cubicBezTo>
                    <a:pt x="161671" y="260967"/>
                    <a:pt x="177570" y="239453"/>
                    <a:pt x="191558" y="216526"/>
                  </a:cubicBezTo>
                  <a:cubicBezTo>
                    <a:pt x="222868" y="165175"/>
                    <a:pt x="243476" y="109822"/>
                    <a:pt x="253442" y="50517"/>
                  </a:cubicBezTo>
                  <a:close/>
                  <a:moveTo>
                    <a:pt x="176036" y="0"/>
                  </a:moveTo>
                  <a:lnTo>
                    <a:pt x="225378" y="0"/>
                  </a:lnTo>
                  <a:lnTo>
                    <a:pt x="220663" y="48788"/>
                  </a:lnTo>
                  <a:cubicBezTo>
                    <a:pt x="216793" y="70921"/>
                    <a:pt x="211200" y="92749"/>
                    <a:pt x="203823" y="114263"/>
                  </a:cubicBezTo>
                  <a:cubicBezTo>
                    <a:pt x="199234" y="127633"/>
                    <a:pt x="185734" y="134482"/>
                    <a:pt x="172842" y="130152"/>
                  </a:cubicBezTo>
                  <a:cubicBezTo>
                    <a:pt x="159700" y="125741"/>
                    <a:pt x="152980" y="112172"/>
                    <a:pt x="157560" y="98603"/>
                  </a:cubicBezTo>
                  <a:cubicBezTo>
                    <a:pt x="164414" y="78303"/>
                    <a:pt x="169512" y="57738"/>
                    <a:pt x="172935" y="36887"/>
                  </a:cubicBezTo>
                  <a:close/>
                  <a:moveTo>
                    <a:pt x="13036" y="0"/>
                  </a:moveTo>
                  <a:lnTo>
                    <a:pt x="61958" y="0"/>
                  </a:lnTo>
                  <a:lnTo>
                    <a:pt x="59791" y="23105"/>
                  </a:lnTo>
                  <a:cubicBezTo>
                    <a:pt x="56994" y="38073"/>
                    <a:pt x="52867" y="52807"/>
                    <a:pt x="47541" y="67302"/>
                  </a:cubicBezTo>
                  <a:cubicBezTo>
                    <a:pt x="43768" y="77557"/>
                    <a:pt x="34878" y="83809"/>
                    <a:pt x="24255" y="83759"/>
                  </a:cubicBezTo>
                  <a:cubicBezTo>
                    <a:pt x="7351" y="83689"/>
                    <a:pt x="-4228" y="67272"/>
                    <a:pt x="1467" y="51055"/>
                  </a:cubicBezTo>
                  <a:cubicBezTo>
                    <a:pt x="6375" y="37077"/>
                    <a:pt x="10755" y="22930"/>
                    <a:pt x="12468" y="82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34"/>
          <p:cNvGrpSpPr/>
          <p:nvPr/>
        </p:nvGrpSpPr>
        <p:grpSpPr>
          <a:xfrm>
            <a:off x="843181" y="1497685"/>
            <a:ext cx="1462952" cy="1728991"/>
            <a:chOff x="8207322" y="2241366"/>
            <a:chExt cx="1462952" cy="1728991"/>
          </a:xfrm>
        </p:grpSpPr>
        <p:sp>
          <p:nvSpPr>
            <p:cNvPr id="339" name="Google Shape;339;p34"/>
            <p:cNvSpPr/>
            <p:nvPr/>
          </p:nvSpPr>
          <p:spPr>
            <a:xfrm>
              <a:off x="8207322" y="2241366"/>
              <a:ext cx="1462952" cy="1728991"/>
            </a:xfrm>
            <a:custGeom>
              <a:rect b="b" l="l" r="r" t="t"/>
              <a:pathLst>
                <a:path extrusionOk="0" h="3735911" w="3161068">
                  <a:moveTo>
                    <a:pt x="3124253" y="564888"/>
                  </a:moveTo>
                  <a:cubicBezTo>
                    <a:pt x="2972709" y="510948"/>
                    <a:pt x="2822022" y="454440"/>
                    <a:pt x="2671334" y="398789"/>
                  </a:cubicBezTo>
                  <a:cubicBezTo>
                    <a:pt x="2316019" y="267793"/>
                    <a:pt x="1960705" y="136798"/>
                    <a:pt x="1605390" y="4946"/>
                  </a:cubicBezTo>
                  <a:cubicBezTo>
                    <a:pt x="1589979" y="-1047"/>
                    <a:pt x="1577136" y="-1904"/>
                    <a:pt x="1560869" y="4090"/>
                  </a:cubicBezTo>
                  <a:cubicBezTo>
                    <a:pt x="1052298" y="191593"/>
                    <a:pt x="544583" y="379096"/>
                    <a:pt x="36013" y="565744"/>
                  </a:cubicBezTo>
                  <a:cubicBezTo>
                    <a:pt x="8615" y="576018"/>
                    <a:pt x="-803" y="589717"/>
                    <a:pt x="53" y="618827"/>
                  </a:cubicBezTo>
                  <a:cubicBezTo>
                    <a:pt x="8615" y="991265"/>
                    <a:pt x="-10221" y="1361991"/>
                    <a:pt x="48855" y="1732717"/>
                  </a:cubicBezTo>
                  <a:cubicBezTo>
                    <a:pt x="98514" y="2046078"/>
                    <a:pt x="186700" y="2352591"/>
                    <a:pt x="310846" y="2644548"/>
                  </a:cubicBezTo>
                  <a:cubicBezTo>
                    <a:pt x="424718" y="2911676"/>
                    <a:pt x="620783" y="3151407"/>
                    <a:pt x="847671" y="3333773"/>
                  </a:cubicBezTo>
                  <a:cubicBezTo>
                    <a:pt x="1007777" y="3462200"/>
                    <a:pt x="1179013" y="3569222"/>
                    <a:pt x="1365660" y="3654840"/>
                  </a:cubicBezTo>
                  <a:cubicBezTo>
                    <a:pt x="1441004" y="3689944"/>
                    <a:pt x="1551451" y="3763575"/>
                    <a:pt x="1632788" y="3725047"/>
                  </a:cubicBezTo>
                  <a:cubicBezTo>
                    <a:pt x="1702995" y="3692513"/>
                    <a:pt x="1772345" y="3658265"/>
                    <a:pt x="1845977" y="3627443"/>
                  </a:cubicBezTo>
                  <a:cubicBezTo>
                    <a:pt x="2177318" y="3488741"/>
                    <a:pt x="2454721" y="3241306"/>
                    <a:pt x="2660204" y="2950205"/>
                  </a:cubicBezTo>
                  <a:cubicBezTo>
                    <a:pt x="2751815" y="2820921"/>
                    <a:pt x="2829727" y="2681364"/>
                    <a:pt x="2893084" y="2535813"/>
                  </a:cubicBezTo>
                  <a:cubicBezTo>
                    <a:pt x="3157644" y="1927070"/>
                    <a:pt x="3157644" y="1266099"/>
                    <a:pt x="3161069" y="616258"/>
                  </a:cubicBezTo>
                  <a:cubicBezTo>
                    <a:pt x="3161069" y="587148"/>
                    <a:pt x="3151651" y="574306"/>
                    <a:pt x="3124253" y="564888"/>
                  </a:cubicBezTo>
                  <a:close/>
                  <a:moveTo>
                    <a:pt x="772327" y="1315757"/>
                  </a:moveTo>
                  <a:cubicBezTo>
                    <a:pt x="772327" y="1315757"/>
                    <a:pt x="772327" y="1316614"/>
                    <a:pt x="772327" y="1316614"/>
                  </a:cubicBezTo>
                  <a:cubicBezTo>
                    <a:pt x="772327" y="1316614"/>
                    <a:pt x="772327" y="1316614"/>
                    <a:pt x="771471" y="1316614"/>
                  </a:cubicBezTo>
                  <a:cubicBezTo>
                    <a:pt x="771471" y="1315757"/>
                    <a:pt x="771471" y="1315757"/>
                    <a:pt x="772327" y="1315757"/>
                  </a:cubicBezTo>
                  <a:cubicBezTo>
                    <a:pt x="772327" y="1315757"/>
                    <a:pt x="772327" y="1315757"/>
                    <a:pt x="772327" y="1315757"/>
                  </a:cubicBezTo>
                  <a:cubicBezTo>
                    <a:pt x="772327" y="1315757"/>
                    <a:pt x="772327" y="1315757"/>
                    <a:pt x="772327" y="1315757"/>
                  </a:cubicBezTo>
                  <a:close/>
                  <a:moveTo>
                    <a:pt x="1304015" y="1392813"/>
                  </a:moveTo>
                  <a:cubicBezTo>
                    <a:pt x="1304871" y="1394526"/>
                    <a:pt x="1306583" y="1397094"/>
                    <a:pt x="1307440" y="1398807"/>
                  </a:cubicBezTo>
                  <a:cubicBezTo>
                    <a:pt x="1304871" y="1397951"/>
                    <a:pt x="1303159" y="1397951"/>
                    <a:pt x="1300590" y="1398807"/>
                  </a:cubicBezTo>
                  <a:cubicBezTo>
                    <a:pt x="1302303" y="1397094"/>
                    <a:pt x="1303159" y="1395382"/>
                    <a:pt x="1304015" y="1392813"/>
                  </a:cubicBezTo>
                  <a:close/>
                  <a:moveTo>
                    <a:pt x="2088275" y="2686501"/>
                  </a:moveTo>
                  <a:cubicBezTo>
                    <a:pt x="2088275" y="2686501"/>
                    <a:pt x="2088275" y="2687357"/>
                    <a:pt x="2088275" y="2686501"/>
                  </a:cubicBezTo>
                  <a:cubicBezTo>
                    <a:pt x="2088275" y="2687357"/>
                    <a:pt x="2088275" y="2687357"/>
                    <a:pt x="2088275" y="2686501"/>
                  </a:cubicBezTo>
                  <a:cubicBezTo>
                    <a:pt x="2088275" y="2686501"/>
                    <a:pt x="2088275" y="2686501"/>
                    <a:pt x="2088275" y="2686501"/>
                  </a:cubicBezTo>
                  <a:close/>
                  <a:moveTo>
                    <a:pt x="2088275" y="2687357"/>
                  </a:moveTo>
                  <a:cubicBezTo>
                    <a:pt x="2088275" y="2687357"/>
                    <a:pt x="2088275" y="2687357"/>
                    <a:pt x="2088275" y="2687357"/>
                  </a:cubicBezTo>
                  <a:cubicBezTo>
                    <a:pt x="2088275" y="2687357"/>
                    <a:pt x="2088275" y="2687357"/>
                    <a:pt x="2088275" y="2687357"/>
                  </a:cubicBezTo>
                  <a:cubicBezTo>
                    <a:pt x="2088275" y="2687357"/>
                    <a:pt x="2088275" y="2687357"/>
                    <a:pt x="2088275" y="2687357"/>
                  </a:cubicBezTo>
                  <a:close/>
                  <a:moveTo>
                    <a:pt x="1401619" y="2387694"/>
                  </a:moveTo>
                  <a:cubicBezTo>
                    <a:pt x="1401619" y="2387694"/>
                    <a:pt x="1401619" y="2387694"/>
                    <a:pt x="1401619" y="2387694"/>
                  </a:cubicBezTo>
                  <a:cubicBezTo>
                    <a:pt x="1400763" y="2387694"/>
                    <a:pt x="1400763" y="2387694"/>
                    <a:pt x="1401619" y="2387694"/>
                  </a:cubicBezTo>
                  <a:cubicBezTo>
                    <a:pt x="1400763" y="2387694"/>
                    <a:pt x="1400763" y="2387694"/>
                    <a:pt x="1401619" y="2387694"/>
                  </a:cubicBezTo>
                  <a:close/>
                  <a:moveTo>
                    <a:pt x="955550" y="2665953"/>
                  </a:moveTo>
                  <a:cubicBezTo>
                    <a:pt x="955550" y="2666809"/>
                    <a:pt x="955550" y="2666809"/>
                    <a:pt x="955550" y="2666809"/>
                  </a:cubicBezTo>
                  <a:cubicBezTo>
                    <a:pt x="955550" y="2666809"/>
                    <a:pt x="955550" y="2666809"/>
                    <a:pt x="955550" y="2666809"/>
                  </a:cubicBezTo>
                  <a:cubicBezTo>
                    <a:pt x="955550" y="2666809"/>
                    <a:pt x="955550" y="2666809"/>
                    <a:pt x="955550" y="2665953"/>
                  </a:cubicBezTo>
                  <a:close/>
                  <a:moveTo>
                    <a:pt x="1074559" y="2736160"/>
                  </a:moveTo>
                  <a:lnTo>
                    <a:pt x="1074559" y="2736160"/>
                  </a:lnTo>
                  <a:lnTo>
                    <a:pt x="1074559" y="2736160"/>
                  </a:lnTo>
                  <a:cubicBezTo>
                    <a:pt x="1074559" y="2736160"/>
                    <a:pt x="1074559" y="2737016"/>
                    <a:pt x="1074559" y="2737016"/>
                  </a:cubicBezTo>
                  <a:cubicBezTo>
                    <a:pt x="1073702" y="2737016"/>
                    <a:pt x="1073702" y="2737016"/>
                    <a:pt x="1072846" y="2737016"/>
                  </a:cubicBezTo>
                  <a:cubicBezTo>
                    <a:pt x="1073702" y="2737016"/>
                    <a:pt x="1073702" y="2737016"/>
                    <a:pt x="1074559" y="2736160"/>
                  </a:cubicBezTo>
                  <a:close/>
                </a:path>
              </a:pathLst>
            </a:custGeom>
            <a:solidFill>
              <a:srgbClr val="49BA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8284391" y="2332638"/>
              <a:ext cx="1308814" cy="1546447"/>
            </a:xfrm>
            <a:custGeom>
              <a:rect b="b" l="l" r="r" t="t"/>
              <a:pathLst>
                <a:path extrusionOk="0" h="3341479" w="2828015">
                  <a:moveTo>
                    <a:pt x="2794624" y="505173"/>
                  </a:moveTo>
                  <a:cubicBezTo>
                    <a:pt x="2659348" y="456370"/>
                    <a:pt x="2524071" y="405856"/>
                    <a:pt x="2389651" y="356197"/>
                  </a:cubicBezTo>
                  <a:cubicBezTo>
                    <a:pt x="2072008" y="238901"/>
                    <a:pt x="1753509" y="121604"/>
                    <a:pt x="1435867" y="4308"/>
                  </a:cubicBezTo>
                  <a:cubicBezTo>
                    <a:pt x="1422168" y="-830"/>
                    <a:pt x="1410181" y="-1686"/>
                    <a:pt x="1395626" y="3451"/>
                  </a:cubicBezTo>
                  <a:cubicBezTo>
                    <a:pt x="941851" y="171263"/>
                    <a:pt x="487220" y="339074"/>
                    <a:pt x="32588" y="505173"/>
                  </a:cubicBezTo>
                  <a:cubicBezTo>
                    <a:pt x="8615" y="513735"/>
                    <a:pt x="-803" y="526577"/>
                    <a:pt x="53" y="552263"/>
                  </a:cubicBezTo>
                  <a:cubicBezTo>
                    <a:pt x="7759" y="885317"/>
                    <a:pt x="-8509" y="1216658"/>
                    <a:pt x="43718" y="1548000"/>
                  </a:cubicBezTo>
                  <a:cubicBezTo>
                    <a:pt x="88240" y="1827971"/>
                    <a:pt x="167008" y="2102804"/>
                    <a:pt x="278312" y="2363939"/>
                  </a:cubicBezTo>
                  <a:cubicBezTo>
                    <a:pt x="380197" y="2602813"/>
                    <a:pt x="555714" y="2817714"/>
                    <a:pt x="758629" y="2981245"/>
                  </a:cubicBezTo>
                  <a:cubicBezTo>
                    <a:pt x="901611" y="3095973"/>
                    <a:pt x="1054867" y="3191865"/>
                    <a:pt x="1221822" y="3268921"/>
                  </a:cubicBezTo>
                  <a:cubicBezTo>
                    <a:pt x="1289460" y="3299743"/>
                    <a:pt x="1387921" y="3365669"/>
                    <a:pt x="1460696" y="3332279"/>
                  </a:cubicBezTo>
                  <a:cubicBezTo>
                    <a:pt x="1523197" y="3303168"/>
                    <a:pt x="1585698" y="3272346"/>
                    <a:pt x="1651624" y="3244948"/>
                  </a:cubicBezTo>
                  <a:cubicBezTo>
                    <a:pt x="1947862" y="3120802"/>
                    <a:pt x="2196154" y="2899908"/>
                    <a:pt x="2380233" y="2638773"/>
                  </a:cubicBezTo>
                  <a:cubicBezTo>
                    <a:pt x="2462426" y="2523189"/>
                    <a:pt x="2531777" y="2398186"/>
                    <a:pt x="2588285" y="2268047"/>
                  </a:cubicBezTo>
                  <a:cubicBezTo>
                    <a:pt x="2824590" y="1723517"/>
                    <a:pt x="2824590" y="1132753"/>
                    <a:pt x="2828015" y="551406"/>
                  </a:cubicBezTo>
                  <a:cubicBezTo>
                    <a:pt x="2828015" y="524865"/>
                    <a:pt x="2819453" y="513735"/>
                    <a:pt x="2794624" y="505173"/>
                  </a:cubicBezTo>
                  <a:close/>
                  <a:moveTo>
                    <a:pt x="690990" y="1176417"/>
                  </a:moveTo>
                  <a:cubicBezTo>
                    <a:pt x="690990" y="1176417"/>
                    <a:pt x="690990" y="1177274"/>
                    <a:pt x="690990" y="1177274"/>
                  </a:cubicBezTo>
                  <a:cubicBezTo>
                    <a:pt x="690990" y="1177274"/>
                    <a:pt x="690990" y="1177274"/>
                    <a:pt x="690134" y="1177274"/>
                  </a:cubicBezTo>
                  <a:cubicBezTo>
                    <a:pt x="690990" y="1177274"/>
                    <a:pt x="690990" y="1176417"/>
                    <a:pt x="690990" y="1176417"/>
                  </a:cubicBezTo>
                  <a:cubicBezTo>
                    <a:pt x="690990" y="1176417"/>
                    <a:pt x="690990" y="1176417"/>
                    <a:pt x="690990" y="1176417"/>
                  </a:cubicBezTo>
                  <a:cubicBezTo>
                    <a:pt x="690990" y="1176417"/>
                    <a:pt x="690990" y="1176417"/>
                    <a:pt x="690990" y="1176417"/>
                  </a:cubicBezTo>
                  <a:close/>
                  <a:moveTo>
                    <a:pt x="1167026" y="1245768"/>
                  </a:moveTo>
                  <a:cubicBezTo>
                    <a:pt x="1167883" y="1247481"/>
                    <a:pt x="1168739" y="1249193"/>
                    <a:pt x="1169595" y="1250905"/>
                  </a:cubicBezTo>
                  <a:cubicBezTo>
                    <a:pt x="1167883" y="1250049"/>
                    <a:pt x="1165314" y="1250049"/>
                    <a:pt x="1163602" y="1250905"/>
                  </a:cubicBezTo>
                  <a:cubicBezTo>
                    <a:pt x="1165314" y="1249193"/>
                    <a:pt x="1166170" y="1247481"/>
                    <a:pt x="1167026" y="1245768"/>
                  </a:cubicBezTo>
                  <a:close/>
                  <a:moveTo>
                    <a:pt x="1869094" y="2402467"/>
                  </a:moveTo>
                  <a:cubicBezTo>
                    <a:pt x="1869094" y="2402467"/>
                    <a:pt x="1869094" y="2403324"/>
                    <a:pt x="1869094" y="2402467"/>
                  </a:cubicBezTo>
                  <a:cubicBezTo>
                    <a:pt x="1868238" y="2403324"/>
                    <a:pt x="1868238" y="2403324"/>
                    <a:pt x="1869094" y="2402467"/>
                  </a:cubicBezTo>
                  <a:cubicBezTo>
                    <a:pt x="1868238" y="2402467"/>
                    <a:pt x="1868238" y="2402467"/>
                    <a:pt x="1869094" y="2402467"/>
                  </a:cubicBezTo>
                  <a:close/>
                  <a:moveTo>
                    <a:pt x="1869094" y="2403324"/>
                  </a:moveTo>
                  <a:cubicBezTo>
                    <a:pt x="1869094" y="2403324"/>
                    <a:pt x="1869094" y="2403324"/>
                    <a:pt x="1869094" y="2403324"/>
                  </a:cubicBezTo>
                  <a:cubicBezTo>
                    <a:pt x="1869094" y="2403324"/>
                    <a:pt x="1869094" y="2403324"/>
                    <a:pt x="1869094" y="2403324"/>
                  </a:cubicBezTo>
                  <a:cubicBezTo>
                    <a:pt x="1869094" y="2403324"/>
                    <a:pt x="1869094" y="2403324"/>
                    <a:pt x="1869094" y="2403324"/>
                  </a:cubicBezTo>
                  <a:close/>
                  <a:moveTo>
                    <a:pt x="1254357" y="2135339"/>
                  </a:moveTo>
                  <a:cubicBezTo>
                    <a:pt x="1254357" y="2135339"/>
                    <a:pt x="1254357" y="2135339"/>
                    <a:pt x="1254357" y="2135339"/>
                  </a:cubicBezTo>
                  <a:cubicBezTo>
                    <a:pt x="1254357" y="2135339"/>
                    <a:pt x="1253500" y="2135339"/>
                    <a:pt x="1254357" y="2135339"/>
                  </a:cubicBezTo>
                  <a:cubicBezTo>
                    <a:pt x="1253500" y="2135339"/>
                    <a:pt x="1254357" y="2135339"/>
                    <a:pt x="1254357" y="2135339"/>
                  </a:cubicBezTo>
                  <a:close/>
                  <a:moveTo>
                    <a:pt x="855377" y="2384488"/>
                  </a:moveTo>
                  <a:cubicBezTo>
                    <a:pt x="855377" y="2384488"/>
                    <a:pt x="855377" y="2385343"/>
                    <a:pt x="855377" y="2385343"/>
                  </a:cubicBezTo>
                  <a:cubicBezTo>
                    <a:pt x="855377" y="2385343"/>
                    <a:pt x="855377" y="2385343"/>
                    <a:pt x="855377" y="2385343"/>
                  </a:cubicBezTo>
                  <a:cubicBezTo>
                    <a:pt x="855377" y="2385343"/>
                    <a:pt x="855377" y="2384488"/>
                    <a:pt x="855377" y="2384488"/>
                  </a:cubicBezTo>
                  <a:close/>
                  <a:moveTo>
                    <a:pt x="961543" y="2446989"/>
                  </a:moveTo>
                  <a:lnTo>
                    <a:pt x="961543" y="2446989"/>
                  </a:lnTo>
                  <a:lnTo>
                    <a:pt x="961543" y="2446989"/>
                  </a:lnTo>
                  <a:cubicBezTo>
                    <a:pt x="961543" y="2446989"/>
                    <a:pt x="961543" y="2447844"/>
                    <a:pt x="961543" y="2447844"/>
                  </a:cubicBezTo>
                  <a:cubicBezTo>
                    <a:pt x="961543" y="2447844"/>
                    <a:pt x="960687" y="2447844"/>
                    <a:pt x="960687" y="2447844"/>
                  </a:cubicBezTo>
                  <a:cubicBezTo>
                    <a:pt x="960687" y="2447844"/>
                    <a:pt x="961543" y="2446989"/>
                    <a:pt x="961543" y="2446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8474373" y="2768230"/>
              <a:ext cx="928850" cy="675262"/>
            </a:xfrm>
            <a:custGeom>
              <a:rect b="b" l="l" r="r" t="t"/>
              <a:pathLst>
                <a:path extrusionOk="0" h="1790163" w="2462441">
                  <a:moveTo>
                    <a:pt x="360609" y="631065"/>
                  </a:moveTo>
                  <a:lnTo>
                    <a:pt x="847430" y="1187432"/>
                  </a:lnTo>
                  <a:lnTo>
                    <a:pt x="2176530" y="0"/>
                  </a:lnTo>
                  <a:lnTo>
                    <a:pt x="2462441" y="324547"/>
                  </a:lnTo>
                  <a:lnTo>
                    <a:pt x="801066" y="1790163"/>
                  </a:lnTo>
                  <a:lnTo>
                    <a:pt x="0" y="958188"/>
                  </a:lnTo>
                  <a:lnTo>
                    <a:pt x="360609" y="63106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2" name="Google Shape;342;p34"/>
          <p:cNvSpPr/>
          <p:nvPr/>
        </p:nvSpPr>
        <p:spPr>
          <a:xfrm>
            <a:off x="8862551" y="2105011"/>
            <a:ext cx="483680" cy="837045"/>
          </a:xfrm>
          <a:custGeom>
            <a:rect b="b" l="l" r="r" t="t"/>
            <a:pathLst>
              <a:path extrusionOk="0" h="3240000" w="1872208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2"/>
          </a:solidFill>
          <a:ln cap="flat" cmpd="sng" w="158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4"/>
          <p:cNvSpPr/>
          <p:nvPr/>
        </p:nvSpPr>
        <p:spPr>
          <a:xfrm>
            <a:off x="7102433" y="2105011"/>
            <a:ext cx="1053521" cy="837045"/>
          </a:xfrm>
          <a:custGeom>
            <a:rect b="b" l="l" r="r" t="t"/>
            <a:pathLst>
              <a:path extrusionOk="0" h="2574247" w="3240000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1"/>
          </a:solidFill>
          <a:ln cap="flat" cmpd="sng" w="158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4"/>
          <p:cNvSpPr/>
          <p:nvPr/>
        </p:nvSpPr>
        <p:spPr>
          <a:xfrm>
            <a:off x="5539473" y="3646028"/>
            <a:ext cx="747789" cy="760268"/>
          </a:xfrm>
          <a:custGeom>
            <a:rect b="b" l="l" r="r" t="t"/>
            <a:pathLst>
              <a:path extrusionOk="0" h="3060919" w="3186824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4"/>
          <p:cNvSpPr/>
          <p:nvPr/>
        </p:nvSpPr>
        <p:spPr>
          <a:xfrm>
            <a:off x="7174469" y="5110268"/>
            <a:ext cx="909448" cy="760226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4"/>
          <p:cNvSpPr/>
          <p:nvPr/>
        </p:nvSpPr>
        <p:spPr>
          <a:xfrm>
            <a:off x="8626952" y="5176601"/>
            <a:ext cx="954879" cy="627560"/>
          </a:xfrm>
          <a:custGeom>
            <a:rect b="b" l="l" r="r" t="t"/>
            <a:pathLst>
              <a:path extrusionOk="0" h="2129375" w="3240006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4"/>
          <p:cNvSpPr txBox="1"/>
          <p:nvPr/>
        </p:nvSpPr>
        <p:spPr>
          <a:xfrm>
            <a:off x="9815727" y="1923368"/>
            <a:ext cx="174346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photos.        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4"/>
          <p:cNvSpPr txBox="1"/>
          <p:nvPr/>
        </p:nvSpPr>
        <p:spPr>
          <a:xfrm>
            <a:off x="5041634" y="1923367"/>
            <a:ext cx="174346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photos.        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4"/>
          <p:cNvSpPr txBox="1"/>
          <p:nvPr/>
        </p:nvSpPr>
        <p:spPr>
          <a:xfrm>
            <a:off x="9815727" y="4928629"/>
            <a:ext cx="174346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photos.        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4"/>
          <p:cNvSpPr txBox="1"/>
          <p:nvPr/>
        </p:nvSpPr>
        <p:spPr>
          <a:xfrm>
            <a:off x="5041634" y="4928628"/>
            <a:ext cx="174346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photos.        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4"/>
          <p:cNvSpPr txBox="1"/>
          <p:nvPr/>
        </p:nvSpPr>
        <p:spPr>
          <a:xfrm>
            <a:off x="7102433" y="3528725"/>
            <a:ext cx="4344537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ALLPPT Layout </a:t>
            </a: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Clean Text Slide for your Presentation. ALLPPT Layout 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Clean Text </a:t>
            </a:r>
            <a:r>
              <a:rPr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Slide for your Presentation.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40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ALLPPT-11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11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