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Lesson: Classifying Triangles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4, 20XX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grade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curriculum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18 students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1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2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3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4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Item 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8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99" name="Google Shape;99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02" name="Google Shape;102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105" name="Google Shape;105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08" name="Google Shape;108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111" name="Google Shape;111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3304094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14" name="Google Shape;114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7" name="Google Shape;117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Google Shape;118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20" name="Google Shape;120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6685979" y="37470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Incididunt ut labore et dolore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Consectetur adipiscing elit, sed do eiusmod tempor incididunt ut labore et dolore magna aliqua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