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39" r:id="rId2"/>
    <p:sldId id="618" r:id="rId3"/>
    <p:sldId id="603" r:id="rId4"/>
    <p:sldId id="640" r:id="rId5"/>
    <p:sldId id="63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6B4E9"/>
    <a:srgbClr val="CAE8AA"/>
    <a:srgbClr val="F8A0BF"/>
    <a:srgbClr val="F9E79F"/>
    <a:srgbClr val="1EB26C"/>
    <a:srgbClr val="FFFC87"/>
    <a:srgbClr val="FF8B8B"/>
    <a:srgbClr val="3366FF"/>
    <a:srgbClr val="FED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D6354-5E61-45E3-A5E1-983DFC54DE8B}" v="1384" dt="2021-02-26T23:04:02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68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6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slam Jarwar" userId="27f51634-edbf-486e-b048-6facbeb1954f" providerId="ADAL" clId="{134D6354-5E61-45E3-A5E1-983DFC54DE8B}"/>
    <pc:docChg chg="undo custSel mod addSld delSld modSld">
      <pc:chgData name="Muhammad Aslam Jarwar" userId="27f51634-edbf-486e-b048-6facbeb1954f" providerId="ADAL" clId="{134D6354-5E61-45E3-A5E1-983DFC54DE8B}" dt="2021-02-26T23:13:41.025" v="8462" actId="1076"/>
      <pc:docMkLst>
        <pc:docMk/>
      </pc:docMkLst>
      <pc:sldChg chg="addSp delSp modSp">
        <pc:chgData name="Muhammad Aslam Jarwar" userId="27f51634-edbf-486e-b048-6facbeb1954f" providerId="ADAL" clId="{134D6354-5E61-45E3-A5E1-983DFC54DE8B}" dt="2021-01-20T15:06:50.236" v="460"/>
        <pc:sldMkLst>
          <pc:docMk/>
          <pc:sldMk cId="3807812537" sldId="580"/>
        </pc:sldMkLst>
        <pc:spChg chg="mod">
          <ac:chgData name="Muhammad Aslam Jarwar" userId="27f51634-edbf-486e-b048-6facbeb1954f" providerId="ADAL" clId="{134D6354-5E61-45E3-A5E1-983DFC54DE8B}" dt="2021-01-20T15:06:32.869" v="458" actId="1076"/>
          <ac:spMkLst>
            <pc:docMk/>
            <pc:sldMk cId="3807812537" sldId="580"/>
            <ac:spMk id="19" creationId="{AD05BCED-1997-4BBA-926E-6AA6AF47B08E}"/>
          </ac:spMkLst>
        </pc:spChg>
        <pc:picChg chg="add del">
          <ac:chgData name="Muhammad Aslam Jarwar" userId="27f51634-edbf-486e-b048-6facbeb1954f" providerId="ADAL" clId="{134D6354-5E61-45E3-A5E1-983DFC54DE8B}" dt="2021-01-20T15:06:50.236" v="460"/>
          <ac:picMkLst>
            <pc:docMk/>
            <pc:sldMk cId="3807812537" sldId="580"/>
            <ac:picMk id="2" creationId="{C3EB6D59-7BB4-48A5-AC75-1BC06B313DF9}"/>
          </ac:picMkLst>
        </pc:picChg>
      </pc:sldChg>
      <pc:sldChg chg="addSp delSp modSp del mod">
        <pc:chgData name="Muhammad Aslam Jarwar" userId="27f51634-edbf-486e-b048-6facbeb1954f" providerId="ADAL" clId="{134D6354-5E61-45E3-A5E1-983DFC54DE8B}" dt="2021-02-04T11:50:35.886" v="3147" actId="47"/>
        <pc:sldMkLst>
          <pc:docMk/>
          <pc:sldMk cId="2786285000" sldId="593"/>
        </pc:sldMkLst>
        <pc:spChg chg="add del mod">
          <ac:chgData name="Muhammad Aslam Jarwar" userId="27f51634-edbf-486e-b048-6facbeb1954f" providerId="ADAL" clId="{134D6354-5E61-45E3-A5E1-983DFC54DE8B}" dt="2021-02-03T17:23:55.763" v="2084" actId="478"/>
          <ac:spMkLst>
            <pc:docMk/>
            <pc:sldMk cId="2786285000" sldId="593"/>
            <ac:spMk id="2" creationId="{25260A97-C1C3-4EFC-8EAB-9C479FF004DF}"/>
          </ac:spMkLst>
        </pc:spChg>
        <pc:spChg chg="add del mod">
          <ac:chgData name="Muhammad Aslam Jarwar" userId="27f51634-edbf-486e-b048-6facbeb1954f" providerId="ADAL" clId="{134D6354-5E61-45E3-A5E1-983DFC54DE8B}" dt="2021-01-28T18:45:09.785" v="550" actId="478"/>
          <ac:spMkLst>
            <pc:docMk/>
            <pc:sldMk cId="2786285000" sldId="593"/>
            <ac:spMk id="2" creationId="{7ACCCAE3-8DFD-4D71-B572-4D023BA1A2EE}"/>
          </ac:spMkLst>
        </pc:spChg>
        <pc:spChg chg="add del mod">
          <ac:chgData name="Muhammad Aslam Jarwar" userId="27f51634-edbf-486e-b048-6facbeb1954f" providerId="ADAL" clId="{134D6354-5E61-45E3-A5E1-983DFC54DE8B}" dt="2021-02-03T13:48:31.988" v="853" actId="478"/>
          <ac:spMkLst>
            <pc:docMk/>
            <pc:sldMk cId="2786285000" sldId="593"/>
            <ac:spMk id="3" creationId="{3BF288A0-8A6B-4BFF-BB8B-082E4921475C}"/>
          </ac:spMkLst>
        </pc:spChg>
        <pc:spChg chg="add del mod">
          <ac:chgData name="Muhammad Aslam Jarwar" userId="27f51634-edbf-486e-b048-6facbeb1954f" providerId="ADAL" clId="{134D6354-5E61-45E3-A5E1-983DFC54DE8B}" dt="2021-02-03T13:48:35.053" v="854" actId="478"/>
          <ac:spMkLst>
            <pc:docMk/>
            <pc:sldMk cId="2786285000" sldId="593"/>
            <ac:spMk id="4" creationId="{DF36C557-413C-48F5-8241-63E07BB79A6E}"/>
          </ac:spMkLst>
        </pc:spChg>
        <pc:spChg chg="add del mod">
          <ac:chgData name="Muhammad Aslam Jarwar" userId="27f51634-edbf-486e-b048-6facbeb1954f" providerId="ADAL" clId="{134D6354-5E61-45E3-A5E1-983DFC54DE8B}" dt="2021-02-03T13:48:37.793" v="856" actId="478"/>
          <ac:spMkLst>
            <pc:docMk/>
            <pc:sldMk cId="2786285000" sldId="593"/>
            <ac:spMk id="5" creationId="{E0C31EDC-7921-40B1-933B-560D6ED3473B}"/>
          </ac:spMkLst>
        </pc:spChg>
        <pc:spChg chg="add del mod">
          <ac:chgData name="Muhammad Aslam Jarwar" userId="27f51634-edbf-486e-b048-6facbeb1954f" providerId="ADAL" clId="{134D6354-5E61-45E3-A5E1-983DFC54DE8B}" dt="2021-02-03T16:48:15.696" v="1646" actId="478"/>
          <ac:spMkLst>
            <pc:docMk/>
            <pc:sldMk cId="2786285000" sldId="593"/>
            <ac:spMk id="6" creationId="{3A5E3820-8613-40DA-856F-666D620DD20F}"/>
          </ac:spMkLst>
        </pc:spChg>
        <pc:spChg chg="add del mod">
          <ac:chgData name="Muhammad Aslam Jarwar" userId="27f51634-edbf-486e-b048-6facbeb1954f" providerId="ADAL" clId="{134D6354-5E61-45E3-A5E1-983DFC54DE8B}" dt="2021-02-03T16:48:15.696" v="1646" actId="478"/>
          <ac:spMkLst>
            <pc:docMk/>
            <pc:sldMk cId="2786285000" sldId="593"/>
            <ac:spMk id="7" creationId="{2A4B9308-9F0E-436C-A503-7AF76E28EA60}"/>
          </ac:spMkLst>
        </pc:spChg>
        <pc:spChg chg="add del mod ord">
          <ac:chgData name="Muhammad Aslam Jarwar" userId="27f51634-edbf-486e-b048-6facbeb1954f" providerId="ADAL" clId="{134D6354-5E61-45E3-A5E1-983DFC54DE8B}" dt="2020-12-30T14:58:09.393" v="119" actId="478"/>
          <ac:spMkLst>
            <pc:docMk/>
            <pc:sldMk cId="2786285000" sldId="593"/>
            <ac:spMk id="8" creationId="{EB6D9851-D59A-4BA1-90B7-FC3EB5834BAB}"/>
          </ac:spMkLst>
        </pc:spChg>
        <pc:spChg chg="add del mod or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" creationId="{5B942DAA-5BAA-42C2-B55C-A66594DB224E}"/>
          </ac:spMkLst>
        </pc:spChg>
        <pc:spChg chg="add del mod">
          <ac:chgData name="Muhammad Aslam Jarwar" userId="27f51634-edbf-486e-b048-6facbeb1954f" providerId="ADAL" clId="{134D6354-5E61-45E3-A5E1-983DFC54DE8B}" dt="2021-01-28T18:45:34.472" v="555" actId="478"/>
          <ac:spMkLst>
            <pc:docMk/>
            <pc:sldMk cId="2786285000" sldId="593"/>
            <ac:spMk id="10" creationId="{28468442-C027-4873-B54A-FCB80D749BFC}"/>
          </ac:spMkLst>
        </pc:spChg>
        <pc:spChg chg="add del mod">
          <ac:chgData name="Muhammad Aslam Jarwar" userId="27f51634-edbf-486e-b048-6facbeb1954f" providerId="ADAL" clId="{134D6354-5E61-45E3-A5E1-983DFC54DE8B}" dt="2020-12-30T14:58:05.262" v="118" actId="478"/>
          <ac:spMkLst>
            <pc:docMk/>
            <pc:sldMk cId="2786285000" sldId="593"/>
            <ac:spMk id="11" creationId="{788575C7-AEE8-4077-83B4-C0525E887E79}"/>
          </ac:spMkLst>
        </pc:spChg>
        <pc:spChg chg="add del mod ord">
          <ac:chgData name="Muhammad Aslam Jarwar" userId="27f51634-edbf-486e-b048-6facbeb1954f" providerId="ADAL" clId="{134D6354-5E61-45E3-A5E1-983DFC54DE8B}" dt="2021-02-03T16:48:21.159" v="1647" actId="478"/>
          <ac:spMkLst>
            <pc:docMk/>
            <pc:sldMk cId="2786285000" sldId="593"/>
            <ac:spMk id="18" creationId="{8EA47E6D-65A9-48D1-99D8-7E957F9C8F37}"/>
          </ac:spMkLst>
        </pc:spChg>
        <pc:spChg chg="add del mod ord">
          <ac:chgData name="Muhammad Aslam Jarwar" userId="27f51634-edbf-486e-b048-6facbeb1954f" providerId="ADAL" clId="{134D6354-5E61-45E3-A5E1-983DFC54DE8B}" dt="2021-02-03T16:48:27.990" v="1648" actId="478"/>
          <ac:spMkLst>
            <pc:docMk/>
            <pc:sldMk cId="2786285000" sldId="593"/>
            <ac:spMk id="19" creationId="{3A7C5539-6C13-45DF-932D-D84352EAEF84}"/>
          </ac:spMkLst>
        </pc:spChg>
        <pc:spChg chg="add del mod or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26" creationId="{8005268A-11CE-467B-BCB8-EBC2DA33A30A}"/>
          </ac:spMkLst>
        </pc:spChg>
        <pc:spChg chg="add del mod or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27" creationId="{4C870D64-8387-4072-A74D-C84D2A174D04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28" creationId="{096AA837-029A-47B3-AB2D-667EBB6E7764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31" creationId="{4A69CDA0-106B-42D7-A605-443C79BE90E8}"/>
          </ac:spMkLst>
        </pc:spChg>
        <pc:spChg chg="add del mod">
          <ac:chgData name="Muhammad Aslam Jarwar" userId="27f51634-edbf-486e-b048-6facbeb1954f" providerId="ADAL" clId="{134D6354-5E61-45E3-A5E1-983DFC54DE8B}" dt="2021-02-03T13:51:51.724" v="901" actId="478"/>
          <ac:spMkLst>
            <pc:docMk/>
            <pc:sldMk cId="2786285000" sldId="593"/>
            <ac:spMk id="32" creationId="{2A01F858-995F-4934-9FA8-D0AFF23F7DD9}"/>
          </ac:spMkLst>
        </pc:spChg>
        <pc:spChg chg="add del mod or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34" creationId="{E33F8701-6B59-4292-9980-20E94DA4D412}"/>
          </ac:spMkLst>
        </pc:spChg>
        <pc:spChg chg="add del mod">
          <ac:chgData name="Muhammad Aslam Jarwar" userId="27f51634-edbf-486e-b048-6facbeb1954f" providerId="ADAL" clId="{134D6354-5E61-45E3-A5E1-983DFC54DE8B}" dt="2021-02-03T16:48:15.696" v="1646" actId="478"/>
          <ac:spMkLst>
            <pc:docMk/>
            <pc:sldMk cId="2786285000" sldId="593"/>
            <ac:spMk id="38" creationId="{0075A9FA-1E7D-4EAF-99FA-A3ED6FE03311}"/>
          </ac:spMkLst>
        </pc:spChg>
        <pc:spChg chg="add del mod">
          <ac:chgData name="Muhammad Aslam Jarwar" userId="27f51634-edbf-486e-b048-6facbeb1954f" providerId="ADAL" clId="{134D6354-5E61-45E3-A5E1-983DFC54DE8B}" dt="2021-02-03T16:48:15.696" v="1646" actId="478"/>
          <ac:spMkLst>
            <pc:docMk/>
            <pc:sldMk cId="2786285000" sldId="593"/>
            <ac:spMk id="39" creationId="{F25BCD96-1971-4E6D-A56D-17005D46967B}"/>
          </ac:spMkLst>
        </pc:spChg>
        <pc:spChg chg="add del mod">
          <ac:chgData name="Muhammad Aslam Jarwar" userId="27f51634-edbf-486e-b048-6facbeb1954f" providerId="ADAL" clId="{134D6354-5E61-45E3-A5E1-983DFC54DE8B}" dt="2021-02-03T16:48:42.847" v="1650" actId="478"/>
          <ac:spMkLst>
            <pc:docMk/>
            <pc:sldMk cId="2786285000" sldId="593"/>
            <ac:spMk id="40" creationId="{1B345096-9C56-47BB-916D-8D5F1AD99B30}"/>
          </ac:spMkLst>
        </pc:spChg>
        <pc:spChg chg="add del mod">
          <ac:chgData name="Muhammad Aslam Jarwar" userId="27f51634-edbf-486e-b048-6facbeb1954f" providerId="ADAL" clId="{134D6354-5E61-45E3-A5E1-983DFC54DE8B}" dt="2021-02-03T16:48:15.696" v="1646" actId="478"/>
          <ac:spMkLst>
            <pc:docMk/>
            <pc:sldMk cId="2786285000" sldId="593"/>
            <ac:spMk id="47" creationId="{490FAE17-3762-45AD-895D-1092747498A7}"/>
          </ac:spMkLst>
        </pc:spChg>
        <pc:spChg chg="add del mod">
          <ac:chgData name="Muhammad Aslam Jarwar" userId="27f51634-edbf-486e-b048-6facbeb1954f" providerId="ADAL" clId="{134D6354-5E61-45E3-A5E1-983DFC54DE8B}" dt="2021-02-03T16:48:15.696" v="1646" actId="478"/>
          <ac:spMkLst>
            <pc:docMk/>
            <pc:sldMk cId="2786285000" sldId="593"/>
            <ac:spMk id="48" creationId="{4821D37F-8274-4757-A54A-59A650AF71A6}"/>
          </ac:spMkLst>
        </pc:spChg>
        <pc:spChg chg="add del mod or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49" creationId="{CFA917DF-008D-4225-936C-F01272CBF23D}"/>
          </ac:spMkLst>
        </pc:spChg>
        <pc:spChg chg="add del mod ord">
          <ac:chgData name="Muhammad Aslam Jarwar" userId="27f51634-edbf-486e-b048-6facbeb1954f" providerId="ADAL" clId="{134D6354-5E61-45E3-A5E1-983DFC54DE8B}" dt="2021-02-03T16:48:27.990" v="1648" actId="478"/>
          <ac:spMkLst>
            <pc:docMk/>
            <pc:sldMk cId="2786285000" sldId="593"/>
            <ac:spMk id="50" creationId="{A63AD0AD-F844-4D12-A48B-6179DBA357E5}"/>
          </ac:spMkLst>
        </pc:spChg>
        <pc:spChg chg="add del mod ord">
          <ac:chgData name="Muhammad Aslam Jarwar" userId="27f51634-edbf-486e-b048-6facbeb1954f" providerId="ADAL" clId="{134D6354-5E61-45E3-A5E1-983DFC54DE8B}" dt="2021-02-03T16:48:27.990" v="1648" actId="478"/>
          <ac:spMkLst>
            <pc:docMk/>
            <pc:sldMk cId="2786285000" sldId="593"/>
            <ac:spMk id="51" creationId="{0C499F06-97FB-4980-B423-3C78DC4A4588}"/>
          </ac:spMkLst>
        </pc:spChg>
        <pc:spChg chg="add del mod or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52" creationId="{7F7E7E47-EA63-48F9-99A4-F5CB03CC23BB}"/>
          </ac:spMkLst>
        </pc:spChg>
        <pc:spChg chg="add del mod">
          <ac:chgData name="Muhammad Aslam Jarwar" userId="27f51634-edbf-486e-b048-6facbeb1954f" providerId="ADAL" clId="{134D6354-5E61-45E3-A5E1-983DFC54DE8B}" dt="2021-02-03T16:48:27.990" v="1648" actId="478"/>
          <ac:spMkLst>
            <pc:docMk/>
            <pc:sldMk cId="2786285000" sldId="593"/>
            <ac:spMk id="53" creationId="{04F2986D-977F-415B-8B07-38E2298467E8}"/>
          </ac:spMkLst>
        </pc:spChg>
        <pc:spChg chg="add del mod or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54" creationId="{81991470-AFAA-4EB7-90A2-5E81FF1A8D77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60" creationId="{9FFD9E13-5EE9-4EB4-8F88-168F68751E44}"/>
          </ac:spMkLst>
        </pc:spChg>
        <pc:spChg chg="add del mod">
          <ac:chgData name="Muhammad Aslam Jarwar" userId="27f51634-edbf-486e-b048-6facbeb1954f" providerId="ADAL" clId="{134D6354-5E61-45E3-A5E1-983DFC54DE8B}" dt="2021-02-03T16:48:21.159" v="1647" actId="478"/>
          <ac:spMkLst>
            <pc:docMk/>
            <pc:sldMk cId="2786285000" sldId="593"/>
            <ac:spMk id="62" creationId="{9F997FCC-F912-4645-B91C-9ACA257F48F7}"/>
          </ac:spMkLst>
        </pc:spChg>
        <pc:spChg chg="add del mod">
          <ac:chgData name="Muhammad Aslam Jarwar" userId="27f51634-edbf-486e-b048-6facbeb1954f" providerId="ADAL" clId="{134D6354-5E61-45E3-A5E1-983DFC54DE8B}" dt="2021-02-03T17:00:28.096" v="1687" actId="478"/>
          <ac:spMkLst>
            <pc:docMk/>
            <pc:sldMk cId="2786285000" sldId="593"/>
            <ac:spMk id="63" creationId="{8352F286-6428-4CCC-B82C-3A3AA7719B78}"/>
          </ac:spMkLst>
        </pc:spChg>
        <pc:spChg chg="add del mod">
          <ac:chgData name="Muhammad Aslam Jarwar" userId="27f51634-edbf-486e-b048-6facbeb1954f" providerId="ADAL" clId="{134D6354-5E61-45E3-A5E1-983DFC54DE8B}" dt="2021-02-03T17:00:09.277" v="1685" actId="478"/>
          <ac:spMkLst>
            <pc:docMk/>
            <pc:sldMk cId="2786285000" sldId="593"/>
            <ac:spMk id="64" creationId="{10049752-CB22-41BB-A8C5-E975E31B5FED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65" creationId="{429F9F3E-756C-4D77-AB72-86C4DB3D4554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66" creationId="{1528FB6A-092C-4921-B8D8-16A59FC2A995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71" creationId="{857D7210-BC19-4CCD-986E-B05D046A1027}"/>
          </ac:spMkLst>
        </pc:spChg>
        <pc:spChg chg="add del mod or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73" creationId="{05FD40D2-386F-4BAE-AB7C-4338035256CF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77" creationId="{66CAA643-53D3-4941-BFCE-26C767F15921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80" creationId="{FE21C6FE-FAF9-4EB7-81A4-FC953F6F4309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82" creationId="{94ED7486-AF0D-48ED-8242-E8F981F01CFA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83" creationId="{AE1CFD71-C502-4065-97EB-664509DDEF4A}"/>
          </ac:spMkLst>
        </pc:spChg>
        <pc:spChg chg="add del mod">
          <ac:chgData name="Muhammad Aslam Jarwar" userId="27f51634-edbf-486e-b048-6facbeb1954f" providerId="ADAL" clId="{134D6354-5E61-45E3-A5E1-983DFC54DE8B}" dt="2021-02-03T16:48:34.688" v="1649" actId="478"/>
          <ac:spMkLst>
            <pc:docMk/>
            <pc:sldMk cId="2786285000" sldId="593"/>
            <ac:spMk id="84" creationId="{07724D8F-E4E6-4F36-A4C4-B9A0AB36FE52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85" creationId="{25481448-103D-433B-956A-940A6D6EF039}"/>
          </ac:spMkLst>
        </pc:spChg>
        <pc:spChg chg="add del mod">
          <ac:chgData name="Muhammad Aslam Jarwar" userId="27f51634-edbf-486e-b048-6facbeb1954f" providerId="ADAL" clId="{134D6354-5E61-45E3-A5E1-983DFC54DE8B}" dt="2021-02-03T16:48:34.688" v="1649" actId="478"/>
          <ac:spMkLst>
            <pc:docMk/>
            <pc:sldMk cId="2786285000" sldId="593"/>
            <ac:spMk id="86" creationId="{CA7B2AA1-4034-40D7-9683-CE48F76D966B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87" creationId="{149B9984-C3C0-46E8-A50C-64F37EACF144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88" creationId="{72FE58D3-7644-45BE-8979-8470EA6EEC48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89" creationId="{117E3B1F-7430-4838-A186-4214A2004579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0" creationId="{3F09D797-B3A6-4BF3-B6D2-C8386E3CE0FA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1" creationId="{416325EE-24D8-4900-B28D-65FC2BF0BB95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2" creationId="{321C5A49-41C7-4E65-88A9-A5B79F40E20C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3" creationId="{5F15D44A-DE37-4D64-A7EF-BEA910575A73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4" creationId="{DF2FC772-41BE-4200-B3C2-A47FF3D746A3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6" creationId="{10B4A86A-742B-4CB9-84FF-8BC712031558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7" creationId="{5E46B13E-C6A9-478E-A17A-24C1FB1494A4}"/>
          </ac:spMkLst>
        </pc:spChg>
        <pc:spChg chg="add del mod topLvl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98" creationId="{F3BD7DD9-4465-4C8B-B133-824F854F226B}"/>
          </ac:spMkLst>
        </pc:spChg>
        <pc:spChg chg="add del mod">
          <ac:chgData name="Muhammad Aslam Jarwar" userId="27f51634-edbf-486e-b048-6facbeb1954f" providerId="ADAL" clId="{134D6354-5E61-45E3-A5E1-983DFC54DE8B}" dt="2021-02-03T17:19:58.309" v="2049" actId="478"/>
          <ac:spMkLst>
            <pc:docMk/>
            <pc:sldMk cId="2786285000" sldId="593"/>
            <ac:spMk id="99" creationId="{48B0520B-F4DB-4574-87E3-0E6C93FC384C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01" creationId="{DFD76C0A-BBF3-4977-8C40-89355BB3261A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02" creationId="{CE7667CF-7F2B-43E9-88A8-25A5F244A059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03" creationId="{F8886692-7849-4549-968E-6368963EB5C9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04" creationId="{449FE9AC-67A1-4903-9319-3CD2EC023AB2}"/>
          </ac:spMkLst>
        </pc:spChg>
        <pc:spChg chg="add del mod">
          <ac:chgData name="Muhammad Aslam Jarwar" userId="27f51634-edbf-486e-b048-6facbeb1954f" providerId="ADAL" clId="{134D6354-5E61-45E3-A5E1-983DFC54DE8B}" dt="2021-02-03T20:00:00.737" v="2130" actId="478"/>
          <ac:spMkLst>
            <pc:docMk/>
            <pc:sldMk cId="2786285000" sldId="593"/>
            <ac:spMk id="106" creationId="{42B2568F-5406-4A6F-BE1F-92D9F4DD6068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07" creationId="{FCDD3B4F-071F-4E02-B8BE-E773CC1DC7E4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08" creationId="{F21537A9-3886-45FC-A4D7-99841037B576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09" creationId="{355DB60D-9918-4086-AAEC-60E3478E476A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10" creationId="{A64F0051-B956-4D1F-867C-2B18E0035FB8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11" creationId="{015E32C7-260F-4880-A26A-9241E8B6A767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15" creationId="{C356391D-E1AC-46EE-BE9B-B9D5830A817D}"/>
          </ac:spMkLst>
        </pc:spChg>
        <pc:spChg chg="add del mod">
          <ac:chgData name="Muhammad Aslam Jarwar" userId="27f51634-edbf-486e-b048-6facbeb1954f" providerId="ADAL" clId="{134D6354-5E61-45E3-A5E1-983DFC54DE8B}" dt="2021-02-03T23:37:14.771" v="2827" actId="478"/>
          <ac:spMkLst>
            <pc:docMk/>
            <pc:sldMk cId="2786285000" sldId="593"/>
            <ac:spMk id="116" creationId="{CA8A2FF1-165E-4ACC-BC00-9A1F5E8F2DAE}"/>
          </ac:spMkLst>
        </pc:spChg>
        <pc:spChg chg="add del mod">
          <ac:chgData name="Muhammad Aslam Jarwar" userId="27f51634-edbf-486e-b048-6facbeb1954f" providerId="ADAL" clId="{134D6354-5E61-45E3-A5E1-983DFC54DE8B}" dt="2021-02-03T15:04:33.371" v="1432" actId="478"/>
          <ac:spMkLst>
            <pc:docMk/>
            <pc:sldMk cId="2786285000" sldId="593"/>
            <ac:spMk id="117" creationId="{5415F887-A173-4676-9900-9C7BDB7A8EA0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17" creationId="{D2AEB11B-0087-4908-BBBD-6DF1E145E426}"/>
          </ac:spMkLst>
        </pc:spChg>
        <pc:spChg chg="add del mod">
          <ac:chgData name="Muhammad Aslam Jarwar" userId="27f51634-edbf-486e-b048-6facbeb1954f" providerId="ADAL" clId="{134D6354-5E61-45E3-A5E1-983DFC54DE8B}" dt="2021-02-03T16:48:15.696" v="1646" actId="478"/>
          <ac:spMkLst>
            <pc:docMk/>
            <pc:sldMk cId="2786285000" sldId="593"/>
            <ac:spMk id="120" creationId="{7F6F6D3D-F7F2-4F56-923C-0C197827DD7D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21" creationId="{47F4900E-F69B-44F8-9987-380FE37EB5B4}"/>
          </ac:spMkLst>
        </pc:spChg>
        <pc:spChg chg="add del mod">
          <ac:chgData name="Muhammad Aslam Jarwar" userId="27f51634-edbf-486e-b048-6facbeb1954f" providerId="ADAL" clId="{134D6354-5E61-45E3-A5E1-983DFC54DE8B}" dt="2021-02-03T16:48:21.159" v="1647" actId="478"/>
          <ac:spMkLst>
            <pc:docMk/>
            <pc:sldMk cId="2786285000" sldId="593"/>
            <ac:spMk id="123" creationId="{238C8D8F-871A-4D57-96EC-1F7BC7E3E36B}"/>
          </ac:spMkLst>
        </pc:spChg>
        <pc:spChg chg="add del mod">
          <ac:chgData name="Muhammad Aslam Jarwar" userId="27f51634-edbf-486e-b048-6facbeb1954f" providerId="ADAL" clId="{134D6354-5E61-45E3-A5E1-983DFC54DE8B}" dt="2021-02-03T16:48:21.159" v="1647" actId="478"/>
          <ac:spMkLst>
            <pc:docMk/>
            <pc:sldMk cId="2786285000" sldId="593"/>
            <ac:spMk id="124" creationId="{123FBD0D-8145-413F-A2C4-D8852FF37434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28" creationId="{8D595EE8-124D-4B1F-8871-080A20C9AFBD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31" creationId="{B83F1EC9-4904-40AC-8CB4-39E0E9A5752C}"/>
          </ac:spMkLst>
        </pc:spChg>
        <pc:spChg chg="add del mod">
          <ac:chgData name="Muhammad Aslam Jarwar" userId="27f51634-edbf-486e-b048-6facbeb1954f" providerId="ADAL" clId="{134D6354-5E61-45E3-A5E1-983DFC54DE8B}" dt="2021-02-03T16:48:48.084" v="1651" actId="478"/>
          <ac:spMkLst>
            <pc:docMk/>
            <pc:sldMk cId="2786285000" sldId="593"/>
            <ac:spMk id="133" creationId="{B33023E0-B029-4F78-A206-AE45F2B28457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34" creationId="{6B53CA01-5B8C-48D8-887A-7E6F001B4E34}"/>
          </ac:spMkLst>
        </pc:spChg>
        <pc:spChg chg="add del mod">
          <ac:chgData name="Muhammad Aslam Jarwar" userId="27f51634-edbf-486e-b048-6facbeb1954f" providerId="ADAL" clId="{134D6354-5E61-45E3-A5E1-983DFC54DE8B}" dt="2021-02-04T00:08:34.642" v="3137" actId="478"/>
          <ac:spMkLst>
            <pc:docMk/>
            <pc:sldMk cId="2786285000" sldId="593"/>
            <ac:spMk id="135" creationId="{A30DF452-7A1E-41A7-A2B3-E7DADF88F1F8}"/>
          </ac:spMkLst>
        </pc:spChg>
        <pc:spChg chg="add del mod">
          <ac:chgData name="Muhammad Aslam Jarwar" userId="27f51634-edbf-486e-b048-6facbeb1954f" providerId="ADAL" clId="{134D6354-5E61-45E3-A5E1-983DFC54DE8B}" dt="2021-02-04T00:08:32.474" v="3136" actId="478"/>
          <ac:spMkLst>
            <pc:docMk/>
            <pc:sldMk cId="2786285000" sldId="593"/>
            <ac:spMk id="137" creationId="{E6DE5A72-9D54-4A34-B0C7-7496655F34AB}"/>
          </ac:spMkLst>
        </pc:spChg>
        <pc:spChg chg="add del mod">
          <ac:chgData name="Muhammad Aslam Jarwar" userId="27f51634-edbf-486e-b048-6facbeb1954f" providerId="ADAL" clId="{134D6354-5E61-45E3-A5E1-983DFC54DE8B}" dt="2021-02-03T23:37:18.888" v="2828" actId="478"/>
          <ac:spMkLst>
            <pc:docMk/>
            <pc:sldMk cId="2786285000" sldId="593"/>
            <ac:spMk id="138" creationId="{945F86A8-99EB-4BFB-9C1B-254B1774A026}"/>
          </ac:spMkLst>
        </pc:spChg>
        <pc:spChg chg="add del mod">
          <ac:chgData name="Muhammad Aslam Jarwar" userId="27f51634-edbf-486e-b048-6facbeb1954f" providerId="ADAL" clId="{134D6354-5E61-45E3-A5E1-983DFC54DE8B}" dt="2021-02-03T23:37:25.463" v="2829" actId="478"/>
          <ac:spMkLst>
            <pc:docMk/>
            <pc:sldMk cId="2786285000" sldId="593"/>
            <ac:spMk id="139" creationId="{65DD5E34-80C7-4948-9679-7128349A01BD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40" creationId="{EE2DB178-4CEC-4DAF-A930-C70216802F59}"/>
          </ac:spMkLst>
        </pc:spChg>
        <pc:spChg chg="add del mod ord topLvl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41" creationId="{722C3899-B3BD-460A-989F-B369FDE6B685}"/>
          </ac:spMkLst>
        </pc:spChg>
        <pc:spChg chg="add del mod">
          <ac:chgData name="Muhammad Aslam Jarwar" userId="27f51634-edbf-486e-b048-6facbeb1954f" providerId="ADAL" clId="{134D6354-5E61-45E3-A5E1-983DFC54DE8B}" dt="2021-02-03T23:28:56.800" v="2788" actId="478"/>
          <ac:spMkLst>
            <pc:docMk/>
            <pc:sldMk cId="2786285000" sldId="593"/>
            <ac:spMk id="143" creationId="{AEDC2061-0A7C-4B17-AC8B-3A996D9D45E1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45" creationId="{59CCDA15-93BA-40A2-A892-EB1EED81C77A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52" creationId="{41BD54AB-2F17-46F8-8E77-03E5B1714C9C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55" creationId="{6F7CF43F-7603-4410-B824-2D26AB85480E}"/>
          </ac:spMkLst>
        </pc:spChg>
        <pc:spChg chg="add del mod">
          <ac:chgData name="Muhammad Aslam Jarwar" userId="27f51634-edbf-486e-b048-6facbeb1954f" providerId="ADAL" clId="{134D6354-5E61-45E3-A5E1-983DFC54DE8B}" dt="2021-02-03T15:23:51.353" v="1606" actId="478"/>
          <ac:spMkLst>
            <pc:docMk/>
            <pc:sldMk cId="2786285000" sldId="593"/>
            <ac:spMk id="157" creationId="{F976747C-4F86-4241-831D-520E0E69ABC2}"/>
          </ac:spMkLst>
        </pc:spChg>
        <pc:spChg chg="add del mod topLvl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58" creationId="{8CDF5BD7-BDEA-421D-B073-559874A00230}"/>
          </ac:spMkLst>
        </pc:spChg>
        <pc:spChg chg="add del mod">
          <ac:chgData name="Muhammad Aslam Jarwar" userId="27f51634-edbf-486e-b048-6facbeb1954f" providerId="ADAL" clId="{134D6354-5E61-45E3-A5E1-983DFC54DE8B}" dt="2021-02-03T20:03:43.553" v="2205"/>
          <ac:spMkLst>
            <pc:docMk/>
            <pc:sldMk cId="2786285000" sldId="593"/>
            <ac:spMk id="159" creationId="{52B9613F-76A2-4D3D-A111-5568EAF42978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60" creationId="{DA608DBB-3EA4-4AEB-91AC-65CA2188C48A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61" creationId="{33ED81BA-984C-4A00-815E-E433F95196D3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62" creationId="{F13DC3DB-B1DD-4EB0-A976-2B61FAE47CBA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76" creationId="{95B90BF8-7383-424C-A5D3-A70ED43C4722}"/>
          </ac:spMkLst>
        </pc:spChg>
        <pc:spChg chg="add del mod">
          <ac:chgData name="Muhammad Aslam Jarwar" userId="27f51634-edbf-486e-b048-6facbeb1954f" providerId="ADAL" clId="{134D6354-5E61-45E3-A5E1-983DFC54DE8B}" dt="2021-02-04T11:50:23.795" v="3145" actId="478"/>
          <ac:spMkLst>
            <pc:docMk/>
            <pc:sldMk cId="2786285000" sldId="593"/>
            <ac:spMk id="177" creationId="{0861D5E2-1220-4B33-B118-1FDCB89A6227}"/>
          </ac:spMkLst>
        </pc:spChg>
        <pc:grpChg chg="add del mod">
          <ac:chgData name="Muhammad Aslam Jarwar" userId="27f51634-edbf-486e-b048-6facbeb1954f" providerId="ADAL" clId="{134D6354-5E61-45E3-A5E1-983DFC54DE8B}" dt="2021-02-03T23:10:09.677" v="2657" actId="165"/>
          <ac:grpSpMkLst>
            <pc:docMk/>
            <pc:sldMk cId="2786285000" sldId="593"/>
            <ac:grpSpMk id="42" creationId="{EAEAFABF-D4A3-4DBA-A221-1A7162E8B1BA}"/>
          </ac:grpSpMkLst>
        </pc:grpChg>
        <pc:grpChg chg="add del mod">
          <ac:chgData name="Muhammad Aslam Jarwar" userId="27f51634-edbf-486e-b048-6facbeb1954f" providerId="ADAL" clId="{134D6354-5E61-45E3-A5E1-983DFC54DE8B}" dt="2021-02-03T22:56:54.547" v="2637" actId="165"/>
          <ac:grpSpMkLst>
            <pc:docMk/>
            <pc:sldMk cId="2786285000" sldId="593"/>
            <ac:grpSpMk id="43" creationId="{A7F60FEA-27B2-4A1D-AACE-0D44F8B762B5}"/>
          </ac:grpSpMkLst>
        </pc:grpChg>
        <pc:grpChg chg="add del mod">
          <ac:chgData name="Muhammad Aslam Jarwar" userId="27f51634-edbf-486e-b048-6facbeb1954f" providerId="ADAL" clId="{134D6354-5E61-45E3-A5E1-983DFC54DE8B}" dt="2021-02-03T23:14:37.200" v="2668" actId="165"/>
          <ac:grpSpMkLst>
            <pc:docMk/>
            <pc:sldMk cId="2786285000" sldId="593"/>
            <ac:grpSpMk id="45" creationId="{685D82B4-5181-48CE-B4A0-1E593A76AE1B}"/>
          </ac:grpSpMkLst>
        </pc:grpChg>
        <pc:picChg chg="add del">
          <ac:chgData name="Muhammad Aslam Jarwar" userId="27f51634-edbf-486e-b048-6facbeb1954f" providerId="ADAL" clId="{134D6354-5E61-45E3-A5E1-983DFC54DE8B}" dt="2021-02-03T13:48:11.898" v="851" actId="478"/>
          <ac:picMkLst>
            <pc:docMk/>
            <pc:sldMk cId="2786285000" sldId="593"/>
            <ac:picMk id="8" creationId="{284BC9C7-44A4-49F0-B95A-D24DC6AA99EB}"/>
          </ac:picMkLst>
        </pc:picChg>
        <pc:picChg chg="add del">
          <ac:chgData name="Muhammad Aslam Jarwar" userId="27f51634-edbf-486e-b048-6facbeb1954f" providerId="ADAL" clId="{134D6354-5E61-45E3-A5E1-983DFC54DE8B}" dt="2021-01-13T11:58:00.974" v="457" actId="478"/>
          <ac:picMkLst>
            <pc:docMk/>
            <pc:sldMk cId="2786285000" sldId="593"/>
            <ac:picMk id="8" creationId="{D2A606B4-9E5D-4274-AEA2-E09CFD1B4727}"/>
          </ac:picMkLst>
        </pc:picChg>
        <pc:picChg chg="add del mod">
          <ac:chgData name="Muhammad Aslam Jarwar" userId="27f51634-edbf-486e-b048-6facbeb1954f" providerId="ADAL" clId="{134D6354-5E61-45E3-A5E1-983DFC54DE8B}" dt="2021-01-28T18:43:01.332" v="541" actId="478"/>
          <ac:picMkLst>
            <pc:docMk/>
            <pc:sldMk cId="2786285000" sldId="593"/>
            <ac:picMk id="13" creationId="{76ABF4B8-D3C3-4CB6-9BC1-AF3234B8C614}"/>
          </ac:picMkLst>
        </pc:picChg>
        <pc:picChg chg="add del mod">
          <ac:chgData name="Muhammad Aslam Jarwar" userId="27f51634-edbf-486e-b048-6facbeb1954f" providerId="ADAL" clId="{134D6354-5E61-45E3-A5E1-983DFC54DE8B}" dt="2020-12-30T15:02:11.234" v="177"/>
          <ac:picMkLst>
            <pc:docMk/>
            <pc:sldMk cId="2786285000" sldId="593"/>
            <ac:picMk id="52" creationId="{5C0388F3-017B-4E98-80D2-683A2F9CD52A}"/>
          </ac:picMkLst>
        </pc:picChg>
        <pc:picChg chg="add del">
          <ac:chgData name="Muhammad Aslam Jarwar" userId="27f51634-edbf-486e-b048-6facbeb1954f" providerId="ADAL" clId="{134D6354-5E61-45E3-A5E1-983DFC54DE8B}" dt="2020-12-31T12:05:52.954" v="400"/>
          <ac:picMkLst>
            <pc:docMk/>
            <pc:sldMk cId="2786285000" sldId="593"/>
            <ac:picMk id="63" creationId="{B5C12FA8-379D-422B-B72D-8D59ED8FA4F8}"/>
          </ac:picMkLst>
        </pc:picChg>
        <pc:picChg chg="add del mod">
          <ac:chgData name="Muhammad Aslam Jarwar" userId="27f51634-edbf-486e-b048-6facbeb1954f" providerId="ADAL" clId="{134D6354-5E61-45E3-A5E1-983DFC54DE8B}" dt="2021-02-03T23:53:39.449" v="3001" actId="21"/>
          <ac:picMkLst>
            <pc:docMk/>
            <pc:sldMk cId="2786285000" sldId="593"/>
            <ac:picMk id="170" creationId="{12FF9C80-F1A2-46E5-A25E-412B40806545}"/>
          </ac:picMkLst>
        </pc:picChg>
        <pc:picChg chg="add del">
          <ac:chgData name="Muhammad Aslam Jarwar" userId="27f51634-edbf-486e-b048-6facbeb1954f" providerId="ADAL" clId="{134D6354-5E61-45E3-A5E1-983DFC54DE8B}" dt="2021-02-03T23:57:54.361" v="3013" actId="478"/>
          <ac:picMkLst>
            <pc:docMk/>
            <pc:sldMk cId="2786285000" sldId="593"/>
            <ac:picMk id="173" creationId="{FFB6B480-9FF9-414F-967B-4C74EE6C9106}"/>
          </ac:picMkLst>
        </pc:picChg>
        <pc:picChg chg="add del">
          <ac:chgData name="Muhammad Aslam Jarwar" userId="27f51634-edbf-486e-b048-6facbeb1954f" providerId="ADAL" clId="{134D6354-5E61-45E3-A5E1-983DFC54DE8B}" dt="2021-02-04T00:00:14.681" v="3018" actId="478"/>
          <ac:picMkLst>
            <pc:docMk/>
            <pc:sldMk cId="2786285000" sldId="593"/>
            <ac:picMk id="174" creationId="{588C2A25-C915-447C-B374-CC7F81B2CC5C}"/>
          </ac:picMkLst>
        </pc:picChg>
        <pc:picChg chg="add del">
          <ac:chgData name="Muhammad Aslam Jarwar" userId="27f51634-edbf-486e-b048-6facbeb1954f" providerId="ADAL" clId="{134D6354-5E61-45E3-A5E1-983DFC54DE8B}" dt="2021-02-04T00:05:48.970" v="3022" actId="478"/>
          <ac:picMkLst>
            <pc:docMk/>
            <pc:sldMk cId="2786285000" sldId="593"/>
            <ac:picMk id="175" creationId="{1788A8C9-FFB3-4E87-A795-273DAF4F0B74}"/>
          </ac:picMkLst>
        </pc:picChg>
        <pc:picChg chg="add del">
          <ac:chgData name="Muhammad Aslam Jarwar" userId="27f51634-edbf-486e-b048-6facbeb1954f" providerId="ADAL" clId="{134D6354-5E61-45E3-A5E1-983DFC54DE8B}" dt="2021-02-04T00:08:56.482" v="3139" actId="478"/>
          <ac:picMkLst>
            <pc:docMk/>
            <pc:sldMk cId="2786285000" sldId="593"/>
            <ac:picMk id="178" creationId="{66F01C1B-D881-4055-9452-4B1B916664AF}"/>
          </ac:picMkLst>
        </pc:picChg>
        <pc:cxnChg chg="add del mod">
          <ac:chgData name="Muhammad Aslam Jarwar" userId="27f51634-edbf-486e-b048-6facbeb1954f" providerId="ADAL" clId="{134D6354-5E61-45E3-A5E1-983DFC54DE8B}" dt="2021-02-03T16:48:15.696" v="1646" actId="478"/>
          <ac:cxnSpMkLst>
            <pc:docMk/>
            <pc:sldMk cId="2786285000" sldId="593"/>
            <ac:cxnSpMk id="12" creationId="{9D2924B7-0C33-47B9-894A-E1E7EFCDB5FB}"/>
          </ac:cxnSpMkLst>
        </pc:cxnChg>
        <pc:cxnChg chg="add del mod or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7" creationId="{09F1BCDC-0DF6-4B34-AFDC-AB4AE26A978D}"/>
          </ac:cxnSpMkLst>
        </pc:cxnChg>
        <pc:cxnChg chg="add del mod">
          <ac:chgData name="Muhammad Aslam Jarwar" userId="27f51634-edbf-486e-b048-6facbeb1954f" providerId="ADAL" clId="{134D6354-5E61-45E3-A5E1-983DFC54DE8B}" dt="2020-12-30T14:59:55.967" v="137" actId="478"/>
          <ac:cxnSpMkLst>
            <pc:docMk/>
            <pc:sldMk cId="2786285000" sldId="593"/>
            <ac:cxnSpMk id="21" creationId="{D2541604-09A8-439A-8DAB-0DD1CFE95367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24" creationId="{A018F4A6-E64B-4AC6-AF37-2030428B3484}"/>
          </ac:cxnSpMkLst>
        </pc:cxnChg>
        <pc:cxnChg chg="add del mod">
          <ac:chgData name="Muhammad Aslam Jarwar" userId="27f51634-edbf-486e-b048-6facbeb1954f" providerId="ADAL" clId="{134D6354-5E61-45E3-A5E1-983DFC54DE8B}" dt="2020-12-30T14:57:32.147" v="117" actId="478"/>
          <ac:cxnSpMkLst>
            <pc:docMk/>
            <pc:sldMk cId="2786285000" sldId="593"/>
            <ac:cxnSpMk id="33" creationId="{3485C119-85D0-4F05-A39D-D77FBF1B612C}"/>
          </ac:cxnSpMkLst>
        </pc:cxnChg>
        <pc:cxnChg chg="add del mod ord">
          <ac:chgData name="Muhammad Aslam Jarwar" userId="27f51634-edbf-486e-b048-6facbeb1954f" providerId="ADAL" clId="{134D6354-5E61-45E3-A5E1-983DFC54DE8B}" dt="2021-02-03T16:48:21.159" v="1647" actId="478"/>
          <ac:cxnSpMkLst>
            <pc:docMk/>
            <pc:sldMk cId="2786285000" sldId="593"/>
            <ac:cxnSpMk id="41" creationId="{C015352B-F3F2-4224-A2A0-FCF8A19C1EE7}"/>
          </ac:cxnSpMkLst>
        </pc:cxnChg>
        <pc:cxnChg chg="add del mod">
          <ac:chgData name="Muhammad Aslam Jarwar" userId="27f51634-edbf-486e-b048-6facbeb1954f" providerId="ADAL" clId="{134D6354-5E61-45E3-A5E1-983DFC54DE8B}" dt="2021-02-03T16:48:34.688" v="1649" actId="478"/>
          <ac:cxnSpMkLst>
            <pc:docMk/>
            <pc:sldMk cId="2786285000" sldId="593"/>
            <ac:cxnSpMk id="44" creationId="{2B4BADDE-C5B7-4972-B88E-4EA6CDA335C7}"/>
          </ac:cxnSpMkLst>
        </pc:cxnChg>
        <pc:cxnChg chg="add del mod or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58" creationId="{45217375-DFD3-45FD-A8B1-3762EF28129D}"/>
          </ac:cxnSpMkLst>
        </pc:cxnChg>
        <pc:cxnChg chg="add del mod or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61" creationId="{68E10B33-A769-4DD6-9DE6-F5CAFF10B0A9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72" creationId="{40429448-7789-401F-90C3-675BAA02B658}"/>
          </ac:cxnSpMkLst>
        </pc:cxnChg>
        <pc:cxnChg chg="add del mod topLvl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78" creationId="{3196E4A2-5230-42B6-A012-EA3F6D5358CE}"/>
          </ac:cxnSpMkLst>
        </pc:cxnChg>
        <pc:cxnChg chg="add del mod or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95" creationId="{A0A452D0-13A8-4D35-814E-B70E45B1353B}"/>
          </ac:cxnSpMkLst>
        </pc:cxnChg>
        <pc:cxnChg chg="add del mod or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00" creationId="{4D104748-A1B8-4FE2-9953-298287095304}"/>
          </ac:cxnSpMkLst>
        </pc:cxnChg>
        <pc:cxnChg chg="add del mod or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05" creationId="{156A030A-6592-42CE-A0E7-ED4836CF4083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12" creationId="{DF5C4E1F-35F9-4EFF-B918-A4A83B823852}"/>
          </ac:cxnSpMkLst>
        </pc:cxnChg>
        <pc:cxnChg chg="add del mod">
          <ac:chgData name="Muhammad Aslam Jarwar" userId="27f51634-edbf-486e-b048-6facbeb1954f" providerId="ADAL" clId="{134D6354-5E61-45E3-A5E1-983DFC54DE8B}" dt="2021-02-03T20:06:15.610" v="2237"/>
          <ac:cxnSpMkLst>
            <pc:docMk/>
            <pc:sldMk cId="2786285000" sldId="593"/>
            <ac:cxnSpMk id="113" creationId="{9E3E0226-2277-427C-ABF2-8556E74B73BC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14" creationId="{8B04AB6D-022C-41CC-834F-67166A0711DE}"/>
          </ac:cxnSpMkLst>
        </pc:cxnChg>
        <pc:cxnChg chg="add del mod">
          <ac:chgData name="Muhammad Aslam Jarwar" userId="27f51634-edbf-486e-b048-6facbeb1954f" providerId="ADAL" clId="{134D6354-5E61-45E3-A5E1-983DFC54DE8B}" dt="2021-02-03T23:28:53.366" v="2787" actId="478"/>
          <ac:cxnSpMkLst>
            <pc:docMk/>
            <pc:sldMk cId="2786285000" sldId="593"/>
            <ac:cxnSpMk id="125" creationId="{75826CAB-2F33-4EF8-8AED-22110C9DB864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26" creationId="{55CC1110-2378-443A-A3A1-CBBF71D67866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29" creationId="{18C8B618-F491-4779-9AAA-965019339B19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32" creationId="{41ADDB48-9515-46A5-B0D2-1C6862FBDEFB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36" creationId="{4DE46EA9-2A70-4C2A-81CA-E60A91411A40}"/>
          </ac:cxnSpMkLst>
        </pc:cxnChg>
        <pc:cxnChg chg="add del mod topLvl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42" creationId="{2A2F397D-19D7-4021-9A0E-D3BFED2FBB25}"/>
          </ac:cxnSpMkLst>
        </pc:cxnChg>
        <pc:cxnChg chg="add del mod">
          <ac:chgData name="Muhammad Aslam Jarwar" userId="27f51634-edbf-486e-b048-6facbeb1954f" providerId="ADAL" clId="{134D6354-5E61-45E3-A5E1-983DFC54DE8B}" dt="2021-02-03T15:49:33.568" v="1611" actId="478"/>
          <ac:cxnSpMkLst>
            <pc:docMk/>
            <pc:sldMk cId="2786285000" sldId="593"/>
            <ac:cxnSpMk id="149" creationId="{9A6236A2-71FE-440F-B409-AAFC7520C736}"/>
          </ac:cxnSpMkLst>
        </pc:cxnChg>
        <pc:cxnChg chg="add del mod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50" creationId="{E35B2B94-A0A2-4FAF-A3FE-E6659E5F1585}"/>
          </ac:cxnSpMkLst>
        </pc:cxnChg>
        <pc:cxnChg chg="add del mod topLvl">
          <ac:chgData name="Muhammad Aslam Jarwar" userId="27f51634-edbf-486e-b048-6facbeb1954f" providerId="ADAL" clId="{134D6354-5E61-45E3-A5E1-983DFC54DE8B}" dt="2021-02-04T11:50:23.795" v="3145" actId="478"/>
          <ac:cxnSpMkLst>
            <pc:docMk/>
            <pc:sldMk cId="2786285000" sldId="593"/>
            <ac:cxnSpMk id="153" creationId="{717FB3AD-E0A0-49D9-91B7-3769CB3F0FF3}"/>
          </ac:cxnSpMkLst>
        </pc:cxnChg>
      </pc:sldChg>
      <pc:sldChg chg="modSp mod">
        <pc:chgData name="Muhammad Aslam Jarwar" userId="27f51634-edbf-486e-b048-6facbeb1954f" providerId="ADAL" clId="{134D6354-5E61-45E3-A5E1-983DFC54DE8B}" dt="2021-02-18T18:43:38.241" v="4502" actId="1076"/>
        <pc:sldMkLst>
          <pc:docMk/>
          <pc:sldMk cId="661170117" sldId="594"/>
        </pc:sldMkLst>
        <pc:spChg chg="mod">
          <ac:chgData name="Muhammad Aslam Jarwar" userId="27f51634-edbf-486e-b048-6facbeb1954f" providerId="ADAL" clId="{134D6354-5E61-45E3-A5E1-983DFC54DE8B}" dt="2021-02-18T18:43:38.241" v="4502" actId="1076"/>
          <ac:spMkLst>
            <pc:docMk/>
            <pc:sldMk cId="661170117" sldId="594"/>
            <ac:spMk id="55" creationId="{DC7C66D5-760B-429A-8EC5-D7E284B98FE8}"/>
          </ac:spMkLst>
        </pc:spChg>
        <pc:spChg chg="mod">
          <ac:chgData name="Muhammad Aslam Jarwar" userId="27f51634-edbf-486e-b048-6facbeb1954f" providerId="ADAL" clId="{134D6354-5E61-45E3-A5E1-983DFC54DE8B}" dt="2021-02-04T12:49:46.636" v="3571" actId="1076"/>
          <ac:spMkLst>
            <pc:docMk/>
            <pc:sldMk cId="661170117" sldId="594"/>
            <ac:spMk id="149" creationId="{C2136D23-E1A6-4D1E-8102-D625E58A3C08}"/>
          </ac:spMkLst>
        </pc:spChg>
        <pc:cxnChg chg="mod">
          <ac:chgData name="Muhammad Aslam Jarwar" userId="27f51634-edbf-486e-b048-6facbeb1954f" providerId="ADAL" clId="{134D6354-5E61-45E3-A5E1-983DFC54DE8B}" dt="2021-02-18T18:43:38.241" v="4502" actId="1076"/>
          <ac:cxnSpMkLst>
            <pc:docMk/>
            <pc:sldMk cId="661170117" sldId="594"/>
            <ac:cxnSpMk id="68" creationId="{523A06E6-D255-4F21-B06F-DC38B4C6D7CF}"/>
          </ac:cxnSpMkLst>
        </pc:cxnChg>
        <pc:cxnChg chg="mod">
          <ac:chgData name="Muhammad Aslam Jarwar" userId="27f51634-edbf-486e-b048-6facbeb1954f" providerId="ADAL" clId="{134D6354-5E61-45E3-A5E1-983DFC54DE8B}" dt="2021-02-18T18:43:38.241" v="4502" actId="1076"/>
          <ac:cxnSpMkLst>
            <pc:docMk/>
            <pc:sldMk cId="661170117" sldId="594"/>
            <ac:cxnSpMk id="80" creationId="{DBE4E042-7434-4140-8736-61BEE132381A}"/>
          </ac:cxnSpMkLst>
        </pc:cxnChg>
        <pc:cxnChg chg="mod">
          <ac:chgData name="Muhammad Aslam Jarwar" userId="27f51634-edbf-486e-b048-6facbeb1954f" providerId="ADAL" clId="{134D6354-5E61-45E3-A5E1-983DFC54DE8B}" dt="2021-02-04T12:49:46.636" v="3571" actId="1076"/>
          <ac:cxnSpMkLst>
            <pc:docMk/>
            <pc:sldMk cId="661170117" sldId="594"/>
            <ac:cxnSpMk id="155" creationId="{C9BCB7DC-8BF1-45AA-9ED6-CEA5DC283791}"/>
          </ac:cxnSpMkLst>
        </pc:cxnChg>
        <pc:cxnChg chg="mod">
          <ac:chgData name="Muhammad Aslam Jarwar" userId="27f51634-edbf-486e-b048-6facbeb1954f" providerId="ADAL" clId="{134D6354-5E61-45E3-A5E1-983DFC54DE8B}" dt="2021-02-04T12:49:46.636" v="3571" actId="1076"/>
          <ac:cxnSpMkLst>
            <pc:docMk/>
            <pc:sldMk cId="661170117" sldId="594"/>
            <ac:cxnSpMk id="156" creationId="{171287F2-C2B4-4534-B420-063F86A0E6A6}"/>
          </ac:cxnSpMkLst>
        </pc:cxnChg>
      </pc:sldChg>
      <pc:sldChg chg="addSp delSp modSp add mod">
        <pc:chgData name="Muhammad Aslam Jarwar" userId="27f51634-edbf-486e-b048-6facbeb1954f" providerId="ADAL" clId="{134D6354-5E61-45E3-A5E1-983DFC54DE8B}" dt="2021-01-26T22:12:53.591" v="540" actId="1076"/>
        <pc:sldMkLst>
          <pc:docMk/>
          <pc:sldMk cId="2364910905" sldId="595"/>
        </pc:sldMkLst>
        <pc:spChg chg="del">
          <ac:chgData name="Muhammad Aslam Jarwar" userId="27f51634-edbf-486e-b048-6facbeb1954f" providerId="ADAL" clId="{134D6354-5E61-45E3-A5E1-983DFC54DE8B}" dt="2021-01-01T23:54:46.040" v="401" actId="478"/>
          <ac:spMkLst>
            <pc:docMk/>
            <pc:sldMk cId="2364910905" sldId="595"/>
            <ac:spMk id="2" creationId="{7ACCCAE3-8DFD-4D71-B572-4D023BA1A2EE}"/>
          </ac:spMkLst>
        </pc:spChg>
        <pc:spChg chg="del">
          <ac:chgData name="Muhammad Aslam Jarwar" userId="27f51634-edbf-486e-b048-6facbeb1954f" providerId="ADAL" clId="{134D6354-5E61-45E3-A5E1-983DFC54DE8B}" dt="2021-01-01T23:54:46.040" v="401" actId="478"/>
          <ac:spMkLst>
            <pc:docMk/>
            <pc:sldMk cId="2364910905" sldId="595"/>
            <ac:spMk id="3" creationId="{3BF288A0-8A6B-4BFF-BB8B-082E4921475C}"/>
          </ac:spMkLst>
        </pc:spChg>
        <pc:spChg chg="del">
          <ac:chgData name="Muhammad Aslam Jarwar" userId="27f51634-edbf-486e-b048-6facbeb1954f" providerId="ADAL" clId="{134D6354-5E61-45E3-A5E1-983DFC54DE8B}" dt="2021-01-01T23:54:46.040" v="401" actId="478"/>
          <ac:spMkLst>
            <pc:docMk/>
            <pc:sldMk cId="2364910905" sldId="595"/>
            <ac:spMk id="4" creationId="{DF36C557-413C-48F5-8241-63E07BB79A6E}"/>
          </ac:spMkLst>
        </pc:spChg>
        <pc:spChg chg="del">
          <ac:chgData name="Muhammad Aslam Jarwar" userId="27f51634-edbf-486e-b048-6facbeb1954f" providerId="ADAL" clId="{134D6354-5E61-45E3-A5E1-983DFC54DE8B}" dt="2021-01-01T23:54:46.040" v="401" actId="478"/>
          <ac:spMkLst>
            <pc:docMk/>
            <pc:sldMk cId="2364910905" sldId="595"/>
            <ac:spMk id="5" creationId="{E0C31EDC-7921-40B1-933B-560D6ED3473B}"/>
          </ac:spMkLst>
        </pc:spChg>
        <pc:spChg chg="add del mod">
          <ac:chgData name="Muhammad Aslam Jarwar" userId="27f51634-edbf-486e-b048-6facbeb1954f" providerId="ADAL" clId="{134D6354-5E61-45E3-A5E1-983DFC54DE8B}" dt="2021-01-01T23:55:53.868" v="416" actId="478"/>
          <ac:spMkLst>
            <pc:docMk/>
            <pc:sldMk cId="2364910905" sldId="595"/>
            <ac:spMk id="7" creationId="{D92437E0-DA88-4F15-9C71-C7E7244A208D}"/>
          </ac:spMkLst>
        </pc:spChg>
        <pc:spChg chg="add mod">
          <ac:chgData name="Muhammad Aslam Jarwar" userId="27f51634-edbf-486e-b048-6facbeb1954f" providerId="ADAL" clId="{134D6354-5E61-45E3-A5E1-983DFC54DE8B}" dt="2021-01-01T23:56:46.546" v="423" actId="108"/>
          <ac:spMkLst>
            <pc:docMk/>
            <pc:sldMk cId="2364910905" sldId="595"/>
            <ac:spMk id="8" creationId="{C4339E3E-2A03-4862-B15B-23939B63D6A7}"/>
          </ac:spMkLst>
        </pc:spChg>
        <pc:spChg chg="add mod">
          <ac:chgData name="Muhammad Aslam Jarwar" userId="27f51634-edbf-486e-b048-6facbeb1954f" providerId="ADAL" clId="{134D6354-5E61-45E3-A5E1-983DFC54DE8B}" dt="2021-01-01T23:56:41.460" v="422" actId="207"/>
          <ac:spMkLst>
            <pc:docMk/>
            <pc:sldMk cId="2364910905" sldId="595"/>
            <ac:spMk id="9" creationId="{3C539A4D-E89B-491E-A541-FD62E21CA712}"/>
          </ac:spMkLst>
        </pc:spChg>
        <pc:picChg chg="add mod modCrop">
          <ac:chgData name="Muhammad Aslam Jarwar" userId="27f51634-edbf-486e-b048-6facbeb1954f" providerId="ADAL" clId="{134D6354-5E61-45E3-A5E1-983DFC54DE8B}" dt="2021-01-26T22:12:53.591" v="540" actId="1076"/>
          <ac:picMkLst>
            <pc:docMk/>
            <pc:sldMk cId="2364910905" sldId="595"/>
            <ac:picMk id="2" creationId="{439403A9-A0A7-4C41-9D1E-6BCB3C68FB46}"/>
          </ac:picMkLst>
        </pc:picChg>
        <pc:picChg chg="add mod">
          <ac:chgData name="Muhammad Aslam Jarwar" userId="27f51634-edbf-486e-b048-6facbeb1954f" providerId="ADAL" clId="{134D6354-5E61-45E3-A5E1-983DFC54DE8B}" dt="2021-01-01T23:54:58.241" v="407" actId="14100"/>
          <ac:picMkLst>
            <pc:docMk/>
            <pc:sldMk cId="2364910905" sldId="595"/>
            <ac:picMk id="6" creationId="{B62B7256-CFAA-4340-A0F3-12B14BBA3296}"/>
          </ac:picMkLst>
        </pc:picChg>
        <pc:picChg chg="add del">
          <ac:chgData name="Muhammad Aslam Jarwar" userId="27f51634-edbf-486e-b048-6facbeb1954f" providerId="ADAL" clId="{134D6354-5E61-45E3-A5E1-983DFC54DE8B}" dt="2021-01-01T23:56:57.200" v="425"/>
          <ac:picMkLst>
            <pc:docMk/>
            <pc:sldMk cId="2364910905" sldId="595"/>
            <ac:picMk id="10" creationId="{15E91F8E-AFB7-48A9-A8A9-D05A04D2730F}"/>
          </ac:picMkLst>
        </pc:picChg>
      </pc:sldChg>
      <pc:sldChg chg="addSp delSp modSp add mod">
        <pc:chgData name="Muhammad Aslam Jarwar" userId="27f51634-edbf-486e-b048-6facbeb1954f" providerId="ADAL" clId="{134D6354-5E61-45E3-A5E1-983DFC54DE8B}" dt="2021-01-29T11:10:44.836" v="850" actId="1076"/>
        <pc:sldMkLst>
          <pc:docMk/>
          <pc:sldMk cId="3078452012" sldId="596"/>
        </pc:sldMkLst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2" creationId="{7ACCCAE3-8DFD-4D71-B572-4D023BA1A2EE}"/>
          </ac:spMkLst>
        </pc:spChg>
        <pc:spChg chg="del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3" creationId="{3BF288A0-8A6B-4BFF-BB8B-082E4921475C}"/>
          </ac:spMkLst>
        </pc:spChg>
        <pc:spChg chg="del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4" creationId="{DF36C557-413C-48F5-8241-63E07BB79A6E}"/>
          </ac:spMkLst>
        </pc:spChg>
        <pc:spChg chg="del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5" creationId="{E0C31EDC-7921-40B1-933B-560D6ED3473B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6" creationId="{3A5E3820-8613-40DA-856F-666D620DD20F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7" creationId="{2A4B9308-9F0E-436C-A503-7AF76E28EA60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9" creationId="{5B942DAA-5BAA-42C2-B55C-A66594DB224E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10" creationId="{28468442-C027-4873-B54A-FCB80D749BFC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18" creationId="{8EA47E6D-65A9-48D1-99D8-7E957F9C8F37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19" creationId="{3A7C5539-6C13-45DF-932D-D84352EAEF84}"/>
          </ac:spMkLst>
        </pc:spChg>
        <pc:spChg chg="add del mod">
          <ac:chgData name="Muhammad Aslam Jarwar" userId="27f51634-edbf-486e-b048-6facbeb1954f" providerId="ADAL" clId="{134D6354-5E61-45E3-A5E1-983DFC54DE8B}" dt="2021-01-23T12:48:03.328" v="504" actId="478"/>
          <ac:spMkLst>
            <pc:docMk/>
            <pc:sldMk cId="3078452012" sldId="596"/>
            <ac:spMk id="23" creationId="{C6399670-92E9-4209-9EE9-37CFDBB0153F}"/>
          </ac:spMkLst>
        </pc:spChg>
        <pc:spChg chg="add del mod">
          <ac:chgData name="Muhammad Aslam Jarwar" userId="27f51634-edbf-486e-b048-6facbeb1954f" providerId="ADAL" clId="{134D6354-5E61-45E3-A5E1-983DFC54DE8B}" dt="2021-01-23T12:48:12.796" v="505" actId="478"/>
          <ac:spMkLst>
            <pc:docMk/>
            <pc:sldMk cId="3078452012" sldId="596"/>
            <ac:spMk id="25" creationId="{105F587D-A11D-4641-92C6-3C588CFDAC12}"/>
          </ac:spMkLst>
        </pc:spChg>
        <pc:spChg chg="add mod">
          <ac:chgData name="Muhammad Aslam Jarwar" userId="27f51634-edbf-486e-b048-6facbeb1954f" providerId="ADAL" clId="{134D6354-5E61-45E3-A5E1-983DFC54DE8B}" dt="2020-12-30T19:00:19.871" v="183" actId="1076"/>
          <ac:spMkLst>
            <pc:docMk/>
            <pc:sldMk cId="3078452012" sldId="596"/>
            <ac:spMk id="27" creationId="{43944586-27C2-446E-90D0-A70773223687}"/>
          </ac:spMkLst>
        </pc:spChg>
        <pc:spChg chg="add mod">
          <ac:chgData name="Muhammad Aslam Jarwar" userId="27f51634-edbf-486e-b048-6facbeb1954f" providerId="ADAL" clId="{134D6354-5E61-45E3-A5E1-983DFC54DE8B}" dt="2020-12-30T19:00:19.871" v="183" actId="1076"/>
          <ac:spMkLst>
            <pc:docMk/>
            <pc:sldMk cId="3078452012" sldId="596"/>
            <ac:spMk id="28" creationId="{55D18E88-90FF-4754-B69C-97C6C79465C4}"/>
          </ac:spMkLst>
        </pc:spChg>
        <pc:spChg chg="add mod">
          <ac:chgData name="Muhammad Aslam Jarwar" userId="27f51634-edbf-486e-b048-6facbeb1954f" providerId="ADAL" clId="{134D6354-5E61-45E3-A5E1-983DFC54DE8B}" dt="2020-12-30T19:00:19.871" v="183" actId="1076"/>
          <ac:spMkLst>
            <pc:docMk/>
            <pc:sldMk cId="3078452012" sldId="596"/>
            <ac:spMk id="29" creationId="{C9CC8BFD-34AF-4799-8C99-9988D66A50FF}"/>
          </ac:spMkLst>
        </pc:spChg>
        <pc:spChg chg="add mod">
          <ac:chgData name="Muhammad Aslam Jarwar" userId="27f51634-edbf-486e-b048-6facbeb1954f" providerId="ADAL" clId="{134D6354-5E61-45E3-A5E1-983DFC54DE8B}" dt="2020-12-30T19:00:19.871" v="183" actId="1076"/>
          <ac:spMkLst>
            <pc:docMk/>
            <pc:sldMk cId="3078452012" sldId="596"/>
            <ac:spMk id="30" creationId="{BB475716-856F-49F1-81F7-2FF8DDCC5239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31" creationId="{4A69CDA0-106B-42D7-A605-443C79BE90E8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32" creationId="{2A01F858-995F-4934-9FA8-D0AFF23F7DD9}"/>
          </ac:spMkLst>
        </pc:spChg>
        <pc:spChg chg="add mod topLvl">
          <ac:chgData name="Muhammad Aslam Jarwar" userId="27f51634-edbf-486e-b048-6facbeb1954f" providerId="ADAL" clId="{134D6354-5E61-45E3-A5E1-983DFC54DE8B}" dt="2021-01-23T13:20:10.886" v="529" actId="165"/>
          <ac:spMkLst>
            <pc:docMk/>
            <pc:sldMk cId="3078452012" sldId="596"/>
            <ac:spMk id="33" creationId="{A212C57A-DF15-40BC-B4E0-3BA5848D3A40}"/>
          </ac:spMkLst>
        </pc:spChg>
        <pc:spChg chg="add mod topLvl">
          <ac:chgData name="Muhammad Aslam Jarwar" userId="27f51634-edbf-486e-b048-6facbeb1954f" providerId="ADAL" clId="{134D6354-5E61-45E3-A5E1-983DFC54DE8B}" dt="2021-01-23T13:20:10.886" v="529" actId="165"/>
          <ac:spMkLst>
            <pc:docMk/>
            <pc:sldMk cId="3078452012" sldId="596"/>
            <ac:spMk id="34" creationId="{0286D8DF-2077-4BEC-8D71-B596044AAD20}"/>
          </ac:spMkLst>
        </pc:spChg>
        <pc:spChg chg="add mod">
          <ac:chgData name="Muhammad Aslam Jarwar" userId="27f51634-edbf-486e-b048-6facbeb1954f" providerId="ADAL" clId="{134D6354-5E61-45E3-A5E1-983DFC54DE8B}" dt="2020-12-30T19:01:40.674" v="206" actId="1076"/>
          <ac:spMkLst>
            <pc:docMk/>
            <pc:sldMk cId="3078452012" sldId="596"/>
            <ac:spMk id="35" creationId="{AAFD6E46-2A89-4A5D-85F7-CD5D354C585F}"/>
          </ac:spMkLst>
        </pc:spChg>
        <pc:spChg chg="add mod">
          <ac:chgData name="Muhammad Aslam Jarwar" userId="27f51634-edbf-486e-b048-6facbeb1954f" providerId="ADAL" clId="{134D6354-5E61-45E3-A5E1-983DFC54DE8B}" dt="2020-12-30T19:01:40.674" v="206" actId="1076"/>
          <ac:spMkLst>
            <pc:docMk/>
            <pc:sldMk cId="3078452012" sldId="596"/>
            <ac:spMk id="36" creationId="{12725AD0-E692-4215-AA4D-8D2C82166B9C}"/>
          </ac:spMkLst>
        </pc:spChg>
        <pc:spChg chg="add mod">
          <ac:chgData name="Muhammad Aslam Jarwar" userId="27f51634-edbf-486e-b048-6facbeb1954f" providerId="ADAL" clId="{134D6354-5E61-45E3-A5E1-983DFC54DE8B}" dt="2021-01-28T19:25:02.137" v="712" actId="1076"/>
          <ac:spMkLst>
            <pc:docMk/>
            <pc:sldMk cId="3078452012" sldId="596"/>
            <ac:spMk id="38" creationId="{22E72DE5-2A86-4CC4-A5CB-355935B86752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46" creationId="{F0724775-3851-46E5-9A47-7403BF528D91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47" creationId="{490FAE17-3762-45AD-895D-1092747498A7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48" creationId="{4821D37F-8274-4757-A54A-59A650AF71A6}"/>
          </ac:spMkLst>
        </pc:spChg>
        <pc:spChg chg="add del mod">
          <ac:chgData name="Muhammad Aslam Jarwar" userId="27f51634-edbf-486e-b048-6facbeb1954f" providerId="ADAL" clId="{134D6354-5E61-45E3-A5E1-983DFC54DE8B}" dt="2021-01-29T11:10:25.031" v="848" actId="478"/>
          <ac:spMkLst>
            <pc:docMk/>
            <pc:sldMk cId="3078452012" sldId="596"/>
            <ac:spMk id="49" creationId="{BF99757E-6D66-401A-AFDA-2C0BF13F22A5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49" creationId="{CFA917DF-008D-4225-936C-F01272CBF23D}"/>
          </ac:spMkLst>
        </pc:spChg>
        <pc:spChg chg="add del mod">
          <ac:chgData name="Muhammad Aslam Jarwar" userId="27f51634-edbf-486e-b048-6facbeb1954f" providerId="ADAL" clId="{134D6354-5E61-45E3-A5E1-983DFC54DE8B}" dt="2021-01-29T11:10:25.031" v="848" actId="478"/>
          <ac:spMkLst>
            <pc:docMk/>
            <pc:sldMk cId="3078452012" sldId="596"/>
            <ac:spMk id="50" creationId="{7C15AD05-B501-4595-89C2-E939835DE657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50" creationId="{A63AD0AD-F844-4D12-A48B-6179DBA357E5}"/>
          </ac:spMkLst>
        </pc:spChg>
        <pc:spChg chg="del">
          <ac:chgData name="Muhammad Aslam Jarwar" userId="27f51634-edbf-486e-b048-6facbeb1954f" providerId="ADAL" clId="{134D6354-5E61-45E3-A5E1-983DFC54DE8B}" dt="2020-12-30T18:54:47.635" v="179" actId="478"/>
          <ac:spMkLst>
            <pc:docMk/>
            <pc:sldMk cId="3078452012" sldId="596"/>
            <ac:spMk id="51" creationId="{0C499F06-97FB-4980-B423-3C78DC4A4588}"/>
          </ac:spMkLst>
        </pc:spChg>
        <pc:spChg chg="add del mod">
          <ac:chgData name="Muhammad Aslam Jarwar" userId="27f51634-edbf-486e-b048-6facbeb1954f" providerId="ADAL" clId="{134D6354-5E61-45E3-A5E1-983DFC54DE8B}" dt="2021-01-29T11:10:25.031" v="848" actId="478"/>
          <ac:spMkLst>
            <pc:docMk/>
            <pc:sldMk cId="3078452012" sldId="596"/>
            <ac:spMk id="52" creationId="{77BA3790-C6D9-40FC-AA8D-8FC476248FF1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52" creationId="{A49BFB95-0E2E-4CC8-BC70-3CAE8EF57218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54" creationId="{31AFFC7B-81CB-44A5-93A6-62E58B870E62}"/>
          </ac:spMkLst>
        </pc:spChg>
        <pc:spChg chg="add del mod">
          <ac:chgData name="Muhammad Aslam Jarwar" userId="27f51634-edbf-486e-b048-6facbeb1954f" providerId="ADAL" clId="{134D6354-5E61-45E3-A5E1-983DFC54DE8B}" dt="2021-01-28T19:30:22.959" v="796" actId="478"/>
          <ac:spMkLst>
            <pc:docMk/>
            <pc:sldMk cId="3078452012" sldId="596"/>
            <ac:spMk id="54" creationId="{A7C456F7-0407-476E-AD05-50CA78FBB62A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55" creationId="{2A2D302F-CE19-4785-B0A6-8EA9DAA73ACE}"/>
          </ac:spMkLst>
        </pc:spChg>
        <pc:spChg chg="add del mod">
          <ac:chgData name="Muhammad Aslam Jarwar" userId="27f51634-edbf-486e-b048-6facbeb1954f" providerId="ADAL" clId="{134D6354-5E61-45E3-A5E1-983DFC54DE8B}" dt="2021-01-29T11:10:25.031" v="848" actId="478"/>
          <ac:spMkLst>
            <pc:docMk/>
            <pc:sldMk cId="3078452012" sldId="596"/>
            <ac:spMk id="55" creationId="{64E9B8FF-1B71-408F-84E5-0850B80D9F7F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56" creationId="{F894C5C3-1BD6-477F-9EBC-09C9F207BD61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57" creationId="{DD750C37-46D7-4518-A2FE-C87E2A73213B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58" creationId="{9A5FC5AB-7B02-4EE3-99F8-861531C46664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59" creationId="{28874E1D-AA58-40F8-B83B-01E23402B468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60" creationId="{E65ABEFA-ADFD-45C3-BCA0-A0C2462DCC98}"/>
          </ac:spMkLst>
        </pc:spChg>
        <pc:spChg chg="add del mod">
          <ac:chgData name="Muhammad Aslam Jarwar" userId="27f51634-edbf-486e-b048-6facbeb1954f" providerId="ADAL" clId="{134D6354-5E61-45E3-A5E1-983DFC54DE8B}" dt="2021-01-02T18:14:42.819" v="427" actId="478"/>
          <ac:spMkLst>
            <pc:docMk/>
            <pc:sldMk cId="3078452012" sldId="596"/>
            <ac:spMk id="61" creationId="{95B2924F-AE98-4B43-B98D-1413254217BF}"/>
          </ac:spMkLst>
        </pc:spChg>
        <pc:spChg chg="add mod">
          <ac:chgData name="Muhammad Aslam Jarwar" userId="27f51634-edbf-486e-b048-6facbeb1954f" providerId="ADAL" clId="{134D6354-5E61-45E3-A5E1-983DFC54DE8B}" dt="2021-01-28T23:04:22.112" v="840" actId="1076"/>
          <ac:spMkLst>
            <pc:docMk/>
            <pc:sldMk cId="3078452012" sldId="596"/>
            <ac:spMk id="62" creationId="{2905983D-3320-471D-8789-BC7DC6C3181D}"/>
          </ac:spMkLst>
        </pc:spChg>
        <pc:spChg chg="mod">
          <ac:chgData name="Muhammad Aslam Jarwar" userId="27f51634-edbf-486e-b048-6facbeb1954f" providerId="ADAL" clId="{134D6354-5E61-45E3-A5E1-983DFC54DE8B}" dt="2021-01-28T19:24:33.013" v="710" actId="20577"/>
          <ac:spMkLst>
            <pc:docMk/>
            <pc:sldMk cId="3078452012" sldId="596"/>
            <ac:spMk id="68" creationId="{7BDAE4A8-C010-4F07-A957-A38D6E678A1C}"/>
          </ac:spMkLst>
        </pc:spChg>
        <pc:spChg chg="add del mod">
          <ac:chgData name="Muhammad Aslam Jarwar" userId="27f51634-edbf-486e-b048-6facbeb1954f" providerId="ADAL" clId="{134D6354-5E61-45E3-A5E1-983DFC54DE8B}" dt="2020-12-30T19:04:14.069" v="273" actId="478"/>
          <ac:spMkLst>
            <pc:docMk/>
            <pc:sldMk cId="3078452012" sldId="596"/>
            <ac:spMk id="70" creationId="{738BD6C5-5545-48E1-94B1-CF3F08E280BA}"/>
          </ac:spMkLst>
        </pc:spChg>
        <pc:spChg chg="add mod topLvl">
          <ac:chgData name="Muhammad Aslam Jarwar" userId="27f51634-edbf-486e-b048-6facbeb1954f" providerId="ADAL" clId="{134D6354-5E61-45E3-A5E1-983DFC54DE8B}" dt="2021-01-23T13:20:10.886" v="529" actId="165"/>
          <ac:spMkLst>
            <pc:docMk/>
            <pc:sldMk cId="3078452012" sldId="596"/>
            <ac:spMk id="72" creationId="{FF826CE2-B6BC-41B3-A10D-3CABEC7DC672}"/>
          </ac:spMkLst>
        </pc:spChg>
        <pc:spChg chg="add mod ord topLvl">
          <ac:chgData name="Muhammad Aslam Jarwar" userId="27f51634-edbf-486e-b048-6facbeb1954f" providerId="ADAL" clId="{134D6354-5E61-45E3-A5E1-983DFC54DE8B}" dt="2021-01-23T13:21:36.240" v="533" actId="207"/>
          <ac:spMkLst>
            <pc:docMk/>
            <pc:sldMk cId="3078452012" sldId="596"/>
            <ac:spMk id="73" creationId="{9E4AE201-9E25-433E-A2E3-37A886C58E14}"/>
          </ac:spMkLst>
        </pc:spChg>
        <pc:spChg chg="add mod topLvl">
          <ac:chgData name="Muhammad Aslam Jarwar" userId="27f51634-edbf-486e-b048-6facbeb1954f" providerId="ADAL" clId="{134D6354-5E61-45E3-A5E1-983DFC54DE8B}" dt="2021-01-28T19:32:35.805" v="834" actId="20577"/>
          <ac:spMkLst>
            <pc:docMk/>
            <pc:sldMk cId="3078452012" sldId="596"/>
            <ac:spMk id="74" creationId="{6A35FAD3-37C4-4778-AD55-7BF206BE797F}"/>
          </ac:spMkLst>
        </pc:spChg>
        <pc:spChg chg="mod topLvl">
          <ac:chgData name="Muhammad Aslam Jarwar" userId="27f51634-edbf-486e-b048-6facbeb1954f" providerId="ADAL" clId="{134D6354-5E61-45E3-A5E1-983DFC54DE8B}" dt="2021-01-23T13:20:58.900" v="532" actId="207"/>
          <ac:spMkLst>
            <pc:docMk/>
            <pc:sldMk cId="3078452012" sldId="596"/>
            <ac:spMk id="76" creationId="{B4DE7787-BDD4-4814-B3CA-BC13D80D9FCA}"/>
          </ac:spMkLst>
        </pc:spChg>
        <pc:spChg chg="mod topLvl">
          <ac:chgData name="Muhammad Aslam Jarwar" userId="27f51634-edbf-486e-b048-6facbeb1954f" providerId="ADAL" clId="{134D6354-5E61-45E3-A5E1-983DFC54DE8B}" dt="2021-01-23T13:20:43.687" v="531" actId="165"/>
          <ac:spMkLst>
            <pc:docMk/>
            <pc:sldMk cId="3078452012" sldId="596"/>
            <ac:spMk id="77" creationId="{DE324F7B-9CB1-48C4-A2D2-8FEE9C681C58}"/>
          </ac:spMkLst>
        </pc:spChg>
        <pc:spChg chg="mod topLvl">
          <ac:chgData name="Muhammad Aslam Jarwar" userId="27f51634-edbf-486e-b048-6facbeb1954f" providerId="ADAL" clId="{134D6354-5E61-45E3-A5E1-983DFC54DE8B}" dt="2021-01-23T13:20:43.687" v="531" actId="165"/>
          <ac:spMkLst>
            <pc:docMk/>
            <pc:sldMk cId="3078452012" sldId="596"/>
            <ac:spMk id="78" creationId="{3998D3A1-D8D3-4FC6-B825-09CB82AE3CDB}"/>
          </ac:spMkLst>
        </pc:spChg>
        <pc:spChg chg="mod topLvl">
          <ac:chgData name="Muhammad Aslam Jarwar" userId="27f51634-edbf-486e-b048-6facbeb1954f" providerId="ADAL" clId="{134D6354-5E61-45E3-A5E1-983DFC54DE8B}" dt="2021-01-23T13:20:43.687" v="531" actId="165"/>
          <ac:spMkLst>
            <pc:docMk/>
            <pc:sldMk cId="3078452012" sldId="596"/>
            <ac:spMk id="79" creationId="{84A2EC61-8F3E-45FA-8187-00E9BCF8B5A2}"/>
          </ac:spMkLst>
        </pc:spChg>
        <pc:spChg chg="mod topLvl">
          <ac:chgData name="Muhammad Aslam Jarwar" userId="27f51634-edbf-486e-b048-6facbeb1954f" providerId="ADAL" clId="{134D6354-5E61-45E3-A5E1-983DFC54DE8B}" dt="2021-01-28T19:32:51.333" v="836" actId="20577"/>
          <ac:spMkLst>
            <pc:docMk/>
            <pc:sldMk cId="3078452012" sldId="596"/>
            <ac:spMk id="80" creationId="{15010937-1E1D-4AE3-B0F7-821E565D683C}"/>
          </ac:spMkLst>
        </pc:spChg>
        <pc:spChg chg="add mod">
          <ac:chgData name="Muhammad Aslam Jarwar" userId="27f51634-edbf-486e-b048-6facbeb1954f" providerId="ADAL" clId="{134D6354-5E61-45E3-A5E1-983DFC54DE8B}" dt="2021-01-28T19:23:18.352" v="691" actId="14100"/>
          <ac:spMkLst>
            <pc:docMk/>
            <pc:sldMk cId="3078452012" sldId="596"/>
            <ac:spMk id="81" creationId="{87B28708-14F4-455B-AB9D-D43FD14551F9}"/>
          </ac:spMkLst>
        </pc:spChg>
        <pc:spChg chg="add mod">
          <ac:chgData name="Muhammad Aslam Jarwar" userId="27f51634-edbf-486e-b048-6facbeb1954f" providerId="ADAL" clId="{134D6354-5E61-45E3-A5E1-983DFC54DE8B}" dt="2021-01-28T19:23:40.356" v="694" actId="20577"/>
          <ac:spMkLst>
            <pc:docMk/>
            <pc:sldMk cId="3078452012" sldId="596"/>
            <ac:spMk id="82" creationId="{134A33C4-EA5B-4667-A8F3-2A5A14F89F10}"/>
          </ac:spMkLst>
        </pc:spChg>
        <pc:spChg chg="add mod">
          <ac:chgData name="Muhammad Aslam Jarwar" userId="27f51634-edbf-486e-b048-6facbeb1954f" providerId="ADAL" clId="{134D6354-5E61-45E3-A5E1-983DFC54DE8B}" dt="2021-01-02T18:16:25.010" v="447" actId="1076"/>
          <ac:spMkLst>
            <pc:docMk/>
            <pc:sldMk cId="3078452012" sldId="596"/>
            <ac:spMk id="83" creationId="{8BE2564F-CF67-4F33-91C3-304FCB8BBFEB}"/>
          </ac:spMkLst>
        </pc:spChg>
        <pc:spChg chg="add mod">
          <ac:chgData name="Muhammad Aslam Jarwar" userId="27f51634-edbf-486e-b048-6facbeb1954f" providerId="ADAL" clId="{134D6354-5E61-45E3-A5E1-983DFC54DE8B}" dt="2021-01-02T18:16:51.126" v="453" actId="1076"/>
          <ac:spMkLst>
            <pc:docMk/>
            <pc:sldMk cId="3078452012" sldId="596"/>
            <ac:spMk id="84" creationId="{523AFE19-DC29-4D8F-A458-5AA186AECBC0}"/>
          </ac:spMkLst>
        </pc:spChg>
        <pc:grpChg chg="add del mod">
          <ac:chgData name="Muhammad Aslam Jarwar" userId="27f51634-edbf-486e-b048-6facbeb1954f" providerId="ADAL" clId="{134D6354-5E61-45E3-A5E1-983DFC54DE8B}" dt="2021-01-23T13:20:10.886" v="529" actId="165"/>
          <ac:grpSpMkLst>
            <pc:docMk/>
            <pc:sldMk cId="3078452012" sldId="596"/>
            <ac:grpSpMk id="14" creationId="{23897E52-F665-43B8-B348-4A2043E238A6}"/>
          </ac:grpSpMkLst>
        </pc:grpChg>
        <pc:grpChg chg="add mod">
          <ac:chgData name="Muhammad Aslam Jarwar" userId="27f51634-edbf-486e-b048-6facbeb1954f" providerId="ADAL" clId="{134D6354-5E61-45E3-A5E1-983DFC54DE8B}" dt="2021-01-28T19:24:13.515" v="697" actId="1076"/>
          <ac:grpSpMkLst>
            <pc:docMk/>
            <pc:sldMk cId="3078452012" sldId="596"/>
            <ac:grpSpMk id="39" creationId="{DA58C7B6-6D2A-4A93-AB14-4225D6FEE153}"/>
          </ac:grpSpMkLst>
        </pc:grpChg>
        <pc:grpChg chg="add del mod">
          <ac:chgData name="Muhammad Aslam Jarwar" userId="27f51634-edbf-486e-b048-6facbeb1954f" providerId="ADAL" clId="{134D6354-5E61-45E3-A5E1-983DFC54DE8B}" dt="2021-01-29T11:10:25.031" v="848" actId="478"/>
          <ac:grpSpMkLst>
            <pc:docMk/>
            <pc:sldMk cId="3078452012" sldId="596"/>
            <ac:grpSpMk id="63" creationId="{54DC8C2E-7C3A-4300-A375-5077E3CC2ACE}"/>
          </ac:grpSpMkLst>
        </pc:grpChg>
        <pc:grpChg chg="add del mod">
          <ac:chgData name="Muhammad Aslam Jarwar" userId="27f51634-edbf-486e-b048-6facbeb1954f" providerId="ADAL" clId="{134D6354-5E61-45E3-A5E1-983DFC54DE8B}" dt="2021-01-23T13:20:43.687" v="531" actId="165"/>
          <ac:grpSpMkLst>
            <pc:docMk/>
            <pc:sldMk cId="3078452012" sldId="596"/>
            <ac:grpSpMk id="75" creationId="{91AE7F3A-BC51-4279-A8B4-4FC6B8E96AAE}"/>
          </ac:grpSpMkLst>
        </pc:grpChg>
        <pc:picChg chg="add del mod">
          <ac:chgData name="Muhammad Aslam Jarwar" userId="27f51634-edbf-486e-b048-6facbeb1954f" providerId="ADAL" clId="{134D6354-5E61-45E3-A5E1-983DFC54DE8B}" dt="2021-01-23T13:19:42.531" v="528" actId="478"/>
          <ac:picMkLst>
            <pc:docMk/>
            <pc:sldMk cId="3078452012" sldId="596"/>
            <ac:picMk id="2" creationId="{BBEDAAFD-0859-44F6-AE82-2B6749322325}"/>
          </ac:picMkLst>
        </pc:picChg>
        <pc:picChg chg="add del">
          <ac:chgData name="Muhammad Aslam Jarwar" userId="27f51634-edbf-486e-b048-6facbeb1954f" providerId="ADAL" clId="{134D6354-5E61-45E3-A5E1-983DFC54DE8B}" dt="2021-01-23T13:19:41.276" v="527" actId="478"/>
          <ac:picMkLst>
            <pc:docMk/>
            <pc:sldMk cId="3078452012" sldId="596"/>
            <ac:picMk id="3" creationId="{9B78247C-3E6E-4978-98D9-93828A78CBAC}"/>
          </ac:picMkLst>
        </pc:picChg>
        <pc:picChg chg="add del">
          <ac:chgData name="Muhammad Aslam Jarwar" userId="27f51634-edbf-486e-b048-6facbeb1954f" providerId="ADAL" clId="{134D6354-5E61-45E3-A5E1-983DFC54DE8B}" dt="2021-01-28T19:22:28.677" v="680" actId="478"/>
          <ac:picMkLst>
            <pc:docMk/>
            <pc:sldMk cId="3078452012" sldId="596"/>
            <ac:picMk id="4" creationId="{F3FC284D-4493-4554-A97D-028D9E7589AE}"/>
          </ac:picMkLst>
        </pc:picChg>
        <pc:picChg chg="add del">
          <ac:chgData name="Muhammad Aslam Jarwar" userId="27f51634-edbf-486e-b048-6facbeb1954f" providerId="ADAL" clId="{134D6354-5E61-45E3-A5E1-983DFC54DE8B}" dt="2021-01-28T23:04:11.264" v="838" actId="478"/>
          <ac:picMkLst>
            <pc:docMk/>
            <pc:sldMk cId="3078452012" sldId="596"/>
            <ac:picMk id="12" creationId="{D3F80028-C3FD-4CD9-B84C-52BFBDED212E}"/>
          </ac:picMkLst>
        </pc:picChg>
        <pc:picChg chg="add del mod">
          <ac:chgData name="Muhammad Aslam Jarwar" userId="27f51634-edbf-486e-b048-6facbeb1954f" providerId="ADAL" clId="{134D6354-5E61-45E3-A5E1-983DFC54DE8B}" dt="2021-01-29T11:10:01.405" v="846" actId="478"/>
          <ac:picMkLst>
            <pc:docMk/>
            <pc:sldMk cId="3078452012" sldId="596"/>
            <ac:picMk id="13" creationId="{9B073EF3-2252-4A42-B291-4F6004185FE9}"/>
          </ac:picMkLst>
        </pc:picChg>
        <pc:picChg chg="add mod">
          <ac:chgData name="Muhammad Aslam Jarwar" userId="27f51634-edbf-486e-b048-6facbeb1954f" providerId="ADAL" clId="{134D6354-5E61-45E3-A5E1-983DFC54DE8B}" dt="2021-01-29T11:10:44.836" v="850" actId="1076"/>
          <ac:picMkLst>
            <pc:docMk/>
            <pc:sldMk cId="3078452012" sldId="596"/>
            <ac:picMk id="14" creationId="{7FB7032D-B223-49F5-A2D4-D15D3348676C}"/>
          </ac:picMkLst>
        </pc:picChg>
        <pc:picChg chg="add del">
          <ac:chgData name="Muhammad Aslam Jarwar" userId="27f51634-edbf-486e-b048-6facbeb1954f" providerId="ADAL" clId="{134D6354-5E61-45E3-A5E1-983DFC54DE8B}" dt="2020-12-31T01:02:29.959" v="369"/>
          <ac:picMkLst>
            <pc:docMk/>
            <pc:sldMk cId="3078452012" sldId="596"/>
            <ac:picMk id="15" creationId="{8EA39B68-468C-4E9D-9ABE-BE2F8F337769}"/>
          </ac:picMkLst>
        </pc:picChg>
        <pc:picChg chg="add del">
          <ac:chgData name="Muhammad Aslam Jarwar" userId="27f51634-edbf-486e-b048-6facbeb1954f" providerId="ADAL" clId="{134D6354-5E61-45E3-A5E1-983DFC54DE8B}" dt="2020-12-31T01:19:15.692" v="379"/>
          <ac:picMkLst>
            <pc:docMk/>
            <pc:sldMk cId="3078452012" sldId="596"/>
            <ac:picMk id="16" creationId="{3A552B34-EFDE-40F3-A20C-1C5ED9229AE1}"/>
          </ac:picMkLst>
        </pc:picChg>
        <pc:picChg chg="add del mod">
          <ac:chgData name="Muhammad Aslam Jarwar" userId="27f51634-edbf-486e-b048-6facbeb1954f" providerId="ADAL" clId="{134D6354-5E61-45E3-A5E1-983DFC54DE8B}" dt="2021-01-02T18:14:37.991" v="426" actId="478"/>
          <ac:picMkLst>
            <pc:docMk/>
            <pc:sldMk cId="3078452012" sldId="596"/>
            <ac:picMk id="20" creationId="{C239C7E7-7C00-4209-B282-0E617C73CB28}"/>
          </ac:picMkLst>
        </pc:picChg>
        <pc:picChg chg="add mod">
          <ac:chgData name="Muhammad Aslam Jarwar" userId="27f51634-edbf-486e-b048-6facbeb1954f" providerId="ADAL" clId="{134D6354-5E61-45E3-A5E1-983DFC54DE8B}" dt="2021-01-02T18:16:34.310" v="452" actId="1076"/>
          <ac:picMkLst>
            <pc:docMk/>
            <pc:sldMk cId="3078452012" sldId="596"/>
            <ac:picMk id="21" creationId="{2C088616-5421-45D8-8F09-A12D87A21027}"/>
          </ac:picMkLst>
        </pc:picChg>
        <pc:picChg chg="add del">
          <ac:chgData name="Muhammad Aslam Jarwar" userId="27f51634-edbf-486e-b048-6facbeb1954f" providerId="ADAL" clId="{134D6354-5E61-45E3-A5E1-983DFC54DE8B}" dt="2021-01-02T18:17:02.877" v="455"/>
          <ac:picMkLst>
            <pc:docMk/>
            <pc:sldMk cId="3078452012" sldId="596"/>
            <ac:picMk id="22" creationId="{72EFBBEB-C94F-405E-9786-544CF366E231}"/>
          </ac:picMkLst>
        </pc:picChg>
        <pc:picChg chg="add mod">
          <ac:chgData name="Muhammad Aslam Jarwar" userId="27f51634-edbf-486e-b048-6facbeb1954f" providerId="ADAL" clId="{134D6354-5E61-45E3-A5E1-983DFC54DE8B}" dt="2021-01-28T23:04:15.443" v="839" actId="1076"/>
          <ac:picMkLst>
            <pc:docMk/>
            <pc:sldMk cId="3078452012" sldId="596"/>
            <ac:picMk id="37" creationId="{09E0BDBF-A02F-4EA8-8C02-06819A89BE7F}"/>
          </ac:picMkLst>
        </pc:picChg>
        <pc:picChg chg="add mod">
          <ac:chgData name="Muhammad Aslam Jarwar" userId="27f51634-edbf-486e-b048-6facbeb1954f" providerId="ADAL" clId="{134D6354-5E61-45E3-A5E1-983DFC54DE8B}" dt="2021-01-28T23:04:22.112" v="840" actId="1076"/>
          <ac:picMkLst>
            <pc:docMk/>
            <pc:sldMk cId="3078452012" sldId="596"/>
            <ac:picMk id="71" creationId="{C830E069-6166-4F0C-A0D2-94EB114CBD1C}"/>
          </ac:picMkLst>
        </pc:picChg>
        <pc:picChg chg="add del mod">
          <ac:chgData name="Muhammad Aslam Jarwar" userId="27f51634-edbf-486e-b048-6facbeb1954f" providerId="ADAL" clId="{134D6354-5E61-45E3-A5E1-983DFC54DE8B}" dt="2021-01-29T11:10:25.031" v="848" actId="478"/>
          <ac:picMkLst>
            <pc:docMk/>
            <pc:sldMk cId="3078452012" sldId="596"/>
            <ac:picMk id="1026" creationId="{C007705D-45EE-4082-81F9-D99D5AA6D80E}"/>
          </ac:picMkLst>
        </pc:picChg>
        <pc:cxnChg chg="del mod">
          <ac:chgData name="Muhammad Aslam Jarwar" userId="27f51634-edbf-486e-b048-6facbeb1954f" providerId="ADAL" clId="{134D6354-5E61-45E3-A5E1-983DFC54DE8B}" dt="2020-12-30T18:54:47.635" v="179" actId="478"/>
          <ac:cxnSpMkLst>
            <pc:docMk/>
            <pc:sldMk cId="3078452012" sldId="596"/>
            <ac:cxnSpMk id="12" creationId="{9D2924B7-0C33-47B9-894A-E1E7EFCDB5FB}"/>
          </ac:cxnSpMkLst>
        </pc:cxnChg>
        <pc:cxnChg chg="del mod">
          <ac:chgData name="Muhammad Aslam Jarwar" userId="27f51634-edbf-486e-b048-6facbeb1954f" providerId="ADAL" clId="{134D6354-5E61-45E3-A5E1-983DFC54DE8B}" dt="2020-12-30T18:54:47.635" v="179" actId="478"/>
          <ac:cxnSpMkLst>
            <pc:docMk/>
            <pc:sldMk cId="3078452012" sldId="596"/>
            <ac:cxnSpMk id="17" creationId="{09F1BCDC-0DF6-4B34-AFDC-AB4AE26A978D}"/>
          </ac:cxnSpMkLst>
        </pc:cxnChg>
        <pc:cxnChg chg="del mod">
          <ac:chgData name="Muhammad Aslam Jarwar" userId="27f51634-edbf-486e-b048-6facbeb1954f" providerId="ADAL" clId="{134D6354-5E61-45E3-A5E1-983DFC54DE8B}" dt="2020-12-30T18:54:47.635" v="179" actId="478"/>
          <ac:cxnSpMkLst>
            <pc:docMk/>
            <pc:sldMk cId="3078452012" sldId="596"/>
            <ac:cxnSpMk id="24" creationId="{A018F4A6-E64B-4AC6-AF37-2030428B3484}"/>
          </ac:cxnSpMkLst>
        </pc:cxnChg>
        <pc:cxnChg chg="add mod">
          <ac:chgData name="Muhammad Aslam Jarwar" userId="27f51634-edbf-486e-b048-6facbeb1954f" providerId="ADAL" clId="{134D6354-5E61-45E3-A5E1-983DFC54DE8B}" dt="2021-01-28T23:04:15.443" v="839" actId="1076"/>
          <ac:cxnSpMkLst>
            <pc:docMk/>
            <pc:sldMk cId="3078452012" sldId="596"/>
            <ac:cxnSpMk id="26" creationId="{4955E568-9C77-4170-A410-9083045B9899}"/>
          </ac:cxnSpMkLst>
        </pc:cxnChg>
        <pc:cxnChg chg="del mod">
          <ac:chgData name="Muhammad Aslam Jarwar" userId="27f51634-edbf-486e-b048-6facbeb1954f" providerId="ADAL" clId="{134D6354-5E61-45E3-A5E1-983DFC54DE8B}" dt="2020-12-30T18:54:47.635" v="179" actId="478"/>
          <ac:cxnSpMkLst>
            <pc:docMk/>
            <pc:sldMk cId="3078452012" sldId="596"/>
            <ac:cxnSpMk id="41" creationId="{C015352B-F3F2-4224-A2A0-FCF8A19C1EE7}"/>
          </ac:cxnSpMkLst>
        </pc:cxnChg>
        <pc:cxnChg chg="add del mod">
          <ac:chgData name="Muhammad Aslam Jarwar" userId="27f51634-edbf-486e-b048-6facbeb1954f" providerId="ADAL" clId="{134D6354-5E61-45E3-A5E1-983DFC54DE8B}" dt="2021-01-29T11:10:25.031" v="848" actId="478"/>
          <ac:cxnSpMkLst>
            <pc:docMk/>
            <pc:sldMk cId="3078452012" sldId="596"/>
            <ac:cxnSpMk id="46" creationId="{9B1DB7A1-2216-48DC-964D-5E8FB4318183}"/>
          </ac:cxnSpMkLst>
        </pc:cxnChg>
        <pc:cxnChg chg="add del mod">
          <ac:chgData name="Muhammad Aslam Jarwar" userId="27f51634-edbf-486e-b048-6facbeb1954f" providerId="ADAL" clId="{134D6354-5E61-45E3-A5E1-983DFC54DE8B}" dt="2021-01-29T11:10:25.031" v="848" actId="478"/>
          <ac:cxnSpMkLst>
            <pc:docMk/>
            <pc:sldMk cId="3078452012" sldId="596"/>
            <ac:cxnSpMk id="47" creationId="{8FF723FF-03DD-4D5E-A503-82307F0D1BEC}"/>
          </ac:cxnSpMkLst>
        </pc:cxnChg>
        <pc:cxnChg chg="add mod">
          <ac:chgData name="Muhammad Aslam Jarwar" userId="27f51634-edbf-486e-b048-6facbeb1954f" providerId="ADAL" clId="{134D6354-5E61-45E3-A5E1-983DFC54DE8B}" dt="2021-01-28T23:04:22.112" v="840" actId="1076"/>
          <ac:cxnSpMkLst>
            <pc:docMk/>
            <pc:sldMk cId="3078452012" sldId="596"/>
            <ac:cxnSpMk id="53" creationId="{57D05E2C-5CCD-4A86-AD45-06924F848029}"/>
          </ac:cxnSpMkLst>
        </pc:cxnChg>
        <pc:cxnChg chg="add del mod">
          <ac:chgData name="Muhammad Aslam Jarwar" userId="27f51634-edbf-486e-b048-6facbeb1954f" providerId="ADAL" clId="{134D6354-5E61-45E3-A5E1-983DFC54DE8B}" dt="2021-01-29T11:10:25.031" v="848" actId="478"/>
          <ac:cxnSpMkLst>
            <pc:docMk/>
            <pc:sldMk cId="3078452012" sldId="596"/>
            <ac:cxnSpMk id="57" creationId="{660D80B0-0E46-45CE-A2F9-B378DC23DA20}"/>
          </ac:cxnSpMkLst>
        </pc:cxnChg>
        <pc:cxnChg chg="add del mod">
          <ac:chgData name="Muhammad Aslam Jarwar" userId="27f51634-edbf-486e-b048-6facbeb1954f" providerId="ADAL" clId="{134D6354-5E61-45E3-A5E1-983DFC54DE8B}" dt="2021-01-02T18:14:46.031" v="428" actId="478"/>
          <ac:cxnSpMkLst>
            <pc:docMk/>
            <pc:sldMk cId="3078452012" sldId="596"/>
            <ac:cxnSpMk id="69" creationId="{7F6BD215-6FDC-45DE-AB9A-F19F9D762A6B}"/>
          </ac:cxnSpMkLst>
        </pc:cxnChg>
      </pc:sldChg>
      <pc:sldChg chg="addSp delSp modSp add">
        <pc:chgData name="Muhammad Aslam Jarwar" userId="27f51634-edbf-486e-b048-6facbeb1954f" providerId="ADAL" clId="{134D6354-5E61-45E3-A5E1-983DFC54DE8B}" dt="2021-01-20T15:09:13.807" v="486"/>
        <pc:sldMkLst>
          <pc:docMk/>
          <pc:sldMk cId="2661294653" sldId="597"/>
        </pc:sldMkLst>
        <pc:spChg chg="mod">
          <ac:chgData name="Muhammad Aslam Jarwar" userId="27f51634-edbf-486e-b048-6facbeb1954f" providerId="ADAL" clId="{134D6354-5E61-45E3-A5E1-983DFC54DE8B}" dt="2021-01-20T15:08:38.149" v="482" actId="1076"/>
          <ac:spMkLst>
            <pc:docMk/>
            <pc:sldMk cId="2661294653" sldId="597"/>
            <ac:spMk id="22" creationId="{2CE94546-D738-47F0-88D8-992D6F1D0A5E}"/>
          </ac:spMkLst>
        </pc:spChg>
        <pc:spChg chg="mod">
          <ac:chgData name="Muhammad Aslam Jarwar" userId="27f51634-edbf-486e-b048-6facbeb1954f" providerId="ADAL" clId="{134D6354-5E61-45E3-A5E1-983DFC54DE8B}" dt="2021-01-20T15:08:58.746" v="484" actId="6549"/>
          <ac:spMkLst>
            <pc:docMk/>
            <pc:sldMk cId="2661294653" sldId="597"/>
            <ac:spMk id="25" creationId="{937A2BE5-FBA8-4D82-9DEE-3AAAA8E9D0FC}"/>
          </ac:spMkLst>
        </pc:spChg>
        <pc:spChg chg="mod">
          <ac:chgData name="Muhammad Aslam Jarwar" userId="27f51634-edbf-486e-b048-6facbeb1954f" providerId="ADAL" clId="{134D6354-5E61-45E3-A5E1-983DFC54DE8B}" dt="2021-01-20T15:08:52.140" v="483" actId="1076"/>
          <ac:spMkLst>
            <pc:docMk/>
            <pc:sldMk cId="2661294653" sldId="597"/>
            <ac:spMk id="42" creationId="{551B29E3-C752-425D-BD8E-695F5A4E4B77}"/>
          </ac:spMkLst>
        </pc:spChg>
        <pc:picChg chg="add del">
          <ac:chgData name="Muhammad Aslam Jarwar" userId="27f51634-edbf-486e-b048-6facbeb1954f" providerId="ADAL" clId="{134D6354-5E61-45E3-A5E1-983DFC54DE8B}" dt="2021-01-20T15:09:13.807" v="486"/>
          <ac:picMkLst>
            <pc:docMk/>
            <pc:sldMk cId="2661294653" sldId="597"/>
            <ac:picMk id="2" creationId="{4D805BEF-E0AF-402A-BA1F-39EDFFF02ED3}"/>
          </ac:picMkLst>
        </pc:picChg>
        <pc:cxnChg chg="mod">
          <ac:chgData name="Muhammad Aslam Jarwar" userId="27f51634-edbf-486e-b048-6facbeb1954f" providerId="ADAL" clId="{134D6354-5E61-45E3-A5E1-983DFC54DE8B}" dt="2021-01-20T15:08:52.140" v="483" actId="1076"/>
          <ac:cxnSpMkLst>
            <pc:docMk/>
            <pc:sldMk cId="2661294653" sldId="597"/>
            <ac:cxnSpMk id="50" creationId="{959A8823-D0CA-40A8-BA78-C7E9C20E0FD0}"/>
          </ac:cxnSpMkLst>
        </pc:cxnChg>
      </pc:sldChg>
      <pc:sldChg chg="add">
        <pc:chgData name="Muhammad Aslam Jarwar" userId="27f51634-edbf-486e-b048-6facbeb1954f" providerId="ADAL" clId="{134D6354-5E61-45E3-A5E1-983DFC54DE8B}" dt="2021-01-23T12:47:59.553" v="503"/>
        <pc:sldMkLst>
          <pc:docMk/>
          <pc:sldMk cId="2469905189" sldId="598"/>
        </pc:sldMkLst>
      </pc:sldChg>
      <pc:sldChg chg="add">
        <pc:chgData name="Muhammad Aslam Jarwar" userId="27f51634-edbf-486e-b048-6facbeb1954f" providerId="ADAL" clId="{134D6354-5E61-45E3-A5E1-983DFC54DE8B}" dt="2021-01-28T18:43:21.803" v="542"/>
        <pc:sldMkLst>
          <pc:docMk/>
          <pc:sldMk cId="817646450" sldId="599"/>
        </pc:sldMkLst>
      </pc:sldChg>
      <pc:sldChg chg="add">
        <pc:chgData name="Muhammad Aslam Jarwar" userId="27f51634-edbf-486e-b048-6facbeb1954f" providerId="ADAL" clId="{134D6354-5E61-45E3-A5E1-983DFC54DE8B}" dt="2021-01-29T11:10:06.959" v="847"/>
        <pc:sldMkLst>
          <pc:docMk/>
          <pc:sldMk cId="2518656898" sldId="600"/>
        </pc:sldMkLst>
      </pc:sldChg>
      <pc:sldChg chg="add">
        <pc:chgData name="Muhammad Aslam Jarwar" userId="27f51634-edbf-486e-b048-6facbeb1954f" providerId="ADAL" clId="{134D6354-5E61-45E3-A5E1-983DFC54DE8B}" dt="2021-02-03T13:48:23.316" v="852"/>
        <pc:sldMkLst>
          <pc:docMk/>
          <pc:sldMk cId="532699838" sldId="601"/>
        </pc:sldMkLst>
      </pc:sldChg>
      <pc:sldChg chg="add">
        <pc:chgData name="Muhammad Aslam Jarwar" userId="27f51634-edbf-486e-b048-6facbeb1954f" providerId="ADAL" clId="{134D6354-5E61-45E3-A5E1-983DFC54DE8B}" dt="2021-02-03T17:04:45.013" v="1765"/>
        <pc:sldMkLst>
          <pc:docMk/>
          <pc:sldMk cId="568868809" sldId="602"/>
        </pc:sldMkLst>
      </pc:sldChg>
      <pc:sldChg chg="addSp delSp modSp new del mod">
        <pc:chgData name="Muhammad Aslam Jarwar" userId="27f51634-edbf-486e-b048-6facbeb1954f" providerId="ADAL" clId="{134D6354-5E61-45E3-A5E1-983DFC54DE8B}" dt="2021-02-04T11:49:11.251" v="3140" actId="47"/>
        <pc:sldMkLst>
          <pc:docMk/>
          <pc:sldMk cId="911249327" sldId="603"/>
        </pc:sldMkLst>
        <pc:spChg chg="del">
          <ac:chgData name="Muhammad Aslam Jarwar" userId="27f51634-edbf-486e-b048-6facbeb1954f" providerId="ADAL" clId="{134D6354-5E61-45E3-A5E1-983DFC54DE8B}" dt="2021-02-03T23:53:46.268" v="3003" actId="478"/>
          <ac:spMkLst>
            <pc:docMk/>
            <pc:sldMk cId="911249327" sldId="603"/>
            <ac:spMk id="2" creationId="{0A3D512C-8C4C-4E88-98FE-6AA6EC06C0F7}"/>
          </ac:spMkLst>
        </pc:spChg>
        <pc:spChg chg="del">
          <ac:chgData name="Muhammad Aslam Jarwar" userId="27f51634-edbf-486e-b048-6facbeb1954f" providerId="ADAL" clId="{134D6354-5E61-45E3-A5E1-983DFC54DE8B}" dt="2021-02-03T23:53:43.433" v="3002" actId="478"/>
          <ac:spMkLst>
            <pc:docMk/>
            <pc:sldMk cId="911249327" sldId="603"/>
            <ac:spMk id="3" creationId="{24BFCC78-44A1-4E98-8ED0-CA897515A03F}"/>
          </ac:spMkLst>
        </pc:spChg>
        <pc:picChg chg="add mod">
          <ac:chgData name="Muhammad Aslam Jarwar" userId="27f51634-edbf-486e-b048-6facbeb1954f" providerId="ADAL" clId="{134D6354-5E61-45E3-A5E1-983DFC54DE8B}" dt="2021-02-03T23:53:56.174" v="3006" actId="1076"/>
          <ac:picMkLst>
            <pc:docMk/>
            <pc:sldMk cId="911249327" sldId="603"/>
            <ac:picMk id="4" creationId="{77557E48-B673-4DF4-AEDE-68579DD9B757}"/>
          </ac:picMkLst>
        </pc:picChg>
      </pc:sldChg>
      <pc:sldChg chg="addSp delSp modSp add mod">
        <pc:chgData name="Muhammad Aslam Jarwar" userId="27f51634-edbf-486e-b048-6facbeb1954f" providerId="ADAL" clId="{134D6354-5E61-45E3-A5E1-983DFC54DE8B}" dt="2021-02-18T18:53:07.134" v="4542" actId="1076"/>
        <pc:sldMkLst>
          <pc:docMk/>
          <pc:sldMk cId="1661005558" sldId="603"/>
        </pc:sldMkLst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" creationId="{5B942DAA-5BAA-42C2-B55C-A66594DB224E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26" creationId="{8005268A-11CE-467B-BCB8-EBC2DA33A30A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27" creationId="{4C870D64-8387-4072-A74D-C84D2A174D04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28" creationId="{096AA837-029A-47B3-AB2D-667EBB6E7764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31" creationId="{4A69CDA0-106B-42D7-A605-443C79BE90E8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34" creationId="{E33F8701-6B59-4292-9980-20E94DA4D412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49" creationId="{CFA917DF-008D-4225-936C-F01272CBF23D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52" creationId="{7F7E7E47-EA63-48F9-99A4-F5CB03CC23BB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54" creationId="{81991470-AFAA-4EB7-90A2-5E81FF1A8D77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60" creationId="{9FFD9E13-5EE9-4EB4-8F88-168F68751E44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65" creationId="{429F9F3E-756C-4D77-AB72-86C4DB3D4554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66" creationId="{1528FB6A-092C-4921-B8D8-16A59FC2A995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71" creationId="{857D7210-BC19-4CCD-986E-B05D046A1027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73" creationId="{05FD40D2-386F-4BAE-AB7C-4338035256CF}"/>
          </ac:spMkLst>
        </pc:spChg>
        <pc:spChg chg="add del mod">
          <ac:chgData name="Muhammad Aslam Jarwar" userId="27f51634-edbf-486e-b048-6facbeb1954f" providerId="ADAL" clId="{134D6354-5E61-45E3-A5E1-983DFC54DE8B}" dt="2021-02-11T12:02:21.529" v="4257" actId="14100"/>
          <ac:spMkLst>
            <pc:docMk/>
            <pc:sldMk cId="1661005558" sldId="603"/>
            <ac:spMk id="76" creationId="{006B0E55-899C-4535-9BC4-DEA862E03131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77" creationId="{66CAA643-53D3-4941-BFCE-26C767F15921}"/>
          </ac:spMkLst>
        </pc:spChg>
        <pc:spChg chg="add mod">
          <ac:chgData name="Muhammad Aslam Jarwar" userId="27f51634-edbf-486e-b048-6facbeb1954f" providerId="ADAL" clId="{134D6354-5E61-45E3-A5E1-983DFC54DE8B}" dt="2021-02-04T14:48:41.524" v="3952" actId="1076"/>
          <ac:spMkLst>
            <pc:docMk/>
            <pc:sldMk cId="1661005558" sldId="603"/>
            <ac:spMk id="79" creationId="{1FA80942-2D86-4B28-8F94-D622E1675521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80" creationId="{FE21C6FE-FAF9-4EB7-81A4-FC953F6F4309}"/>
          </ac:spMkLst>
        </pc:spChg>
        <pc:spChg chg="add del mod">
          <ac:chgData name="Muhammad Aslam Jarwar" userId="27f51634-edbf-486e-b048-6facbeb1954f" providerId="ADAL" clId="{134D6354-5E61-45E3-A5E1-983DFC54DE8B}" dt="2021-02-11T12:00:38.721" v="4244" actId="478"/>
          <ac:spMkLst>
            <pc:docMk/>
            <pc:sldMk cId="1661005558" sldId="603"/>
            <ac:spMk id="81" creationId="{17F7E9A9-C85F-4FC0-B5F9-6EB70A5B8EDA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82" creationId="{94ED7486-AF0D-48ED-8242-E8F981F01CFA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83" creationId="{AE1CFD71-C502-4065-97EB-664509DDEF4A}"/>
          </ac:spMkLst>
        </pc:spChg>
        <pc:spChg chg="add del mod">
          <ac:chgData name="Muhammad Aslam Jarwar" userId="27f51634-edbf-486e-b048-6facbeb1954f" providerId="ADAL" clId="{134D6354-5E61-45E3-A5E1-983DFC54DE8B}" dt="2021-02-04T12:19:16.475" v="3395" actId="478"/>
          <ac:spMkLst>
            <pc:docMk/>
            <pc:sldMk cId="1661005558" sldId="603"/>
            <ac:spMk id="84" creationId="{9C60B15F-E95C-4CFD-9F5E-B11CAEB2D019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85" creationId="{25481448-103D-433B-956A-940A6D6EF039}"/>
          </ac:spMkLst>
        </pc:spChg>
        <pc:spChg chg="add del mod">
          <ac:chgData name="Muhammad Aslam Jarwar" userId="27f51634-edbf-486e-b048-6facbeb1954f" providerId="ADAL" clId="{134D6354-5E61-45E3-A5E1-983DFC54DE8B}" dt="2021-02-04T11:57:16.474" v="3214" actId="478"/>
          <ac:spMkLst>
            <pc:docMk/>
            <pc:sldMk cId="1661005558" sldId="603"/>
            <ac:spMk id="86" creationId="{DF168F93-62CE-462C-B603-DD95A1F5F0C6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87" creationId="{149B9984-C3C0-46E8-A50C-64F37EACF144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88" creationId="{72FE58D3-7644-45BE-8979-8470EA6EEC48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89" creationId="{117E3B1F-7430-4838-A186-4214A2004579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0" creationId="{3F09D797-B3A6-4BF3-B6D2-C8386E3CE0FA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1" creationId="{416325EE-24D8-4900-B28D-65FC2BF0BB95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2" creationId="{321C5A49-41C7-4E65-88A9-A5B79F40E20C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3" creationId="{5F15D44A-DE37-4D64-A7EF-BEA910575A73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4" creationId="{DF2FC772-41BE-4200-B3C2-A47FF3D746A3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6" creationId="{10B4A86A-742B-4CB9-84FF-8BC712031558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7" creationId="{5E46B13E-C6A9-478E-A17A-24C1FB1494A4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98" creationId="{F3BD7DD9-4465-4C8B-B133-824F854F226B}"/>
          </ac:spMkLst>
        </pc:spChg>
        <pc:spChg chg="add mod">
          <ac:chgData name="Muhammad Aslam Jarwar" userId="27f51634-edbf-486e-b048-6facbeb1954f" providerId="ADAL" clId="{134D6354-5E61-45E3-A5E1-983DFC54DE8B}" dt="2021-02-11T11:59:40.920" v="4237" actId="14100"/>
          <ac:spMkLst>
            <pc:docMk/>
            <pc:sldMk cId="1661005558" sldId="603"/>
            <ac:spMk id="99" creationId="{53C13269-A027-4A2A-8C3A-9FAFC94900CB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01" creationId="{DFD76C0A-BBF3-4977-8C40-89355BB3261A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02" creationId="{CE7667CF-7F2B-43E9-88A8-25A5F244A059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03" creationId="{F8886692-7849-4549-968E-6368963EB5C9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04" creationId="{449FE9AC-67A1-4903-9319-3CD2EC023AB2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07" creationId="{FCDD3B4F-071F-4E02-B8BE-E773CC1DC7E4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08" creationId="{F21537A9-3886-45FC-A4D7-99841037B576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09" creationId="{355DB60D-9918-4086-AAEC-60E3478E476A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10" creationId="{A64F0051-B956-4D1F-867C-2B18E0035FB8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11" creationId="{015E32C7-260F-4880-A26A-9241E8B6A767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15" creationId="{C356391D-E1AC-46EE-BE9B-B9D5830A817D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17" creationId="{D2AEB11B-0087-4908-BBBD-6DF1E145E426}"/>
          </ac:spMkLst>
        </pc:spChg>
        <pc:spChg chg="add mod">
          <ac:chgData name="Muhammad Aslam Jarwar" userId="27f51634-edbf-486e-b048-6facbeb1954f" providerId="ADAL" clId="{134D6354-5E61-45E3-A5E1-983DFC54DE8B}" dt="2021-02-04T13:32:39.234" v="3859" actId="1076"/>
          <ac:spMkLst>
            <pc:docMk/>
            <pc:sldMk cId="1661005558" sldId="603"/>
            <ac:spMk id="118" creationId="{5C4261D4-7B05-4634-AD22-FD12ED5671E6}"/>
          </ac:spMkLst>
        </pc:spChg>
        <pc:spChg chg="add mod">
          <ac:chgData name="Muhammad Aslam Jarwar" userId="27f51634-edbf-486e-b048-6facbeb1954f" providerId="ADAL" clId="{134D6354-5E61-45E3-A5E1-983DFC54DE8B}" dt="2021-02-04T11:58:20.219" v="3223" actId="1076"/>
          <ac:spMkLst>
            <pc:docMk/>
            <pc:sldMk cId="1661005558" sldId="603"/>
            <ac:spMk id="119" creationId="{FCF55874-19A4-4F07-89B5-66F9B1304D08}"/>
          </ac:spMkLst>
        </pc:spChg>
        <pc:spChg chg="add mod ord">
          <ac:chgData name="Muhammad Aslam Jarwar" userId="27f51634-edbf-486e-b048-6facbeb1954f" providerId="ADAL" clId="{134D6354-5E61-45E3-A5E1-983DFC54DE8B}" dt="2021-02-11T12:35:48.217" v="4415" actId="113"/>
          <ac:spMkLst>
            <pc:docMk/>
            <pc:sldMk cId="1661005558" sldId="603"/>
            <ac:spMk id="120" creationId="{044B1284-7C46-44BF-AA50-B42B2CF73E54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21" creationId="{47F4900E-F69B-44F8-9987-380FE37EB5B4}"/>
          </ac:spMkLst>
        </pc:spChg>
        <pc:spChg chg="add mod">
          <ac:chgData name="Muhammad Aslam Jarwar" userId="27f51634-edbf-486e-b048-6facbeb1954f" providerId="ADAL" clId="{134D6354-5E61-45E3-A5E1-983DFC54DE8B}" dt="2021-02-11T12:35:41.914" v="4414" actId="14100"/>
          <ac:spMkLst>
            <pc:docMk/>
            <pc:sldMk cId="1661005558" sldId="603"/>
            <ac:spMk id="122" creationId="{4AEA7582-D6BE-455B-BEE8-09F454FCE7BA}"/>
          </ac:spMkLst>
        </pc:spChg>
        <pc:spChg chg="add del mod">
          <ac:chgData name="Muhammad Aslam Jarwar" userId="27f51634-edbf-486e-b048-6facbeb1954f" providerId="ADAL" clId="{134D6354-5E61-45E3-A5E1-983DFC54DE8B}" dt="2021-02-04T12:19:16.475" v="3395" actId="478"/>
          <ac:spMkLst>
            <pc:docMk/>
            <pc:sldMk cId="1661005558" sldId="603"/>
            <ac:spMk id="123" creationId="{69FAE5C0-53A6-4C2F-B7D1-D3CD61EBB96E}"/>
          </ac:spMkLst>
        </pc:spChg>
        <pc:spChg chg="add del mod">
          <ac:chgData name="Muhammad Aslam Jarwar" userId="27f51634-edbf-486e-b048-6facbeb1954f" providerId="ADAL" clId="{134D6354-5E61-45E3-A5E1-983DFC54DE8B}" dt="2021-02-11T12:00:41.158" v="4245" actId="478"/>
          <ac:spMkLst>
            <pc:docMk/>
            <pc:sldMk cId="1661005558" sldId="603"/>
            <ac:spMk id="124" creationId="{A50B0759-3590-40CB-BE3F-D89D38B62F7B}"/>
          </ac:spMkLst>
        </pc:spChg>
        <pc:spChg chg="add mod">
          <ac:chgData name="Muhammad Aslam Jarwar" userId="27f51634-edbf-486e-b048-6facbeb1954f" providerId="ADAL" clId="{134D6354-5E61-45E3-A5E1-983DFC54DE8B}" dt="2021-02-04T13:32:39.234" v="3859" actId="1076"/>
          <ac:spMkLst>
            <pc:docMk/>
            <pc:sldMk cId="1661005558" sldId="603"/>
            <ac:spMk id="125" creationId="{5243B55C-58A2-4EE0-BDE2-CB832FDB263C}"/>
          </ac:spMkLst>
        </pc:spChg>
        <pc:spChg chg="add mod">
          <ac:chgData name="Muhammad Aslam Jarwar" userId="27f51634-edbf-486e-b048-6facbeb1954f" providerId="ADAL" clId="{134D6354-5E61-45E3-A5E1-983DFC54DE8B}" dt="2021-02-04T13:32:39.234" v="3859" actId="1076"/>
          <ac:spMkLst>
            <pc:docMk/>
            <pc:sldMk cId="1661005558" sldId="603"/>
            <ac:spMk id="127" creationId="{DF3C526A-AFD5-4A8B-9E67-887EBD42C57C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28" creationId="{8D595EE8-124D-4B1F-8871-080A20C9AFBD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31" creationId="{B83F1EC9-4904-40AC-8CB4-39E0E9A5752C}"/>
          </ac:spMkLst>
        </pc:spChg>
        <pc:spChg chg="add mod ord">
          <ac:chgData name="Muhammad Aslam Jarwar" userId="27f51634-edbf-486e-b048-6facbeb1954f" providerId="ADAL" clId="{134D6354-5E61-45E3-A5E1-983DFC54DE8B}" dt="2021-02-04T13:32:39.234" v="3859" actId="1076"/>
          <ac:spMkLst>
            <pc:docMk/>
            <pc:sldMk cId="1661005558" sldId="603"/>
            <ac:spMk id="133" creationId="{8EC9AD50-4934-42B8-9766-0F0A8726C10D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34" creationId="{6B53CA01-5B8C-48D8-887A-7E6F001B4E34}"/>
          </ac:spMkLst>
        </pc:spChg>
        <pc:spChg chg="add 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35" creationId="{1813EFDF-EF86-476C-93F5-D4760B4EAFEB}"/>
          </ac:spMkLst>
        </pc:spChg>
        <pc:spChg chg="add mod">
          <ac:chgData name="Muhammad Aslam Jarwar" userId="27f51634-edbf-486e-b048-6facbeb1954f" providerId="ADAL" clId="{134D6354-5E61-45E3-A5E1-983DFC54DE8B}" dt="2021-02-04T13:32:39.234" v="3859" actId="1076"/>
          <ac:spMkLst>
            <pc:docMk/>
            <pc:sldMk cId="1661005558" sldId="603"/>
            <ac:spMk id="137" creationId="{5350FCB1-E93F-4544-BC95-5F7D6E12F399}"/>
          </ac:spMkLst>
        </pc:spChg>
        <pc:spChg chg="add mod">
          <ac:chgData name="Muhammad Aslam Jarwar" userId="27f51634-edbf-486e-b048-6facbeb1954f" providerId="ADAL" clId="{134D6354-5E61-45E3-A5E1-983DFC54DE8B}" dt="2021-02-11T12:35:52.528" v="4416" actId="113"/>
          <ac:spMkLst>
            <pc:docMk/>
            <pc:sldMk cId="1661005558" sldId="603"/>
            <ac:spMk id="138" creationId="{808F4F59-14DE-463D-969E-10F5806454A0}"/>
          </ac:spMkLst>
        </pc:spChg>
        <pc:spChg chg="add del mod ord">
          <ac:chgData name="Muhammad Aslam Jarwar" userId="27f51634-edbf-486e-b048-6facbeb1954f" providerId="ADAL" clId="{134D6354-5E61-45E3-A5E1-983DFC54DE8B}" dt="2021-02-04T13:01:48.374" v="3679" actId="478"/>
          <ac:spMkLst>
            <pc:docMk/>
            <pc:sldMk cId="1661005558" sldId="603"/>
            <ac:spMk id="139" creationId="{E2F8E5AF-ED04-4EF1-BE34-1CA3626372B0}"/>
          </ac:spMkLst>
        </pc:spChg>
        <pc:spChg chg="del">
          <ac:chgData name="Muhammad Aslam Jarwar" userId="27f51634-edbf-486e-b048-6facbeb1954f" providerId="ADAL" clId="{134D6354-5E61-45E3-A5E1-983DFC54DE8B}" dt="2021-02-04T11:50:44.323" v="3148" actId="478"/>
          <ac:spMkLst>
            <pc:docMk/>
            <pc:sldMk cId="1661005558" sldId="603"/>
            <ac:spMk id="140" creationId="{EE2DB178-4CEC-4DAF-A930-C70216802F59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41" creationId="{722C3899-B3BD-460A-989F-B369FDE6B685}"/>
          </ac:spMkLst>
        </pc:spChg>
        <pc:spChg chg="add mod">
          <ac:chgData name="Muhammad Aslam Jarwar" userId="27f51634-edbf-486e-b048-6facbeb1954f" providerId="ADAL" clId="{134D6354-5E61-45E3-A5E1-983DFC54DE8B}" dt="2021-02-11T11:59:43.972" v="4238" actId="1076"/>
          <ac:spMkLst>
            <pc:docMk/>
            <pc:sldMk cId="1661005558" sldId="603"/>
            <ac:spMk id="144" creationId="{5DB9DD74-C383-4107-B1D9-76103CCB3DD7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45" creationId="{59CCDA15-93BA-40A2-A892-EB1EED81C77A}"/>
          </ac:spMkLst>
        </pc:spChg>
        <pc:spChg chg="add del mod">
          <ac:chgData name="Muhammad Aslam Jarwar" userId="27f51634-edbf-486e-b048-6facbeb1954f" providerId="ADAL" clId="{134D6354-5E61-45E3-A5E1-983DFC54DE8B}" dt="2021-02-04T12:19:16.475" v="3395" actId="478"/>
          <ac:spMkLst>
            <pc:docMk/>
            <pc:sldMk cId="1661005558" sldId="603"/>
            <ac:spMk id="146" creationId="{D6A67EC6-9CE0-49F2-A18E-FFE061529084}"/>
          </ac:spMkLst>
        </pc:spChg>
        <pc:spChg chg="add del mod">
          <ac:chgData name="Muhammad Aslam Jarwar" userId="27f51634-edbf-486e-b048-6facbeb1954f" providerId="ADAL" clId="{134D6354-5E61-45E3-A5E1-983DFC54DE8B}" dt="2021-02-04T12:18:05.490" v="3390" actId="478"/>
          <ac:spMkLst>
            <pc:docMk/>
            <pc:sldMk cId="1661005558" sldId="603"/>
            <ac:spMk id="147" creationId="{8DB18DBE-35AB-4B57-9647-97E290F77EE0}"/>
          </ac:spMkLst>
        </pc:spChg>
        <pc:spChg chg="add del mod">
          <ac:chgData name="Muhammad Aslam Jarwar" userId="27f51634-edbf-486e-b048-6facbeb1954f" providerId="ADAL" clId="{134D6354-5E61-45E3-A5E1-983DFC54DE8B}" dt="2021-02-04T12:17:16.074" v="3377" actId="478"/>
          <ac:spMkLst>
            <pc:docMk/>
            <pc:sldMk cId="1661005558" sldId="603"/>
            <ac:spMk id="148" creationId="{6FD62FEE-1AC7-4A7F-8723-37D10B6B35EF}"/>
          </ac:spMkLst>
        </pc:spChg>
        <pc:spChg chg="add del mod">
          <ac:chgData name="Muhammad Aslam Jarwar" userId="27f51634-edbf-486e-b048-6facbeb1954f" providerId="ADAL" clId="{134D6354-5E61-45E3-A5E1-983DFC54DE8B}" dt="2021-02-04T12:43:42.417" v="3534" actId="478"/>
          <ac:spMkLst>
            <pc:docMk/>
            <pc:sldMk cId="1661005558" sldId="603"/>
            <ac:spMk id="149" creationId="{C11FB726-9249-423C-9923-9693D8DD34D3}"/>
          </ac:spMkLst>
        </pc:spChg>
        <pc:spChg chg="add del mod">
          <ac:chgData name="Muhammad Aslam Jarwar" userId="27f51634-edbf-486e-b048-6facbeb1954f" providerId="ADAL" clId="{134D6354-5E61-45E3-A5E1-983DFC54DE8B}" dt="2021-02-04T12:21:12.783" v="3417" actId="478"/>
          <ac:spMkLst>
            <pc:docMk/>
            <pc:sldMk cId="1661005558" sldId="603"/>
            <ac:spMk id="151" creationId="{482C625B-8E0F-4C0D-AD15-B938550D047F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52" creationId="{41BD54AB-2F17-46F8-8E77-03E5B1714C9C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55" creationId="{6F7CF43F-7603-4410-B824-2D26AB85480E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58" creationId="{8CDF5BD7-BDEA-421D-B073-559874A00230}"/>
          </ac:spMkLst>
        </pc:spChg>
        <pc:spChg chg="del">
          <ac:chgData name="Muhammad Aslam Jarwar" userId="27f51634-edbf-486e-b048-6facbeb1954f" providerId="ADAL" clId="{134D6354-5E61-45E3-A5E1-983DFC54DE8B}" dt="2021-02-04T11:50:50.579" v="3149" actId="478"/>
          <ac:spMkLst>
            <pc:docMk/>
            <pc:sldMk cId="1661005558" sldId="603"/>
            <ac:spMk id="160" creationId="{DA608DBB-3EA4-4AEB-91AC-65CA2188C48A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61" creationId="{33ED81BA-984C-4A00-815E-E433F95196D3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62" creationId="{F13DC3DB-B1DD-4EB0-A976-2B61FAE47CBA}"/>
          </ac:spMkLst>
        </pc:spChg>
        <pc:spChg chg="add del mod">
          <ac:chgData name="Muhammad Aslam Jarwar" userId="27f51634-edbf-486e-b048-6facbeb1954f" providerId="ADAL" clId="{134D6354-5E61-45E3-A5E1-983DFC54DE8B}" dt="2021-02-04T12:46:14.621" v="3543" actId="478"/>
          <ac:spMkLst>
            <pc:docMk/>
            <pc:sldMk cId="1661005558" sldId="603"/>
            <ac:spMk id="174" creationId="{ABFA33CC-10AA-4C57-97DD-80C649E5242E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76" creationId="{95B90BF8-7383-424C-A5D3-A70ED43C4722}"/>
          </ac:spMkLst>
        </pc:spChg>
        <pc:spChg chg="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177" creationId="{0861D5E2-1220-4B33-B118-1FDCB89A6227}"/>
          </ac:spMkLst>
        </pc:spChg>
        <pc:spChg chg="add mod">
          <ac:chgData name="Muhammad Aslam Jarwar" userId="27f51634-edbf-486e-b048-6facbeb1954f" providerId="ADAL" clId="{134D6354-5E61-45E3-A5E1-983DFC54DE8B}" dt="2021-02-11T12:19:48.037" v="4342" actId="1076"/>
          <ac:spMkLst>
            <pc:docMk/>
            <pc:sldMk cId="1661005558" sldId="603"/>
            <ac:spMk id="179" creationId="{421E1E10-7BB5-4153-8412-60D2AF19237B}"/>
          </ac:spMkLst>
        </pc:spChg>
        <pc:spChg chg="add mod">
          <ac:chgData name="Muhammad Aslam Jarwar" userId="27f51634-edbf-486e-b048-6facbeb1954f" providerId="ADAL" clId="{134D6354-5E61-45E3-A5E1-983DFC54DE8B}" dt="2021-02-11T12:36:06.385" v="4419" actId="113"/>
          <ac:spMkLst>
            <pc:docMk/>
            <pc:sldMk cId="1661005558" sldId="603"/>
            <ac:spMk id="185" creationId="{4ECB367B-D4C0-4AE8-A1DF-8DBAE808D976}"/>
          </ac:spMkLst>
        </pc:spChg>
        <pc:spChg chg="add mod ord">
          <ac:chgData name="Muhammad Aslam Jarwar" userId="27f51634-edbf-486e-b048-6facbeb1954f" providerId="ADAL" clId="{134D6354-5E61-45E3-A5E1-983DFC54DE8B}" dt="2021-02-04T13:32:39.234" v="3859" actId="1076"/>
          <ac:spMkLst>
            <pc:docMk/>
            <pc:sldMk cId="1661005558" sldId="603"/>
            <ac:spMk id="192" creationId="{2B566D19-6063-4698-974F-634BD1D253A8}"/>
          </ac:spMkLst>
        </pc:spChg>
        <pc:spChg chg="add del mod ord">
          <ac:chgData name="Muhammad Aslam Jarwar" userId="27f51634-edbf-486e-b048-6facbeb1954f" providerId="ADAL" clId="{134D6354-5E61-45E3-A5E1-983DFC54DE8B}" dt="2021-02-04T13:04:23.885" v="3701" actId="478"/>
          <ac:spMkLst>
            <pc:docMk/>
            <pc:sldMk cId="1661005558" sldId="603"/>
            <ac:spMk id="194" creationId="{E15772AD-4937-4D79-BCAF-EE7A2A0AE84C}"/>
          </ac:spMkLst>
        </pc:spChg>
        <pc:spChg chg="add mod">
          <ac:chgData name="Muhammad Aslam Jarwar" userId="27f51634-edbf-486e-b048-6facbeb1954f" providerId="ADAL" clId="{134D6354-5E61-45E3-A5E1-983DFC54DE8B}" dt="2021-02-04T13:33:58.320" v="3860" actId="207"/>
          <ac:spMkLst>
            <pc:docMk/>
            <pc:sldMk cId="1661005558" sldId="603"/>
            <ac:spMk id="195" creationId="{73DB30A6-F7B5-416D-BA26-5DDADA565325}"/>
          </ac:spMkLst>
        </pc:spChg>
        <pc:spChg chg="add del mod">
          <ac:chgData name="Muhammad Aslam Jarwar" userId="27f51634-edbf-486e-b048-6facbeb1954f" providerId="ADAL" clId="{134D6354-5E61-45E3-A5E1-983DFC54DE8B}" dt="2021-02-11T12:00:45.699" v="4248" actId="478"/>
          <ac:spMkLst>
            <pc:docMk/>
            <pc:sldMk cId="1661005558" sldId="603"/>
            <ac:spMk id="206" creationId="{93939F7A-ED6B-4F34-BF5A-F6180F35A5FA}"/>
          </ac:spMkLst>
        </pc:spChg>
        <pc:spChg chg="add del mod">
          <ac:chgData name="Muhammad Aslam Jarwar" userId="27f51634-edbf-486e-b048-6facbeb1954f" providerId="ADAL" clId="{134D6354-5E61-45E3-A5E1-983DFC54DE8B}" dt="2021-02-04T13:04:47.475" v="3707" actId="478"/>
          <ac:spMkLst>
            <pc:docMk/>
            <pc:sldMk cId="1661005558" sldId="603"/>
            <ac:spMk id="213" creationId="{667A3C46-B8CC-40F3-9DE0-9FCC8C0DFC67}"/>
          </ac:spMkLst>
        </pc:spChg>
        <pc:spChg chg="add del mod">
          <ac:chgData name="Muhammad Aslam Jarwar" userId="27f51634-edbf-486e-b048-6facbeb1954f" providerId="ADAL" clId="{134D6354-5E61-45E3-A5E1-983DFC54DE8B}" dt="2021-02-11T12:00:44.030" v="4247" actId="478"/>
          <ac:spMkLst>
            <pc:docMk/>
            <pc:sldMk cId="1661005558" sldId="603"/>
            <ac:spMk id="214" creationId="{75FC2AE9-6D0A-42C3-9368-C3B6D193A4F4}"/>
          </ac:spMkLst>
        </pc:spChg>
        <pc:spChg chg="add mod">
          <ac:chgData name="Muhammad Aslam Jarwar" userId="27f51634-edbf-486e-b048-6facbeb1954f" providerId="ADAL" clId="{134D6354-5E61-45E3-A5E1-983DFC54DE8B}" dt="2021-02-04T13:32:39.234" v="3859" actId="1076"/>
          <ac:spMkLst>
            <pc:docMk/>
            <pc:sldMk cId="1661005558" sldId="603"/>
            <ac:spMk id="220" creationId="{126828EC-942E-4EEB-865C-87E1488FD4D2}"/>
          </ac:spMkLst>
        </pc:spChg>
        <pc:spChg chg="add mod">
          <ac:chgData name="Muhammad Aslam Jarwar" userId="27f51634-edbf-486e-b048-6facbeb1954f" providerId="ADAL" clId="{134D6354-5E61-45E3-A5E1-983DFC54DE8B}" dt="2021-02-11T12:20:12.399" v="4347" actId="108"/>
          <ac:spMkLst>
            <pc:docMk/>
            <pc:sldMk cId="1661005558" sldId="603"/>
            <ac:spMk id="228" creationId="{B9546783-6DBD-4F2C-90AE-FAC6D7BA4376}"/>
          </ac:spMkLst>
        </pc:spChg>
        <pc:spChg chg="add mod">
          <ac:chgData name="Muhammad Aslam Jarwar" userId="27f51634-edbf-486e-b048-6facbeb1954f" providerId="ADAL" clId="{134D6354-5E61-45E3-A5E1-983DFC54DE8B}" dt="2021-02-11T12:17:44.537" v="4329" actId="14100"/>
          <ac:spMkLst>
            <pc:docMk/>
            <pc:sldMk cId="1661005558" sldId="603"/>
            <ac:spMk id="246" creationId="{49DA85C0-A2ED-484F-ABC1-31F420C69145}"/>
          </ac:spMkLst>
        </pc:spChg>
        <pc:spChg chg="add mod">
          <ac:chgData name="Muhammad Aslam Jarwar" userId="27f51634-edbf-486e-b048-6facbeb1954f" providerId="ADAL" clId="{134D6354-5E61-45E3-A5E1-983DFC54DE8B}" dt="2021-02-11T12:36:10.548" v="4420" actId="113"/>
          <ac:spMkLst>
            <pc:docMk/>
            <pc:sldMk cId="1661005558" sldId="603"/>
            <ac:spMk id="256" creationId="{E6998481-185C-42B9-ADE8-E29BACA3F776}"/>
          </ac:spMkLst>
        </pc:spChg>
        <pc:spChg chg="add del mod">
          <ac:chgData name="Muhammad Aslam Jarwar" userId="27f51634-edbf-486e-b048-6facbeb1954f" providerId="ADAL" clId="{134D6354-5E61-45E3-A5E1-983DFC54DE8B}" dt="2021-02-11T11:35:23.822" v="4107" actId="478"/>
          <ac:spMkLst>
            <pc:docMk/>
            <pc:sldMk cId="1661005558" sldId="603"/>
            <ac:spMk id="258" creationId="{CC86A984-6434-4F0A-8EA3-BC0A9AA3B178}"/>
          </ac:spMkLst>
        </pc:spChg>
        <pc:spChg chg="add mod">
          <ac:chgData name="Muhammad Aslam Jarwar" userId="27f51634-edbf-486e-b048-6facbeb1954f" providerId="ADAL" clId="{134D6354-5E61-45E3-A5E1-983DFC54DE8B}" dt="2021-02-18T18:53:07.134" v="4542" actId="1076"/>
          <ac:spMkLst>
            <pc:docMk/>
            <pc:sldMk cId="1661005558" sldId="603"/>
            <ac:spMk id="259" creationId="{FAD944E1-FE23-4FB1-81C9-55850FFD2703}"/>
          </ac:spMkLst>
        </pc:spChg>
        <pc:spChg chg="add del mod">
          <ac:chgData name="Muhammad Aslam Jarwar" userId="27f51634-edbf-486e-b048-6facbeb1954f" providerId="ADAL" clId="{134D6354-5E61-45E3-A5E1-983DFC54DE8B}" dt="2021-02-11T12:00:42.552" v="4246" actId="478"/>
          <ac:spMkLst>
            <pc:docMk/>
            <pc:sldMk cId="1661005558" sldId="603"/>
            <ac:spMk id="260" creationId="{86D45BCF-86BF-4638-A03B-3AB9D39CD019}"/>
          </ac:spMkLst>
        </pc:spChg>
        <pc:spChg chg="add del mod">
          <ac:chgData name="Muhammad Aslam Jarwar" userId="27f51634-edbf-486e-b048-6facbeb1954f" providerId="ADAL" clId="{134D6354-5E61-45E3-A5E1-983DFC54DE8B}" dt="2021-02-04T13:19:48.628" v="3787" actId="478"/>
          <ac:spMkLst>
            <pc:docMk/>
            <pc:sldMk cId="1661005558" sldId="603"/>
            <ac:spMk id="261" creationId="{0FE3975A-04F8-46E7-A607-3352B66E0DC2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262" creationId="{6F3AC383-F65D-4F4D-97E4-9FC8FE694212}"/>
          </ac:spMkLst>
        </pc:spChg>
        <pc:spChg chg="add mod">
          <ac:chgData name="Muhammad Aslam Jarwar" userId="27f51634-edbf-486e-b048-6facbeb1954f" providerId="ADAL" clId="{134D6354-5E61-45E3-A5E1-983DFC54DE8B}" dt="2021-02-11T12:35:57.474" v="4417" actId="113"/>
          <ac:spMkLst>
            <pc:docMk/>
            <pc:sldMk cId="1661005558" sldId="603"/>
            <ac:spMk id="263" creationId="{1CAA04B6-6F0C-46AB-B89A-32A4D93A3696}"/>
          </ac:spMkLst>
        </pc:spChg>
        <pc:spChg chg="add mod">
          <ac:chgData name="Muhammad Aslam Jarwar" userId="27f51634-edbf-486e-b048-6facbeb1954f" providerId="ADAL" clId="{134D6354-5E61-45E3-A5E1-983DFC54DE8B}" dt="2021-02-11T12:02:36.167" v="4259" actId="1076"/>
          <ac:spMkLst>
            <pc:docMk/>
            <pc:sldMk cId="1661005558" sldId="603"/>
            <ac:spMk id="265" creationId="{848CFD81-1733-4F43-842B-8FC2C0ED7D68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266" creationId="{02ECD481-18C7-415C-9210-C30759BCFB96}"/>
          </ac:spMkLst>
        </pc:spChg>
        <pc:spChg chg="add del mod ord">
          <ac:chgData name="Muhammad Aslam Jarwar" userId="27f51634-edbf-486e-b048-6facbeb1954f" providerId="ADAL" clId="{134D6354-5E61-45E3-A5E1-983DFC54DE8B}" dt="2021-02-04T13:04:55.092" v="3710" actId="478"/>
          <ac:spMkLst>
            <pc:docMk/>
            <pc:sldMk cId="1661005558" sldId="603"/>
            <ac:spMk id="267" creationId="{DEE04628-537A-4C22-B25B-279002D98900}"/>
          </ac:spMkLst>
        </pc:spChg>
        <pc:spChg chg="add mod">
          <ac:chgData name="Muhammad Aslam Jarwar" userId="27f51634-edbf-486e-b048-6facbeb1954f" providerId="ADAL" clId="{134D6354-5E61-45E3-A5E1-983DFC54DE8B}" dt="2021-02-11T12:19:58.292" v="4343" actId="108"/>
          <ac:spMkLst>
            <pc:docMk/>
            <pc:sldMk cId="1661005558" sldId="603"/>
            <ac:spMk id="268" creationId="{AE0B0684-B6D7-4F84-97F1-B7957481CFC1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270" creationId="{F867D1A8-06DF-4DEE-BE41-57CF45F790DE}"/>
          </ac:spMkLst>
        </pc:spChg>
        <pc:spChg chg="add mod">
          <ac:chgData name="Muhammad Aslam Jarwar" userId="27f51634-edbf-486e-b048-6facbeb1954f" providerId="ADAL" clId="{134D6354-5E61-45E3-A5E1-983DFC54DE8B}" dt="2021-02-04T13:32:39.234" v="3859" actId="1076"/>
          <ac:spMkLst>
            <pc:docMk/>
            <pc:sldMk cId="1661005558" sldId="603"/>
            <ac:spMk id="288" creationId="{65799DD3-ABD7-4F76-8D09-93FA78841C99}"/>
          </ac:spMkLst>
        </pc:spChg>
        <pc:spChg chg="add mod">
          <ac:chgData name="Muhammad Aslam Jarwar" userId="27f51634-edbf-486e-b048-6facbeb1954f" providerId="ADAL" clId="{134D6354-5E61-45E3-A5E1-983DFC54DE8B}" dt="2021-02-11T12:18:53.617" v="4341" actId="1076"/>
          <ac:spMkLst>
            <pc:docMk/>
            <pc:sldMk cId="1661005558" sldId="603"/>
            <ac:spMk id="289" creationId="{768DEA2F-3D7A-4284-8C59-A14867428514}"/>
          </ac:spMkLst>
        </pc:spChg>
        <pc:spChg chg="add del mod">
          <ac:chgData name="Muhammad Aslam Jarwar" userId="27f51634-edbf-486e-b048-6facbeb1954f" providerId="ADAL" clId="{134D6354-5E61-45E3-A5E1-983DFC54DE8B}" dt="2021-02-11T12:04:56.638" v="4276" actId="1076"/>
          <ac:spMkLst>
            <pc:docMk/>
            <pc:sldMk cId="1661005558" sldId="603"/>
            <ac:spMk id="290" creationId="{2D1B0C07-6248-40DF-8EC8-2FB6167EBF4F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291" creationId="{169D1EAD-DC9F-49D6-99C8-04E930FD913F}"/>
          </ac:spMkLst>
        </pc:spChg>
        <pc:spChg chg="add del mod">
          <ac:chgData name="Muhammad Aslam Jarwar" userId="27f51634-edbf-486e-b048-6facbeb1954f" providerId="ADAL" clId="{134D6354-5E61-45E3-A5E1-983DFC54DE8B}" dt="2021-02-04T12:58:20.956" v="3657" actId="478"/>
          <ac:spMkLst>
            <pc:docMk/>
            <pc:sldMk cId="1661005558" sldId="603"/>
            <ac:spMk id="292" creationId="{2477A761-30FB-4900-9080-7BAB1DAB5E43}"/>
          </ac:spMkLst>
        </pc:spChg>
        <pc:spChg chg="add mod">
          <ac:chgData name="Muhammad Aslam Jarwar" userId="27f51634-edbf-486e-b048-6facbeb1954f" providerId="ADAL" clId="{134D6354-5E61-45E3-A5E1-983DFC54DE8B}" dt="2021-02-11T12:26:15.937" v="4381" actId="1076"/>
          <ac:spMkLst>
            <pc:docMk/>
            <pc:sldMk cId="1661005558" sldId="603"/>
            <ac:spMk id="306" creationId="{BB9FC84A-122F-4144-AA4A-DA8D5800591E}"/>
          </ac:spMkLst>
        </pc:spChg>
        <pc:spChg chg="add mod">
          <ac:chgData name="Muhammad Aslam Jarwar" userId="27f51634-edbf-486e-b048-6facbeb1954f" providerId="ADAL" clId="{134D6354-5E61-45E3-A5E1-983DFC54DE8B}" dt="2021-02-04T14:46:10.855" v="3941" actId="1076"/>
          <ac:spMkLst>
            <pc:docMk/>
            <pc:sldMk cId="1661005558" sldId="603"/>
            <ac:spMk id="309" creationId="{CC82F767-7488-4919-BFCB-39A469455093}"/>
          </ac:spMkLst>
        </pc:spChg>
        <pc:spChg chg="add del mod">
          <ac:chgData name="Muhammad Aslam Jarwar" userId="27f51634-edbf-486e-b048-6facbeb1954f" providerId="ADAL" clId="{134D6354-5E61-45E3-A5E1-983DFC54DE8B}" dt="2021-02-11T12:00:47.463" v="4249" actId="478"/>
          <ac:spMkLst>
            <pc:docMk/>
            <pc:sldMk cId="1661005558" sldId="603"/>
            <ac:spMk id="310" creationId="{894D5A62-67CE-419C-914D-37B844E17731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311" creationId="{CB39D343-02EC-4B37-A70B-FA835E11BAA2}"/>
          </ac:spMkLst>
        </pc:spChg>
        <pc:spChg chg="add mod">
          <ac:chgData name="Muhammad Aslam Jarwar" userId="27f51634-edbf-486e-b048-6facbeb1954f" providerId="ADAL" clId="{134D6354-5E61-45E3-A5E1-983DFC54DE8B}" dt="2021-02-04T13:34:12.611" v="3863" actId="207"/>
          <ac:spMkLst>
            <pc:docMk/>
            <pc:sldMk cId="1661005558" sldId="603"/>
            <ac:spMk id="340" creationId="{23831144-A79B-4884-A9ED-52A4DF285728}"/>
          </ac:spMkLst>
        </pc:spChg>
        <pc:spChg chg="add mod">
          <ac:chgData name="Muhammad Aslam Jarwar" userId="27f51634-edbf-486e-b048-6facbeb1954f" providerId="ADAL" clId="{134D6354-5E61-45E3-A5E1-983DFC54DE8B}" dt="2021-02-04T14:46:19.415" v="3942" actId="1076"/>
          <ac:spMkLst>
            <pc:docMk/>
            <pc:sldMk cId="1661005558" sldId="603"/>
            <ac:spMk id="348" creationId="{77901774-A8F3-40F9-9531-DCC6808B23E5}"/>
          </ac:spMkLst>
        </pc:spChg>
        <pc:spChg chg="add mod">
          <ac:chgData name="Muhammad Aslam Jarwar" userId="27f51634-edbf-486e-b048-6facbeb1954f" providerId="ADAL" clId="{134D6354-5E61-45E3-A5E1-983DFC54DE8B}" dt="2021-02-11T12:18:39.565" v="4338" actId="20577"/>
          <ac:spMkLst>
            <pc:docMk/>
            <pc:sldMk cId="1661005558" sldId="603"/>
            <ac:spMk id="357" creationId="{35419608-6702-47B1-B210-7FE8E5DD8095}"/>
          </ac:spMkLst>
        </pc:spChg>
        <pc:spChg chg="add mod">
          <ac:chgData name="Muhammad Aslam Jarwar" userId="27f51634-edbf-486e-b048-6facbeb1954f" providerId="ADAL" clId="{134D6354-5E61-45E3-A5E1-983DFC54DE8B}" dt="2021-02-11T12:20:07.558" v="4346" actId="108"/>
          <ac:spMkLst>
            <pc:docMk/>
            <pc:sldMk cId="1661005558" sldId="603"/>
            <ac:spMk id="358" creationId="{FBFA5743-3120-40B4-87BE-38DFD8AE3C82}"/>
          </ac:spMkLst>
        </pc:spChg>
        <pc:spChg chg="add mod">
          <ac:chgData name="Muhammad Aslam Jarwar" userId="27f51634-edbf-486e-b048-6facbeb1954f" providerId="ADAL" clId="{134D6354-5E61-45E3-A5E1-983DFC54DE8B}" dt="2021-02-11T12:21:10.473" v="4359" actId="1076"/>
          <ac:spMkLst>
            <pc:docMk/>
            <pc:sldMk cId="1661005558" sldId="603"/>
            <ac:spMk id="359" creationId="{4994C0FC-7CBE-4163-93CD-D1457789D259}"/>
          </ac:spMkLst>
        </pc:spChg>
        <pc:spChg chg="add mod">
          <ac:chgData name="Muhammad Aslam Jarwar" userId="27f51634-edbf-486e-b048-6facbeb1954f" providerId="ADAL" clId="{134D6354-5E61-45E3-A5E1-983DFC54DE8B}" dt="2021-02-04T14:40:41.626" v="3893" actId="1076"/>
          <ac:spMkLst>
            <pc:docMk/>
            <pc:sldMk cId="1661005558" sldId="603"/>
            <ac:spMk id="370" creationId="{8B269883-56D8-4D65-BBA6-D6220EBFCB48}"/>
          </ac:spMkLst>
        </pc:spChg>
        <pc:spChg chg="add mod">
          <ac:chgData name="Muhammad Aslam Jarwar" userId="27f51634-edbf-486e-b048-6facbeb1954f" providerId="ADAL" clId="{134D6354-5E61-45E3-A5E1-983DFC54DE8B}" dt="2021-02-04T14:42:09.866" v="3913" actId="1076"/>
          <ac:spMkLst>
            <pc:docMk/>
            <pc:sldMk cId="1661005558" sldId="603"/>
            <ac:spMk id="371" creationId="{E3651F0B-67F4-49E9-B567-5900AC891566}"/>
          </ac:spMkLst>
        </pc:spChg>
        <pc:spChg chg="add del mod">
          <ac:chgData name="Muhammad Aslam Jarwar" userId="27f51634-edbf-486e-b048-6facbeb1954f" providerId="ADAL" clId="{134D6354-5E61-45E3-A5E1-983DFC54DE8B}" dt="2021-02-04T14:59:57.370" v="4049" actId="478"/>
          <ac:spMkLst>
            <pc:docMk/>
            <pc:sldMk cId="1661005558" sldId="603"/>
            <ac:spMk id="380" creationId="{6163DC06-0D9E-48A2-B29A-522D7C127430}"/>
          </ac:spMkLst>
        </pc:spChg>
        <pc:spChg chg="add mod">
          <ac:chgData name="Muhammad Aslam Jarwar" userId="27f51634-edbf-486e-b048-6facbeb1954f" providerId="ADAL" clId="{134D6354-5E61-45E3-A5E1-983DFC54DE8B}" dt="2021-02-11T12:06:55.432" v="4281" actId="1076"/>
          <ac:spMkLst>
            <pc:docMk/>
            <pc:sldMk cId="1661005558" sldId="603"/>
            <ac:spMk id="424" creationId="{F0915219-C227-40BB-8650-329D7432D1B9}"/>
          </ac:spMkLst>
        </pc:spChg>
        <pc:spChg chg="add mod">
          <ac:chgData name="Muhammad Aslam Jarwar" userId="27f51634-edbf-486e-b048-6facbeb1954f" providerId="ADAL" clId="{134D6354-5E61-45E3-A5E1-983DFC54DE8B}" dt="2021-02-11T12:22:11.594" v="4373" actId="1076"/>
          <ac:spMkLst>
            <pc:docMk/>
            <pc:sldMk cId="1661005558" sldId="603"/>
            <ac:spMk id="431" creationId="{5BE5C311-1A85-4383-9626-1293EE281C36}"/>
          </ac:spMkLst>
        </pc:spChg>
        <pc:spChg chg="add mod">
          <ac:chgData name="Muhammad Aslam Jarwar" userId="27f51634-edbf-486e-b048-6facbeb1954f" providerId="ADAL" clId="{134D6354-5E61-45E3-A5E1-983DFC54DE8B}" dt="2021-02-11T12:15:15.026" v="4309" actId="1076"/>
          <ac:spMkLst>
            <pc:docMk/>
            <pc:sldMk cId="1661005558" sldId="603"/>
            <ac:spMk id="438" creationId="{3666CBEE-BD0F-4054-9991-EF8975C55D73}"/>
          </ac:spMkLst>
        </pc:spChg>
        <pc:spChg chg="add mod">
          <ac:chgData name="Muhammad Aslam Jarwar" userId="27f51634-edbf-486e-b048-6facbeb1954f" providerId="ADAL" clId="{134D6354-5E61-45E3-A5E1-983DFC54DE8B}" dt="2021-02-04T15:17:14.576" v="4090" actId="108"/>
          <ac:spMkLst>
            <pc:docMk/>
            <pc:sldMk cId="1661005558" sldId="603"/>
            <ac:spMk id="439" creationId="{C8E27EF0-8E68-4FE8-AE29-E50F69E31E10}"/>
          </ac:spMkLst>
        </pc:spChg>
        <pc:spChg chg="add del mod">
          <ac:chgData name="Muhammad Aslam Jarwar" userId="27f51634-edbf-486e-b048-6facbeb1954f" providerId="ADAL" clId="{134D6354-5E61-45E3-A5E1-983DFC54DE8B}" dt="2021-02-11T11:42:40.589" v="4134" actId="478"/>
          <ac:spMkLst>
            <pc:docMk/>
            <pc:sldMk cId="1661005558" sldId="603"/>
            <ac:spMk id="440" creationId="{A9F542F6-7301-49B3-AACB-98EA1D3FB930}"/>
          </ac:spMkLst>
        </pc:spChg>
        <pc:spChg chg="add del mod">
          <ac:chgData name="Muhammad Aslam Jarwar" userId="27f51634-edbf-486e-b048-6facbeb1954f" providerId="ADAL" clId="{134D6354-5E61-45E3-A5E1-983DFC54DE8B}" dt="2021-02-11T11:45:39.428" v="4155" actId="478"/>
          <ac:spMkLst>
            <pc:docMk/>
            <pc:sldMk cId="1661005558" sldId="603"/>
            <ac:spMk id="441" creationId="{EF2EA2BE-334B-4445-B2B7-00CEFEF7DC63}"/>
          </ac:spMkLst>
        </pc:spChg>
        <pc:spChg chg="add mod">
          <ac:chgData name="Muhammad Aslam Jarwar" userId="27f51634-edbf-486e-b048-6facbeb1954f" providerId="ADAL" clId="{134D6354-5E61-45E3-A5E1-983DFC54DE8B}" dt="2021-02-11T11:46:50.094" v="4163" actId="1076"/>
          <ac:spMkLst>
            <pc:docMk/>
            <pc:sldMk cId="1661005558" sldId="603"/>
            <ac:spMk id="442" creationId="{7281D4C5-9756-4F26-9A67-488B1330EEB9}"/>
          </ac:spMkLst>
        </pc:spChg>
        <pc:spChg chg="add mod">
          <ac:chgData name="Muhammad Aslam Jarwar" userId="27f51634-edbf-486e-b048-6facbeb1954f" providerId="ADAL" clId="{134D6354-5E61-45E3-A5E1-983DFC54DE8B}" dt="2021-02-11T12:23:25.489" v="4374" actId="20577"/>
          <ac:spMkLst>
            <pc:docMk/>
            <pc:sldMk cId="1661005558" sldId="603"/>
            <ac:spMk id="443" creationId="{470100FD-9892-45B4-AFAC-77BA1B0B83A5}"/>
          </ac:spMkLst>
        </pc:spChg>
        <pc:spChg chg="add mod">
          <ac:chgData name="Muhammad Aslam Jarwar" userId="27f51634-edbf-486e-b048-6facbeb1954f" providerId="ADAL" clId="{134D6354-5E61-45E3-A5E1-983DFC54DE8B}" dt="2021-02-11T11:40:34.208" v="4125" actId="1076"/>
          <ac:spMkLst>
            <pc:docMk/>
            <pc:sldMk cId="1661005558" sldId="603"/>
            <ac:spMk id="446" creationId="{7B7DA559-405C-4C16-B536-6155A5C20730}"/>
          </ac:spMkLst>
        </pc:spChg>
        <pc:spChg chg="add mod">
          <ac:chgData name="Muhammad Aslam Jarwar" userId="27f51634-edbf-486e-b048-6facbeb1954f" providerId="ADAL" clId="{134D6354-5E61-45E3-A5E1-983DFC54DE8B}" dt="2021-02-11T11:40:34.208" v="4125" actId="1076"/>
          <ac:spMkLst>
            <pc:docMk/>
            <pc:sldMk cId="1661005558" sldId="603"/>
            <ac:spMk id="447" creationId="{647D640E-C34B-4142-B564-3C0A463F0529}"/>
          </ac:spMkLst>
        </pc:spChg>
        <pc:spChg chg="add mod">
          <ac:chgData name="Muhammad Aslam Jarwar" userId="27f51634-edbf-486e-b048-6facbeb1954f" providerId="ADAL" clId="{134D6354-5E61-45E3-A5E1-983DFC54DE8B}" dt="2021-02-11T11:40:34.208" v="4125" actId="1076"/>
          <ac:spMkLst>
            <pc:docMk/>
            <pc:sldMk cId="1661005558" sldId="603"/>
            <ac:spMk id="448" creationId="{036F84AC-F63D-4194-A88C-65754D3551B6}"/>
          </ac:spMkLst>
        </pc:spChg>
        <pc:spChg chg="add del mod">
          <ac:chgData name="Muhammad Aslam Jarwar" userId="27f51634-edbf-486e-b048-6facbeb1954f" providerId="ADAL" clId="{134D6354-5E61-45E3-A5E1-983DFC54DE8B}" dt="2021-02-11T11:38:29.703" v="4115" actId="478"/>
          <ac:spMkLst>
            <pc:docMk/>
            <pc:sldMk cId="1661005558" sldId="603"/>
            <ac:spMk id="449" creationId="{A5A0C16A-B4B9-44B4-97E8-DD3BAE96828B}"/>
          </ac:spMkLst>
        </pc:spChg>
        <pc:spChg chg="add mod">
          <ac:chgData name="Muhammad Aslam Jarwar" userId="27f51634-edbf-486e-b048-6facbeb1954f" providerId="ADAL" clId="{134D6354-5E61-45E3-A5E1-983DFC54DE8B}" dt="2021-02-11T11:40:39.591" v="4126" actId="1076"/>
          <ac:spMkLst>
            <pc:docMk/>
            <pc:sldMk cId="1661005558" sldId="603"/>
            <ac:spMk id="450" creationId="{11C24E5E-1C18-4B9F-9838-43921C534278}"/>
          </ac:spMkLst>
        </pc:spChg>
        <pc:spChg chg="add del mod">
          <ac:chgData name="Muhammad Aslam Jarwar" userId="27f51634-edbf-486e-b048-6facbeb1954f" providerId="ADAL" clId="{134D6354-5E61-45E3-A5E1-983DFC54DE8B}" dt="2021-02-11T11:39:09.369" v="4123" actId="478"/>
          <ac:spMkLst>
            <pc:docMk/>
            <pc:sldMk cId="1661005558" sldId="603"/>
            <ac:spMk id="451" creationId="{CC4C7524-D2FD-4223-A3BB-6A849673D7B6}"/>
          </ac:spMkLst>
        </pc:spChg>
        <pc:spChg chg="add del mod">
          <ac:chgData name="Muhammad Aslam Jarwar" userId="27f51634-edbf-486e-b048-6facbeb1954f" providerId="ADAL" clId="{134D6354-5E61-45E3-A5E1-983DFC54DE8B}" dt="2021-02-11T11:39:09.369" v="4123" actId="478"/>
          <ac:spMkLst>
            <pc:docMk/>
            <pc:sldMk cId="1661005558" sldId="603"/>
            <ac:spMk id="452" creationId="{50202C21-79DE-4E6B-8A28-EEE94065CB47}"/>
          </ac:spMkLst>
        </pc:spChg>
        <pc:spChg chg="add mod">
          <ac:chgData name="Muhammad Aslam Jarwar" userId="27f51634-edbf-486e-b048-6facbeb1954f" providerId="ADAL" clId="{134D6354-5E61-45E3-A5E1-983DFC54DE8B}" dt="2021-02-11T11:40:39.591" v="4126" actId="1076"/>
          <ac:spMkLst>
            <pc:docMk/>
            <pc:sldMk cId="1661005558" sldId="603"/>
            <ac:spMk id="453" creationId="{ECEDBBD6-0095-4696-963A-C8D31231C62D}"/>
          </ac:spMkLst>
        </pc:spChg>
        <pc:spChg chg="add mod">
          <ac:chgData name="Muhammad Aslam Jarwar" userId="27f51634-edbf-486e-b048-6facbeb1954f" providerId="ADAL" clId="{134D6354-5E61-45E3-A5E1-983DFC54DE8B}" dt="2021-02-11T11:40:39.591" v="4126" actId="1076"/>
          <ac:spMkLst>
            <pc:docMk/>
            <pc:sldMk cId="1661005558" sldId="603"/>
            <ac:spMk id="454" creationId="{7E6C812A-0A07-4355-A746-F532207CA57E}"/>
          </ac:spMkLst>
        </pc:spChg>
        <pc:spChg chg="add mod ord">
          <ac:chgData name="Muhammad Aslam Jarwar" userId="27f51634-edbf-486e-b048-6facbeb1954f" providerId="ADAL" clId="{134D6354-5E61-45E3-A5E1-983DFC54DE8B}" dt="2021-02-11T11:41:04.479" v="4129" actId="167"/>
          <ac:spMkLst>
            <pc:docMk/>
            <pc:sldMk cId="1661005558" sldId="603"/>
            <ac:spMk id="455" creationId="{9EC8FEC7-54DB-4DE0-A64E-8753A98C5620}"/>
          </ac:spMkLst>
        </pc:spChg>
        <pc:spChg chg="add mod">
          <ac:chgData name="Muhammad Aslam Jarwar" userId="27f51634-edbf-486e-b048-6facbeb1954f" providerId="ADAL" clId="{134D6354-5E61-45E3-A5E1-983DFC54DE8B}" dt="2021-02-11T11:44:52.842" v="4151" actId="1076"/>
          <ac:spMkLst>
            <pc:docMk/>
            <pc:sldMk cId="1661005558" sldId="603"/>
            <ac:spMk id="456" creationId="{C068232B-5042-4B60-83BB-FA45985DD6C8}"/>
          </ac:spMkLst>
        </pc:spChg>
        <pc:spChg chg="add mod">
          <ac:chgData name="Muhammad Aslam Jarwar" userId="27f51634-edbf-486e-b048-6facbeb1954f" providerId="ADAL" clId="{134D6354-5E61-45E3-A5E1-983DFC54DE8B}" dt="2021-02-11T12:23:44.987" v="4375" actId="20577"/>
          <ac:spMkLst>
            <pc:docMk/>
            <pc:sldMk cId="1661005558" sldId="603"/>
            <ac:spMk id="457" creationId="{91831E74-168B-4383-80F7-6D6843404415}"/>
          </ac:spMkLst>
        </pc:spChg>
        <pc:spChg chg="add del mod">
          <ac:chgData name="Muhammad Aslam Jarwar" userId="27f51634-edbf-486e-b048-6facbeb1954f" providerId="ADAL" clId="{134D6354-5E61-45E3-A5E1-983DFC54DE8B}" dt="2021-02-11T12:00:52.031" v="4252" actId="478"/>
          <ac:spMkLst>
            <pc:docMk/>
            <pc:sldMk cId="1661005558" sldId="603"/>
            <ac:spMk id="458" creationId="{BAA11A07-DEEF-4E33-A2CD-05F5A1CBD000}"/>
          </ac:spMkLst>
        </pc:spChg>
        <pc:spChg chg="add del mod">
          <ac:chgData name="Muhammad Aslam Jarwar" userId="27f51634-edbf-486e-b048-6facbeb1954f" providerId="ADAL" clId="{134D6354-5E61-45E3-A5E1-983DFC54DE8B}" dt="2021-02-11T12:00:50.734" v="4251" actId="478"/>
          <ac:spMkLst>
            <pc:docMk/>
            <pc:sldMk cId="1661005558" sldId="603"/>
            <ac:spMk id="459" creationId="{0B91244D-ABB8-4F4E-954B-8BAD0B8808DA}"/>
          </ac:spMkLst>
        </pc:spChg>
        <pc:spChg chg="add del mod">
          <ac:chgData name="Muhammad Aslam Jarwar" userId="27f51634-edbf-486e-b048-6facbeb1954f" providerId="ADAL" clId="{134D6354-5E61-45E3-A5E1-983DFC54DE8B}" dt="2021-02-11T11:45:58.903" v="4160" actId="478"/>
          <ac:spMkLst>
            <pc:docMk/>
            <pc:sldMk cId="1661005558" sldId="603"/>
            <ac:spMk id="460" creationId="{9C742684-791C-4094-9D42-6B6089061B65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461" creationId="{69CC03FB-38EE-4EF9-9879-A4C84F221555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462" creationId="{A594F2BE-9B54-4ADD-A35C-64D404F1FDF6}"/>
          </ac:spMkLst>
        </pc:spChg>
        <pc:spChg chg="add del mod">
          <ac:chgData name="Muhammad Aslam Jarwar" userId="27f51634-edbf-486e-b048-6facbeb1954f" providerId="ADAL" clId="{134D6354-5E61-45E3-A5E1-983DFC54DE8B}" dt="2021-02-11T11:54:29.917" v="4204" actId="478"/>
          <ac:spMkLst>
            <pc:docMk/>
            <pc:sldMk cId="1661005558" sldId="603"/>
            <ac:spMk id="470" creationId="{53F30C33-29C9-4328-A5F0-5974B4B1E55A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71" creationId="{BA70192C-E75E-439D-8759-F110F83CF967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72" creationId="{3A070D35-DF55-4070-A22D-49F4E3E06923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73" creationId="{22E6BEE8-763D-40E6-8847-97CB555385E1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74" creationId="{653D5FB2-BD0C-4C38-91D9-01FE4CA0625E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76" creationId="{2D088795-F62A-4626-9603-755C0ED62B8E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77" creationId="{898101F6-A2B5-408E-A927-A9E751CD17AE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78" creationId="{FD21F489-E4CC-47F6-ADFD-761E208AF2F5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79" creationId="{A5406920-6375-4AFB-A03F-F8D1482812BE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480" creationId="{2788BFDA-1559-4280-8D90-349CDCAA9675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492" creationId="{2C2EC279-5A12-4BF4-8566-22B0925473CF}"/>
          </ac:spMkLst>
        </pc:spChg>
        <pc:spChg chg="add mod">
          <ac:chgData name="Muhammad Aslam Jarwar" userId="27f51634-edbf-486e-b048-6facbeb1954f" providerId="ADAL" clId="{134D6354-5E61-45E3-A5E1-983DFC54DE8B}" dt="2021-02-11T12:36:02.226" v="4418" actId="113"/>
          <ac:spMkLst>
            <pc:docMk/>
            <pc:sldMk cId="1661005558" sldId="603"/>
            <ac:spMk id="493" creationId="{67907FC6-7C18-4EC3-97F7-268F44B2D8F4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494" creationId="{F0E180FF-7D8A-4F02-BC12-0E918D873F9A}"/>
          </ac:spMkLst>
        </pc:spChg>
        <pc:spChg chg="add mod">
          <ac:chgData name="Muhammad Aslam Jarwar" userId="27f51634-edbf-486e-b048-6facbeb1954f" providerId="ADAL" clId="{134D6354-5E61-45E3-A5E1-983DFC54DE8B}" dt="2021-02-11T12:20:01.999" v="4344" actId="108"/>
          <ac:spMkLst>
            <pc:docMk/>
            <pc:sldMk cId="1661005558" sldId="603"/>
            <ac:spMk id="495" creationId="{50F1B6A2-17EB-40EE-B8DD-E355EC15B59C}"/>
          </ac:spMkLst>
        </pc:spChg>
        <pc:spChg chg="add mod">
          <ac:chgData name="Muhammad Aslam Jarwar" userId="27f51634-edbf-486e-b048-6facbeb1954f" providerId="ADAL" clId="{134D6354-5E61-45E3-A5E1-983DFC54DE8B}" dt="2021-02-11T12:03:11.013" v="4261" actId="1076"/>
          <ac:spMkLst>
            <pc:docMk/>
            <pc:sldMk cId="1661005558" sldId="603"/>
            <ac:spMk id="497" creationId="{41CA5583-0750-4E03-9D9D-675292CDE246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498" creationId="{BC71A5A5-89FA-417B-866A-4F6591AE50C8}"/>
          </ac:spMkLst>
        </pc:spChg>
        <pc:spChg chg="add mod">
          <ac:chgData name="Muhammad Aslam Jarwar" userId="27f51634-edbf-486e-b048-6facbeb1954f" providerId="ADAL" clId="{134D6354-5E61-45E3-A5E1-983DFC54DE8B}" dt="2021-02-11T12:10:51.166" v="4296" actId="1076"/>
          <ac:spMkLst>
            <pc:docMk/>
            <pc:sldMk cId="1661005558" sldId="603"/>
            <ac:spMk id="499" creationId="{7AEBBFE7-D153-4B12-9ADB-D3111B6224FF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500" creationId="{C55DF98D-6364-43AE-8CC7-7F7A5C0B8519}"/>
          </ac:spMkLst>
        </pc:spChg>
        <pc:spChg chg="add mod">
          <ac:chgData name="Muhammad Aslam Jarwar" userId="27f51634-edbf-486e-b048-6facbeb1954f" providerId="ADAL" clId="{134D6354-5E61-45E3-A5E1-983DFC54DE8B}" dt="2021-02-11T12:02:09.806" v="4255" actId="1076"/>
          <ac:spMkLst>
            <pc:docMk/>
            <pc:sldMk cId="1661005558" sldId="603"/>
            <ac:spMk id="501" creationId="{3FF4A170-40A9-4A9B-884F-B9BC3BD39C7A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0" creationId="{64EE9111-B49F-4C0D-A628-A7A184FF7DF9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1" creationId="{AA15BED7-CEFB-4AA3-93AD-4C68E1B9E715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2" creationId="{514A95C0-EA2C-454F-A678-C8E50881808B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3" creationId="{FF7E6B9B-BD39-4007-AA08-01E6BAF31821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5" creationId="{5B8F9B56-A9F8-47DD-AA33-0A66F2C61096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6" creationId="{C69920F5-BD16-47CF-A21D-ED179222F968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7" creationId="{4E431EEE-9AE3-4DA3-9354-08635777EA45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8" creationId="{C5EA2E94-F2CD-4577-AAE7-9914E49BBF7A}"/>
          </ac:spMkLst>
        </pc:spChg>
        <pc:spChg chg="add del mod">
          <ac:chgData name="Muhammad Aslam Jarwar" userId="27f51634-edbf-486e-b048-6facbeb1954f" providerId="ADAL" clId="{134D6354-5E61-45E3-A5E1-983DFC54DE8B}" dt="2021-02-11T12:34:07.681" v="4408" actId="478"/>
          <ac:spMkLst>
            <pc:docMk/>
            <pc:sldMk cId="1661005558" sldId="603"/>
            <ac:spMk id="519" creationId="{E9A10414-06CC-43A0-9341-D10CA49C2190}"/>
          </ac:spMkLst>
        </pc:spChg>
        <pc:spChg chg="add mod">
          <ac:chgData name="Muhammad Aslam Jarwar" userId="27f51634-edbf-486e-b048-6facbeb1954f" providerId="ADAL" clId="{134D6354-5E61-45E3-A5E1-983DFC54DE8B}" dt="2021-02-11T12:03:21.188" v="4263" actId="1076"/>
          <ac:spMkLst>
            <pc:docMk/>
            <pc:sldMk cId="1661005558" sldId="603"/>
            <ac:spMk id="528" creationId="{39829ABE-A749-4B19-8CF4-D9DC98DE5C25}"/>
          </ac:spMkLst>
        </pc:spChg>
        <pc:spChg chg="add del mod">
          <ac:chgData name="Muhammad Aslam Jarwar" userId="27f51634-edbf-486e-b048-6facbeb1954f" providerId="ADAL" clId="{134D6354-5E61-45E3-A5E1-983DFC54DE8B}" dt="2021-02-11T12:24:55.580" v="4380" actId="478"/>
          <ac:spMkLst>
            <pc:docMk/>
            <pc:sldMk cId="1661005558" sldId="603"/>
            <ac:spMk id="529" creationId="{07B01D74-6355-460F-A31D-952D4D55801E}"/>
          </ac:spMkLst>
        </pc:spChg>
        <pc:spChg chg="add del mod">
          <ac:chgData name="Muhammad Aslam Jarwar" userId="27f51634-edbf-486e-b048-6facbeb1954f" providerId="ADAL" clId="{134D6354-5E61-45E3-A5E1-983DFC54DE8B}" dt="2021-02-11T12:24:24.233" v="4377" actId="478"/>
          <ac:spMkLst>
            <pc:docMk/>
            <pc:sldMk cId="1661005558" sldId="603"/>
            <ac:spMk id="530" creationId="{9D76D6A2-1900-4859-9884-5DB240CFCEF8}"/>
          </ac:spMkLst>
        </pc:spChg>
        <pc:spChg chg="add mod">
          <ac:chgData name="Muhammad Aslam Jarwar" userId="27f51634-edbf-486e-b048-6facbeb1954f" providerId="ADAL" clId="{134D6354-5E61-45E3-A5E1-983DFC54DE8B}" dt="2021-02-11T12:18:20.181" v="4336" actId="1076"/>
          <ac:spMkLst>
            <pc:docMk/>
            <pc:sldMk cId="1661005558" sldId="603"/>
            <ac:spMk id="543" creationId="{A0ECBA4B-CACB-4450-BE06-0E42BA14083E}"/>
          </ac:spMkLst>
        </pc:spChg>
        <pc:spChg chg="add mod">
          <ac:chgData name="Muhammad Aslam Jarwar" userId="27f51634-edbf-486e-b048-6facbeb1954f" providerId="ADAL" clId="{134D6354-5E61-45E3-A5E1-983DFC54DE8B}" dt="2021-02-11T12:21:49.646" v="4371" actId="20577"/>
          <ac:spMkLst>
            <pc:docMk/>
            <pc:sldMk cId="1661005558" sldId="603"/>
            <ac:spMk id="546" creationId="{D88DCC78-48C1-4A66-A09C-828091ED36E9}"/>
          </ac:spMkLst>
        </pc:spChg>
        <pc:picChg chg="add del mod">
          <ac:chgData name="Muhammad Aslam Jarwar" userId="27f51634-edbf-486e-b048-6facbeb1954f" providerId="ADAL" clId="{134D6354-5E61-45E3-A5E1-983DFC54DE8B}" dt="2021-02-04T15:02:38.771" v="4054" actId="478"/>
          <ac:picMkLst>
            <pc:docMk/>
            <pc:sldMk cId="1661005558" sldId="603"/>
            <ac:picMk id="433" creationId="{3F956EFB-1E43-4D33-AE62-A88FE82191B9}"/>
          </ac:picMkLst>
        </pc:picChg>
        <pc:picChg chg="add del mod">
          <ac:chgData name="Muhammad Aslam Jarwar" userId="27f51634-edbf-486e-b048-6facbeb1954f" providerId="ADAL" clId="{134D6354-5E61-45E3-A5E1-983DFC54DE8B}" dt="2021-02-04T15:21:25.507" v="4099" actId="21"/>
          <ac:picMkLst>
            <pc:docMk/>
            <pc:sldMk cId="1661005558" sldId="603"/>
            <ac:picMk id="444" creationId="{07EDAABC-6CF6-4B1B-8E4C-84394114D7F5}"/>
          </ac:picMkLst>
        </pc:picChg>
        <pc:picChg chg="add del mod">
          <ac:chgData name="Muhammad Aslam Jarwar" userId="27f51634-edbf-486e-b048-6facbeb1954f" providerId="ADAL" clId="{134D6354-5E61-45E3-A5E1-983DFC54DE8B}" dt="2021-02-04T19:35:42.941" v="4105" actId="478"/>
          <ac:picMkLst>
            <pc:docMk/>
            <pc:sldMk cId="1661005558" sldId="603"/>
            <ac:picMk id="445" creationId="{1772A15B-CC62-4CC4-AEE7-61FB2DA3D214}"/>
          </ac:picMkLst>
        </pc:picChg>
        <pc:picChg chg="add mod">
          <ac:chgData name="Muhammad Aslam Jarwar" userId="27f51634-edbf-486e-b048-6facbeb1954f" providerId="ADAL" clId="{134D6354-5E61-45E3-A5E1-983DFC54DE8B}" dt="2021-02-18T18:34:36.812" v="4424" actId="1076"/>
          <ac:picMkLst>
            <pc:docMk/>
            <pc:sldMk cId="1661005558" sldId="603"/>
            <ac:picMk id="549" creationId="{C556BF88-A96D-4C16-88D9-717484AD802D}"/>
          </ac:picMkLst>
        </pc:pic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7" creationId="{09F1BCDC-0DF6-4B34-AFDC-AB4AE26A978D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24" creationId="{A018F4A6-E64B-4AC6-AF37-2030428B3484}"/>
          </ac:cxnSpMkLst>
        </pc:cxnChg>
        <pc:cxnChg chg="add mod">
          <ac:chgData name="Muhammad Aslam Jarwar" userId="27f51634-edbf-486e-b048-6facbeb1954f" providerId="ADAL" clId="{134D6354-5E61-45E3-A5E1-983DFC54DE8B}" dt="2021-02-11T12:30:07.296" v="4394" actId="692"/>
          <ac:cxnSpMkLst>
            <pc:docMk/>
            <pc:sldMk cId="1661005558" sldId="603"/>
            <ac:cxnSpMk id="47" creationId="{97748F40-8BB5-40EC-AF4E-418B50D6AB7F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58" creationId="{45217375-DFD3-45FD-A8B1-3762EF28129D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61" creationId="{68E10B33-A769-4DD6-9DE6-F5CAFF10B0A9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72" creationId="{40429448-7789-401F-90C3-675BAA02B658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78" creationId="{3196E4A2-5230-42B6-A012-EA3F6D5358CE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95" creationId="{A0A452D0-13A8-4D35-814E-B70E45B1353B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00" creationId="{4D104748-A1B8-4FE2-9953-298287095304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05" creationId="{156A030A-6592-42CE-A0E7-ED4836CF4083}"/>
          </ac:cxnSpMkLst>
        </pc:cxnChg>
        <pc:cxnChg chg="add del mod">
          <ac:chgData name="Muhammad Aslam Jarwar" userId="27f51634-edbf-486e-b048-6facbeb1954f" providerId="ADAL" clId="{134D6354-5E61-45E3-A5E1-983DFC54DE8B}" dt="2021-02-04T12:19:19.880" v="3396" actId="478"/>
          <ac:cxnSpMkLst>
            <pc:docMk/>
            <pc:sldMk cId="1661005558" sldId="603"/>
            <ac:cxnSpMk id="106" creationId="{F34A662A-BDE4-4A3E-A85E-DF24DB030393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12" creationId="{DF5C4E1F-35F9-4EFF-B918-A4A83B823852}"/>
          </ac:cxnSpMkLst>
        </pc:cxnChg>
        <pc:cxnChg chg="add mod">
          <ac:chgData name="Muhammad Aslam Jarwar" userId="27f51634-edbf-486e-b048-6facbeb1954f" providerId="ADAL" clId="{134D6354-5E61-45E3-A5E1-983DFC54DE8B}" dt="2021-02-11T12:31:10.688" v="4401" actId="692"/>
          <ac:cxnSpMkLst>
            <pc:docMk/>
            <pc:sldMk cId="1661005558" sldId="603"/>
            <ac:cxnSpMk id="113" creationId="{B4B317C2-E13A-470F-B9AD-AE5D0B8E4E1B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14" creationId="{8B04AB6D-022C-41CC-834F-67166A0711DE}"/>
          </ac:cxnSpMkLst>
        </pc:cxnChg>
        <pc:cxnChg chg="add mod">
          <ac:chgData name="Muhammad Aslam Jarwar" userId="27f51634-edbf-486e-b048-6facbeb1954f" providerId="ADAL" clId="{134D6354-5E61-45E3-A5E1-983DFC54DE8B}" dt="2021-02-11T12:31:10.688" v="4401" actId="692"/>
          <ac:cxnSpMkLst>
            <pc:docMk/>
            <pc:sldMk cId="1661005558" sldId="603"/>
            <ac:cxnSpMk id="116" creationId="{A59D6E80-259F-4E29-9C3A-8AEA7AAD5660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26" creationId="{55CC1110-2378-443A-A3A1-CBBF71D67866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29" creationId="{18C8B618-F491-4779-9AAA-965019339B19}"/>
          </ac:cxnSpMkLst>
        </pc:cxnChg>
        <pc:cxnChg chg="add mod ord">
          <ac:chgData name="Muhammad Aslam Jarwar" userId="27f51634-edbf-486e-b048-6facbeb1954f" providerId="ADAL" clId="{134D6354-5E61-45E3-A5E1-983DFC54DE8B}" dt="2021-02-11T12:31:22.785" v="4402" actId="692"/>
          <ac:cxnSpMkLst>
            <pc:docMk/>
            <pc:sldMk cId="1661005558" sldId="603"/>
            <ac:cxnSpMk id="130" creationId="{7F502138-17AC-4B03-9C68-904E7F4C6FEA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32" creationId="{41ADDB48-9515-46A5-B0D2-1C6862FBDEFB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36" creationId="{4DE46EA9-2A70-4C2A-81CA-E60A91411A40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42" creationId="{2A2F397D-19D7-4021-9A0E-D3BFED2FBB25}"/>
          </ac:cxnSpMkLst>
        </pc:cxnChg>
        <pc:cxnChg chg="add mod">
          <ac:chgData name="Muhammad Aslam Jarwar" userId="27f51634-edbf-486e-b048-6facbeb1954f" providerId="ADAL" clId="{134D6354-5E61-45E3-A5E1-983DFC54DE8B}" dt="2021-02-11T12:30:54.910" v="4399" actId="692"/>
          <ac:cxnSpMkLst>
            <pc:docMk/>
            <pc:sldMk cId="1661005558" sldId="603"/>
            <ac:cxnSpMk id="143" creationId="{60F47BAC-35FD-4DA6-A98B-702EEF5BCD32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50" creationId="{E35B2B94-A0A2-4FAF-A3FE-E6659E5F1585}"/>
          </ac:cxnSpMkLst>
        </pc:cxnChg>
        <pc:cxnChg chg="del mod">
          <ac:chgData name="Muhammad Aslam Jarwar" userId="27f51634-edbf-486e-b048-6facbeb1954f" providerId="ADAL" clId="{134D6354-5E61-45E3-A5E1-983DFC54DE8B}" dt="2021-02-11T11:35:23.822" v="4107" actId="478"/>
          <ac:cxnSpMkLst>
            <pc:docMk/>
            <pc:sldMk cId="1661005558" sldId="603"/>
            <ac:cxnSpMk id="153" creationId="{717FB3AD-E0A0-49D9-91B7-3769CB3F0FF3}"/>
          </ac:cxnSpMkLst>
        </pc:cxnChg>
        <pc:cxnChg chg="add del mod">
          <ac:chgData name="Muhammad Aslam Jarwar" userId="27f51634-edbf-486e-b048-6facbeb1954f" providerId="ADAL" clId="{134D6354-5E61-45E3-A5E1-983DFC54DE8B}" dt="2021-02-04T12:19:16.475" v="3395" actId="478"/>
          <ac:cxnSpMkLst>
            <pc:docMk/>
            <pc:sldMk cId="1661005558" sldId="603"/>
            <ac:cxnSpMk id="154" creationId="{A302F485-DEFF-4494-9105-1A2DF5635804}"/>
          </ac:cxnSpMkLst>
        </pc:cxnChg>
        <pc:cxnChg chg="add del mod">
          <ac:chgData name="Muhammad Aslam Jarwar" userId="27f51634-edbf-486e-b048-6facbeb1954f" providerId="ADAL" clId="{134D6354-5E61-45E3-A5E1-983DFC54DE8B}" dt="2021-02-04T12:16:46.637" v="3368" actId="478"/>
          <ac:cxnSpMkLst>
            <pc:docMk/>
            <pc:sldMk cId="1661005558" sldId="603"/>
            <ac:cxnSpMk id="156" creationId="{E1A707AC-2221-45C7-8F15-63009F9CDDC1}"/>
          </ac:cxnSpMkLst>
        </pc:cxnChg>
        <pc:cxnChg chg="add del mod">
          <ac:chgData name="Muhammad Aslam Jarwar" userId="27f51634-edbf-486e-b048-6facbeb1954f" providerId="ADAL" clId="{134D6354-5E61-45E3-A5E1-983DFC54DE8B}" dt="2021-02-04T12:17:04.739" v="3373" actId="478"/>
          <ac:cxnSpMkLst>
            <pc:docMk/>
            <pc:sldMk cId="1661005558" sldId="603"/>
            <ac:cxnSpMk id="157" creationId="{86181C12-E08F-4BB4-8D95-840328BBE2E9}"/>
          </ac:cxnSpMkLst>
        </pc:cxnChg>
        <pc:cxnChg chg="add del mod">
          <ac:chgData name="Muhammad Aslam Jarwar" userId="27f51634-edbf-486e-b048-6facbeb1954f" providerId="ADAL" clId="{134D6354-5E61-45E3-A5E1-983DFC54DE8B}" dt="2021-02-04T12:17:18.836" v="3378" actId="478"/>
          <ac:cxnSpMkLst>
            <pc:docMk/>
            <pc:sldMk cId="1661005558" sldId="603"/>
            <ac:cxnSpMk id="159" creationId="{987A13FE-6EB0-420C-9389-568D198A06A0}"/>
          </ac:cxnSpMkLst>
        </pc:cxnChg>
        <pc:cxnChg chg="add del mod ord">
          <ac:chgData name="Muhammad Aslam Jarwar" userId="27f51634-edbf-486e-b048-6facbeb1954f" providerId="ADAL" clId="{134D6354-5E61-45E3-A5E1-983DFC54DE8B}" dt="2021-02-11T12:30:54.910" v="4399" actId="692"/>
          <ac:cxnSpMkLst>
            <pc:docMk/>
            <pc:sldMk cId="1661005558" sldId="603"/>
            <ac:cxnSpMk id="168" creationId="{FD4BDF8B-DB39-490F-8C98-DA4B6EFB587A}"/>
          </ac:cxnSpMkLst>
        </pc:cxnChg>
        <pc:cxnChg chg="add del mod">
          <ac:chgData name="Muhammad Aslam Jarwar" userId="27f51634-edbf-486e-b048-6facbeb1954f" providerId="ADAL" clId="{134D6354-5E61-45E3-A5E1-983DFC54DE8B}" dt="2021-02-04T12:43:41.057" v="3533" actId="478"/>
          <ac:cxnSpMkLst>
            <pc:docMk/>
            <pc:sldMk cId="1661005558" sldId="603"/>
            <ac:cxnSpMk id="171" creationId="{FD398DD2-E8C0-4D3A-9385-283797FF1B0F}"/>
          </ac:cxnSpMkLst>
        </pc:cxnChg>
        <pc:cxnChg chg="add del mod">
          <ac:chgData name="Muhammad Aslam Jarwar" userId="27f51634-edbf-486e-b048-6facbeb1954f" providerId="ADAL" clId="{134D6354-5E61-45E3-A5E1-983DFC54DE8B}" dt="2021-02-04T12:46:10.665" v="3542" actId="478"/>
          <ac:cxnSpMkLst>
            <pc:docMk/>
            <pc:sldMk cId="1661005558" sldId="603"/>
            <ac:cxnSpMk id="175" creationId="{17C5F5F9-9FF9-4F09-AFC1-81A6165CEE08}"/>
          </ac:cxnSpMkLst>
        </pc:cxnChg>
        <pc:cxnChg chg="add del mod ord">
          <ac:chgData name="Muhammad Aslam Jarwar" userId="27f51634-edbf-486e-b048-6facbeb1954f" providerId="ADAL" clId="{134D6354-5E61-45E3-A5E1-983DFC54DE8B}" dt="2021-02-04T12:26:25.674" v="3460" actId="478"/>
          <ac:cxnSpMkLst>
            <pc:docMk/>
            <pc:sldMk cId="1661005558" sldId="603"/>
            <ac:cxnSpMk id="196" creationId="{E1F9ACDB-9173-4551-B828-9EC31DCBE85B}"/>
          </ac:cxnSpMkLst>
        </pc:cxnChg>
        <pc:cxnChg chg="add mod ord">
          <ac:chgData name="Muhammad Aslam Jarwar" userId="27f51634-edbf-486e-b048-6facbeb1954f" providerId="ADAL" clId="{134D6354-5E61-45E3-A5E1-983DFC54DE8B}" dt="2021-02-11T12:30:54.910" v="4399" actId="692"/>
          <ac:cxnSpMkLst>
            <pc:docMk/>
            <pc:sldMk cId="1661005558" sldId="603"/>
            <ac:cxnSpMk id="207" creationId="{B07B7DBB-BEE1-49ED-93E8-0B6E30609F4C}"/>
          </ac:cxnSpMkLst>
        </pc:cxnChg>
        <pc:cxnChg chg="add del mod">
          <ac:chgData name="Muhammad Aslam Jarwar" userId="27f51634-edbf-486e-b048-6facbeb1954f" providerId="ADAL" clId="{134D6354-5E61-45E3-A5E1-983DFC54DE8B}" dt="2021-02-11T12:00:48.674" v="4250" actId="478"/>
          <ac:cxnSpMkLst>
            <pc:docMk/>
            <pc:sldMk cId="1661005558" sldId="603"/>
            <ac:cxnSpMk id="215" creationId="{16DB40D7-12A8-45E0-9999-7FAFF5DDABB2}"/>
          </ac:cxnSpMkLst>
        </pc:cxnChg>
        <pc:cxnChg chg="add mod ord">
          <ac:chgData name="Muhammad Aslam Jarwar" userId="27f51634-edbf-486e-b048-6facbeb1954f" providerId="ADAL" clId="{134D6354-5E61-45E3-A5E1-983DFC54DE8B}" dt="2021-02-11T12:29:47.098" v="4392" actId="692"/>
          <ac:cxnSpMkLst>
            <pc:docMk/>
            <pc:sldMk cId="1661005558" sldId="603"/>
            <ac:cxnSpMk id="222" creationId="{DF338289-3C51-4877-A8D2-140BED1E5814}"/>
          </ac:cxnSpMkLst>
        </pc:cxnChg>
        <pc:cxnChg chg="add mod">
          <ac:chgData name="Muhammad Aslam Jarwar" userId="27f51634-edbf-486e-b048-6facbeb1954f" providerId="ADAL" clId="{134D6354-5E61-45E3-A5E1-983DFC54DE8B}" dt="2021-02-11T12:29:54.277" v="4393" actId="692"/>
          <ac:cxnSpMkLst>
            <pc:docMk/>
            <pc:sldMk cId="1661005558" sldId="603"/>
            <ac:cxnSpMk id="231" creationId="{1C576EB6-22D8-49B4-881D-E46FBB8C0BC6}"/>
          </ac:cxnSpMkLst>
        </pc:cxnChg>
        <pc:cxnChg chg="add mod">
          <ac:chgData name="Muhammad Aslam Jarwar" userId="27f51634-edbf-486e-b048-6facbeb1954f" providerId="ADAL" clId="{134D6354-5E61-45E3-A5E1-983DFC54DE8B}" dt="2021-02-11T12:30:54.910" v="4399" actId="692"/>
          <ac:cxnSpMkLst>
            <pc:docMk/>
            <pc:sldMk cId="1661005558" sldId="603"/>
            <ac:cxnSpMk id="264" creationId="{36B063AF-BC8F-479A-9C95-227BB6DC0965}"/>
          </ac:cxnSpMkLst>
        </pc:cxnChg>
        <pc:cxnChg chg="add mod">
          <ac:chgData name="Muhammad Aslam Jarwar" userId="27f51634-edbf-486e-b048-6facbeb1954f" providerId="ADAL" clId="{134D6354-5E61-45E3-A5E1-983DFC54DE8B}" dt="2021-02-11T12:29:24.961" v="4391" actId="692"/>
          <ac:cxnSpMkLst>
            <pc:docMk/>
            <pc:sldMk cId="1661005558" sldId="603"/>
            <ac:cxnSpMk id="269" creationId="{A9FD12F0-10CB-4EDE-A066-7DABD9565BD4}"/>
          </ac:cxnSpMkLst>
        </pc:cxnChg>
        <pc:cxnChg chg="add mod">
          <ac:chgData name="Muhammad Aslam Jarwar" userId="27f51634-edbf-486e-b048-6facbeb1954f" providerId="ADAL" clId="{134D6354-5E61-45E3-A5E1-983DFC54DE8B}" dt="2021-02-11T12:30:31.970" v="4398" actId="692"/>
          <ac:cxnSpMkLst>
            <pc:docMk/>
            <pc:sldMk cId="1661005558" sldId="603"/>
            <ac:cxnSpMk id="273" creationId="{B172345B-2D9C-47AE-B78D-26BC6F81C8A5}"/>
          </ac:cxnSpMkLst>
        </pc:cxnChg>
        <pc:cxnChg chg="add mod">
          <ac:chgData name="Muhammad Aslam Jarwar" userId="27f51634-edbf-486e-b048-6facbeb1954f" providerId="ADAL" clId="{134D6354-5E61-45E3-A5E1-983DFC54DE8B}" dt="2021-02-11T12:31:10.688" v="4401" actId="692"/>
          <ac:cxnSpMkLst>
            <pc:docMk/>
            <pc:sldMk cId="1661005558" sldId="603"/>
            <ac:cxnSpMk id="277" creationId="{2DA840BB-14D0-4BEB-BAD1-D67009C7876D}"/>
          </ac:cxnSpMkLst>
        </pc:cxnChg>
        <pc:cxnChg chg="add mod">
          <ac:chgData name="Muhammad Aslam Jarwar" userId="27f51634-edbf-486e-b048-6facbeb1954f" providerId="ADAL" clId="{134D6354-5E61-45E3-A5E1-983DFC54DE8B}" dt="2021-02-11T12:30:21.059" v="4397" actId="692"/>
          <ac:cxnSpMkLst>
            <pc:docMk/>
            <pc:sldMk cId="1661005558" sldId="603"/>
            <ac:cxnSpMk id="343" creationId="{A8597688-6F74-4DA3-BA99-1CF989177045}"/>
          </ac:cxnSpMkLst>
        </pc:cxnChg>
        <pc:cxnChg chg="add mod">
          <ac:chgData name="Muhammad Aslam Jarwar" userId="27f51634-edbf-486e-b048-6facbeb1954f" providerId="ADAL" clId="{134D6354-5E61-45E3-A5E1-983DFC54DE8B}" dt="2021-02-11T12:28:45.142" v="4390" actId="692"/>
          <ac:cxnSpMkLst>
            <pc:docMk/>
            <pc:sldMk cId="1661005558" sldId="603"/>
            <ac:cxnSpMk id="372" creationId="{7728E69B-901B-4CC5-B9A6-A49D9A0C5010}"/>
          </ac:cxnSpMkLst>
        </pc:cxnChg>
        <pc:cxnChg chg="add mod">
          <ac:chgData name="Muhammad Aslam Jarwar" userId="27f51634-edbf-486e-b048-6facbeb1954f" providerId="ADAL" clId="{134D6354-5E61-45E3-A5E1-983DFC54DE8B}" dt="2021-02-11T12:28:45.142" v="4390" actId="692"/>
          <ac:cxnSpMkLst>
            <pc:docMk/>
            <pc:sldMk cId="1661005558" sldId="603"/>
            <ac:cxnSpMk id="375" creationId="{F402F179-6A29-4E6B-B39E-42F9635BF54A}"/>
          </ac:cxnSpMkLst>
        </pc:cxnChg>
        <pc:cxnChg chg="add mod">
          <ac:chgData name="Muhammad Aslam Jarwar" userId="27f51634-edbf-486e-b048-6facbeb1954f" providerId="ADAL" clId="{134D6354-5E61-45E3-A5E1-983DFC54DE8B}" dt="2021-02-11T12:28:45.142" v="4390" actId="692"/>
          <ac:cxnSpMkLst>
            <pc:docMk/>
            <pc:sldMk cId="1661005558" sldId="603"/>
            <ac:cxnSpMk id="381" creationId="{1E3EFBE1-81D5-410A-8ACA-0D6675934283}"/>
          </ac:cxnSpMkLst>
        </pc:cxnChg>
        <pc:cxnChg chg="add del mod">
          <ac:chgData name="Muhammad Aslam Jarwar" userId="27f51634-edbf-486e-b048-6facbeb1954f" providerId="ADAL" clId="{134D6354-5E61-45E3-A5E1-983DFC54DE8B}" dt="2021-02-04T14:41:39.428" v="3909" actId="478"/>
          <ac:cxnSpMkLst>
            <pc:docMk/>
            <pc:sldMk cId="1661005558" sldId="603"/>
            <ac:cxnSpMk id="389" creationId="{EA287EE7-FC14-4496-A9E9-CB370A79A0B4}"/>
          </ac:cxnSpMkLst>
        </pc:cxnChg>
        <pc:cxnChg chg="add mod">
          <ac:chgData name="Muhammad Aslam Jarwar" userId="27f51634-edbf-486e-b048-6facbeb1954f" providerId="ADAL" clId="{134D6354-5E61-45E3-A5E1-983DFC54DE8B}" dt="2021-02-11T12:28:28.395" v="4389" actId="692"/>
          <ac:cxnSpMkLst>
            <pc:docMk/>
            <pc:sldMk cId="1661005558" sldId="603"/>
            <ac:cxnSpMk id="402" creationId="{D5010F67-BB2C-440C-9441-C9061618D41C}"/>
          </ac:cxnSpMkLst>
        </pc:cxnChg>
        <pc:cxnChg chg="add del mod">
          <ac:chgData name="Muhammad Aslam Jarwar" userId="27f51634-edbf-486e-b048-6facbeb1954f" providerId="ADAL" clId="{134D6354-5E61-45E3-A5E1-983DFC54DE8B}" dt="2021-02-04T14:57:03.605" v="3975" actId="478"/>
          <ac:cxnSpMkLst>
            <pc:docMk/>
            <pc:sldMk cId="1661005558" sldId="603"/>
            <ac:cxnSpMk id="425" creationId="{B51B9CC9-E08A-46FF-8CBE-31F25F74F8FA}"/>
          </ac:cxnSpMkLst>
        </pc:cxnChg>
        <pc:cxnChg chg="add mod">
          <ac:chgData name="Muhammad Aslam Jarwar" userId="27f51634-edbf-486e-b048-6facbeb1954f" providerId="ADAL" clId="{134D6354-5E61-45E3-A5E1-983DFC54DE8B}" dt="2021-02-11T12:32:07.418" v="4407" actId="692"/>
          <ac:cxnSpMkLst>
            <pc:docMk/>
            <pc:sldMk cId="1661005558" sldId="603"/>
            <ac:cxnSpMk id="428" creationId="{D8F223BF-9A46-4887-B165-51AE8E723F39}"/>
          </ac:cxnSpMkLst>
        </pc:cxnChg>
        <pc:cxnChg chg="add del mod">
          <ac:chgData name="Muhammad Aslam Jarwar" userId="27f51634-edbf-486e-b048-6facbeb1954f" providerId="ADAL" clId="{134D6354-5E61-45E3-A5E1-983DFC54DE8B}" dt="2021-02-11T12:31:42.374" v="4404" actId="692"/>
          <ac:cxnSpMkLst>
            <pc:docMk/>
            <pc:sldMk cId="1661005558" sldId="603"/>
            <ac:cxnSpMk id="432" creationId="{FB733D34-D2D1-476E-939C-F7EEF3693A0F}"/>
          </ac:cxnSpMkLst>
        </pc:cxnChg>
        <pc:cxnChg chg="add del mod">
          <ac:chgData name="Muhammad Aslam Jarwar" userId="27f51634-edbf-486e-b048-6facbeb1954f" providerId="ADAL" clId="{134D6354-5E61-45E3-A5E1-983DFC54DE8B}" dt="2021-02-11T12:34:07.681" v="4408" actId="478"/>
          <ac:cxnSpMkLst>
            <pc:docMk/>
            <pc:sldMk cId="1661005558" sldId="603"/>
            <ac:cxnSpMk id="475" creationId="{55A06613-57AD-45CA-8A45-9BB06CE13F7B}"/>
          </ac:cxnSpMkLst>
        </pc:cxnChg>
        <pc:cxnChg chg="add mod">
          <ac:chgData name="Muhammad Aslam Jarwar" userId="27f51634-edbf-486e-b048-6facbeb1954f" providerId="ADAL" clId="{134D6354-5E61-45E3-A5E1-983DFC54DE8B}" dt="2021-02-11T12:29:24.961" v="4391" actId="692"/>
          <ac:cxnSpMkLst>
            <pc:docMk/>
            <pc:sldMk cId="1661005558" sldId="603"/>
            <ac:cxnSpMk id="496" creationId="{29321B3F-FB7B-4827-B86F-0CBB0FA5ECAC}"/>
          </ac:cxnSpMkLst>
        </pc:cxnChg>
        <pc:cxnChg chg="add del mod">
          <ac:chgData name="Muhammad Aslam Jarwar" userId="27f51634-edbf-486e-b048-6facbeb1954f" providerId="ADAL" clId="{134D6354-5E61-45E3-A5E1-983DFC54DE8B}" dt="2021-02-11T12:34:07.681" v="4408" actId="478"/>
          <ac:cxnSpMkLst>
            <pc:docMk/>
            <pc:sldMk cId="1661005558" sldId="603"/>
            <ac:cxnSpMk id="509" creationId="{9BD8497B-9F73-4245-9639-96B2804D177D}"/>
          </ac:cxnSpMkLst>
        </pc:cxnChg>
        <pc:cxnChg chg="add del mod">
          <ac:chgData name="Muhammad Aslam Jarwar" userId="27f51634-edbf-486e-b048-6facbeb1954f" providerId="ADAL" clId="{134D6354-5E61-45E3-A5E1-983DFC54DE8B}" dt="2021-02-11T12:34:07.681" v="4408" actId="478"/>
          <ac:cxnSpMkLst>
            <pc:docMk/>
            <pc:sldMk cId="1661005558" sldId="603"/>
            <ac:cxnSpMk id="514" creationId="{D8D77ED1-0F51-493D-BFB7-5BBE07478DEA}"/>
          </ac:cxnSpMkLst>
        </pc:cxnChg>
        <pc:cxnChg chg="add del mod">
          <ac:chgData name="Muhammad Aslam Jarwar" userId="27f51634-edbf-486e-b048-6facbeb1954f" providerId="ADAL" clId="{134D6354-5E61-45E3-A5E1-983DFC54DE8B}" dt="2021-02-11T12:34:07.681" v="4408" actId="478"/>
          <ac:cxnSpMkLst>
            <pc:docMk/>
            <pc:sldMk cId="1661005558" sldId="603"/>
            <ac:cxnSpMk id="520" creationId="{8D5C7554-1E76-487B-98AA-D596B487B45E}"/>
          </ac:cxnSpMkLst>
        </pc:cxnChg>
        <pc:cxnChg chg="add mod">
          <ac:chgData name="Muhammad Aslam Jarwar" userId="27f51634-edbf-486e-b048-6facbeb1954f" providerId="ADAL" clId="{134D6354-5E61-45E3-A5E1-983DFC54DE8B}" dt="2021-02-11T12:31:48.265" v="4405" actId="692"/>
          <ac:cxnSpMkLst>
            <pc:docMk/>
            <pc:sldMk cId="1661005558" sldId="603"/>
            <ac:cxnSpMk id="547" creationId="{17587093-C2C8-410B-81B9-E8EB1E48158A}"/>
          </ac:cxnSpMkLst>
        </pc:cxnChg>
      </pc:sldChg>
      <pc:sldChg chg="add">
        <pc:chgData name="Muhammad Aslam Jarwar" userId="27f51634-edbf-486e-b048-6facbeb1954f" providerId="ADAL" clId="{134D6354-5E61-45E3-A5E1-983DFC54DE8B}" dt="2021-02-04T11:50:34.099" v="3146"/>
        <pc:sldMkLst>
          <pc:docMk/>
          <pc:sldMk cId="79970966" sldId="604"/>
        </pc:sldMkLst>
      </pc:sldChg>
      <pc:sldChg chg="addSp delSp modSp add mod">
        <pc:chgData name="Muhammad Aslam Jarwar" userId="27f51634-edbf-486e-b048-6facbeb1954f" providerId="ADAL" clId="{134D6354-5E61-45E3-A5E1-983DFC54DE8B}" dt="2021-02-18T18:34:54.593" v="4426" actId="478"/>
        <pc:sldMkLst>
          <pc:docMk/>
          <pc:sldMk cId="2238469220" sldId="605"/>
        </pc:sldMkLst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76" creationId="{006B0E55-899C-4535-9BC4-DEA862E03131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79" creationId="{1FA80942-2D86-4B28-8F94-D622E1675521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81" creationId="{17F7E9A9-C85F-4FC0-B5F9-6EB70A5B8EDA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99" creationId="{53C13269-A027-4A2A-8C3A-9FAFC94900CB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18" creationId="{5C4261D4-7B05-4634-AD22-FD12ED5671E6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19" creationId="{FCF55874-19A4-4F07-89B5-66F9B1304D08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20" creationId="{044B1284-7C46-44BF-AA50-B42B2CF73E54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22" creationId="{4AEA7582-D6BE-455B-BEE8-09F454FCE7BA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24" creationId="{A50B0759-3590-40CB-BE3F-D89D38B62F7B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25" creationId="{5243B55C-58A2-4EE0-BDE2-CB832FDB263C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27" creationId="{DF3C526A-AFD5-4A8B-9E67-887EBD42C57C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33" creationId="{8EC9AD50-4934-42B8-9766-0F0A8726C10D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37" creationId="{5350FCB1-E93F-4544-BC95-5F7D6E12F399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38" creationId="{808F4F59-14DE-463D-969E-10F5806454A0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44" creationId="{5DB9DD74-C383-4107-B1D9-76103CCB3DD7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79" creationId="{421E1E10-7BB5-4153-8412-60D2AF19237B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85" creationId="{4ECB367B-D4C0-4AE8-A1DF-8DBAE808D976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92" creationId="{2B566D19-6063-4698-974F-634BD1D253A8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195" creationId="{73DB30A6-F7B5-416D-BA26-5DDADA565325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06" creationId="{93939F7A-ED6B-4F34-BF5A-F6180F35A5FA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14" creationId="{75FC2AE9-6D0A-42C3-9368-C3B6D193A4F4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20" creationId="{126828EC-942E-4EEB-865C-87E1488FD4D2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28" creationId="{B9546783-6DBD-4F2C-90AE-FAC6D7BA4376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46" creationId="{49DA85C0-A2ED-484F-ABC1-31F420C69145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56" creationId="{E6998481-185C-42B9-ADE8-E29BACA3F776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59" creationId="{FAD944E1-FE23-4FB1-81C9-55850FFD2703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60" creationId="{86D45BCF-86BF-4638-A03B-3AB9D39CD019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62" creationId="{6F3AC383-F65D-4F4D-97E4-9FC8FE694212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63" creationId="{1CAA04B6-6F0C-46AB-B89A-32A4D93A3696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65" creationId="{848CFD81-1733-4F43-842B-8FC2C0ED7D68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66" creationId="{02ECD481-18C7-415C-9210-C30759BCFB96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68" creationId="{AE0B0684-B6D7-4F84-97F1-B7957481CFC1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70" creationId="{F867D1A8-06DF-4DEE-BE41-57CF45F790DE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88" creationId="{65799DD3-ABD7-4F76-8D09-93FA78841C99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89" creationId="{768DEA2F-3D7A-4284-8C59-A14867428514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90" creationId="{2D1B0C07-6248-40DF-8EC8-2FB6167EBF4F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291" creationId="{169D1EAD-DC9F-49D6-99C8-04E930FD913F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06" creationId="{BB9FC84A-122F-4144-AA4A-DA8D5800591E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09" creationId="{CC82F767-7488-4919-BFCB-39A469455093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10" creationId="{894D5A62-67CE-419C-914D-37B844E17731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11" creationId="{CB39D343-02EC-4B37-A70B-FA835E11BAA2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40" creationId="{23831144-A79B-4884-A9ED-52A4DF285728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48" creationId="{77901774-A8F3-40F9-9531-DCC6808B23E5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57" creationId="{35419608-6702-47B1-B210-7FE8E5DD8095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58" creationId="{FBFA5743-3120-40B4-87BE-38DFD8AE3C82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59" creationId="{4994C0FC-7CBE-4163-93CD-D1457789D259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70" creationId="{8B269883-56D8-4D65-BBA6-D6220EBFCB48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371" creationId="{E3651F0B-67F4-49E9-B567-5900AC891566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424" creationId="{F0915219-C227-40BB-8650-329D7432D1B9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431" creationId="{5BE5C311-1A85-4383-9626-1293EE281C36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438" creationId="{3666CBEE-BD0F-4054-9991-EF8975C55D73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439" creationId="{C8E27EF0-8E68-4FE8-AE29-E50F69E31E10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440" creationId="{A9F542F6-7301-49B3-AACB-98EA1D3FB930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441" creationId="{EF2EA2BE-334B-4445-B2B7-00CEFEF7DC63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442" creationId="{7281D4C5-9756-4F26-9A67-488B1330EEB9}"/>
          </ac:spMkLst>
        </pc:spChg>
        <pc:spChg chg="add del">
          <ac:chgData name="Muhammad Aslam Jarwar" userId="27f51634-edbf-486e-b048-6facbeb1954f" providerId="ADAL" clId="{134D6354-5E61-45E3-A5E1-983DFC54DE8B}" dt="2021-02-18T18:34:54.593" v="4426" actId="478"/>
          <ac:spMkLst>
            <pc:docMk/>
            <pc:sldMk cId="2238469220" sldId="605"/>
            <ac:spMk id="443" creationId="{470100FD-9892-45B4-AFAC-77BA1B0B83A5}"/>
          </ac:spMkLst>
        </pc:sp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47" creationId="{97748F40-8BB5-40EC-AF4E-418B50D6AB7F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113" creationId="{B4B317C2-E13A-470F-B9AD-AE5D0B8E4E1B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116" creationId="{A59D6E80-259F-4E29-9C3A-8AEA7AAD5660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130" creationId="{7F502138-17AC-4B03-9C68-904E7F4C6FEA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143" creationId="{60F47BAC-35FD-4DA6-A98B-702EEF5BCD32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168" creationId="{FD4BDF8B-DB39-490F-8C98-DA4B6EFB587A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207" creationId="{B07B7DBB-BEE1-49ED-93E8-0B6E30609F4C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215" creationId="{16DB40D7-12A8-45E0-9999-7FAFF5DDABB2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222" creationId="{DF338289-3C51-4877-A8D2-140BED1E5814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231" creationId="{1C576EB6-22D8-49B4-881D-E46FBB8C0BC6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264" creationId="{36B063AF-BC8F-479A-9C95-227BB6DC0965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269" creationId="{A9FD12F0-10CB-4EDE-A066-7DABD9565BD4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273" creationId="{B172345B-2D9C-47AE-B78D-26BC6F81C8A5}"/>
          </ac:cxnSpMkLst>
        </pc:cxnChg>
        <pc:cxnChg chg="add del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277" creationId="{2DA840BB-14D0-4BEB-BAD1-D67009C7876D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343" creationId="{A8597688-6F74-4DA3-BA99-1CF989177045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372" creationId="{7728E69B-901B-4CC5-B9A6-A49D9A0C5010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375" creationId="{F402F179-6A29-4E6B-B39E-42F9635BF54A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381" creationId="{1E3EFBE1-81D5-410A-8ACA-0D6675934283}"/>
          </ac:cxnSpMkLst>
        </pc:cxnChg>
        <pc:cxnChg chg="add del mod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402" creationId="{D5010F67-BB2C-440C-9441-C9061618D41C}"/>
          </ac:cxnSpMkLst>
        </pc:cxnChg>
        <pc:cxnChg chg="add del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428" creationId="{D8F223BF-9A46-4887-B165-51AE8E723F39}"/>
          </ac:cxnSpMkLst>
        </pc:cxnChg>
        <pc:cxnChg chg="add del">
          <ac:chgData name="Muhammad Aslam Jarwar" userId="27f51634-edbf-486e-b048-6facbeb1954f" providerId="ADAL" clId="{134D6354-5E61-45E3-A5E1-983DFC54DE8B}" dt="2021-02-18T18:34:54.593" v="4426" actId="478"/>
          <ac:cxnSpMkLst>
            <pc:docMk/>
            <pc:sldMk cId="2238469220" sldId="605"/>
            <ac:cxnSpMk id="432" creationId="{FB733D34-D2D1-476E-939C-F7EEF3693A0F}"/>
          </ac:cxnSpMkLst>
        </pc:cxnChg>
      </pc:sldChg>
      <pc:sldChg chg="add del">
        <pc:chgData name="Muhammad Aslam Jarwar" userId="27f51634-edbf-486e-b048-6facbeb1954f" providerId="ADAL" clId="{134D6354-5E61-45E3-A5E1-983DFC54DE8B}" dt="2021-02-18T18:33:35.473" v="4423"/>
        <pc:sldMkLst>
          <pc:docMk/>
          <pc:sldMk cId="720128406" sldId="606"/>
        </pc:sldMkLst>
      </pc:sldChg>
      <pc:sldChg chg="addSp delSp modSp add del mod">
        <pc:chgData name="Muhammad Aslam Jarwar" userId="27f51634-edbf-486e-b048-6facbeb1954f" providerId="ADAL" clId="{134D6354-5E61-45E3-A5E1-983DFC54DE8B}" dt="2021-02-19T15:54:35.468" v="6497" actId="47"/>
        <pc:sldMkLst>
          <pc:docMk/>
          <pc:sldMk cId="4170016065" sldId="606"/>
        </pc:sldMkLst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76" creationId="{006B0E55-899C-4535-9BC4-DEA862E03131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79" creationId="{1FA80942-2D86-4B28-8F94-D622E1675521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81" creationId="{17F7E9A9-C85F-4FC0-B5F9-6EB70A5B8EDA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99" creationId="{53C13269-A027-4A2A-8C3A-9FAFC94900CB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18" creationId="{5C4261D4-7B05-4634-AD22-FD12ED5671E6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19" creationId="{FCF55874-19A4-4F07-89B5-66F9B1304D08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20" creationId="{044B1284-7C46-44BF-AA50-B42B2CF73E54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22" creationId="{4AEA7582-D6BE-455B-BEE8-09F454FCE7BA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24" creationId="{A50B0759-3590-40CB-BE3F-D89D38B62F7B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25" creationId="{5243B55C-58A2-4EE0-BDE2-CB832FDB263C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27" creationId="{DF3C526A-AFD5-4A8B-9E67-887EBD42C57C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33" creationId="{8EC9AD50-4934-42B8-9766-0F0A8726C10D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37" creationId="{5350FCB1-E93F-4544-BC95-5F7D6E12F399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38" creationId="{808F4F59-14DE-463D-969E-10F5806454A0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44" creationId="{5DB9DD74-C383-4107-B1D9-76103CCB3DD7}"/>
          </ac:spMkLst>
        </pc:spChg>
        <pc:spChg chg="add mod">
          <ac:chgData name="Muhammad Aslam Jarwar" userId="27f51634-edbf-486e-b048-6facbeb1954f" providerId="ADAL" clId="{134D6354-5E61-45E3-A5E1-983DFC54DE8B}" dt="2021-02-18T22:17:22.025" v="4986" actId="1076"/>
          <ac:spMkLst>
            <pc:docMk/>
            <pc:sldMk cId="4170016065" sldId="606"/>
            <ac:spMk id="154" creationId="{9E029065-63FC-4A7E-BFF4-6983EF85C57F}"/>
          </ac:spMkLst>
        </pc:spChg>
        <pc:spChg chg="add del mod">
          <ac:chgData name="Muhammad Aslam Jarwar" userId="27f51634-edbf-486e-b048-6facbeb1954f" providerId="ADAL" clId="{134D6354-5E61-45E3-A5E1-983DFC54DE8B}" dt="2021-02-18T19:03:34.210" v="4631" actId="478"/>
          <ac:spMkLst>
            <pc:docMk/>
            <pc:sldMk cId="4170016065" sldId="606"/>
            <ac:spMk id="156" creationId="{903A324E-5F8C-4A58-93D3-DC8675F36D07}"/>
          </ac:spMkLst>
        </pc:spChg>
        <pc:spChg chg="add del mod">
          <ac:chgData name="Muhammad Aslam Jarwar" userId="27f51634-edbf-486e-b048-6facbeb1954f" providerId="ADAL" clId="{134D6354-5E61-45E3-A5E1-983DFC54DE8B}" dt="2021-02-18T19:03:38.356" v="4632" actId="478"/>
          <ac:spMkLst>
            <pc:docMk/>
            <pc:sldMk cId="4170016065" sldId="606"/>
            <ac:spMk id="157" creationId="{ECBB2ADF-95A0-4A41-B8F2-504CE50B2706}"/>
          </ac:spMkLst>
        </pc:spChg>
        <pc:spChg chg="add mod">
          <ac:chgData name="Muhammad Aslam Jarwar" userId="27f51634-edbf-486e-b048-6facbeb1954f" providerId="ADAL" clId="{134D6354-5E61-45E3-A5E1-983DFC54DE8B}" dt="2021-02-18T22:17:22.025" v="4986" actId="1076"/>
          <ac:spMkLst>
            <pc:docMk/>
            <pc:sldMk cId="4170016065" sldId="606"/>
            <ac:spMk id="159" creationId="{18A35485-AB5D-4AA7-871A-F0D9126E153D}"/>
          </ac:spMkLst>
        </pc:spChg>
        <pc:spChg chg="add mod">
          <ac:chgData name="Muhammad Aslam Jarwar" userId="27f51634-edbf-486e-b048-6facbeb1954f" providerId="ADAL" clId="{134D6354-5E61-45E3-A5E1-983DFC54DE8B}" dt="2021-02-18T22:18:00.047" v="4987" actId="1076"/>
          <ac:spMkLst>
            <pc:docMk/>
            <pc:sldMk cId="4170016065" sldId="606"/>
            <ac:spMk id="160" creationId="{6E6C550A-DD0E-4C88-8730-8D12F05F2040}"/>
          </ac:spMkLst>
        </pc:spChg>
        <pc:spChg chg="add del mod">
          <ac:chgData name="Muhammad Aslam Jarwar" userId="27f51634-edbf-486e-b048-6facbeb1954f" providerId="ADAL" clId="{134D6354-5E61-45E3-A5E1-983DFC54DE8B}" dt="2021-02-18T19:35:48.005" v="4750" actId="478"/>
          <ac:spMkLst>
            <pc:docMk/>
            <pc:sldMk cId="4170016065" sldId="606"/>
            <ac:spMk id="163" creationId="{FB5BF5E8-A1FF-4342-8E34-997814C4B359}"/>
          </ac:spMkLst>
        </pc:spChg>
        <pc:spChg chg="add mod">
          <ac:chgData name="Muhammad Aslam Jarwar" userId="27f51634-edbf-486e-b048-6facbeb1954f" providerId="ADAL" clId="{134D6354-5E61-45E3-A5E1-983DFC54DE8B}" dt="2021-02-18T22:17:22.025" v="4986" actId="1076"/>
          <ac:spMkLst>
            <pc:docMk/>
            <pc:sldMk cId="4170016065" sldId="606"/>
            <ac:spMk id="178" creationId="{55314C61-E705-4049-ACAD-0CC251C3285F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79" creationId="{421E1E10-7BB5-4153-8412-60D2AF19237B}"/>
          </ac:spMkLst>
        </pc:spChg>
        <pc:spChg chg="add mod">
          <ac:chgData name="Muhammad Aslam Jarwar" userId="27f51634-edbf-486e-b048-6facbeb1954f" providerId="ADAL" clId="{134D6354-5E61-45E3-A5E1-983DFC54DE8B}" dt="2021-02-18T19:48:46.125" v="4859" actId="1076"/>
          <ac:spMkLst>
            <pc:docMk/>
            <pc:sldMk cId="4170016065" sldId="606"/>
            <ac:spMk id="181" creationId="{F47C6BE5-16DA-4CB1-AA33-9B70581C86D9}"/>
          </ac:spMkLst>
        </pc:spChg>
        <pc:spChg chg="add del mod">
          <ac:chgData name="Muhammad Aslam Jarwar" userId="27f51634-edbf-486e-b048-6facbeb1954f" providerId="ADAL" clId="{134D6354-5E61-45E3-A5E1-983DFC54DE8B}" dt="2021-02-18T22:18:23.844" v="4989" actId="478"/>
          <ac:spMkLst>
            <pc:docMk/>
            <pc:sldMk cId="4170016065" sldId="606"/>
            <ac:spMk id="184" creationId="{FC2D86EA-3D31-48F0-9889-A5416C6FF63A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85" creationId="{4ECB367B-D4C0-4AE8-A1DF-8DBAE808D976}"/>
          </ac:spMkLst>
        </pc:spChg>
        <pc:spChg chg="add del mod">
          <ac:chgData name="Muhammad Aslam Jarwar" userId="27f51634-edbf-486e-b048-6facbeb1954f" providerId="ADAL" clId="{134D6354-5E61-45E3-A5E1-983DFC54DE8B}" dt="2021-02-18T19:42:28.669" v="4799" actId="478"/>
          <ac:spMkLst>
            <pc:docMk/>
            <pc:sldMk cId="4170016065" sldId="606"/>
            <ac:spMk id="191" creationId="{463872F1-0B5E-43FB-9B6C-649FBE315B60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92" creationId="{2B566D19-6063-4698-974F-634BD1D253A8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195" creationId="{73DB30A6-F7B5-416D-BA26-5DDADA565325}"/>
          </ac:spMkLst>
        </pc:spChg>
        <pc:spChg chg="add del mod">
          <ac:chgData name="Muhammad Aslam Jarwar" userId="27f51634-edbf-486e-b048-6facbeb1954f" providerId="ADAL" clId="{134D6354-5E61-45E3-A5E1-983DFC54DE8B}" dt="2021-02-18T19:38:45.760" v="4769" actId="478"/>
          <ac:spMkLst>
            <pc:docMk/>
            <pc:sldMk cId="4170016065" sldId="606"/>
            <ac:spMk id="196" creationId="{F4B49910-4DED-40C2-A282-D95726ABE788}"/>
          </ac:spMkLst>
        </pc:spChg>
        <pc:spChg chg="add del mod">
          <ac:chgData name="Muhammad Aslam Jarwar" userId="27f51634-edbf-486e-b048-6facbeb1954f" providerId="ADAL" clId="{134D6354-5E61-45E3-A5E1-983DFC54DE8B}" dt="2021-02-18T19:03:34.210" v="4631" actId="478"/>
          <ac:spMkLst>
            <pc:docMk/>
            <pc:sldMk cId="4170016065" sldId="606"/>
            <ac:spMk id="201" creationId="{1B153BD5-447D-4F8E-B909-9F71091912D5}"/>
          </ac:spMkLst>
        </pc:spChg>
        <pc:spChg chg="add del mod">
          <ac:chgData name="Muhammad Aslam Jarwar" userId="27f51634-edbf-486e-b048-6facbeb1954f" providerId="ADAL" clId="{134D6354-5E61-45E3-A5E1-983DFC54DE8B}" dt="2021-02-18T19:03:34.210" v="4631" actId="478"/>
          <ac:spMkLst>
            <pc:docMk/>
            <pc:sldMk cId="4170016065" sldId="606"/>
            <ac:spMk id="202" creationId="{D9478BBA-C2C2-4111-A641-FD55E70AC3AB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205" creationId="{7E0EB61B-BFCC-4FC6-B2AC-7535CB65FBCE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06" creationId="{93939F7A-ED6B-4F34-BF5A-F6180F35A5FA}"/>
          </ac:spMkLst>
        </pc:spChg>
        <pc:spChg chg="add del mod">
          <ac:chgData name="Muhammad Aslam Jarwar" userId="27f51634-edbf-486e-b048-6facbeb1954f" providerId="ADAL" clId="{134D6354-5E61-45E3-A5E1-983DFC54DE8B}" dt="2021-02-18T19:25:22.331" v="4659" actId="478"/>
          <ac:spMkLst>
            <pc:docMk/>
            <pc:sldMk cId="4170016065" sldId="606"/>
            <ac:spMk id="208" creationId="{6A01AEC5-78DF-43FD-9425-B21B449046B0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14" creationId="{75FC2AE9-6D0A-42C3-9368-C3B6D193A4F4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20" creationId="{126828EC-942E-4EEB-865C-87E1488FD4D2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28" creationId="{B9546783-6DBD-4F2C-90AE-FAC6D7BA4376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46" creationId="{49DA85C0-A2ED-484F-ABC1-31F420C69145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56" creationId="{E6998481-185C-42B9-ADE8-E29BACA3F776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257" creationId="{20BC83C0-17F9-41EF-BF6D-F8E67D4C7BCC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59" creationId="{FAD944E1-FE23-4FB1-81C9-55850FFD2703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60" creationId="{86D45BCF-86BF-4638-A03B-3AB9D39CD019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62" creationId="{6F3AC383-F65D-4F4D-97E4-9FC8FE694212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63" creationId="{1CAA04B6-6F0C-46AB-B89A-32A4D93A3696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65" creationId="{848CFD81-1733-4F43-842B-8FC2C0ED7D68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66" creationId="{02ECD481-18C7-415C-9210-C30759BCFB96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68" creationId="{AE0B0684-B6D7-4F84-97F1-B7957481CFC1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70" creationId="{F867D1A8-06DF-4DEE-BE41-57CF45F790DE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271" creationId="{20F405D8-61B6-4FDA-A7B5-DD2F3557B649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274" creationId="{A29E65B5-126D-4BD3-B77F-B6E737391642}"/>
          </ac:spMkLst>
        </pc:spChg>
        <pc:spChg chg="add del mod">
          <ac:chgData name="Muhammad Aslam Jarwar" userId="27f51634-edbf-486e-b048-6facbeb1954f" providerId="ADAL" clId="{134D6354-5E61-45E3-A5E1-983DFC54DE8B}" dt="2021-02-18T19:04:26.402" v="4639" actId="478"/>
          <ac:spMkLst>
            <pc:docMk/>
            <pc:sldMk cId="4170016065" sldId="606"/>
            <ac:spMk id="275" creationId="{F9E6A3A9-DF29-47CE-8208-B7CC6B3E0408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276" creationId="{0437C448-AF43-4B42-A57A-FFAE6BAE2B87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278" creationId="{2A94A632-1D8D-4830-87FF-D3D00318F56D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279" creationId="{B54DC6C9-940B-4E9E-967C-A756826E0245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280" creationId="{26870D33-AACE-4B75-B3EF-B66DC731ACED}"/>
          </ac:spMkLst>
        </pc:spChg>
        <pc:spChg chg="add del mod">
          <ac:chgData name="Muhammad Aslam Jarwar" userId="27f51634-edbf-486e-b048-6facbeb1954f" providerId="ADAL" clId="{134D6354-5E61-45E3-A5E1-983DFC54DE8B}" dt="2021-02-18T19:52:52.687" v="4882" actId="478"/>
          <ac:spMkLst>
            <pc:docMk/>
            <pc:sldMk cId="4170016065" sldId="606"/>
            <ac:spMk id="281" creationId="{2E560CE3-F493-401B-B750-B730F4DA4D67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88" creationId="{65799DD3-ABD7-4F76-8D09-93FA78841C99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89" creationId="{768DEA2F-3D7A-4284-8C59-A14867428514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90" creationId="{2D1B0C07-6248-40DF-8EC8-2FB6167EBF4F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291" creationId="{169D1EAD-DC9F-49D6-99C8-04E930FD913F}"/>
          </ac:spMkLst>
        </pc:spChg>
        <pc:spChg chg="add del mod">
          <ac:chgData name="Muhammad Aslam Jarwar" userId="27f51634-edbf-486e-b048-6facbeb1954f" providerId="ADAL" clId="{134D6354-5E61-45E3-A5E1-983DFC54DE8B}" dt="2021-02-18T19:39:14.465" v="4776" actId="478"/>
          <ac:spMkLst>
            <pc:docMk/>
            <pc:sldMk cId="4170016065" sldId="606"/>
            <ac:spMk id="292" creationId="{3F674170-4E08-484D-BF34-F9580D8C2FBE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301" creationId="{3C2146A9-C615-43B5-A872-4A6327E5D419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06" creationId="{BB9FC84A-122F-4144-AA4A-DA8D5800591E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307" creationId="{E75B29AD-AA1A-483D-80E3-2576C23AD112}"/>
          </ac:spMkLst>
        </pc:spChg>
        <pc:spChg chg="add del mod">
          <ac:chgData name="Muhammad Aslam Jarwar" userId="27f51634-edbf-486e-b048-6facbeb1954f" providerId="ADAL" clId="{134D6354-5E61-45E3-A5E1-983DFC54DE8B}" dt="2021-02-18T19:28:20.515" v="4689" actId="478"/>
          <ac:spMkLst>
            <pc:docMk/>
            <pc:sldMk cId="4170016065" sldId="606"/>
            <ac:spMk id="308" creationId="{FCCCD67F-9803-400A-9B40-2BFFB7427D89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09" creationId="{CC82F767-7488-4919-BFCB-39A469455093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10" creationId="{894D5A62-67CE-419C-914D-37B844E17731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11" creationId="{CB39D343-02EC-4B37-A70B-FA835E11BAA2}"/>
          </ac:spMkLst>
        </pc:spChg>
        <pc:spChg chg="add del mod">
          <ac:chgData name="Muhammad Aslam Jarwar" userId="27f51634-edbf-486e-b048-6facbeb1954f" providerId="ADAL" clId="{134D6354-5E61-45E3-A5E1-983DFC54DE8B}" dt="2021-02-18T19:34:23.046" v="4742" actId="478"/>
          <ac:spMkLst>
            <pc:docMk/>
            <pc:sldMk cId="4170016065" sldId="606"/>
            <ac:spMk id="322" creationId="{29D2AF64-FA8B-4CA1-8FCB-FCAEA8C5E871}"/>
          </ac:spMkLst>
        </pc:spChg>
        <pc:spChg chg="add del mod">
          <ac:chgData name="Muhammad Aslam Jarwar" userId="27f51634-edbf-486e-b048-6facbeb1954f" providerId="ADAL" clId="{134D6354-5E61-45E3-A5E1-983DFC54DE8B}" dt="2021-02-18T19:33:13.130" v="4730" actId="478"/>
          <ac:spMkLst>
            <pc:docMk/>
            <pc:sldMk cId="4170016065" sldId="606"/>
            <ac:spMk id="323" creationId="{5B31122A-6215-4472-A303-2355A9647CA8}"/>
          </ac:spMkLst>
        </pc:spChg>
        <pc:spChg chg="add del mod">
          <ac:chgData name="Muhammad Aslam Jarwar" userId="27f51634-edbf-486e-b048-6facbeb1954f" providerId="ADAL" clId="{134D6354-5E61-45E3-A5E1-983DFC54DE8B}" dt="2021-02-18T19:34:23.046" v="4742" actId="478"/>
          <ac:spMkLst>
            <pc:docMk/>
            <pc:sldMk cId="4170016065" sldId="606"/>
            <ac:spMk id="324" creationId="{FB8302F2-8618-42B3-88A2-0B457DE9E047}"/>
          </ac:spMkLst>
        </pc:spChg>
        <pc:spChg chg="add del mod">
          <ac:chgData name="Muhammad Aslam Jarwar" userId="27f51634-edbf-486e-b048-6facbeb1954f" providerId="ADAL" clId="{134D6354-5E61-45E3-A5E1-983DFC54DE8B}" dt="2021-02-18T19:33:13.130" v="4730" actId="478"/>
          <ac:spMkLst>
            <pc:docMk/>
            <pc:sldMk cId="4170016065" sldId="606"/>
            <ac:spMk id="337" creationId="{673F6C19-2A04-44A6-8264-877961D9ED3E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40" creationId="{23831144-A79B-4884-A9ED-52A4DF285728}"/>
          </ac:spMkLst>
        </pc:spChg>
        <pc:spChg chg="add del mod">
          <ac:chgData name="Muhammad Aslam Jarwar" userId="27f51634-edbf-486e-b048-6facbeb1954f" providerId="ADAL" clId="{134D6354-5E61-45E3-A5E1-983DFC54DE8B}" dt="2021-02-18T19:33:08.902" v="4729" actId="478"/>
          <ac:spMkLst>
            <pc:docMk/>
            <pc:sldMk cId="4170016065" sldId="606"/>
            <ac:spMk id="341" creationId="{ABC254E6-5BCF-422D-A299-EA9A5384E419}"/>
          </ac:spMkLst>
        </pc:spChg>
        <pc:spChg chg="add del mod">
          <ac:chgData name="Muhammad Aslam Jarwar" userId="27f51634-edbf-486e-b048-6facbeb1954f" providerId="ADAL" clId="{134D6354-5E61-45E3-A5E1-983DFC54DE8B}" dt="2021-02-18T19:33:08.902" v="4729" actId="478"/>
          <ac:spMkLst>
            <pc:docMk/>
            <pc:sldMk cId="4170016065" sldId="606"/>
            <ac:spMk id="342" creationId="{4320BEC2-C780-44CA-BC07-61A0ED117B95}"/>
          </ac:spMkLst>
        </pc:spChg>
        <pc:spChg chg="add del mod">
          <ac:chgData name="Muhammad Aslam Jarwar" userId="27f51634-edbf-486e-b048-6facbeb1954f" providerId="ADAL" clId="{134D6354-5E61-45E3-A5E1-983DFC54DE8B}" dt="2021-02-18T19:33:08.902" v="4729" actId="478"/>
          <ac:spMkLst>
            <pc:docMk/>
            <pc:sldMk cId="4170016065" sldId="606"/>
            <ac:spMk id="345" creationId="{7CD8206A-7868-4C77-972E-2AD969BDC27C}"/>
          </ac:spMkLst>
        </pc:spChg>
        <pc:spChg chg="add del mod">
          <ac:chgData name="Muhammad Aslam Jarwar" userId="27f51634-edbf-486e-b048-6facbeb1954f" providerId="ADAL" clId="{134D6354-5E61-45E3-A5E1-983DFC54DE8B}" dt="2021-02-18T19:33:08.902" v="4729" actId="478"/>
          <ac:spMkLst>
            <pc:docMk/>
            <pc:sldMk cId="4170016065" sldId="606"/>
            <ac:spMk id="346" creationId="{80410CA0-718B-4FA8-AE86-4D71D9EB84E3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48" creationId="{77901774-A8F3-40F9-9531-DCC6808B23E5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349" creationId="{5A2183BE-7EDF-413D-9DD6-EBFC08B60815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350" creationId="{A324D33A-6D32-4378-9890-2D2C63AED330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352" creationId="{D5C6299B-A137-4500-8014-11AAC3AECE7B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353" creationId="{4F9AECED-5D83-4CFA-84B3-302E7A4F3306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355" creationId="{2356D568-B905-488F-A849-9685BA4F1460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356" creationId="{5F7639F6-0481-47DC-B7AE-45E019A60D20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57" creationId="{35419608-6702-47B1-B210-7FE8E5DD8095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58" creationId="{FBFA5743-3120-40B4-87BE-38DFD8AE3C82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59" creationId="{4994C0FC-7CBE-4163-93CD-D1457789D259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70" creationId="{8B269883-56D8-4D65-BBA6-D6220EBFCB48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371" creationId="{E3651F0B-67F4-49E9-B567-5900AC891566}"/>
          </ac:spMkLst>
        </pc:spChg>
        <pc:spChg chg="add mod">
          <ac:chgData name="Muhammad Aslam Jarwar" userId="27f51634-edbf-486e-b048-6facbeb1954f" providerId="ADAL" clId="{134D6354-5E61-45E3-A5E1-983DFC54DE8B}" dt="2021-02-18T22:18:00.047" v="4987" actId="1076"/>
          <ac:spMkLst>
            <pc:docMk/>
            <pc:sldMk cId="4170016065" sldId="606"/>
            <ac:spMk id="380" creationId="{BAC8D8CA-C14A-46C4-B46B-7D84143CB86F}"/>
          </ac:spMkLst>
        </pc:spChg>
        <pc:spChg chg="add del mod">
          <ac:chgData name="Muhammad Aslam Jarwar" userId="27f51634-edbf-486e-b048-6facbeb1954f" providerId="ADAL" clId="{134D6354-5E61-45E3-A5E1-983DFC54DE8B}" dt="2021-02-18T22:18:23.844" v="4989" actId="478"/>
          <ac:spMkLst>
            <pc:docMk/>
            <pc:sldMk cId="4170016065" sldId="606"/>
            <ac:spMk id="382" creationId="{5AD22D4C-57AE-493E-8F3A-88A9B3D0D755}"/>
          </ac:spMkLst>
        </pc:spChg>
        <pc:spChg chg="add del mod">
          <ac:chgData name="Muhammad Aslam Jarwar" userId="27f51634-edbf-486e-b048-6facbeb1954f" providerId="ADAL" clId="{134D6354-5E61-45E3-A5E1-983DFC54DE8B}" dt="2021-02-18T22:18:23.844" v="4989" actId="478"/>
          <ac:spMkLst>
            <pc:docMk/>
            <pc:sldMk cId="4170016065" sldId="606"/>
            <ac:spMk id="399" creationId="{805A6236-052E-4C1B-B69E-751E549A001A}"/>
          </ac:spMkLst>
        </pc:spChg>
        <pc:spChg chg="add del mod">
          <ac:chgData name="Muhammad Aslam Jarwar" userId="27f51634-edbf-486e-b048-6facbeb1954f" providerId="ADAL" clId="{134D6354-5E61-45E3-A5E1-983DFC54DE8B}" dt="2021-02-18T22:18:23.844" v="4989" actId="478"/>
          <ac:spMkLst>
            <pc:docMk/>
            <pc:sldMk cId="4170016065" sldId="606"/>
            <ac:spMk id="403" creationId="{CAFC520D-7EDA-4431-A4D6-39F6FAA6BB4C}"/>
          </ac:spMkLst>
        </pc:spChg>
        <pc:spChg chg="add del mod">
          <ac:chgData name="Muhammad Aslam Jarwar" userId="27f51634-edbf-486e-b048-6facbeb1954f" providerId="ADAL" clId="{134D6354-5E61-45E3-A5E1-983DFC54DE8B}" dt="2021-02-18T22:18:23.844" v="4989" actId="478"/>
          <ac:spMkLst>
            <pc:docMk/>
            <pc:sldMk cId="4170016065" sldId="606"/>
            <ac:spMk id="418" creationId="{6FA53F0F-5B5E-4B82-8810-A4DF0072C174}"/>
          </ac:spMkLst>
        </pc:spChg>
        <pc:spChg chg="add del mod">
          <ac:chgData name="Muhammad Aslam Jarwar" userId="27f51634-edbf-486e-b048-6facbeb1954f" providerId="ADAL" clId="{134D6354-5E61-45E3-A5E1-983DFC54DE8B}" dt="2021-02-18T22:18:23.844" v="4989" actId="478"/>
          <ac:spMkLst>
            <pc:docMk/>
            <pc:sldMk cId="4170016065" sldId="606"/>
            <ac:spMk id="423" creationId="{7062C05A-EE8E-425C-B422-7A411811E03D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424" creationId="{F0915219-C227-40BB-8650-329D7432D1B9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431" creationId="{5BE5C311-1A85-4383-9626-1293EE281C36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433" creationId="{C2C1DD45-34F2-4C1D-8772-EDC56F63B325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438" creationId="{3666CBEE-BD0F-4054-9991-EF8975C55D73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439" creationId="{C8E27EF0-8E68-4FE8-AE29-E50F69E31E10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440" creationId="{A9F542F6-7301-49B3-AACB-98EA1D3FB930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441" creationId="{EF2EA2BE-334B-4445-B2B7-00CEFEF7DC63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442" creationId="{7281D4C5-9756-4F26-9A67-488B1330EEB9}"/>
          </ac:spMkLst>
        </pc:spChg>
        <pc:spChg chg="del">
          <ac:chgData name="Muhammad Aslam Jarwar" userId="27f51634-edbf-486e-b048-6facbeb1954f" providerId="ADAL" clId="{134D6354-5E61-45E3-A5E1-983DFC54DE8B}" dt="2021-02-18T18:35:02.039" v="4428" actId="478"/>
          <ac:spMkLst>
            <pc:docMk/>
            <pc:sldMk cId="4170016065" sldId="606"/>
            <ac:spMk id="443" creationId="{470100FD-9892-45B4-AFAC-77BA1B0B83A5}"/>
          </ac:spMkLst>
        </pc:spChg>
        <pc:spChg chg="add del mod">
          <ac:chgData name="Muhammad Aslam Jarwar" userId="27f51634-edbf-486e-b048-6facbeb1954f" providerId="ADAL" clId="{134D6354-5E61-45E3-A5E1-983DFC54DE8B}" dt="2021-02-18T19:45:55.483" v="4831" actId="478"/>
          <ac:spMkLst>
            <pc:docMk/>
            <pc:sldMk cId="4170016065" sldId="606"/>
            <ac:spMk id="444" creationId="{448722F0-5361-4025-9010-1F8B06C2CCF4}"/>
          </ac:spMkLst>
        </pc:spChg>
        <pc:spChg chg="add del mod">
          <ac:chgData name="Muhammad Aslam Jarwar" userId="27f51634-edbf-486e-b048-6facbeb1954f" providerId="ADAL" clId="{134D6354-5E61-45E3-A5E1-983DFC54DE8B}" dt="2021-02-18T22:07:50.093" v="4896" actId="478"/>
          <ac:spMkLst>
            <pc:docMk/>
            <pc:sldMk cId="4170016065" sldId="606"/>
            <ac:spMk id="481" creationId="{77AB0EFE-576C-4238-B1D9-B4E58AD2F44B}"/>
          </ac:spMkLst>
        </pc:spChg>
        <pc:spChg chg="add mod">
          <ac:chgData name="Muhammad Aslam Jarwar" userId="27f51634-edbf-486e-b048-6facbeb1954f" providerId="ADAL" clId="{134D6354-5E61-45E3-A5E1-983DFC54DE8B}" dt="2021-02-19T10:08:29.783" v="5414" actId="1076"/>
          <ac:spMkLst>
            <pc:docMk/>
            <pc:sldMk cId="4170016065" sldId="606"/>
            <ac:spMk id="545" creationId="{07D247FE-F126-49D3-A559-93BAAC20579A}"/>
          </ac:spMkLst>
        </pc:spChg>
        <pc:spChg chg="add mod">
          <ac:chgData name="Muhammad Aslam Jarwar" userId="27f51634-edbf-486e-b048-6facbeb1954f" providerId="ADAL" clId="{134D6354-5E61-45E3-A5E1-983DFC54DE8B}" dt="2021-02-18T22:18:16.166" v="4988" actId="1076"/>
          <ac:spMkLst>
            <pc:docMk/>
            <pc:sldMk cId="4170016065" sldId="606"/>
            <ac:spMk id="552" creationId="{14FDCADF-B770-4F3F-9E40-7796E256A3FA}"/>
          </ac:spMkLst>
        </pc:spChg>
        <pc:spChg chg="add mod">
          <ac:chgData name="Muhammad Aslam Jarwar" userId="27f51634-edbf-486e-b048-6facbeb1954f" providerId="ADAL" clId="{134D6354-5E61-45E3-A5E1-983DFC54DE8B}" dt="2021-02-18T22:18:16.166" v="4988" actId="1076"/>
          <ac:spMkLst>
            <pc:docMk/>
            <pc:sldMk cId="4170016065" sldId="606"/>
            <ac:spMk id="553" creationId="{E83AA216-3A82-47FA-9141-BDCA01A1783A}"/>
          </ac:spMkLst>
        </pc:spChg>
        <pc:spChg chg="add mod">
          <ac:chgData name="Muhammad Aslam Jarwar" userId="27f51634-edbf-486e-b048-6facbeb1954f" providerId="ADAL" clId="{134D6354-5E61-45E3-A5E1-983DFC54DE8B}" dt="2021-02-18T22:18:16.166" v="4988" actId="1076"/>
          <ac:spMkLst>
            <pc:docMk/>
            <pc:sldMk cId="4170016065" sldId="606"/>
            <ac:spMk id="565" creationId="{1487709F-2A48-4538-9403-CD277E1B8DC1}"/>
          </ac:spMkLst>
        </pc:spChg>
        <pc:spChg chg="add mod">
          <ac:chgData name="Muhammad Aslam Jarwar" userId="27f51634-edbf-486e-b048-6facbeb1954f" providerId="ADAL" clId="{134D6354-5E61-45E3-A5E1-983DFC54DE8B}" dt="2021-02-18T22:18:16.166" v="4988" actId="1076"/>
          <ac:spMkLst>
            <pc:docMk/>
            <pc:sldMk cId="4170016065" sldId="606"/>
            <ac:spMk id="566" creationId="{FC90E5D4-8257-4493-B8DB-A290C17C4DCD}"/>
          </ac:spMkLst>
        </pc:spChg>
        <pc:spChg chg="add mod">
          <ac:chgData name="Muhammad Aslam Jarwar" userId="27f51634-edbf-486e-b048-6facbeb1954f" providerId="ADAL" clId="{134D6354-5E61-45E3-A5E1-983DFC54DE8B}" dt="2021-02-18T22:19:11.754" v="4995" actId="14100"/>
          <ac:spMkLst>
            <pc:docMk/>
            <pc:sldMk cId="4170016065" sldId="606"/>
            <ac:spMk id="580" creationId="{5112A93B-6224-479F-8CD3-225FEF296146}"/>
          </ac:spMkLst>
        </pc:spChg>
        <pc:spChg chg="add mod">
          <ac:chgData name="Muhammad Aslam Jarwar" userId="27f51634-edbf-486e-b048-6facbeb1954f" providerId="ADAL" clId="{134D6354-5E61-45E3-A5E1-983DFC54DE8B}" dt="2021-02-18T22:19:46.726" v="5003" actId="14100"/>
          <ac:spMkLst>
            <pc:docMk/>
            <pc:sldMk cId="4170016065" sldId="606"/>
            <ac:spMk id="581" creationId="{9F137876-E235-454A-93A1-6F9AB6D040A3}"/>
          </ac:spMkLst>
        </pc:spChg>
        <pc:spChg chg="add mod">
          <ac:chgData name="Muhammad Aslam Jarwar" userId="27f51634-edbf-486e-b048-6facbeb1954f" providerId="ADAL" clId="{134D6354-5E61-45E3-A5E1-983DFC54DE8B}" dt="2021-02-18T22:29:58.778" v="5084" actId="1076"/>
          <ac:spMkLst>
            <pc:docMk/>
            <pc:sldMk cId="4170016065" sldId="606"/>
            <ac:spMk id="582" creationId="{474EC844-4B87-441F-8ED5-F57EC5BB1FF4}"/>
          </ac:spMkLst>
        </pc:spChg>
        <pc:spChg chg="add mod">
          <ac:chgData name="Muhammad Aslam Jarwar" userId="27f51634-edbf-486e-b048-6facbeb1954f" providerId="ADAL" clId="{134D6354-5E61-45E3-A5E1-983DFC54DE8B}" dt="2021-02-18T22:23:36.048" v="5033" actId="1076"/>
          <ac:spMkLst>
            <pc:docMk/>
            <pc:sldMk cId="4170016065" sldId="606"/>
            <ac:spMk id="583" creationId="{A652D1E6-A906-4B75-A506-13A09B3413AE}"/>
          </ac:spMkLst>
        </pc:spChg>
        <pc:spChg chg="add mod">
          <ac:chgData name="Muhammad Aslam Jarwar" userId="27f51634-edbf-486e-b048-6facbeb1954f" providerId="ADAL" clId="{134D6354-5E61-45E3-A5E1-983DFC54DE8B}" dt="2021-02-18T22:23:36.048" v="5033" actId="1076"/>
          <ac:spMkLst>
            <pc:docMk/>
            <pc:sldMk cId="4170016065" sldId="606"/>
            <ac:spMk id="584" creationId="{2E13F9F7-9F8E-4FAF-A5AC-1F847C825193}"/>
          </ac:spMkLst>
        </pc:spChg>
        <pc:spChg chg="add mod">
          <ac:chgData name="Muhammad Aslam Jarwar" userId="27f51634-edbf-486e-b048-6facbeb1954f" providerId="ADAL" clId="{134D6354-5E61-45E3-A5E1-983DFC54DE8B}" dt="2021-02-18T22:29:58.778" v="5084" actId="1076"/>
          <ac:spMkLst>
            <pc:docMk/>
            <pc:sldMk cId="4170016065" sldId="606"/>
            <ac:spMk id="589" creationId="{62C9612D-65CD-4F8C-8606-4030E315C264}"/>
          </ac:spMkLst>
        </pc:spChg>
        <pc:spChg chg="add mod">
          <ac:chgData name="Muhammad Aslam Jarwar" userId="27f51634-edbf-486e-b048-6facbeb1954f" providerId="ADAL" clId="{134D6354-5E61-45E3-A5E1-983DFC54DE8B}" dt="2021-02-18T22:26:20.138" v="5060" actId="1076"/>
          <ac:spMkLst>
            <pc:docMk/>
            <pc:sldMk cId="4170016065" sldId="606"/>
            <ac:spMk id="594" creationId="{760627BE-1E9E-4673-A9F5-53621F3C6C86}"/>
          </ac:spMkLst>
        </pc:spChg>
        <pc:spChg chg="add mod">
          <ac:chgData name="Muhammad Aslam Jarwar" userId="27f51634-edbf-486e-b048-6facbeb1954f" providerId="ADAL" clId="{134D6354-5E61-45E3-A5E1-983DFC54DE8B}" dt="2021-02-18T22:32:57.340" v="5119" actId="1076"/>
          <ac:spMkLst>
            <pc:docMk/>
            <pc:sldMk cId="4170016065" sldId="606"/>
            <ac:spMk id="596" creationId="{9035A19B-1CB5-4350-AFDF-1C12E946A530}"/>
          </ac:spMkLst>
        </pc:spChg>
        <pc:spChg chg="add del mod">
          <ac:chgData name="Muhammad Aslam Jarwar" userId="27f51634-edbf-486e-b048-6facbeb1954f" providerId="ADAL" clId="{134D6354-5E61-45E3-A5E1-983DFC54DE8B}" dt="2021-02-18T22:23:22.258" v="5032"/>
          <ac:spMkLst>
            <pc:docMk/>
            <pc:sldMk cId="4170016065" sldId="606"/>
            <ac:spMk id="600" creationId="{30183908-C3FB-4045-90AD-964401B5E823}"/>
          </ac:spMkLst>
        </pc:spChg>
        <pc:spChg chg="add mod">
          <ac:chgData name="Muhammad Aslam Jarwar" userId="27f51634-edbf-486e-b048-6facbeb1954f" providerId="ADAL" clId="{134D6354-5E61-45E3-A5E1-983DFC54DE8B}" dt="2021-02-18T22:31:13.991" v="5099" actId="1076"/>
          <ac:spMkLst>
            <pc:docMk/>
            <pc:sldMk cId="4170016065" sldId="606"/>
            <ac:spMk id="605" creationId="{CC753317-6087-4FB1-B0E1-D316392AE171}"/>
          </ac:spMkLst>
        </pc:spChg>
        <pc:spChg chg="add mod">
          <ac:chgData name="Muhammad Aslam Jarwar" userId="27f51634-edbf-486e-b048-6facbeb1954f" providerId="ADAL" clId="{134D6354-5E61-45E3-A5E1-983DFC54DE8B}" dt="2021-02-18T22:33:48.069" v="5124" actId="1076"/>
          <ac:spMkLst>
            <pc:docMk/>
            <pc:sldMk cId="4170016065" sldId="606"/>
            <ac:spMk id="611" creationId="{4C126F10-2361-4D87-ADFF-F76185A0A730}"/>
          </ac:spMkLst>
        </pc:spChg>
        <pc:spChg chg="add mod">
          <ac:chgData name="Muhammad Aslam Jarwar" userId="27f51634-edbf-486e-b048-6facbeb1954f" providerId="ADAL" clId="{134D6354-5E61-45E3-A5E1-983DFC54DE8B}" dt="2021-02-18T22:32:53.391" v="5118" actId="1076"/>
          <ac:spMkLst>
            <pc:docMk/>
            <pc:sldMk cId="4170016065" sldId="606"/>
            <ac:spMk id="635" creationId="{0A514125-5F8F-4581-B28B-AE1858D29B4B}"/>
          </ac:spMkLst>
        </pc:spChg>
        <pc:spChg chg="add mod">
          <ac:chgData name="Muhammad Aslam Jarwar" userId="27f51634-edbf-486e-b048-6facbeb1954f" providerId="ADAL" clId="{134D6354-5E61-45E3-A5E1-983DFC54DE8B}" dt="2021-02-18T22:33:02.619" v="5120" actId="1076"/>
          <ac:spMkLst>
            <pc:docMk/>
            <pc:sldMk cId="4170016065" sldId="606"/>
            <ac:spMk id="644" creationId="{B3161803-D8FA-4C02-A7B2-3D1EE8E6CA40}"/>
          </ac:spMkLst>
        </pc:spChg>
        <pc:spChg chg="add mod">
          <ac:chgData name="Muhammad Aslam Jarwar" userId="27f51634-edbf-486e-b048-6facbeb1954f" providerId="ADAL" clId="{134D6354-5E61-45E3-A5E1-983DFC54DE8B}" dt="2021-02-18T22:34:38.906" v="5126" actId="1076"/>
          <ac:spMkLst>
            <pc:docMk/>
            <pc:sldMk cId="4170016065" sldId="606"/>
            <ac:spMk id="680" creationId="{515DD188-CD16-4EC5-A31A-A7AD7B2E9316}"/>
          </ac:spMkLst>
        </pc:sp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47" creationId="{97748F40-8BB5-40EC-AF4E-418B50D6AB7F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113" creationId="{B4B317C2-E13A-470F-B9AD-AE5D0B8E4E1B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116" creationId="{A59D6E80-259F-4E29-9C3A-8AEA7AAD5660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130" creationId="{7F502138-17AC-4B03-9C68-904E7F4C6FEA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143" creationId="{60F47BAC-35FD-4DA6-A98B-702EEF5BCD32}"/>
          </ac:cxnSpMkLst>
        </pc:cxnChg>
        <pc:cxnChg chg="add del mod">
          <ac:chgData name="Muhammad Aslam Jarwar" userId="27f51634-edbf-486e-b048-6facbeb1954f" providerId="ADAL" clId="{134D6354-5E61-45E3-A5E1-983DFC54DE8B}" dt="2021-02-18T18:41:35.606" v="4489" actId="478"/>
          <ac:cxnSpMkLst>
            <pc:docMk/>
            <pc:sldMk cId="4170016065" sldId="606"/>
            <ac:cxnSpMk id="164" creationId="{4AA406CC-3070-4FB2-BAFA-55C3E9B1268B}"/>
          </ac:cxnSpMkLst>
        </pc:cxnChg>
        <pc:cxnChg chg="add del mod">
          <ac:chgData name="Muhammad Aslam Jarwar" userId="27f51634-edbf-486e-b048-6facbeb1954f" providerId="ADAL" clId="{134D6354-5E61-45E3-A5E1-983DFC54DE8B}" dt="2021-02-18T18:41:32.859" v="4488" actId="478"/>
          <ac:cxnSpMkLst>
            <pc:docMk/>
            <pc:sldMk cId="4170016065" sldId="606"/>
            <ac:cxnSpMk id="165" creationId="{32169139-F70D-4D19-8351-1596F7A7A934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168" creationId="{FD4BDF8B-DB39-490F-8C98-DA4B6EFB587A}"/>
          </ac:cxnSpMkLst>
        </pc:cxnChg>
        <pc:cxnChg chg="add del mod">
          <ac:chgData name="Muhammad Aslam Jarwar" userId="27f51634-edbf-486e-b048-6facbeb1954f" providerId="ADAL" clId="{134D6354-5E61-45E3-A5E1-983DFC54DE8B}" dt="2021-02-18T22:09:47.576" v="4911" actId="478"/>
          <ac:cxnSpMkLst>
            <pc:docMk/>
            <pc:sldMk cId="4170016065" sldId="606"/>
            <ac:cxnSpMk id="169" creationId="{33A68506-261A-4583-85BE-798A869BD161}"/>
          </ac:cxnSpMkLst>
        </pc:cxnChg>
        <pc:cxnChg chg="add del mod">
          <ac:chgData name="Muhammad Aslam Jarwar" userId="27f51634-edbf-486e-b048-6facbeb1954f" providerId="ADAL" clId="{134D6354-5E61-45E3-A5E1-983DFC54DE8B}" dt="2021-02-18T22:09:41.436" v="4909" actId="478"/>
          <ac:cxnSpMkLst>
            <pc:docMk/>
            <pc:sldMk cId="4170016065" sldId="606"/>
            <ac:cxnSpMk id="173" creationId="{3564AFFF-4C29-4E85-8010-7F5D887EB8F8}"/>
          </ac:cxnSpMkLst>
        </pc:cxnChg>
        <pc:cxnChg chg="add del mod">
          <ac:chgData name="Muhammad Aslam Jarwar" userId="27f51634-edbf-486e-b048-6facbeb1954f" providerId="ADAL" clId="{134D6354-5E61-45E3-A5E1-983DFC54DE8B}" dt="2021-02-18T22:18:23.844" v="4989" actId="478"/>
          <ac:cxnSpMkLst>
            <pc:docMk/>
            <pc:sldMk cId="4170016065" sldId="606"/>
            <ac:cxnSpMk id="180" creationId="{ADD054A9-8BAC-489B-A683-949D6DD025C3}"/>
          </ac:cxnSpMkLst>
        </pc:cxnChg>
        <pc:cxnChg chg="add del mod">
          <ac:chgData name="Muhammad Aslam Jarwar" userId="27f51634-edbf-486e-b048-6facbeb1954f" providerId="ADAL" clId="{134D6354-5E61-45E3-A5E1-983DFC54DE8B}" dt="2021-02-18T22:09:44.526" v="4910" actId="478"/>
          <ac:cxnSpMkLst>
            <pc:docMk/>
            <pc:sldMk cId="4170016065" sldId="606"/>
            <ac:cxnSpMk id="186" creationId="{9A0C46AD-2B27-4161-818D-D04C4C747C74}"/>
          </ac:cxnSpMkLst>
        </pc:cxnChg>
        <pc:cxnChg chg="add del mod">
          <ac:chgData name="Muhammad Aslam Jarwar" userId="27f51634-edbf-486e-b048-6facbeb1954f" providerId="ADAL" clId="{134D6354-5E61-45E3-A5E1-983DFC54DE8B}" dt="2021-02-18T19:48:24.682" v="4853" actId="478"/>
          <ac:cxnSpMkLst>
            <pc:docMk/>
            <pc:sldMk cId="4170016065" sldId="606"/>
            <ac:cxnSpMk id="193" creationId="{D1ED1D5A-384C-422C-B665-22E069AA9CE8}"/>
          </ac:cxnSpMkLst>
        </pc:cxnChg>
        <pc:cxnChg chg="add del mod">
          <ac:chgData name="Muhammad Aslam Jarwar" userId="27f51634-edbf-486e-b048-6facbeb1954f" providerId="ADAL" clId="{134D6354-5E61-45E3-A5E1-983DFC54DE8B}" dt="2021-02-18T22:18:26.458" v="4990" actId="478"/>
          <ac:cxnSpMkLst>
            <pc:docMk/>
            <pc:sldMk cId="4170016065" sldId="606"/>
            <ac:cxnSpMk id="197" creationId="{C3492080-0ABA-4E1D-87D1-CEDF8BE5BBD4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207" creationId="{B07B7DBB-BEE1-49ED-93E8-0B6E30609F4C}"/>
          </ac:cxnSpMkLst>
        </pc:cxnChg>
        <pc:cxnChg chg="add del mod">
          <ac:chgData name="Muhammad Aslam Jarwar" userId="27f51634-edbf-486e-b048-6facbeb1954f" providerId="ADAL" clId="{134D6354-5E61-45E3-A5E1-983DFC54DE8B}" dt="2021-02-18T19:25:25.196" v="4660" actId="478"/>
          <ac:cxnSpMkLst>
            <pc:docMk/>
            <pc:sldMk cId="4170016065" sldId="606"/>
            <ac:cxnSpMk id="210" creationId="{82CC7D79-667F-4292-9A1A-BFDD681230FE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215" creationId="{16DB40D7-12A8-45E0-9999-7FAFF5DDABB2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222" creationId="{DF338289-3C51-4877-A8D2-140BED1E5814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231" creationId="{1C576EB6-22D8-49B4-881D-E46FBB8C0BC6}"/>
          </ac:cxnSpMkLst>
        </pc:cxnChg>
        <pc:cxnChg chg="add del mod">
          <ac:chgData name="Muhammad Aslam Jarwar" userId="27f51634-edbf-486e-b048-6facbeb1954f" providerId="ADAL" clId="{134D6354-5E61-45E3-A5E1-983DFC54DE8B}" dt="2021-02-18T22:18:30.575" v="4991" actId="478"/>
          <ac:cxnSpMkLst>
            <pc:docMk/>
            <pc:sldMk cId="4170016065" sldId="606"/>
            <ac:cxnSpMk id="261" creationId="{30790864-6256-40BE-8385-06DEC7E82B7A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264" creationId="{36B063AF-BC8F-479A-9C95-227BB6DC0965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269" creationId="{A9FD12F0-10CB-4EDE-A066-7DABD9565BD4}"/>
          </ac:cxnSpMkLst>
        </pc:cxnChg>
        <pc:cxnChg chg="add del mod">
          <ac:chgData name="Muhammad Aslam Jarwar" userId="27f51634-edbf-486e-b048-6facbeb1954f" providerId="ADAL" clId="{134D6354-5E61-45E3-A5E1-983DFC54DE8B}" dt="2021-02-18T22:07:50.093" v="4896" actId="478"/>
          <ac:cxnSpMkLst>
            <pc:docMk/>
            <pc:sldMk cId="4170016065" sldId="606"/>
            <ac:cxnSpMk id="272" creationId="{4669F106-DB33-4199-BF7F-86BFDCE69FC9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273" creationId="{B172345B-2D9C-47AE-B78D-26BC6F81C8A5}"/>
          </ac:cxnSpMkLst>
        </pc:cxnChg>
        <pc:cxnChg chg="del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277" creationId="{2DA840BB-14D0-4BEB-BAD1-D67009C7876D}"/>
          </ac:cxnSpMkLst>
        </pc:cxnChg>
        <pc:cxnChg chg="add del mod">
          <ac:chgData name="Muhammad Aslam Jarwar" userId="27f51634-edbf-486e-b048-6facbeb1954f" providerId="ADAL" clId="{134D6354-5E61-45E3-A5E1-983DFC54DE8B}" dt="2021-02-18T19:52:59.352" v="4883" actId="478"/>
          <ac:cxnSpMkLst>
            <pc:docMk/>
            <pc:sldMk cId="4170016065" sldId="606"/>
            <ac:cxnSpMk id="285" creationId="{819243A8-29C0-46F4-ACA2-0C77BC3209E2}"/>
          </ac:cxnSpMkLst>
        </pc:cxnChg>
        <pc:cxnChg chg="add del mod">
          <ac:chgData name="Muhammad Aslam Jarwar" userId="27f51634-edbf-486e-b048-6facbeb1954f" providerId="ADAL" clId="{134D6354-5E61-45E3-A5E1-983DFC54DE8B}" dt="2021-02-18T22:18:23.844" v="4989" actId="478"/>
          <ac:cxnSpMkLst>
            <pc:docMk/>
            <pc:sldMk cId="4170016065" sldId="606"/>
            <ac:cxnSpMk id="294" creationId="{33378616-2D6C-4425-8EF6-69EF58DF2F01}"/>
          </ac:cxnSpMkLst>
        </pc:cxnChg>
        <pc:cxnChg chg="add del mod">
          <ac:chgData name="Muhammad Aslam Jarwar" userId="27f51634-edbf-486e-b048-6facbeb1954f" providerId="ADAL" clId="{134D6354-5E61-45E3-A5E1-983DFC54DE8B}" dt="2021-02-18T22:07:50.093" v="4896" actId="478"/>
          <ac:cxnSpMkLst>
            <pc:docMk/>
            <pc:sldMk cId="4170016065" sldId="606"/>
            <ac:cxnSpMk id="303" creationId="{B19E9E09-C25D-48CA-B391-734CAF7DA7E0}"/>
          </ac:cxnSpMkLst>
        </pc:cxnChg>
        <pc:cxnChg chg="add del mod">
          <ac:chgData name="Muhammad Aslam Jarwar" userId="27f51634-edbf-486e-b048-6facbeb1954f" providerId="ADAL" clId="{134D6354-5E61-45E3-A5E1-983DFC54DE8B}" dt="2021-02-18T22:07:50.093" v="4896" actId="478"/>
          <ac:cxnSpMkLst>
            <pc:docMk/>
            <pc:sldMk cId="4170016065" sldId="606"/>
            <ac:cxnSpMk id="312" creationId="{18B95E45-D839-4897-AAAE-4533D2825C34}"/>
          </ac:cxnSpMkLst>
        </pc:cxnChg>
        <pc:cxnChg chg="add del mod">
          <ac:chgData name="Muhammad Aslam Jarwar" userId="27f51634-edbf-486e-b048-6facbeb1954f" providerId="ADAL" clId="{134D6354-5E61-45E3-A5E1-983DFC54DE8B}" dt="2021-02-18T19:33:13.130" v="4730" actId="478"/>
          <ac:cxnSpMkLst>
            <pc:docMk/>
            <pc:sldMk cId="4170016065" sldId="606"/>
            <ac:cxnSpMk id="338" creationId="{6B8B85A8-B2D8-4CEB-8B92-404765AC5D47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343" creationId="{A8597688-6F74-4DA3-BA99-1CF989177045}"/>
          </ac:cxnSpMkLst>
        </pc:cxnChg>
        <pc:cxnChg chg="add del mod">
          <ac:chgData name="Muhammad Aslam Jarwar" userId="27f51634-edbf-486e-b048-6facbeb1954f" providerId="ADAL" clId="{134D6354-5E61-45E3-A5E1-983DFC54DE8B}" dt="2021-02-18T19:33:08.902" v="4729" actId="478"/>
          <ac:cxnSpMkLst>
            <pc:docMk/>
            <pc:sldMk cId="4170016065" sldId="606"/>
            <ac:cxnSpMk id="344" creationId="{CF0A632C-DEFC-49CF-AC57-DA2D3C9F60AC}"/>
          </ac:cxnSpMkLst>
        </pc:cxnChg>
        <pc:cxnChg chg="add del mod">
          <ac:chgData name="Muhammad Aslam Jarwar" userId="27f51634-edbf-486e-b048-6facbeb1954f" providerId="ADAL" clId="{134D6354-5E61-45E3-A5E1-983DFC54DE8B}" dt="2021-02-18T19:33:08.902" v="4729" actId="478"/>
          <ac:cxnSpMkLst>
            <pc:docMk/>
            <pc:sldMk cId="4170016065" sldId="606"/>
            <ac:cxnSpMk id="347" creationId="{A79348DB-3B85-4FD1-A776-799CB17C8395}"/>
          </ac:cxnSpMkLst>
        </pc:cxnChg>
        <pc:cxnChg chg="add del mod">
          <ac:chgData name="Muhammad Aslam Jarwar" userId="27f51634-edbf-486e-b048-6facbeb1954f" providerId="ADAL" clId="{134D6354-5E61-45E3-A5E1-983DFC54DE8B}" dt="2021-02-18T22:07:50.093" v="4896" actId="478"/>
          <ac:cxnSpMkLst>
            <pc:docMk/>
            <pc:sldMk cId="4170016065" sldId="606"/>
            <ac:cxnSpMk id="351" creationId="{0FD7EC7C-FEA1-49B8-98D8-0E505D81A50F}"/>
          </ac:cxnSpMkLst>
        </pc:cxnChg>
        <pc:cxnChg chg="add del mod">
          <ac:chgData name="Muhammad Aslam Jarwar" userId="27f51634-edbf-486e-b048-6facbeb1954f" providerId="ADAL" clId="{134D6354-5E61-45E3-A5E1-983DFC54DE8B}" dt="2021-02-18T22:07:50.093" v="4896" actId="478"/>
          <ac:cxnSpMkLst>
            <pc:docMk/>
            <pc:sldMk cId="4170016065" sldId="606"/>
            <ac:cxnSpMk id="354" creationId="{8588C73C-EC7F-447D-9DF0-1CD530808879}"/>
          </ac:cxnSpMkLst>
        </pc:cxnChg>
        <pc:cxnChg chg="add del mod">
          <ac:chgData name="Muhammad Aslam Jarwar" userId="27f51634-edbf-486e-b048-6facbeb1954f" providerId="ADAL" clId="{134D6354-5E61-45E3-A5E1-983DFC54DE8B}" dt="2021-02-18T22:07:50.093" v="4896" actId="478"/>
          <ac:cxnSpMkLst>
            <pc:docMk/>
            <pc:sldMk cId="4170016065" sldId="606"/>
            <ac:cxnSpMk id="360" creationId="{B89C3951-0335-4281-B0FD-5387CE67801F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372" creationId="{7728E69B-901B-4CC5-B9A6-A49D9A0C5010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375" creationId="{F402F179-6A29-4E6B-B39E-42F9635BF54A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381" creationId="{1E3EFBE1-81D5-410A-8ACA-0D6675934283}"/>
          </ac:cxnSpMkLst>
        </pc:cxnChg>
        <pc:cxnChg chg="del mod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402" creationId="{D5010F67-BB2C-440C-9441-C9061618D41C}"/>
          </ac:cxnSpMkLst>
        </pc:cxnChg>
        <pc:cxnChg chg="add del mod">
          <ac:chgData name="Muhammad Aslam Jarwar" userId="27f51634-edbf-486e-b048-6facbeb1954f" providerId="ADAL" clId="{134D6354-5E61-45E3-A5E1-983DFC54DE8B}" dt="2021-02-18T19:47:48.996" v="4847" actId="478"/>
          <ac:cxnSpMkLst>
            <pc:docMk/>
            <pc:sldMk cId="4170016065" sldId="606"/>
            <ac:cxnSpMk id="425" creationId="{1A667FEE-654F-450E-BA1A-E7FD498BF187}"/>
          </ac:cxnSpMkLst>
        </pc:cxnChg>
        <pc:cxnChg chg="add del mod">
          <ac:chgData name="Muhammad Aslam Jarwar" userId="27f51634-edbf-486e-b048-6facbeb1954f" providerId="ADAL" clId="{134D6354-5E61-45E3-A5E1-983DFC54DE8B}" dt="2021-02-18T21:39:35.341" v="4893" actId="478"/>
          <ac:cxnSpMkLst>
            <pc:docMk/>
            <pc:sldMk cId="4170016065" sldId="606"/>
            <ac:cxnSpMk id="426" creationId="{215D6B0A-9642-4969-8874-ABA0E73ABE5A}"/>
          </ac:cxnSpMkLst>
        </pc:cxnChg>
        <pc:cxnChg chg="del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428" creationId="{D8F223BF-9A46-4887-B165-51AE8E723F39}"/>
          </ac:cxnSpMkLst>
        </pc:cxnChg>
        <pc:cxnChg chg="del">
          <ac:chgData name="Muhammad Aslam Jarwar" userId="27f51634-edbf-486e-b048-6facbeb1954f" providerId="ADAL" clId="{134D6354-5E61-45E3-A5E1-983DFC54DE8B}" dt="2021-02-18T18:35:02.039" v="4428" actId="478"/>
          <ac:cxnSpMkLst>
            <pc:docMk/>
            <pc:sldMk cId="4170016065" sldId="606"/>
            <ac:cxnSpMk id="432" creationId="{FB733D34-D2D1-476E-939C-F7EEF3693A0F}"/>
          </ac:cxnSpMkLst>
        </pc:cxnChg>
        <pc:cxnChg chg="add del mod">
          <ac:chgData name="Muhammad Aslam Jarwar" userId="27f51634-edbf-486e-b048-6facbeb1954f" providerId="ADAL" clId="{134D6354-5E61-45E3-A5E1-983DFC54DE8B}" dt="2021-02-18T21:39:35.341" v="4893" actId="478"/>
          <ac:cxnSpMkLst>
            <pc:docMk/>
            <pc:sldMk cId="4170016065" sldId="606"/>
            <ac:cxnSpMk id="434" creationId="{4540F7BC-EB43-40AB-AF1D-3A86364DDDF8}"/>
          </ac:cxnSpMkLst>
        </pc:cxnChg>
        <pc:cxnChg chg="add del mod">
          <ac:chgData name="Muhammad Aslam Jarwar" userId="27f51634-edbf-486e-b048-6facbeb1954f" providerId="ADAL" clId="{134D6354-5E61-45E3-A5E1-983DFC54DE8B}" dt="2021-02-18T21:39:35.341" v="4893" actId="478"/>
          <ac:cxnSpMkLst>
            <pc:docMk/>
            <pc:sldMk cId="4170016065" sldId="606"/>
            <ac:cxnSpMk id="436" creationId="{B8B9309C-DCC5-48CF-B81F-A3C1A343BFDD}"/>
          </ac:cxnSpMkLst>
        </pc:cxnChg>
        <pc:cxnChg chg="add del mod">
          <ac:chgData name="Muhammad Aslam Jarwar" userId="27f51634-edbf-486e-b048-6facbeb1954f" providerId="ADAL" clId="{134D6354-5E61-45E3-A5E1-983DFC54DE8B}" dt="2021-02-18T22:18:23.844" v="4989" actId="478"/>
          <ac:cxnSpMkLst>
            <pc:docMk/>
            <pc:sldMk cId="4170016065" sldId="606"/>
            <ac:cxnSpMk id="450" creationId="{10BB38C1-694E-4A0A-9350-95FE8AD744E8}"/>
          </ac:cxnSpMkLst>
        </pc:cxnChg>
        <pc:cxnChg chg="add mod">
          <ac:chgData name="Muhammad Aslam Jarwar" userId="27f51634-edbf-486e-b048-6facbeb1954f" providerId="ADAL" clId="{134D6354-5E61-45E3-A5E1-983DFC54DE8B}" dt="2021-02-18T22:18:00.047" v="4987" actId="1076"/>
          <ac:cxnSpMkLst>
            <pc:docMk/>
            <pc:sldMk cId="4170016065" sldId="606"/>
            <ac:cxnSpMk id="454" creationId="{403DE386-FFF0-4E2A-BC30-837D69137524}"/>
          </ac:cxnSpMkLst>
        </pc:cxnChg>
        <pc:cxnChg chg="add del mod">
          <ac:chgData name="Muhammad Aslam Jarwar" userId="27f51634-edbf-486e-b048-6facbeb1954f" providerId="ADAL" clId="{134D6354-5E61-45E3-A5E1-983DFC54DE8B}" dt="2021-02-18T22:10:32.726" v="4919" actId="478"/>
          <ac:cxnSpMkLst>
            <pc:docMk/>
            <pc:sldMk cId="4170016065" sldId="606"/>
            <ac:cxnSpMk id="461" creationId="{5A6F61E5-5F2C-48DA-9BBC-5CFEC02FC91D}"/>
          </ac:cxnSpMkLst>
        </pc:cxnChg>
        <pc:cxnChg chg="add del mod">
          <ac:chgData name="Muhammad Aslam Jarwar" userId="27f51634-edbf-486e-b048-6facbeb1954f" providerId="ADAL" clId="{134D6354-5E61-45E3-A5E1-983DFC54DE8B}" dt="2021-02-18T22:07:50.093" v="4896" actId="478"/>
          <ac:cxnSpMkLst>
            <pc:docMk/>
            <pc:sldMk cId="4170016065" sldId="606"/>
            <ac:cxnSpMk id="482" creationId="{ACE41ED5-5EE1-4AF7-ABEF-3DCD8B83231E}"/>
          </ac:cxnSpMkLst>
        </pc:cxnChg>
        <pc:cxnChg chg="add del mod">
          <ac:chgData name="Muhammad Aslam Jarwar" userId="27f51634-edbf-486e-b048-6facbeb1954f" providerId="ADAL" clId="{134D6354-5E61-45E3-A5E1-983DFC54DE8B}" dt="2021-02-18T22:07:50.093" v="4896" actId="478"/>
          <ac:cxnSpMkLst>
            <pc:docMk/>
            <pc:sldMk cId="4170016065" sldId="606"/>
            <ac:cxnSpMk id="489" creationId="{A93A2C32-1FBB-4EC2-A041-A92BECF33AD9}"/>
          </ac:cxnSpMkLst>
        </pc:cxnChg>
        <pc:cxnChg chg="add del mod">
          <ac:chgData name="Muhammad Aslam Jarwar" userId="27f51634-edbf-486e-b048-6facbeb1954f" providerId="ADAL" clId="{134D6354-5E61-45E3-A5E1-983DFC54DE8B}" dt="2021-02-18T22:10:35.285" v="4920" actId="478"/>
          <ac:cxnSpMkLst>
            <pc:docMk/>
            <pc:sldMk cId="4170016065" sldId="606"/>
            <ac:cxnSpMk id="512" creationId="{74D78F01-08B9-415C-98B3-0604A585C404}"/>
          </ac:cxnSpMkLst>
        </pc:cxnChg>
        <pc:cxnChg chg="add mod">
          <ac:chgData name="Muhammad Aslam Jarwar" userId="27f51634-edbf-486e-b048-6facbeb1954f" providerId="ADAL" clId="{134D6354-5E61-45E3-A5E1-983DFC54DE8B}" dt="2021-02-18T22:18:00.047" v="4987" actId="1076"/>
          <ac:cxnSpMkLst>
            <pc:docMk/>
            <pc:sldMk cId="4170016065" sldId="606"/>
            <ac:cxnSpMk id="516" creationId="{4F405C21-326D-42FA-9345-1C12EE4C7AC3}"/>
          </ac:cxnSpMkLst>
        </pc:cxnChg>
        <pc:cxnChg chg="add mod">
          <ac:chgData name="Muhammad Aslam Jarwar" userId="27f51634-edbf-486e-b048-6facbeb1954f" providerId="ADAL" clId="{134D6354-5E61-45E3-A5E1-983DFC54DE8B}" dt="2021-02-18T22:18:00.047" v="4987" actId="1076"/>
          <ac:cxnSpMkLst>
            <pc:docMk/>
            <pc:sldMk cId="4170016065" sldId="606"/>
            <ac:cxnSpMk id="519" creationId="{12DBE020-6AEA-4044-8F33-55CC0115865F}"/>
          </ac:cxnSpMkLst>
        </pc:cxnChg>
        <pc:cxnChg chg="add del mod">
          <ac:chgData name="Muhammad Aslam Jarwar" userId="27f51634-edbf-486e-b048-6facbeb1954f" providerId="ADAL" clId="{134D6354-5E61-45E3-A5E1-983DFC54DE8B}" dt="2021-02-18T22:18:23.844" v="4989" actId="478"/>
          <ac:cxnSpMkLst>
            <pc:docMk/>
            <pc:sldMk cId="4170016065" sldId="606"/>
            <ac:cxnSpMk id="532" creationId="{10C51415-3CD7-4E34-A11C-E108E82C1170}"/>
          </ac:cxnSpMkLst>
        </pc:cxnChg>
        <pc:cxnChg chg="add mod">
          <ac:chgData name="Muhammad Aslam Jarwar" userId="27f51634-edbf-486e-b048-6facbeb1954f" providerId="ADAL" clId="{134D6354-5E61-45E3-A5E1-983DFC54DE8B}" dt="2021-02-18T22:18:00.047" v="4987" actId="1076"/>
          <ac:cxnSpMkLst>
            <pc:docMk/>
            <pc:sldMk cId="4170016065" sldId="606"/>
            <ac:cxnSpMk id="537" creationId="{7D4374CF-B696-4D48-98BD-418875012F00}"/>
          </ac:cxnSpMkLst>
        </pc:cxnChg>
        <pc:cxnChg chg="add mod">
          <ac:chgData name="Muhammad Aslam Jarwar" userId="27f51634-edbf-486e-b048-6facbeb1954f" providerId="ADAL" clId="{134D6354-5E61-45E3-A5E1-983DFC54DE8B}" dt="2021-02-19T10:08:29.783" v="5414" actId="1076"/>
          <ac:cxnSpMkLst>
            <pc:docMk/>
            <pc:sldMk cId="4170016065" sldId="606"/>
            <ac:cxnSpMk id="546" creationId="{861D51E3-9ED5-4525-87B3-CB1208A2394D}"/>
          </ac:cxnSpMkLst>
        </pc:cxnChg>
        <pc:cxnChg chg="add mod">
          <ac:chgData name="Muhammad Aslam Jarwar" userId="27f51634-edbf-486e-b048-6facbeb1954f" providerId="ADAL" clId="{134D6354-5E61-45E3-A5E1-983DFC54DE8B}" dt="2021-02-18T22:18:16.166" v="4988" actId="1076"/>
          <ac:cxnSpMkLst>
            <pc:docMk/>
            <pc:sldMk cId="4170016065" sldId="606"/>
            <ac:cxnSpMk id="554" creationId="{E1B7147D-4174-4CF3-8D10-F096DBC50EFA}"/>
          </ac:cxnSpMkLst>
        </pc:cxnChg>
        <pc:cxnChg chg="add mod">
          <ac:chgData name="Muhammad Aslam Jarwar" userId="27f51634-edbf-486e-b048-6facbeb1954f" providerId="ADAL" clId="{134D6354-5E61-45E3-A5E1-983DFC54DE8B}" dt="2021-02-18T22:18:16.166" v="4988" actId="1076"/>
          <ac:cxnSpMkLst>
            <pc:docMk/>
            <pc:sldMk cId="4170016065" sldId="606"/>
            <ac:cxnSpMk id="559" creationId="{86618DCB-BE9F-447A-9A1D-0E9BD810D380}"/>
          </ac:cxnSpMkLst>
        </pc:cxnChg>
        <pc:cxnChg chg="add mod">
          <ac:chgData name="Muhammad Aslam Jarwar" userId="27f51634-edbf-486e-b048-6facbeb1954f" providerId="ADAL" clId="{134D6354-5E61-45E3-A5E1-983DFC54DE8B}" dt="2021-02-18T22:18:16.166" v="4988" actId="1076"/>
          <ac:cxnSpMkLst>
            <pc:docMk/>
            <pc:sldMk cId="4170016065" sldId="606"/>
            <ac:cxnSpMk id="567" creationId="{2839814E-66C5-4899-8D32-1D3E7BB10447}"/>
          </ac:cxnSpMkLst>
        </pc:cxnChg>
        <pc:cxnChg chg="add mod">
          <ac:chgData name="Muhammad Aslam Jarwar" userId="27f51634-edbf-486e-b048-6facbeb1954f" providerId="ADAL" clId="{134D6354-5E61-45E3-A5E1-983DFC54DE8B}" dt="2021-02-18T22:18:16.166" v="4988" actId="1076"/>
          <ac:cxnSpMkLst>
            <pc:docMk/>
            <pc:sldMk cId="4170016065" sldId="606"/>
            <ac:cxnSpMk id="570" creationId="{7C5BC7FC-60D7-486B-8874-E032801EB67D}"/>
          </ac:cxnSpMkLst>
        </pc:cxnChg>
        <pc:cxnChg chg="add mod">
          <ac:chgData name="Muhammad Aslam Jarwar" userId="27f51634-edbf-486e-b048-6facbeb1954f" providerId="ADAL" clId="{134D6354-5E61-45E3-A5E1-983DFC54DE8B}" dt="2021-02-18T22:33:48.069" v="5124" actId="1076"/>
          <ac:cxnSpMkLst>
            <pc:docMk/>
            <pc:sldMk cId="4170016065" sldId="606"/>
            <ac:cxnSpMk id="585" creationId="{D8785BCD-5776-4973-B379-C6D1FD817ADE}"/>
          </ac:cxnSpMkLst>
        </pc:cxnChg>
        <pc:cxnChg chg="add mod">
          <ac:chgData name="Muhammad Aslam Jarwar" userId="27f51634-edbf-486e-b048-6facbeb1954f" providerId="ADAL" clId="{134D6354-5E61-45E3-A5E1-983DFC54DE8B}" dt="2021-02-18T22:31:13.991" v="5099" actId="1076"/>
          <ac:cxnSpMkLst>
            <pc:docMk/>
            <pc:sldMk cId="4170016065" sldId="606"/>
            <ac:cxnSpMk id="595" creationId="{996E8E4B-D932-4A1F-AC7F-C0667CA68AE4}"/>
          </ac:cxnSpMkLst>
        </pc:cxnChg>
        <pc:cxnChg chg="add mod">
          <ac:chgData name="Muhammad Aslam Jarwar" userId="27f51634-edbf-486e-b048-6facbeb1954f" providerId="ADAL" clId="{134D6354-5E61-45E3-A5E1-983DFC54DE8B}" dt="2021-02-18T22:29:58.778" v="5084" actId="1076"/>
          <ac:cxnSpMkLst>
            <pc:docMk/>
            <pc:sldMk cId="4170016065" sldId="606"/>
            <ac:cxnSpMk id="601" creationId="{40FC0DA3-0EF1-4828-9CD1-2DBB7C34C240}"/>
          </ac:cxnSpMkLst>
        </pc:cxnChg>
        <pc:cxnChg chg="add mod">
          <ac:chgData name="Muhammad Aslam Jarwar" userId="27f51634-edbf-486e-b048-6facbeb1954f" providerId="ADAL" clId="{134D6354-5E61-45E3-A5E1-983DFC54DE8B}" dt="2021-02-18T22:32:53.391" v="5118" actId="1076"/>
          <ac:cxnSpMkLst>
            <pc:docMk/>
            <pc:sldMk cId="4170016065" sldId="606"/>
            <ac:cxnSpMk id="607" creationId="{6F113409-DC4E-4904-A8B5-493D2E2EB745}"/>
          </ac:cxnSpMkLst>
        </pc:cxnChg>
        <pc:cxnChg chg="add mod">
          <ac:chgData name="Muhammad Aslam Jarwar" userId="27f51634-edbf-486e-b048-6facbeb1954f" providerId="ADAL" clId="{134D6354-5E61-45E3-A5E1-983DFC54DE8B}" dt="2021-02-18T22:28:21.426" v="5081" actId="14100"/>
          <ac:cxnSpMkLst>
            <pc:docMk/>
            <pc:sldMk cId="4170016065" sldId="606"/>
            <ac:cxnSpMk id="612" creationId="{97A7ABC2-8327-4E1E-A61E-C83E5422B036}"/>
          </ac:cxnSpMkLst>
        </pc:cxnChg>
        <pc:cxnChg chg="add mod">
          <ac:chgData name="Muhammad Aslam Jarwar" userId="27f51634-edbf-486e-b048-6facbeb1954f" providerId="ADAL" clId="{134D6354-5E61-45E3-A5E1-983DFC54DE8B}" dt="2021-02-18T22:32:57.340" v="5119" actId="1076"/>
          <ac:cxnSpMkLst>
            <pc:docMk/>
            <pc:sldMk cId="4170016065" sldId="606"/>
            <ac:cxnSpMk id="615" creationId="{EA5AA905-A115-45F7-AA2F-4FA7651432A4}"/>
          </ac:cxnSpMkLst>
        </pc:cxnChg>
        <pc:cxnChg chg="add mod">
          <ac:chgData name="Muhammad Aslam Jarwar" userId="27f51634-edbf-486e-b048-6facbeb1954f" providerId="ADAL" clId="{134D6354-5E61-45E3-A5E1-983DFC54DE8B}" dt="2021-02-18T22:33:02.619" v="5120" actId="1076"/>
          <ac:cxnSpMkLst>
            <pc:docMk/>
            <pc:sldMk cId="4170016065" sldId="606"/>
            <ac:cxnSpMk id="656" creationId="{D860D435-2CF6-404B-AFF6-7EF14AEFC812}"/>
          </ac:cxnSpMkLst>
        </pc:cxnChg>
        <pc:cxnChg chg="add mod">
          <ac:chgData name="Muhammad Aslam Jarwar" userId="27f51634-edbf-486e-b048-6facbeb1954f" providerId="ADAL" clId="{134D6354-5E61-45E3-A5E1-983DFC54DE8B}" dt="2021-02-18T22:33:02.619" v="5120" actId="1076"/>
          <ac:cxnSpMkLst>
            <pc:docMk/>
            <pc:sldMk cId="4170016065" sldId="606"/>
            <ac:cxnSpMk id="659" creationId="{22A8F174-1D8B-48A1-BC0D-019D304550F5}"/>
          </ac:cxnSpMkLst>
        </pc:cxnChg>
        <pc:cxnChg chg="add mod">
          <ac:chgData name="Muhammad Aslam Jarwar" userId="27f51634-edbf-486e-b048-6facbeb1954f" providerId="ADAL" clId="{134D6354-5E61-45E3-A5E1-983DFC54DE8B}" dt="2021-02-18T22:34:49.228" v="5129" actId="14100"/>
          <ac:cxnSpMkLst>
            <pc:docMk/>
            <pc:sldMk cId="4170016065" sldId="606"/>
            <ac:cxnSpMk id="681" creationId="{EE0DA978-FA44-4F16-86A9-04D79417FD7B}"/>
          </ac:cxnSpMkLst>
        </pc:cxnChg>
      </pc:sldChg>
      <pc:sldChg chg="add del">
        <pc:chgData name="Muhammad Aslam Jarwar" userId="27f51634-edbf-486e-b048-6facbeb1954f" providerId="ADAL" clId="{134D6354-5E61-45E3-A5E1-983DFC54DE8B}" dt="2021-02-18T22:07:34.313" v="4894" actId="47"/>
        <pc:sldMkLst>
          <pc:docMk/>
          <pc:sldMk cId="1971610821" sldId="607"/>
        </pc:sldMkLst>
      </pc:sldChg>
      <pc:sldChg chg="add del">
        <pc:chgData name="Muhammad Aslam Jarwar" userId="27f51634-edbf-486e-b048-6facbeb1954f" providerId="ADAL" clId="{134D6354-5E61-45E3-A5E1-983DFC54DE8B}" dt="2021-02-19T15:54:11.735" v="6488" actId="47"/>
        <pc:sldMkLst>
          <pc:docMk/>
          <pc:sldMk cId="2339604176" sldId="607"/>
        </pc:sldMkLst>
      </pc:sldChg>
      <pc:sldChg chg="addSp delSp modSp add del mod">
        <pc:chgData name="Muhammad Aslam Jarwar" userId="27f51634-edbf-486e-b048-6facbeb1954f" providerId="ADAL" clId="{134D6354-5E61-45E3-A5E1-983DFC54DE8B}" dt="2021-02-19T15:54:28.098" v="6496" actId="47"/>
        <pc:sldMkLst>
          <pc:docMk/>
          <pc:sldMk cId="1467211502" sldId="608"/>
        </pc:sldMkLst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" creationId="{5B942DAA-5BAA-42C2-B55C-A66594DB224E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26" creationId="{8005268A-11CE-467B-BCB8-EBC2DA33A30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27" creationId="{4C870D64-8387-4072-A74D-C84D2A174D0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28" creationId="{096AA837-029A-47B3-AB2D-667EBB6E776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31" creationId="{4A69CDA0-106B-42D7-A605-443C79BE90E8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34" creationId="{E33F8701-6B59-4292-9980-20E94DA4D412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49" creationId="{CFA917DF-008D-4225-936C-F01272CBF23D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2" creationId="{7F7E7E47-EA63-48F9-99A4-F5CB03CC23BB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4" creationId="{81991470-AFAA-4EB7-90A2-5E81FF1A8D77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60" creationId="{9FFD9E13-5EE9-4EB4-8F88-168F68751E4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65" creationId="{429F9F3E-756C-4D77-AB72-86C4DB3D455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66" creationId="{1528FB6A-092C-4921-B8D8-16A59FC2A995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71" creationId="{857D7210-BC19-4CCD-986E-B05D046A1027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73" creationId="{05FD40D2-386F-4BAE-AB7C-4338035256CF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77" creationId="{66CAA643-53D3-4941-BFCE-26C767F15921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80" creationId="{FE21C6FE-FAF9-4EB7-81A4-FC953F6F4309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82" creationId="{94ED7486-AF0D-48ED-8242-E8F981F01CF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83" creationId="{AE1CFD71-C502-4065-97EB-664509DDEF4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85" creationId="{25481448-103D-433B-956A-940A6D6EF039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87" creationId="{149B9984-C3C0-46E8-A50C-64F37EACF14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88" creationId="{72FE58D3-7644-45BE-8979-8470EA6EEC48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89" creationId="{117E3B1F-7430-4838-A186-4214A2004579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0" creationId="{3F09D797-B3A6-4BF3-B6D2-C8386E3CE0F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1" creationId="{416325EE-24D8-4900-B28D-65FC2BF0BB95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2" creationId="{321C5A49-41C7-4E65-88A9-A5B79F40E20C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3" creationId="{5F15D44A-DE37-4D64-A7EF-BEA910575A73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4" creationId="{DF2FC772-41BE-4200-B3C2-A47FF3D746A3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6" creationId="{10B4A86A-742B-4CB9-84FF-8BC712031558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7" creationId="{5E46B13E-C6A9-478E-A17A-24C1FB1494A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98" creationId="{F3BD7DD9-4465-4C8B-B133-824F854F226B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01" creationId="{DFD76C0A-BBF3-4977-8C40-89355BB3261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02" creationId="{CE7667CF-7F2B-43E9-88A8-25A5F244A059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03" creationId="{F8886692-7849-4549-968E-6368963EB5C9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04" creationId="{449FE9AC-67A1-4903-9319-3CD2EC023AB2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07" creationId="{FCDD3B4F-071F-4E02-B8BE-E773CC1DC7E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08" creationId="{F21537A9-3886-45FC-A4D7-99841037B576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09" creationId="{355DB60D-9918-4086-AAEC-60E3478E476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10" creationId="{A64F0051-B956-4D1F-867C-2B18E0035FB8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11" creationId="{015E32C7-260F-4880-A26A-9241E8B6A767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15" creationId="{C356391D-E1AC-46EE-BE9B-B9D5830A817D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17" creationId="{D2AEB11B-0087-4908-BBBD-6DF1E145E426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21" creationId="{47F4900E-F69B-44F8-9987-380FE37EB5B4}"/>
          </ac:spMkLst>
        </pc:spChg>
        <pc:spChg chg="add del mod">
          <ac:chgData name="Muhammad Aslam Jarwar" userId="27f51634-edbf-486e-b048-6facbeb1954f" providerId="ADAL" clId="{134D6354-5E61-45E3-A5E1-983DFC54DE8B}" dt="2021-02-19T00:48:42.136" v="5345" actId="478"/>
          <ac:spMkLst>
            <pc:docMk/>
            <pc:sldMk cId="1467211502" sldId="608"/>
            <ac:spMk id="127" creationId="{758B2F90-0BED-4877-A8D4-DF938ECD68AB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28" creationId="{8D595EE8-124D-4B1F-8871-080A20C9AFBD}"/>
          </ac:spMkLst>
        </pc:spChg>
        <pc:spChg chg="add del mod">
          <ac:chgData name="Muhammad Aslam Jarwar" userId="27f51634-edbf-486e-b048-6facbeb1954f" providerId="ADAL" clId="{134D6354-5E61-45E3-A5E1-983DFC54DE8B}" dt="2021-02-19T00:48:42.136" v="5345" actId="478"/>
          <ac:spMkLst>
            <pc:docMk/>
            <pc:sldMk cId="1467211502" sldId="608"/>
            <ac:spMk id="130" creationId="{317FC136-3D5B-4B07-85A2-BDA1E8C95498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31" creationId="{B83F1EC9-4904-40AC-8CB4-39E0E9A5752C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34" creationId="{6B53CA01-5B8C-48D8-887A-7E6F001B4E3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35" creationId="{1813EFDF-EF86-476C-93F5-D4760B4EAFEB}"/>
          </ac:spMkLst>
        </pc:spChg>
        <pc:spChg chg="add del mod">
          <ac:chgData name="Muhammad Aslam Jarwar" userId="27f51634-edbf-486e-b048-6facbeb1954f" providerId="ADAL" clId="{134D6354-5E61-45E3-A5E1-983DFC54DE8B}" dt="2021-02-19T00:48:42.136" v="5345" actId="478"/>
          <ac:spMkLst>
            <pc:docMk/>
            <pc:sldMk cId="1467211502" sldId="608"/>
            <ac:spMk id="138" creationId="{88DF1BC0-1F54-43E0-A0F4-EB1FEFDDA371}"/>
          </ac:spMkLst>
        </pc:spChg>
        <pc:spChg chg="add del mod">
          <ac:chgData name="Muhammad Aslam Jarwar" userId="27f51634-edbf-486e-b048-6facbeb1954f" providerId="ADAL" clId="{134D6354-5E61-45E3-A5E1-983DFC54DE8B}" dt="2021-02-19T00:48:42.136" v="5345" actId="478"/>
          <ac:spMkLst>
            <pc:docMk/>
            <pc:sldMk cId="1467211502" sldId="608"/>
            <ac:spMk id="139" creationId="{752FE534-74A3-45C6-BF57-D5E98215C21B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41" creationId="{722C3899-B3BD-460A-989F-B369FDE6B685}"/>
          </ac:spMkLst>
        </pc:spChg>
        <pc:spChg chg="add del mod">
          <ac:chgData name="Muhammad Aslam Jarwar" userId="27f51634-edbf-486e-b048-6facbeb1954f" providerId="ADAL" clId="{134D6354-5E61-45E3-A5E1-983DFC54DE8B}" dt="2021-02-19T00:48:42.136" v="5345" actId="478"/>
          <ac:spMkLst>
            <pc:docMk/>
            <pc:sldMk cId="1467211502" sldId="608"/>
            <ac:spMk id="144" creationId="{281399D5-F942-4133-86ED-C5B7DF53F55E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45" creationId="{59CCDA15-93BA-40A2-A892-EB1EED81C77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52" creationId="{41BD54AB-2F17-46F8-8E77-03E5B1714C9C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54" creationId="{9E029065-63FC-4A7E-BFF4-6983EF85C57F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55" creationId="{6F7CF43F-7603-4410-B824-2D26AB85480E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58" creationId="{8CDF5BD7-BDEA-421D-B073-559874A00230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59" creationId="{18A35485-AB5D-4AA7-871A-F0D9126E153D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60" creationId="{6E6C550A-DD0E-4C88-8730-8D12F05F2040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61" creationId="{33ED81BA-984C-4A00-815E-E433F95196D3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62" creationId="{F13DC3DB-B1DD-4EB0-A976-2B61FAE47CB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76" creationId="{95B90BF8-7383-424C-A5D3-A70ED43C4722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77" creationId="{0861D5E2-1220-4B33-B118-1FDCB89A6227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78" creationId="{55314C61-E705-4049-ACAD-0CC251C3285F}"/>
          </ac:spMkLst>
        </pc:spChg>
        <pc:spChg chg="add del mod">
          <ac:chgData name="Muhammad Aslam Jarwar" userId="27f51634-edbf-486e-b048-6facbeb1954f" providerId="ADAL" clId="{134D6354-5E61-45E3-A5E1-983DFC54DE8B}" dt="2021-02-19T00:48:42.136" v="5345" actId="478"/>
          <ac:spMkLst>
            <pc:docMk/>
            <pc:sldMk cId="1467211502" sldId="608"/>
            <ac:spMk id="180" creationId="{4FA1C902-2725-489D-B8A8-9786B907F051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181" creationId="{F47C6BE5-16DA-4CB1-AA33-9B70581C86D9}"/>
          </ac:spMkLst>
        </pc:spChg>
        <pc:spChg chg="add del mod">
          <ac:chgData name="Muhammad Aslam Jarwar" userId="27f51634-edbf-486e-b048-6facbeb1954f" providerId="ADAL" clId="{134D6354-5E61-45E3-A5E1-983DFC54DE8B}" dt="2021-02-19T00:48:42.136" v="5345" actId="478"/>
          <ac:spMkLst>
            <pc:docMk/>
            <pc:sldMk cId="1467211502" sldId="608"/>
            <ac:spMk id="182" creationId="{C39A8C1F-CEBB-4E95-A273-90769B305247}"/>
          </ac:spMkLst>
        </pc:spChg>
        <pc:spChg chg="add del mod">
          <ac:chgData name="Muhammad Aslam Jarwar" userId="27f51634-edbf-486e-b048-6facbeb1954f" providerId="ADAL" clId="{134D6354-5E61-45E3-A5E1-983DFC54DE8B}" dt="2021-02-19T00:48:42.136" v="5345" actId="478"/>
          <ac:spMkLst>
            <pc:docMk/>
            <pc:sldMk cId="1467211502" sldId="608"/>
            <ac:spMk id="184" creationId="{5AAB65B7-5A97-4021-9180-A5337B7DD483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258" creationId="{CC86A984-6434-4F0A-8EA3-BC0A9AA3B178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380" creationId="{BAC8D8CA-C14A-46C4-B46B-7D84143CB86F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45" creationId="{07D247FE-F126-49D3-A559-93BAAC20579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52" creationId="{14FDCADF-B770-4F3F-9E40-7796E256A3F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53" creationId="{E83AA216-3A82-47FA-9141-BDCA01A1783A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65" creationId="{1487709F-2A48-4538-9403-CD277E1B8DC1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66" creationId="{FC90E5D4-8257-4493-B8DB-A290C17C4DCD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80" creationId="{5112A93B-6224-479F-8CD3-225FEF296146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81" creationId="{9F137876-E235-454A-93A1-6F9AB6D040A3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82" creationId="{474EC844-4B87-441F-8ED5-F57EC5BB1FF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83" creationId="{A652D1E6-A906-4B75-A506-13A09B3413AE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84" creationId="{2E13F9F7-9F8E-4FAF-A5AC-1F847C825193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89" creationId="{62C9612D-65CD-4F8C-8606-4030E315C264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94" creationId="{760627BE-1E9E-4673-A9F5-53621F3C6C86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596" creationId="{9035A19B-1CB5-4350-AFDF-1C12E946A530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605" creationId="{CC753317-6087-4FB1-B0E1-D316392AE171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611" creationId="{4C126F10-2361-4D87-ADFF-F76185A0A730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635" creationId="{0A514125-5F8F-4581-B28B-AE1858D29B4B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644" creationId="{B3161803-D8FA-4C02-A7B2-3D1EE8E6CA40}"/>
          </ac:spMkLst>
        </pc:spChg>
        <pc:spChg chg="del">
          <ac:chgData name="Muhammad Aslam Jarwar" userId="27f51634-edbf-486e-b048-6facbeb1954f" providerId="ADAL" clId="{134D6354-5E61-45E3-A5E1-983DFC54DE8B}" dt="2021-02-19T00:13:18.615" v="5131" actId="478"/>
          <ac:spMkLst>
            <pc:docMk/>
            <pc:sldMk cId="1467211502" sldId="608"/>
            <ac:spMk id="680" creationId="{515DD188-CD16-4EC5-A31A-A7AD7B2E9316}"/>
          </ac:spMkLst>
        </pc:spChg>
        <pc:picChg chg="add del mod modCrop">
          <ac:chgData name="Muhammad Aslam Jarwar" userId="27f51634-edbf-486e-b048-6facbeb1954f" providerId="ADAL" clId="{134D6354-5E61-45E3-A5E1-983DFC54DE8B}" dt="2021-02-19T00:48:42.136" v="5345" actId="478"/>
          <ac:picMkLst>
            <pc:docMk/>
            <pc:sldMk cId="1467211502" sldId="608"/>
            <ac:picMk id="2" creationId="{FD32767C-6DBD-4007-8103-DD0F3E794CAB}"/>
          </ac:picMkLst>
        </pc:picChg>
        <pc:picChg chg="add mod modCrop">
          <ac:chgData name="Muhammad Aslam Jarwar" userId="27f51634-edbf-486e-b048-6facbeb1954f" providerId="ADAL" clId="{134D6354-5E61-45E3-A5E1-983DFC54DE8B}" dt="2021-02-19T00:59:29.908" v="5398" actId="732"/>
          <ac:picMkLst>
            <pc:docMk/>
            <pc:sldMk cId="1467211502" sldId="608"/>
            <ac:picMk id="67" creationId="{64F2A4F4-67EA-4768-8533-9A8FA32EC26C}"/>
          </ac:picMkLst>
        </pc:picChg>
        <pc:picChg chg="add mod">
          <ac:chgData name="Muhammad Aslam Jarwar" userId="27f51634-edbf-486e-b048-6facbeb1954f" providerId="ADAL" clId="{134D6354-5E61-45E3-A5E1-983DFC54DE8B}" dt="2021-02-19T01:01:32.237" v="5406" actId="1076"/>
          <ac:picMkLst>
            <pc:docMk/>
            <pc:sldMk cId="1467211502" sldId="608"/>
            <ac:picMk id="68" creationId="{588E200C-5354-414E-B712-69FAFB3CAA69}"/>
          </ac:picMkLst>
        </pc:picChg>
        <pc:picChg chg="add del mod">
          <ac:chgData name="Muhammad Aslam Jarwar" userId="27f51634-edbf-486e-b048-6facbeb1954f" providerId="ADAL" clId="{134D6354-5E61-45E3-A5E1-983DFC54DE8B}" dt="2021-02-19T00:48:42.136" v="5345" actId="478"/>
          <ac:picMkLst>
            <pc:docMk/>
            <pc:sldMk cId="1467211502" sldId="608"/>
            <ac:picMk id="120" creationId="{FA39D192-2605-480C-A5FC-2E8B7BA7F020}"/>
          </ac:picMkLst>
        </pc:picChg>
        <pc:picChg chg="add del mod">
          <ac:chgData name="Muhammad Aslam Jarwar" userId="27f51634-edbf-486e-b048-6facbeb1954f" providerId="ADAL" clId="{134D6354-5E61-45E3-A5E1-983DFC54DE8B}" dt="2021-02-19T00:48:42.136" v="5345" actId="478"/>
          <ac:picMkLst>
            <pc:docMk/>
            <pc:sldMk cId="1467211502" sldId="608"/>
            <ac:picMk id="122" creationId="{7D99C678-CEFF-4366-B4AD-354718C42E7F}"/>
          </ac:picMkLst>
        </pc:picChg>
        <pc:picChg chg="add del mod">
          <ac:chgData name="Muhammad Aslam Jarwar" userId="27f51634-edbf-486e-b048-6facbeb1954f" providerId="ADAL" clId="{134D6354-5E61-45E3-A5E1-983DFC54DE8B}" dt="2021-02-19T00:48:42.136" v="5345" actId="478"/>
          <ac:picMkLst>
            <pc:docMk/>
            <pc:sldMk cId="1467211502" sldId="608"/>
            <ac:picMk id="123" creationId="{48BC15A7-9A9B-401F-9F2B-0C09998A0169}"/>
          </ac:picMkLst>
        </pc:picChg>
        <pc:picChg chg="add del mod">
          <ac:chgData name="Muhammad Aslam Jarwar" userId="27f51634-edbf-486e-b048-6facbeb1954f" providerId="ADAL" clId="{134D6354-5E61-45E3-A5E1-983DFC54DE8B}" dt="2021-02-19T00:48:42.136" v="5345" actId="478"/>
          <ac:picMkLst>
            <pc:docMk/>
            <pc:sldMk cId="1467211502" sldId="608"/>
            <ac:picMk id="124" creationId="{7C751D6A-0677-433B-9D23-4586D6013A28}"/>
          </ac:picMkLst>
        </pc:picChg>
        <pc:picChg chg="add del mod">
          <ac:chgData name="Muhammad Aslam Jarwar" userId="27f51634-edbf-486e-b048-6facbeb1954f" providerId="ADAL" clId="{134D6354-5E61-45E3-A5E1-983DFC54DE8B}" dt="2021-02-19T00:18:07.243" v="5150" actId="478"/>
          <ac:picMkLst>
            <pc:docMk/>
            <pc:sldMk cId="1467211502" sldId="608"/>
            <ac:picMk id="1026" creationId="{6D88103F-4CA0-499C-8C87-08DF2B8A6FAD}"/>
          </ac:picMkLst>
        </pc:pic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7" creationId="{09F1BCDC-0DF6-4B34-AFDC-AB4AE26A978D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24" creationId="{A018F4A6-E64B-4AC6-AF37-2030428B3484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8" creationId="{45217375-DFD3-45FD-A8B1-3762EF28129D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61" creationId="{68E10B33-A769-4DD6-9DE6-F5CAFF10B0A9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72" creationId="{40429448-7789-401F-90C3-675BAA02B658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78" creationId="{3196E4A2-5230-42B6-A012-EA3F6D5358CE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95" creationId="{A0A452D0-13A8-4D35-814E-B70E45B1353B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00" creationId="{4D104748-A1B8-4FE2-9953-298287095304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05" creationId="{156A030A-6592-42CE-A0E7-ED4836CF4083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12" creationId="{DF5C4E1F-35F9-4EFF-B918-A4A83B823852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14" creationId="{8B04AB6D-022C-41CC-834F-67166A0711DE}"/>
          </ac:cxnSpMkLst>
        </pc:cxnChg>
        <pc:cxnChg chg="add del mod">
          <ac:chgData name="Muhammad Aslam Jarwar" userId="27f51634-edbf-486e-b048-6facbeb1954f" providerId="ADAL" clId="{134D6354-5E61-45E3-A5E1-983DFC54DE8B}" dt="2021-02-19T00:48:42.136" v="5345" actId="478"/>
          <ac:cxnSpMkLst>
            <pc:docMk/>
            <pc:sldMk cId="1467211502" sldId="608"/>
            <ac:cxnSpMk id="125" creationId="{8FAF1372-9142-4B7B-9944-08CB0B81CD69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26" creationId="{55CC1110-2378-443A-A3A1-CBBF71D67866}"/>
          </ac:cxnSpMkLst>
        </pc:cxnChg>
        <pc:cxnChg chg="del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29" creationId="{18C8B618-F491-4779-9AAA-965019339B19}"/>
          </ac:cxnSpMkLst>
        </pc:cxnChg>
        <pc:cxnChg chg="del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32" creationId="{41ADDB48-9515-46A5-B0D2-1C6862FBDEFB}"/>
          </ac:cxnSpMkLst>
        </pc:cxnChg>
        <pc:cxnChg chg="del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36" creationId="{4DE46EA9-2A70-4C2A-81CA-E60A91411A40}"/>
          </ac:cxnSpMkLst>
        </pc:cxnChg>
        <pc:cxnChg chg="add del mod">
          <ac:chgData name="Muhammad Aslam Jarwar" userId="27f51634-edbf-486e-b048-6facbeb1954f" providerId="ADAL" clId="{134D6354-5E61-45E3-A5E1-983DFC54DE8B}" dt="2021-02-19T00:48:42.136" v="5345" actId="478"/>
          <ac:cxnSpMkLst>
            <pc:docMk/>
            <pc:sldMk cId="1467211502" sldId="608"/>
            <ac:cxnSpMk id="137" creationId="{1AADA31D-0B68-4E34-AF5F-D635866B5BB0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42" creationId="{2A2F397D-19D7-4021-9A0E-D3BFED2FBB25}"/>
          </ac:cxnSpMkLst>
        </pc:cxnChg>
        <pc:cxnChg chg="add del mod">
          <ac:chgData name="Muhammad Aslam Jarwar" userId="27f51634-edbf-486e-b048-6facbeb1954f" providerId="ADAL" clId="{134D6354-5E61-45E3-A5E1-983DFC54DE8B}" dt="2021-02-19T00:48:42.136" v="5345" actId="478"/>
          <ac:cxnSpMkLst>
            <pc:docMk/>
            <pc:sldMk cId="1467211502" sldId="608"/>
            <ac:cxnSpMk id="143" creationId="{C216AA2C-B5B5-448D-8236-CCDA3770B640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50" creationId="{E35B2B94-A0A2-4FAF-A3FE-E6659E5F1585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153" creationId="{717FB3AD-E0A0-49D9-91B7-3769CB3F0FF3}"/>
          </ac:cxnSpMkLst>
        </pc:cxnChg>
        <pc:cxnChg chg="add del mod">
          <ac:chgData name="Muhammad Aslam Jarwar" userId="27f51634-edbf-486e-b048-6facbeb1954f" providerId="ADAL" clId="{134D6354-5E61-45E3-A5E1-983DFC54DE8B}" dt="2021-02-19T00:48:42.136" v="5345" actId="478"/>
          <ac:cxnSpMkLst>
            <pc:docMk/>
            <pc:sldMk cId="1467211502" sldId="608"/>
            <ac:cxnSpMk id="179" creationId="{2202D1E9-9993-4674-9EE8-62BC2B79683A}"/>
          </ac:cxnSpMkLst>
        </pc:cxnChg>
        <pc:cxnChg chg="add del mod">
          <ac:chgData name="Muhammad Aslam Jarwar" userId="27f51634-edbf-486e-b048-6facbeb1954f" providerId="ADAL" clId="{134D6354-5E61-45E3-A5E1-983DFC54DE8B}" dt="2021-02-19T00:48:42.136" v="5345" actId="478"/>
          <ac:cxnSpMkLst>
            <pc:docMk/>
            <pc:sldMk cId="1467211502" sldId="608"/>
            <ac:cxnSpMk id="183" creationId="{CBD26B55-E510-4310-B86F-96E52C985352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454" creationId="{403DE386-FFF0-4E2A-BC30-837D69137524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16" creationId="{4F405C21-326D-42FA-9345-1C12EE4C7AC3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19" creationId="{12DBE020-6AEA-4044-8F33-55CC0115865F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37" creationId="{7D4374CF-B696-4D48-98BD-418875012F00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46" creationId="{861D51E3-9ED5-4525-87B3-CB1208A2394D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54" creationId="{E1B7147D-4174-4CF3-8D10-F096DBC50EFA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59" creationId="{86618DCB-BE9F-447A-9A1D-0E9BD810D380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67" creationId="{2839814E-66C5-4899-8D32-1D3E7BB10447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70" creationId="{7C5BC7FC-60D7-486B-8874-E032801EB67D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85" creationId="{D8785BCD-5776-4973-B379-C6D1FD817ADE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595" creationId="{996E8E4B-D932-4A1F-AC7F-C0667CA68AE4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601" creationId="{40FC0DA3-0EF1-4828-9CD1-2DBB7C34C240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607" creationId="{6F113409-DC4E-4904-A8B5-493D2E2EB745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612" creationId="{97A7ABC2-8327-4E1E-A61E-C83E5422B036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615" creationId="{EA5AA905-A115-45F7-AA2F-4FA7651432A4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656" creationId="{D860D435-2CF6-404B-AFF6-7EF14AEFC812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659" creationId="{22A8F174-1D8B-48A1-BC0D-019D304550F5}"/>
          </ac:cxnSpMkLst>
        </pc:cxnChg>
        <pc:cxnChg chg="del mod">
          <ac:chgData name="Muhammad Aslam Jarwar" userId="27f51634-edbf-486e-b048-6facbeb1954f" providerId="ADAL" clId="{134D6354-5E61-45E3-A5E1-983DFC54DE8B}" dt="2021-02-19T00:13:18.615" v="5131" actId="478"/>
          <ac:cxnSpMkLst>
            <pc:docMk/>
            <pc:sldMk cId="1467211502" sldId="608"/>
            <ac:cxnSpMk id="681" creationId="{EE0DA978-FA44-4F16-86A9-04D79417FD7B}"/>
          </ac:cxnSpMkLst>
        </pc:cxnChg>
      </pc:sldChg>
      <pc:sldChg chg="add del">
        <pc:chgData name="Muhammad Aslam Jarwar" userId="27f51634-edbf-486e-b048-6facbeb1954f" providerId="ADAL" clId="{134D6354-5E61-45E3-A5E1-983DFC54DE8B}" dt="2021-02-19T15:54:19.297" v="6489" actId="47"/>
        <pc:sldMkLst>
          <pc:docMk/>
          <pc:sldMk cId="772123125" sldId="609"/>
        </pc:sldMkLst>
      </pc:sldChg>
      <pc:sldChg chg="modSp add del mod">
        <pc:chgData name="Muhammad Aslam Jarwar" userId="27f51634-edbf-486e-b048-6facbeb1954f" providerId="ADAL" clId="{134D6354-5E61-45E3-A5E1-983DFC54DE8B}" dt="2021-02-19T00:23:30.189" v="5180" actId="47"/>
        <pc:sldMkLst>
          <pc:docMk/>
          <pc:sldMk cId="259975788" sldId="610"/>
        </pc:sldMkLst>
        <pc:picChg chg="mod modCrop">
          <ac:chgData name="Muhammad Aslam Jarwar" userId="27f51634-edbf-486e-b048-6facbeb1954f" providerId="ADAL" clId="{134D6354-5E61-45E3-A5E1-983DFC54DE8B}" dt="2021-02-19T00:22:59.745" v="5176" actId="1076"/>
          <ac:picMkLst>
            <pc:docMk/>
            <pc:sldMk cId="259975788" sldId="610"/>
            <ac:picMk id="2" creationId="{FD32767C-6DBD-4007-8103-DD0F3E794CAB}"/>
          </ac:picMkLst>
        </pc:picChg>
      </pc:sldChg>
      <pc:sldChg chg="add del">
        <pc:chgData name="Muhammad Aslam Jarwar" userId="27f51634-edbf-486e-b048-6facbeb1954f" providerId="ADAL" clId="{134D6354-5E61-45E3-A5E1-983DFC54DE8B}" dt="2021-02-19T00:22:10.693" v="5168"/>
        <pc:sldMkLst>
          <pc:docMk/>
          <pc:sldMk cId="3551091654" sldId="611"/>
        </pc:sldMkLst>
      </pc:sldChg>
      <pc:sldChg chg="addSp delSp modSp add del mod">
        <pc:chgData name="Muhammad Aslam Jarwar" userId="27f51634-edbf-486e-b048-6facbeb1954f" providerId="ADAL" clId="{134D6354-5E61-45E3-A5E1-983DFC54DE8B}" dt="2021-02-19T00:25:50.197" v="5203" actId="47"/>
        <pc:sldMkLst>
          <pc:docMk/>
          <pc:sldMk cId="3652984729" sldId="611"/>
        </pc:sldMkLst>
        <pc:picChg chg="del mod modCrop">
          <ac:chgData name="Muhammad Aslam Jarwar" userId="27f51634-edbf-486e-b048-6facbeb1954f" providerId="ADAL" clId="{134D6354-5E61-45E3-A5E1-983DFC54DE8B}" dt="2021-02-19T00:25:20.907" v="5199" actId="21"/>
          <ac:picMkLst>
            <pc:docMk/>
            <pc:sldMk cId="3652984729" sldId="611"/>
            <ac:picMk id="2" creationId="{FD32767C-6DBD-4007-8103-DD0F3E794CAB}"/>
          </ac:picMkLst>
        </pc:picChg>
        <pc:picChg chg="add del mod">
          <ac:chgData name="Muhammad Aslam Jarwar" userId="27f51634-edbf-486e-b048-6facbeb1954f" providerId="ADAL" clId="{134D6354-5E61-45E3-A5E1-983DFC54DE8B}" dt="2021-02-19T00:24:38.140" v="5192" actId="478"/>
          <ac:picMkLst>
            <pc:docMk/>
            <pc:sldMk cId="3652984729" sldId="611"/>
            <ac:picMk id="3" creationId="{D3C4051E-34F7-4253-842B-E78BE1E969FF}"/>
          </ac:picMkLst>
        </pc:picChg>
        <pc:picChg chg="add del mod modCrop">
          <ac:chgData name="Muhammad Aslam Jarwar" userId="27f51634-edbf-486e-b048-6facbeb1954f" providerId="ADAL" clId="{134D6354-5E61-45E3-A5E1-983DFC54DE8B}" dt="2021-02-19T00:25:20.907" v="5199" actId="21"/>
          <ac:picMkLst>
            <pc:docMk/>
            <pc:sldMk cId="3652984729" sldId="611"/>
            <ac:picMk id="4" creationId="{4AFFA903-08C2-48C8-94D8-727509EBA132}"/>
          </ac:picMkLst>
        </pc:picChg>
      </pc:sldChg>
      <pc:sldChg chg="modSp add del mod">
        <pc:chgData name="Muhammad Aslam Jarwar" userId="27f51634-edbf-486e-b048-6facbeb1954f" providerId="ADAL" clId="{134D6354-5E61-45E3-A5E1-983DFC54DE8B}" dt="2021-02-19T15:54:21.843" v="6491" actId="47"/>
        <pc:sldMkLst>
          <pc:docMk/>
          <pc:sldMk cId="3098231436" sldId="612"/>
        </pc:sldMkLst>
        <pc:picChg chg="mod modCrop">
          <ac:chgData name="Muhammad Aslam Jarwar" userId="27f51634-edbf-486e-b048-6facbeb1954f" providerId="ADAL" clId="{134D6354-5E61-45E3-A5E1-983DFC54DE8B}" dt="2021-02-19T00:26:35.151" v="5208" actId="1076"/>
          <ac:picMkLst>
            <pc:docMk/>
            <pc:sldMk cId="3098231436" sldId="612"/>
            <ac:picMk id="2" creationId="{FD32767C-6DBD-4007-8103-DD0F3E794CAB}"/>
          </ac:picMkLst>
        </pc:picChg>
      </pc:sldChg>
      <pc:sldChg chg="add del">
        <pc:chgData name="Muhammad Aslam Jarwar" userId="27f51634-edbf-486e-b048-6facbeb1954f" providerId="ADAL" clId="{134D6354-5E61-45E3-A5E1-983DFC54DE8B}" dt="2021-02-19T15:54:20.628" v="6490" actId="47"/>
        <pc:sldMkLst>
          <pc:docMk/>
          <pc:sldMk cId="3852602078" sldId="613"/>
        </pc:sldMkLst>
      </pc:sldChg>
      <pc:sldChg chg="modSp add del mod">
        <pc:chgData name="Muhammad Aslam Jarwar" userId="27f51634-edbf-486e-b048-6facbeb1954f" providerId="ADAL" clId="{134D6354-5E61-45E3-A5E1-983DFC54DE8B}" dt="2021-02-19T15:54:22.981" v="6492" actId="47"/>
        <pc:sldMkLst>
          <pc:docMk/>
          <pc:sldMk cId="475980691" sldId="614"/>
        </pc:sldMkLst>
        <pc:spChg chg="mod">
          <ac:chgData name="Muhammad Aslam Jarwar" userId="27f51634-edbf-486e-b048-6facbeb1954f" providerId="ADAL" clId="{134D6354-5E61-45E3-A5E1-983DFC54DE8B}" dt="2021-02-19T00:54:43.708" v="5384" actId="1076"/>
          <ac:spMkLst>
            <pc:docMk/>
            <pc:sldMk cId="475980691" sldId="614"/>
            <ac:spMk id="127" creationId="{758B2F90-0BED-4877-A8D4-DF938ECD68AB}"/>
          </ac:spMkLst>
        </pc:spChg>
        <pc:spChg chg="mod">
          <ac:chgData name="Muhammad Aslam Jarwar" userId="27f51634-edbf-486e-b048-6facbeb1954f" providerId="ADAL" clId="{134D6354-5E61-45E3-A5E1-983DFC54DE8B}" dt="2021-02-19T00:56:06.740" v="5386" actId="1076"/>
          <ac:spMkLst>
            <pc:docMk/>
            <pc:sldMk cId="475980691" sldId="614"/>
            <ac:spMk id="130" creationId="{317FC136-3D5B-4B07-85A2-BDA1E8C95498}"/>
          </ac:spMkLst>
        </pc:spChg>
        <pc:spChg chg="mod">
          <ac:chgData name="Muhammad Aslam Jarwar" userId="27f51634-edbf-486e-b048-6facbeb1954f" providerId="ADAL" clId="{134D6354-5E61-45E3-A5E1-983DFC54DE8B}" dt="2021-02-19T00:56:06.740" v="5386" actId="1076"/>
          <ac:spMkLst>
            <pc:docMk/>
            <pc:sldMk cId="475980691" sldId="614"/>
            <ac:spMk id="138" creationId="{88DF1BC0-1F54-43E0-A0F4-EB1FEFDDA371}"/>
          </ac:spMkLst>
        </pc:spChg>
        <pc:spChg chg="mod">
          <ac:chgData name="Muhammad Aslam Jarwar" userId="27f51634-edbf-486e-b048-6facbeb1954f" providerId="ADAL" clId="{134D6354-5E61-45E3-A5E1-983DFC54DE8B}" dt="2021-02-19T00:56:06.740" v="5386" actId="1076"/>
          <ac:spMkLst>
            <pc:docMk/>
            <pc:sldMk cId="475980691" sldId="614"/>
            <ac:spMk id="139" creationId="{752FE534-74A3-45C6-BF57-D5E98215C21B}"/>
          </ac:spMkLst>
        </pc:spChg>
        <pc:spChg chg="mod">
          <ac:chgData name="Muhammad Aslam Jarwar" userId="27f51634-edbf-486e-b048-6facbeb1954f" providerId="ADAL" clId="{134D6354-5E61-45E3-A5E1-983DFC54DE8B}" dt="2021-02-19T00:52:55.107" v="5370" actId="1076"/>
          <ac:spMkLst>
            <pc:docMk/>
            <pc:sldMk cId="475980691" sldId="614"/>
            <ac:spMk id="180" creationId="{4FA1C902-2725-489D-B8A8-9786B907F051}"/>
          </ac:spMkLst>
        </pc:spChg>
        <pc:spChg chg="mod">
          <ac:chgData name="Muhammad Aslam Jarwar" userId="27f51634-edbf-486e-b048-6facbeb1954f" providerId="ADAL" clId="{134D6354-5E61-45E3-A5E1-983DFC54DE8B}" dt="2021-02-19T00:52:55.107" v="5370" actId="1076"/>
          <ac:spMkLst>
            <pc:docMk/>
            <pc:sldMk cId="475980691" sldId="614"/>
            <ac:spMk id="182" creationId="{C39A8C1F-CEBB-4E95-A273-90769B305247}"/>
          </ac:spMkLst>
        </pc:spChg>
        <pc:picChg chg="mod">
          <ac:chgData name="Muhammad Aslam Jarwar" userId="27f51634-edbf-486e-b048-6facbeb1954f" providerId="ADAL" clId="{134D6354-5E61-45E3-A5E1-983DFC54DE8B}" dt="2021-02-19T00:56:06.740" v="5386" actId="1076"/>
          <ac:picMkLst>
            <pc:docMk/>
            <pc:sldMk cId="475980691" sldId="614"/>
            <ac:picMk id="2" creationId="{FD32767C-6DBD-4007-8103-DD0F3E794CAB}"/>
          </ac:picMkLst>
        </pc:picChg>
        <pc:picChg chg="mod">
          <ac:chgData name="Muhammad Aslam Jarwar" userId="27f51634-edbf-486e-b048-6facbeb1954f" providerId="ADAL" clId="{134D6354-5E61-45E3-A5E1-983DFC54DE8B}" dt="2021-02-19T00:56:06.740" v="5386" actId="1076"/>
          <ac:picMkLst>
            <pc:docMk/>
            <pc:sldMk cId="475980691" sldId="614"/>
            <ac:picMk id="120" creationId="{FA39D192-2605-480C-A5FC-2E8B7BA7F020}"/>
          </ac:picMkLst>
        </pc:picChg>
        <pc:picChg chg="mod">
          <ac:chgData name="Muhammad Aslam Jarwar" userId="27f51634-edbf-486e-b048-6facbeb1954f" providerId="ADAL" clId="{134D6354-5E61-45E3-A5E1-983DFC54DE8B}" dt="2021-02-19T00:56:58.783" v="5387" actId="1076"/>
          <ac:picMkLst>
            <pc:docMk/>
            <pc:sldMk cId="475980691" sldId="614"/>
            <ac:picMk id="122" creationId="{7D99C678-CEFF-4366-B4AD-354718C42E7F}"/>
          </ac:picMkLst>
        </pc:picChg>
        <pc:picChg chg="mod">
          <ac:chgData name="Muhammad Aslam Jarwar" userId="27f51634-edbf-486e-b048-6facbeb1954f" providerId="ADAL" clId="{134D6354-5E61-45E3-A5E1-983DFC54DE8B}" dt="2021-02-19T00:52:41.835" v="5367" actId="1076"/>
          <ac:picMkLst>
            <pc:docMk/>
            <pc:sldMk cId="475980691" sldId="614"/>
            <ac:picMk id="123" creationId="{48BC15A7-9A9B-401F-9F2B-0C09998A0169}"/>
          </ac:picMkLst>
        </pc:picChg>
        <pc:picChg chg="mod">
          <ac:chgData name="Muhammad Aslam Jarwar" userId="27f51634-edbf-486e-b048-6facbeb1954f" providerId="ADAL" clId="{134D6354-5E61-45E3-A5E1-983DFC54DE8B}" dt="2021-02-19T00:54:45.327" v="5385" actId="1076"/>
          <ac:picMkLst>
            <pc:docMk/>
            <pc:sldMk cId="475980691" sldId="614"/>
            <ac:picMk id="124" creationId="{7C751D6A-0677-433B-9D23-4586D6013A28}"/>
          </ac:picMkLst>
        </pc:picChg>
        <pc:cxnChg chg="mod">
          <ac:chgData name="Muhammad Aslam Jarwar" userId="27f51634-edbf-486e-b048-6facbeb1954f" providerId="ADAL" clId="{134D6354-5E61-45E3-A5E1-983DFC54DE8B}" dt="2021-02-19T00:52:44.929" v="5368" actId="1076"/>
          <ac:cxnSpMkLst>
            <pc:docMk/>
            <pc:sldMk cId="475980691" sldId="614"/>
            <ac:cxnSpMk id="125" creationId="{8FAF1372-9142-4B7B-9944-08CB0B81CD69}"/>
          </ac:cxnSpMkLst>
        </pc:cxnChg>
        <pc:cxnChg chg="mod">
          <ac:chgData name="Muhammad Aslam Jarwar" userId="27f51634-edbf-486e-b048-6facbeb1954f" providerId="ADAL" clId="{134D6354-5E61-45E3-A5E1-983DFC54DE8B}" dt="2021-02-19T00:56:06.740" v="5386" actId="1076"/>
          <ac:cxnSpMkLst>
            <pc:docMk/>
            <pc:sldMk cId="475980691" sldId="614"/>
            <ac:cxnSpMk id="137" creationId="{1AADA31D-0B68-4E34-AF5F-D635866B5BB0}"/>
          </ac:cxnSpMkLst>
        </pc:cxnChg>
        <pc:cxnChg chg="mod">
          <ac:chgData name="Muhammad Aslam Jarwar" userId="27f51634-edbf-486e-b048-6facbeb1954f" providerId="ADAL" clId="{134D6354-5E61-45E3-A5E1-983DFC54DE8B}" dt="2021-02-19T00:52:55.107" v="5370" actId="1076"/>
          <ac:cxnSpMkLst>
            <pc:docMk/>
            <pc:sldMk cId="475980691" sldId="614"/>
            <ac:cxnSpMk id="143" creationId="{C216AA2C-B5B5-448D-8236-CCDA3770B640}"/>
          </ac:cxnSpMkLst>
        </pc:cxnChg>
        <pc:cxnChg chg="mod">
          <ac:chgData name="Muhammad Aslam Jarwar" userId="27f51634-edbf-486e-b048-6facbeb1954f" providerId="ADAL" clId="{134D6354-5E61-45E3-A5E1-983DFC54DE8B}" dt="2021-02-19T00:56:06.740" v="5386" actId="1076"/>
          <ac:cxnSpMkLst>
            <pc:docMk/>
            <pc:sldMk cId="475980691" sldId="614"/>
            <ac:cxnSpMk id="183" creationId="{CBD26B55-E510-4310-B86F-96E52C985352}"/>
          </ac:cxnSpMkLst>
        </pc:cxnChg>
      </pc:sldChg>
      <pc:sldChg chg="modSp add del mod">
        <pc:chgData name="Muhammad Aslam Jarwar" userId="27f51634-edbf-486e-b048-6facbeb1954f" providerId="ADAL" clId="{134D6354-5E61-45E3-A5E1-983DFC54DE8B}" dt="2021-02-19T15:54:24.113" v="6493" actId="47"/>
        <pc:sldMkLst>
          <pc:docMk/>
          <pc:sldMk cId="3437909556" sldId="615"/>
        </pc:sldMkLst>
        <pc:picChg chg="mod">
          <ac:chgData name="Muhammad Aslam Jarwar" userId="27f51634-edbf-486e-b048-6facbeb1954f" providerId="ADAL" clId="{134D6354-5E61-45E3-A5E1-983DFC54DE8B}" dt="2021-02-19T11:06:57.480" v="5584" actId="1076"/>
          <ac:picMkLst>
            <pc:docMk/>
            <pc:sldMk cId="3437909556" sldId="615"/>
            <ac:picMk id="67" creationId="{64F2A4F4-67EA-4768-8533-9A8FA32EC26C}"/>
          </ac:picMkLst>
        </pc:picChg>
      </pc:sldChg>
      <pc:sldChg chg="modSp add del mod">
        <pc:chgData name="Muhammad Aslam Jarwar" userId="27f51634-edbf-486e-b048-6facbeb1954f" providerId="ADAL" clId="{134D6354-5E61-45E3-A5E1-983DFC54DE8B}" dt="2021-02-19T15:54:25.913" v="6495" actId="47"/>
        <pc:sldMkLst>
          <pc:docMk/>
          <pc:sldMk cId="2944100784" sldId="616"/>
        </pc:sldMkLst>
        <pc:picChg chg="mod">
          <ac:chgData name="Muhammad Aslam Jarwar" userId="27f51634-edbf-486e-b048-6facbeb1954f" providerId="ADAL" clId="{134D6354-5E61-45E3-A5E1-983DFC54DE8B}" dt="2021-02-19T11:52:50.392" v="5795" actId="1076"/>
          <ac:picMkLst>
            <pc:docMk/>
            <pc:sldMk cId="2944100784" sldId="616"/>
            <ac:picMk id="67" creationId="{64F2A4F4-67EA-4768-8533-9A8FA32EC26C}"/>
          </ac:picMkLst>
        </pc:picChg>
      </pc:sldChg>
      <pc:sldChg chg="modSp add del mod">
        <pc:chgData name="Muhammad Aslam Jarwar" userId="27f51634-edbf-486e-b048-6facbeb1954f" providerId="ADAL" clId="{134D6354-5E61-45E3-A5E1-983DFC54DE8B}" dt="2021-02-19T15:54:24.921" v="6494" actId="47"/>
        <pc:sldMkLst>
          <pc:docMk/>
          <pc:sldMk cId="1904576415" sldId="617"/>
        </pc:sldMkLst>
        <pc:picChg chg="mod modCrop">
          <ac:chgData name="Muhammad Aslam Jarwar" userId="27f51634-edbf-486e-b048-6facbeb1954f" providerId="ADAL" clId="{134D6354-5E61-45E3-A5E1-983DFC54DE8B}" dt="2021-02-19T01:00:37.249" v="5403" actId="1076"/>
          <ac:picMkLst>
            <pc:docMk/>
            <pc:sldMk cId="1904576415" sldId="617"/>
            <ac:picMk id="67" creationId="{64F2A4F4-67EA-4768-8533-9A8FA32EC26C}"/>
          </ac:picMkLst>
        </pc:picChg>
      </pc:sldChg>
      <pc:sldChg chg="addSp delSp modSp add mod">
        <pc:chgData name="Muhammad Aslam Jarwar" userId="27f51634-edbf-486e-b048-6facbeb1954f" providerId="ADAL" clId="{134D6354-5E61-45E3-A5E1-983DFC54DE8B}" dt="2021-02-21T12:34:36.237" v="7896" actId="1076"/>
        <pc:sldMkLst>
          <pc:docMk/>
          <pc:sldMk cId="1052251473" sldId="618"/>
        </pc:sldMkLst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" creationId="{5B942DAA-5BAA-42C2-B55C-A66594DB224E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26" creationId="{8005268A-11CE-467B-BCB8-EBC2DA33A30A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27" creationId="{4C870D64-8387-4072-A74D-C84D2A174D04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28" creationId="{096AA837-029A-47B3-AB2D-667EBB6E7764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31" creationId="{4A69CDA0-106B-42D7-A605-443C79BE90E8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34" creationId="{E33F8701-6B59-4292-9980-20E94DA4D412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49" creationId="{CFA917DF-008D-4225-936C-F01272CBF23D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52" creationId="{7F7E7E47-EA63-48F9-99A4-F5CB03CC23BB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54" creationId="{81991470-AFAA-4EB7-90A2-5E81FF1A8D77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60" creationId="{9FFD9E13-5EE9-4EB4-8F88-168F68751E44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65" creationId="{429F9F3E-756C-4D77-AB72-86C4DB3D4554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66" creationId="{1528FB6A-092C-4921-B8D8-16A59FC2A995}"/>
          </ac:spMkLst>
        </pc:spChg>
        <pc:spChg chg="add del mod">
          <ac:chgData name="Muhammad Aslam Jarwar" userId="27f51634-edbf-486e-b048-6facbeb1954f" providerId="ADAL" clId="{134D6354-5E61-45E3-A5E1-983DFC54DE8B}" dt="2021-02-19T10:16:49.975" v="5483" actId="478"/>
          <ac:spMkLst>
            <pc:docMk/>
            <pc:sldMk cId="1052251473" sldId="618"/>
            <ac:spMk id="68" creationId="{5E6487D4-48E0-40C9-AE8F-043AFFE12E4A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71" creationId="{857D7210-BC19-4CCD-986E-B05D046A1027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73" creationId="{05FD40D2-386F-4BAE-AB7C-4338035256CF}"/>
          </ac:spMkLst>
        </pc:spChg>
        <pc:spChg chg="add mod">
          <ac:chgData name="Muhammad Aslam Jarwar" userId="27f51634-edbf-486e-b048-6facbeb1954f" providerId="ADAL" clId="{134D6354-5E61-45E3-A5E1-983DFC54DE8B}" dt="2021-02-19T17:41:09.736" v="6698" actId="2711"/>
          <ac:spMkLst>
            <pc:docMk/>
            <pc:sldMk cId="1052251473" sldId="618"/>
            <ac:spMk id="76" creationId="{E3C7663D-6323-45E8-8CAE-86CEA85CD45E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77" creationId="{66CAA643-53D3-4941-BFCE-26C767F15921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80" creationId="{FE21C6FE-FAF9-4EB7-81A4-FC953F6F4309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82" creationId="{94ED7486-AF0D-48ED-8242-E8F981F01CFA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83" creationId="{AE1CFD71-C502-4065-97EB-664509DDEF4A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85" creationId="{25481448-103D-433B-956A-940A6D6EF039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87" creationId="{149B9984-C3C0-46E8-A50C-64F37EACF144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88" creationId="{72FE58D3-7644-45BE-8979-8470EA6EEC48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89" creationId="{117E3B1F-7430-4838-A186-4214A2004579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0" creationId="{3F09D797-B3A6-4BF3-B6D2-C8386E3CE0FA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1" creationId="{416325EE-24D8-4900-B28D-65FC2BF0BB95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2" creationId="{321C5A49-41C7-4E65-88A9-A5B79F40E20C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3" creationId="{5F15D44A-DE37-4D64-A7EF-BEA910575A73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4" creationId="{DF2FC772-41BE-4200-B3C2-A47FF3D746A3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6" creationId="{10B4A86A-742B-4CB9-84FF-8BC712031558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7" creationId="{5E46B13E-C6A9-478E-A17A-24C1FB1494A4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98" creationId="{F3BD7DD9-4465-4C8B-B133-824F854F226B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101" creationId="{DFD76C0A-BBF3-4977-8C40-89355BB3261A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102" creationId="{CE7667CF-7F2B-43E9-88A8-25A5F244A059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103" creationId="{F8886692-7849-4549-968E-6368963EB5C9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04" creationId="{449FE9AC-67A1-4903-9319-3CD2EC023AB2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07" creationId="{FCDD3B4F-071F-4E02-B8BE-E773CC1DC7E4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08" creationId="{F21537A9-3886-45FC-A4D7-99841037B576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09" creationId="{355DB60D-9918-4086-AAEC-60E3478E476A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10" creationId="{A64F0051-B956-4D1F-867C-2B18E0035FB8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11" creationId="{015E32C7-260F-4880-A26A-9241E8B6A767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15" creationId="{C356391D-E1AC-46EE-BE9B-B9D5830A817D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17" creationId="{D2AEB11B-0087-4908-BBBD-6DF1E145E426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120" creationId="{FA3E1BCD-8C46-4A3C-AC29-289335E2A4D4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21" creationId="{47F4900E-F69B-44F8-9987-380FE37EB5B4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128" creationId="{8D595EE8-124D-4B1F-8871-080A20C9AFBD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131" creationId="{B83F1EC9-4904-40AC-8CB4-39E0E9A5752C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34" creationId="{6B53CA01-5B8C-48D8-887A-7E6F001B4E34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135" creationId="{1813EFDF-EF86-476C-93F5-D4760B4EAFEB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41" creationId="{722C3899-B3BD-460A-989F-B369FDE6B685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144" creationId="{13487C98-2F74-4D81-889C-331ACF699A02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45" creationId="{59CCDA15-93BA-40A2-A892-EB1EED81C77A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152" creationId="{41BD54AB-2F17-46F8-8E77-03E5B1714C9C}"/>
          </ac:spMkLst>
        </pc:spChg>
        <pc:spChg chg="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154" creationId="{9E029065-63FC-4A7E-BFF4-6983EF85C57F}"/>
          </ac:spMkLst>
        </pc:spChg>
        <pc:spChg chg="del">
          <ac:chgData name="Muhammad Aslam Jarwar" userId="27f51634-edbf-486e-b048-6facbeb1954f" providerId="ADAL" clId="{134D6354-5E61-45E3-A5E1-983DFC54DE8B}" dt="2021-02-19T15:07:31.230" v="6313" actId="478"/>
          <ac:spMkLst>
            <pc:docMk/>
            <pc:sldMk cId="1052251473" sldId="618"/>
            <ac:spMk id="155" creationId="{6F7CF43F-7603-4410-B824-2D26AB85480E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58" creationId="{8CDF5BD7-BDEA-421D-B073-559874A00230}"/>
          </ac:spMkLst>
        </pc:spChg>
        <pc:spChg chg="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159" creationId="{18A35485-AB5D-4AA7-871A-F0D9126E153D}"/>
          </ac:spMkLst>
        </pc:spChg>
        <pc:spChg chg="del">
          <ac:chgData name="Muhammad Aslam Jarwar" userId="27f51634-edbf-486e-b048-6facbeb1954f" providerId="ADAL" clId="{134D6354-5E61-45E3-A5E1-983DFC54DE8B}" dt="2021-02-19T10:12:50.869" v="5436" actId="478"/>
          <ac:spMkLst>
            <pc:docMk/>
            <pc:sldMk cId="1052251473" sldId="618"/>
            <ac:spMk id="160" creationId="{6E6C550A-DD0E-4C88-8730-8D12F05F2040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61" creationId="{33ED81BA-984C-4A00-815E-E433F95196D3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62" creationId="{F13DC3DB-B1DD-4EB0-A976-2B61FAE47CBA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76" creationId="{95B90BF8-7383-424C-A5D3-A70ED43C4722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77" creationId="{0861D5E2-1220-4B33-B118-1FDCB89A6227}"/>
          </ac:spMkLst>
        </pc:spChg>
        <pc:spChg chg="del">
          <ac:chgData name="Muhammad Aslam Jarwar" userId="27f51634-edbf-486e-b048-6facbeb1954f" providerId="ADAL" clId="{134D6354-5E61-45E3-A5E1-983DFC54DE8B}" dt="2021-02-19T10:08:52.843" v="5418" actId="478"/>
          <ac:spMkLst>
            <pc:docMk/>
            <pc:sldMk cId="1052251473" sldId="618"/>
            <ac:spMk id="178" creationId="{55314C61-E705-4049-ACAD-0CC251C3285F}"/>
          </ac:spMkLst>
        </pc:spChg>
        <pc:spChg chg="add mod">
          <ac:chgData name="Muhammad Aslam Jarwar" userId="27f51634-edbf-486e-b048-6facbeb1954f" providerId="ADAL" clId="{134D6354-5E61-45E3-A5E1-983DFC54DE8B}" dt="2021-02-19T17:41:54.094" v="6703" actId="2711"/>
          <ac:spMkLst>
            <pc:docMk/>
            <pc:sldMk cId="1052251473" sldId="618"/>
            <ac:spMk id="179" creationId="{83E50FBE-A7B7-42E4-A48F-DBCE1C554787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181" creationId="{F47C6BE5-16DA-4CB1-AA33-9B70581C86D9}"/>
          </ac:spMkLst>
        </pc:spChg>
        <pc:spChg chg="add mod">
          <ac:chgData name="Muhammad Aslam Jarwar" userId="27f51634-edbf-486e-b048-6facbeb1954f" providerId="ADAL" clId="{134D6354-5E61-45E3-A5E1-983DFC54DE8B}" dt="2021-02-19T17:41:45.820" v="6702" actId="2711"/>
          <ac:spMkLst>
            <pc:docMk/>
            <pc:sldMk cId="1052251473" sldId="618"/>
            <ac:spMk id="185" creationId="{BBAC0751-F79C-47E7-932D-8D9B68994BF4}"/>
          </ac:spMkLst>
        </pc:spChg>
        <pc:spChg chg="add mod">
          <ac:chgData name="Muhammad Aslam Jarwar" userId="27f51634-edbf-486e-b048-6facbeb1954f" providerId="ADAL" clId="{134D6354-5E61-45E3-A5E1-983DFC54DE8B}" dt="2021-02-19T17:42:01.849" v="6704" actId="2711"/>
          <ac:spMkLst>
            <pc:docMk/>
            <pc:sldMk cId="1052251473" sldId="618"/>
            <ac:spMk id="186" creationId="{8DE87AD5-F20D-4488-B6C9-5D7A6266F063}"/>
          </ac:spMkLst>
        </pc:spChg>
        <pc:spChg chg="add mod">
          <ac:chgData name="Muhammad Aslam Jarwar" userId="27f51634-edbf-486e-b048-6facbeb1954f" providerId="ADAL" clId="{134D6354-5E61-45E3-A5E1-983DFC54DE8B}" dt="2021-02-19T17:42:08.782" v="6705" actId="2711"/>
          <ac:spMkLst>
            <pc:docMk/>
            <pc:sldMk cId="1052251473" sldId="618"/>
            <ac:spMk id="187" creationId="{D083B73D-012F-45D9-B537-0BFA8755C0DE}"/>
          </ac:spMkLst>
        </pc:spChg>
        <pc:spChg chg="add del mod">
          <ac:chgData name="Muhammad Aslam Jarwar" userId="27f51634-edbf-486e-b048-6facbeb1954f" providerId="ADAL" clId="{134D6354-5E61-45E3-A5E1-983DFC54DE8B}" dt="2021-02-19T11:35:31.438" v="5723" actId="478"/>
          <ac:spMkLst>
            <pc:docMk/>
            <pc:sldMk cId="1052251473" sldId="618"/>
            <ac:spMk id="192" creationId="{A7A5CC4D-79D8-438F-B0B5-D53BF64FECCB}"/>
          </ac:spMkLst>
        </pc:spChg>
        <pc:spChg chg="add del mod">
          <ac:chgData name="Muhammad Aslam Jarwar" userId="27f51634-edbf-486e-b048-6facbeb1954f" providerId="ADAL" clId="{134D6354-5E61-45E3-A5E1-983DFC54DE8B}" dt="2021-02-19T10:25:21.896" v="5578" actId="478"/>
          <ac:spMkLst>
            <pc:docMk/>
            <pc:sldMk cId="1052251473" sldId="618"/>
            <ac:spMk id="193" creationId="{C171556E-331D-4227-BC3C-88B1E2190E29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198" creationId="{3FCC2340-6150-40B3-B617-8E6BDE07542D}"/>
          </ac:spMkLst>
        </pc:spChg>
        <pc:spChg chg="add mod">
          <ac:chgData name="Muhammad Aslam Jarwar" userId="27f51634-edbf-486e-b048-6facbeb1954f" providerId="ADAL" clId="{134D6354-5E61-45E3-A5E1-983DFC54DE8B}" dt="2021-02-19T17:42:15.417" v="6706" actId="2711"/>
          <ac:spMkLst>
            <pc:docMk/>
            <pc:sldMk cId="1052251473" sldId="618"/>
            <ac:spMk id="201" creationId="{E6E2A694-D407-421E-BC43-62EA182FCF83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04" creationId="{8609D550-397E-4896-9ABD-33884DB37730}"/>
          </ac:spMkLst>
        </pc:spChg>
        <pc:spChg chg="add mod">
          <ac:chgData name="Muhammad Aslam Jarwar" userId="27f51634-edbf-486e-b048-6facbeb1954f" providerId="ADAL" clId="{134D6354-5E61-45E3-A5E1-983DFC54DE8B}" dt="2021-02-19T17:42:23.378" v="6707" actId="2711"/>
          <ac:spMkLst>
            <pc:docMk/>
            <pc:sldMk cId="1052251473" sldId="618"/>
            <ac:spMk id="208" creationId="{5D720608-0923-439A-81B5-714972F6763B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09" creationId="{9179DE81-26B0-466A-8031-2CFAA348208F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11" creationId="{9B8973E5-5632-4CBD-A5C2-18676DE7FE36}"/>
          </ac:spMkLst>
        </pc:spChg>
        <pc:spChg chg="add mod">
          <ac:chgData name="Muhammad Aslam Jarwar" userId="27f51634-edbf-486e-b048-6facbeb1954f" providerId="ADAL" clId="{134D6354-5E61-45E3-A5E1-983DFC54DE8B}" dt="2021-02-19T17:42:31.716" v="6708" actId="2711"/>
          <ac:spMkLst>
            <pc:docMk/>
            <pc:sldMk cId="1052251473" sldId="618"/>
            <ac:spMk id="213" creationId="{5D5C0EFB-72DE-41C9-A213-FE03FDAF936A}"/>
          </ac:spMkLst>
        </pc:spChg>
        <pc:spChg chg="add mod">
          <ac:chgData name="Muhammad Aslam Jarwar" userId="27f51634-edbf-486e-b048-6facbeb1954f" providerId="ADAL" clId="{134D6354-5E61-45E3-A5E1-983DFC54DE8B}" dt="2021-02-19T17:42:39.293" v="6709" actId="2711"/>
          <ac:spMkLst>
            <pc:docMk/>
            <pc:sldMk cId="1052251473" sldId="618"/>
            <ac:spMk id="214" creationId="{F517D46F-0271-45BE-A846-8EFD4152CF6A}"/>
          </ac:spMkLst>
        </pc:spChg>
        <pc:spChg chg="add del mod">
          <ac:chgData name="Muhammad Aslam Jarwar" userId="27f51634-edbf-486e-b048-6facbeb1954f" providerId="ADAL" clId="{134D6354-5E61-45E3-A5E1-983DFC54DE8B}" dt="2021-02-19T14:10:10.989" v="5958" actId="478"/>
          <ac:spMkLst>
            <pc:docMk/>
            <pc:sldMk cId="1052251473" sldId="618"/>
            <ac:spMk id="231" creationId="{CC8A85F8-4C81-40A4-93B1-F7AF14C85476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32" creationId="{AA181485-FA56-4468-8ED6-434DF7967ECF}"/>
          </ac:spMkLst>
        </pc:spChg>
        <pc:spChg chg="add del mod">
          <ac:chgData name="Muhammad Aslam Jarwar" userId="27f51634-edbf-486e-b048-6facbeb1954f" providerId="ADAL" clId="{134D6354-5E61-45E3-A5E1-983DFC54DE8B}" dt="2021-02-19T15:48:55.556" v="6459" actId="478"/>
          <ac:spMkLst>
            <pc:docMk/>
            <pc:sldMk cId="1052251473" sldId="618"/>
            <ac:spMk id="237" creationId="{B713F198-3DFB-44F2-8AC4-F8CBB204E620}"/>
          </ac:spMkLst>
        </pc:spChg>
        <pc:spChg chg="add del mod">
          <ac:chgData name="Muhammad Aslam Jarwar" userId="27f51634-edbf-486e-b048-6facbeb1954f" providerId="ADAL" clId="{134D6354-5E61-45E3-A5E1-983DFC54DE8B}" dt="2021-02-19T11:38:43.393" v="5736" actId="478"/>
          <ac:spMkLst>
            <pc:docMk/>
            <pc:sldMk cId="1052251473" sldId="618"/>
            <ac:spMk id="248" creationId="{A913B09A-A42B-4457-9B62-AAAD02779FAE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57" creationId="{1C025575-5670-47F5-A8EE-AA52D99840F8}"/>
          </ac:spMkLst>
        </pc:spChg>
        <pc:spChg chg="del">
          <ac:chgData name="Muhammad Aslam Jarwar" userId="27f51634-edbf-486e-b048-6facbeb1954f" providerId="ADAL" clId="{134D6354-5E61-45E3-A5E1-983DFC54DE8B}" dt="2021-02-19T15:07:26.471" v="6312" actId="478"/>
          <ac:spMkLst>
            <pc:docMk/>
            <pc:sldMk cId="1052251473" sldId="618"/>
            <ac:spMk id="258" creationId="{CC86A984-6434-4F0A-8EA3-BC0A9AA3B178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59" creationId="{5B27ED21-208F-480E-BBB0-DACDA6342FA8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62" creationId="{66320356-A66D-49ED-9CE8-507D46C3A317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65" creationId="{39517178-B13A-477A-908D-634271E7303B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66" creationId="{D67BD621-6456-4928-BB7B-CBC0C0863F80}"/>
          </ac:spMkLst>
        </pc:spChg>
        <pc:spChg chg="add mod">
          <ac:chgData name="Muhammad Aslam Jarwar" userId="27f51634-edbf-486e-b048-6facbeb1954f" providerId="ADAL" clId="{134D6354-5E61-45E3-A5E1-983DFC54DE8B}" dt="2021-02-19T17:43:46.928" v="6715" actId="2711"/>
          <ac:spMkLst>
            <pc:docMk/>
            <pc:sldMk cId="1052251473" sldId="618"/>
            <ac:spMk id="269" creationId="{BD8D2F32-0C61-4F52-97E7-277438485550}"/>
          </ac:spMkLst>
        </pc:spChg>
        <pc:spChg chg="add mod">
          <ac:chgData name="Muhammad Aslam Jarwar" userId="27f51634-edbf-486e-b048-6facbeb1954f" providerId="ADAL" clId="{134D6354-5E61-45E3-A5E1-983DFC54DE8B}" dt="2021-02-19T17:43:53.846" v="6716" actId="2711"/>
          <ac:spMkLst>
            <pc:docMk/>
            <pc:sldMk cId="1052251473" sldId="618"/>
            <ac:spMk id="270" creationId="{D9C75A0F-1B56-452A-9D7A-B26D801DBC8B}"/>
          </ac:spMkLst>
        </pc:spChg>
        <pc:spChg chg="add mod">
          <ac:chgData name="Muhammad Aslam Jarwar" userId="27f51634-edbf-486e-b048-6facbeb1954f" providerId="ADAL" clId="{134D6354-5E61-45E3-A5E1-983DFC54DE8B}" dt="2021-02-19T17:44:01.556" v="6717" actId="2711"/>
          <ac:spMkLst>
            <pc:docMk/>
            <pc:sldMk cId="1052251473" sldId="618"/>
            <ac:spMk id="271" creationId="{FFF55607-B7B7-4930-869E-71EC471CF620}"/>
          </ac:spMkLst>
        </pc:spChg>
        <pc:spChg chg="add mod">
          <ac:chgData name="Muhammad Aslam Jarwar" userId="27f51634-edbf-486e-b048-6facbeb1954f" providerId="ADAL" clId="{134D6354-5E61-45E3-A5E1-983DFC54DE8B}" dt="2021-02-19T17:44:07.056" v="6718" actId="2711"/>
          <ac:spMkLst>
            <pc:docMk/>
            <pc:sldMk cId="1052251473" sldId="618"/>
            <ac:spMk id="272" creationId="{841C3C84-06BA-40DF-A13B-741063BDDEAC}"/>
          </ac:spMkLst>
        </pc:spChg>
        <pc:spChg chg="add mod">
          <ac:chgData name="Muhammad Aslam Jarwar" userId="27f51634-edbf-486e-b048-6facbeb1954f" providerId="ADAL" clId="{134D6354-5E61-45E3-A5E1-983DFC54DE8B}" dt="2021-02-19T17:44:13.874" v="6719" actId="2711"/>
          <ac:spMkLst>
            <pc:docMk/>
            <pc:sldMk cId="1052251473" sldId="618"/>
            <ac:spMk id="273" creationId="{8C8202B9-6A73-4EBE-A46D-D3FB45C83BFC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74" creationId="{62D39118-231E-46E6-B7FF-0C04E8CB609D}"/>
          </ac:spMkLst>
        </pc:spChg>
        <pc:spChg chg="add mod">
          <ac:chgData name="Muhammad Aslam Jarwar" userId="27f51634-edbf-486e-b048-6facbeb1954f" providerId="ADAL" clId="{134D6354-5E61-45E3-A5E1-983DFC54DE8B}" dt="2021-02-19T17:44:19.315" v="6720" actId="2711"/>
          <ac:spMkLst>
            <pc:docMk/>
            <pc:sldMk cId="1052251473" sldId="618"/>
            <ac:spMk id="275" creationId="{A34B34C2-AE99-4DE4-B8CA-E7D9F76683CE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76" creationId="{50B4A37E-C7D8-485E-8A29-00B2AE218FFB}"/>
          </ac:spMkLst>
        </pc:spChg>
        <pc:spChg chg="add mod">
          <ac:chgData name="Muhammad Aslam Jarwar" userId="27f51634-edbf-486e-b048-6facbeb1954f" providerId="ADAL" clId="{134D6354-5E61-45E3-A5E1-983DFC54DE8B}" dt="2021-02-19T17:44:25.738" v="6721" actId="2711"/>
          <ac:spMkLst>
            <pc:docMk/>
            <pc:sldMk cId="1052251473" sldId="618"/>
            <ac:spMk id="278" creationId="{4DB6F500-BA00-46A5-B965-70C42C9C23F9}"/>
          </ac:spMkLst>
        </pc:spChg>
        <pc:spChg chg="add mod">
          <ac:chgData name="Muhammad Aslam Jarwar" userId="27f51634-edbf-486e-b048-6facbeb1954f" providerId="ADAL" clId="{134D6354-5E61-45E3-A5E1-983DFC54DE8B}" dt="2021-02-19T17:43:37.876" v="6714" actId="2711"/>
          <ac:spMkLst>
            <pc:docMk/>
            <pc:sldMk cId="1052251473" sldId="618"/>
            <ac:spMk id="291" creationId="{55B173AD-78C3-48B4-B4C7-9B9E68D91C2B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299" creationId="{8268A834-5BAB-4AF8-99EB-D194BE9F02AB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300" creationId="{20EDD4CE-41AE-4901-94BF-7D3A3D935AF0}"/>
          </ac:spMkLst>
        </pc:spChg>
        <pc:spChg chg="add mod">
          <ac:chgData name="Muhammad Aslam Jarwar" userId="27f51634-edbf-486e-b048-6facbeb1954f" providerId="ADAL" clId="{134D6354-5E61-45E3-A5E1-983DFC54DE8B}" dt="2021-02-19T17:44:32.863" v="6722" actId="2711"/>
          <ac:spMkLst>
            <pc:docMk/>
            <pc:sldMk cId="1052251473" sldId="618"/>
            <ac:spMk id="301" creationId="{53234188-5DFC-499E-989E-C55BD991E087}"/>
          </ac:spMkLst>
        </pc:spChg>
        <pc:spChg chg="add mod">
          <ac:chgData name="Muhammad Aslam Jarwar" userId="27f51634-edbf-486e-b048-6facbeb1954f" providerId="ADAL" clId="{134D6354-5E61-45E3-A5E1-983DFC54DE8B}" dt="2021-02-19T17:44:41.497" v="6723" actId="2711"/>
          <ac:spMkLst>
            <pc:docMk/>
            <pc:sldMk cId="1052251473" sldId="618"/>
            <ac:spMk id="310" creationId="{BEA1C950-5766-4008-A9DE-E66D551F2930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17" creationId="{79132052-8D20-48FD-BBEC-DAED88218A9B}"/>
          </ac:spMkLst>
        </pc:spChg>
        <pc:spChg chg="add del mod">
          <ac:chgData name="Muhammad Aslam Jarwar" userId="27f51634-edbf-486e-b048-6facbeb1954f" providerId="ADAL" clId="{134D6354-5E61-45E3-A5E1-983DFC54DE8B}" dt="2021-02-19T14:08:19.310" v="5946" actId="478"/>
          <ac:spMkLst>
            <pc:docMk/>
            <pc:sldMk cId="1052251473" sldId="618"/>
            <ac:spMk id="318" creationId="{4F1B8EDA-6834-4CAB-A09D-459911EFA472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33" creationId="{C23622FA-BE4E-4D9B-B7B1-C7A1C6904C38}"/>
          </ac:spMkLst>
        </pc:spChg>
        <pc:spChg chg="add del mod">
          <ac:chgData name="Muhammad Aslam Jarwar" userId="27f51634-edbf-486e-b048-6facbeb1954f" providerId="ADAL" clId="{134D6354-5E61-45E3-A5E1-983DFC54DE8B}" dt="2021-02-19T14:10:03.565" v="5957" actId="478"/>
          <ac:spMkLst>
            <pc:docMk/>
            <pc:sldMk cId="1052251473" sldId="618"/>
            <ac:spMk id="348" creationId="{0A747A0B-D93D-4EA1-BCF8-08401538FD91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49" creationId="{FB2D98CD-10F3-49F8-B0EE-01A446FBE8F2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55" creationId="{FAA82F24-C0B7-4AE6-9145-E4CC4F9236AF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57" creationId="{C8116E43-559D-4EDD-B3B7-D4502BF6989B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63" creationId="{FCC6CB13-7702-4E5D-B1CD-F7EBF6FF6423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65" creationId="{E39D34CF-4EA8-4C42-B817-40890348E311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74" creationId="{005FFC4D-7395-4CE1-AC96-6EA0CA332651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75" creationId="{4A90D4DF-D67A-4E0A-8219-1966BD3A3B29}"/>
          </ac:spMkLst>
        </pc:spChg>
        <pc:spChg chg="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380" creationId="{BAC8D8CA-C14A-46C4-B46B-7D84143CB86F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81" creationId="{B2E30D2D-D490-4116-AF89-5954F2F59263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85" creationId="{180EF49C-DD41-4332-93EF-FACB1E1556BF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395" creationId="{F4792AC7-C10A-4325-BAB9-FD3BA0E8BDBD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04" creationId="{6AD6B03F-82FF-4BCE-9161-E171363A7082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06" creationId="{C0579120-E1F8-4EB2-8BEB-42AEB5790F08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07" creationId="{A859A5FB-F94D-44FC-96B4-6ED83B114953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08" creationId="{6F2917EB-1286-45DC-B5F3-90F90C9431E3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10" creationId="{E881D25D-5140-4B7E-AFEE-901EE70A09CA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11" creationId="{FBE1F97C-B3C8-4098-B08D-D84FCE01B125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13" creationId="{B3891D72-FCC7-4931-ABB3-15884622E23F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14" creationId="{7C8FE14A-8FC5-47D4-AAD5-6244B96DC8C9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16" creationId="{5C5DFDE5-F666-45AA-8165-AC7C2361AF51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17" creationId="{226E837C-9C88-4D9D-BF1B-A82834997AEF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19" creationId="{565E2F5E-98F6-476E-8560-03FEF2221489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20" creationId="{4D3FC421-B561-4B08-A7CD-822F27546487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22" creationId="{C96B60BE-97B5-4F8A-AB3B-4051FDD0634C}"/>
          </ac:spMkLst>
        </pc:spChg>
        <pc:spChg chg="add del mod">
          <ac:chgData name="Muhammad Aslam Jarwar" userId="27f51634-edbf-486e-b048-6facbeb1954f" providerId="ADAL" clId="{134D6354-5E61-45E3-A5E1-983DFC54DE8B}" dt="2021-02-19T15:03:54.534" v="6297" actId="478"/>
          <ac:spMkLst>
            <pc:docMk/>
            <pc:sldMk cId="1052251473" sldId="618"/>
            <ac:spMk id="425" creationId="{94593A54-96EF-43C4-8FF6-2264CA0D1996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26" creationId="{8B9F2A7C-317B-460A-AD41-D73F680FDD94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27" creationId="{95930AB9-3A33-45C6-B5FA-DC40AFA44AA2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28" creationId="{FFE7F4C6-A215-4FE8-90FC-37663FC20510}"/>
          </ac:spMkLst>
        </pc:spChg>
        <pc:spChg chg="add del mod">
          <ac:chgData name="Muhammad Aslam Jarwar" userId="27f51634-edbf-486e-b048-6facbeb1954f" providerId="ADAL" clId="{134D6354-5E61-45E3-A5E1-983DFC54DE8B}" dt="2021-02-19T14:22:32.855" v="6045" actId="478"/>
          <ac:spMkLst>
            <pc:docMk/>
            <pc:sldMk cId="1052251473" sldId="618"/>
            <ac:spMk id="444" creationId="{9C251849-EA8B-4E29-B43C-A99EDD26BB64}"/>
          </ac:spMkLst>
        </pc:spChg>
        <pc:spChg chg="add del mod">
          <ac:chgData name="Muhammad Aslam Jarwar" userId="27f51634-edbf-486e-b048-6facbeb1954f" providerId="ADAL" clId="{134D6354-5E61-45E3-A5E1-983DFC54DE8B}" dt="2021-02-19T14:32:56.591" v="6109" actId="478"/>
          <ac:spMkLst>
            <pc:docMk/>
            <pc:sldMk cId="1052251473" sldId="618"/>
            <ac:spMk id="445" creationId="{54C8F767-DC3F-4815-A368-BA39469F6BB7}"/>
          </ac:spMkLst>
        </pc:spChg>
        <pc:spChg chg="add del mod">
          <ac:chgData name="Muhammad Aslam Jarwar" userId="27f51634-edbf-486e-b048-6facbeb1954f" providerId="ADAL" clId="{134D6354-5E61-45E3-A5E1-983DFC54DE8B}" dt="2021-02-19T14:32:56.591" v="6109" actId="478"/>
          <ac:spMkLst>
            <pc:docMk/>
            <pc:sldMk cId="1052251473" sldId="618"/>
            <ac:spMk id="446" creationId="{ED6EAA25-BE71-4106-B152-932C1FDAF8C2}"/>
          </ac:spMkLst>
        </pc:spChg>
        <pc:spChg chg="add del mod">
          <ac:chgData name="Muhammad Aslam Jarwar" userId="27f51634-edbf-486e-b048-6facbeb1954f" providerId="ADAL" clId="{134D6354-5E61-45E3-A5E1-983DFC54DE8B}" dt="2021-02-19T14:32:56.591" v="6109" actId="478"/>
          <ac:spMkLst>
            <pc:docMk/>
            <pc:sldMk cId="1052251473" sldId="618"/>
            <ac:spMk id="447" creationId="{3C8E001C-68B1-4376-9BB5-905342F91A95}"/>
          </ac:spMkLst>
        </pc:spChg>
        <pc:spChg chg="add del mod">
          <ac:chgData name="Muhammad Aslam Jarwar" userId="27f51634-edbf-486e-b048-6facbeb1954f" providerId="ADAL" clId="{134D6354-5E61-45E3-A5E1-983DFC54DE8B}" dt="2021-02-19T14:32:56.591" v="6109" actId="478"/>
          <ac:spMkLst>
            <pc:docMk/>
            <pc:sldMk cId="1052251473" sldId="618"/>
            <ac:spMk id="471" creationId="{AA5EB1B7-A462-4F9C-AA6B-BE974B1BDA01}"/>
          </ac:spMkLst>
        </pc:spChg>
        <pc:spChg chg="add 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475" creationId="{9AF392FB-5304-4726-A841-EAC4F7C624EB}"/>
          </ac:spMkLst>
        </pc:spChg>
        <pc:spChg chg="add del mod">
          <ac:chgData name="Muhammad Aslam Jarwar" userId="27f51634-edbf-486e-b048-6facbeb1954f" providerId="ADAL" clId="{134D6354-5E61-45E3-A5E1-983DFC54DE8B}" dt="2021-02-19T14:32:56.591" v="6109" actId="478"/>
          <ac:spMkLst>
            <pc:docMk/>
            <pc:sldMk cId="1052251473" sldId="618"/>
            <ac:spMk id="476" creationId="{5C2D3657-DE25-4D74-ADAF-130D500D0011}"/>
          </ac:spMkLst>
        </pc:spChg>
        <pc:spChg chg="add del mod">
          <ac:chgData name="Muhammad Aslam Jarwar" userId="27f51634-edbf-486e-b048-6facbeb1954f" providerId="ADAL" clId="{134D6354-5E61-45E3-A5E1-983DFC54DE8B}" dt="2021-02-19T14:32:56.591" v="6109" actId="478"/>
          <ac:spMkLst>
            <pc:docMk/>
            <pc:sldMk cId="1052251473" sldId="618"/>
            <ac:spMk id="489" creationId="{303B6F1E-D959-4537-ACCA-AB97D6CF5BCA}"/>
          </ac:spMkLst>
        </pc:spChg>
        <pc:spChg chg="add del mod">
          <ac:chgData name="Muhammad Aslam Jarwar" userId="27f51634-edbf-486e-b048-6facbeb1954f" providerId="ADAL" clId="{134D6354-5E61-45E3-A5E1-983DFC54DE8B}" dt="2021-02-19T14:32:56.591" v="6109" actId="478"/>
          <ac:spMkLst>
            <pc:docMk/>
            <pc:sldMk cId="1052251473" sldId="618"/>
            <ac:spMk id="517" creationId="{875F4036-40E6-4410-B701-3426694C416D}"/>
          </ac:spMkLst>
        </pc:spChg>
        <pc:spChg chg="add del mod">
          <ac:chgData name="Muhammad Aslam Jarwar" userId="27f51634-edbf-486e-b048-6facbeb1954f" providerId="ADAL" clId="{134D6354-5E61-45E3-A5E1-983DFC54DE8B}" dt="2021-02-19T14:32:56.591" v="6109" actId="478"/>
          <ac:spMkLst>
            <pc:docMk/>
            <pc:sldMk cId="1052251473" sldId="618"/>
            <ac:spMk id="523" creationId="{8864CDBE-4430-41D4-8059-7A160314BDA1}"/>
          </ac:spMkLst>
        </pc:spChg>
        <pc:spChg chg="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45" creationId="{07D247FE-F126-49D3-A559-93BAAC20579A}"/>
          </ac:spMkLst>
        </pc:spChg>
        <pc:spChg chg="del">
          <ac:chgData name="Muhammad Aslam Jarwar" userId="27f51634-edbf-486e-b048-6facbeb1954f" providerId="ADAL" clId="{134D6354-5E61-45E3-A5E1-983DFC54DE8B}" dt="2021-02-19T11:08:07.816" v="5585" actId="478"/>
          <ac:spMkLst>
            <pc:docMk/>
            <pc:sldMk cId="1052251473" sldId="618"/>
            <ac:spMk id="552" creationId="{14FDCADF-B770-4F3F-9E40-7796E256A3FA}"/>
          </ac:spMkLst>
        </pc:spChg>
        <pc:spChg chg="del">
          <ac:chgData name="Muhammad Aslam Jarwar" userId="27f51634-edbf-486e-b048-6facbeb1954f" providerId="ADAL" clId="{134D6354-5E61-45E3-A5E1-983DFC54DE8B}" dt="2021-02-19T11:08:07.816" v="5585" actId="478"/>
          <ac:spMkLst>
            <pc:docMk/>
            <pc:sldMk cId="1052251473" sldId="618"/>
            <ac:spMk id="553" creationId="{E83AA216-3A82-47FA-9141-BDCA01A1783A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55" creationId="{3ECA06BE-EC97-47A2-B468-D5ECB4237958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56" creationId="{BC45F60B-37CD-4438-88C1-16B3D283ED88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57" creationId="{138F12C4-0872-4ABE-B461-2BCAF64A10E4}"/>
          </ac:spMkLst>
        </pc:spChg>
        <pc:spChg chg="add mod">
          <ac:chgData name="Muhammad Aslam Jarwar" userId="27f51634-edbf-486e-b048-6facbeb1954f" providerId="ADAL" clId="{134D6354-5E61-45E3-A5E1-983DFC54DE8B}" dt="2021-02-19T17:45:14.374" v="6726" actId="2711"/>
          <ac:spMkLst>
            <pc:docMk/>
            <pc:sldMk cId="1052251473" sldId="618"/>
            <ac:spMk id="560" creationId="{69944BA5-C121-4B2A-90E0-13FC3087983B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61" creationId="{E4694E57-BD6B-473F-9BDA-711E7EC4E795}"/>
          </ac:spMkLst>
        </pc:spChg>
        <pc:spChg chg="add mod">
          <ac:chgData name="Muhammad Aslam Jarwar" userId="27f51634-edbf-486e-b048-6facbeb1954f" providerId="ADAL" clId="{134D6354-5E61-45E3-A5E1-983DFC54DE8B}" dt="2021-02-19T17:45:35.059" v="6728" actId="2711"/>
          <ac:spMkLst>
            <pc:docMk/>
            <pc:sldMk cId="1052251473" sldId="618"/>
            <ac:spMk id="563" creationId="{EA24CFAF-9F82-4EBD-AAED-632F29322EDE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64" creationId="{4AD9005C-6642-4E54-9677-AAEB86427FE4}"/>
          </ac:spMkLst>
        </pc:spChg>
        <pc:spChg chg="del">
          <ac:chgData name="Muhammad Aslam Jarwar" userId="27f51634-edbf-486e-b048-6facbeb1954f" providerId="ADAL" clId="{134D6354-5E61-45E3-A5E1-983DFC54DE8B}" dt="2021-02-19T11:14:26.353" v="5636" actId="478"/>
          <ac:spMkLst>
            <pc:docMk/>
            <pc:sldMk cId="1052251473" sldId="618"/>
            <ac:spMk id="565" creationId="{1487709F-2A48-4538-9403-CD277E1B8DC1}"/>
          </ac:spMkLst>
        </pc:spChg>
        <pc:spChg chg="del">
          <ac:chgData name="Muhammad Aslam Jarwar" userId="27f51634-edbf-486e-b048-6facbeb1954f" providerId="ADAL" clId="{134D6354-5E61-45E3-A5E1-983DFC54DE8B}" dt="2021-02-19T11:14:26.353" v="5636" actId="478"/>
          <ac:spMkLst>
            <pc:docMk/>
            <pc:sldMk cId="1052251473" sldId="618"/>
            <ac:spMk id="566" creationId="{FC90E5D4-8257-4493-B8DB-A290C17C4DCD}"/>
          </ac:spMkLst>
        </pc:spChg>
        <pc:spChg chg="add mod">
          <ac:chgData name="Muhammad Aslam Jarwar" userId="27f51634-edbf-486e-b048-6facbeb1954f" providerId="ADAL" clId="{134D6354-5E61-45E3-A5E1-983DFC54DE8B}" dt="2021-02-19T17:45:05.418" v="6725" actId="2711"/>
          <ac:spMkLst>
            <pc:docMk/>
            <pc:sldMk cId="1052251473" sldId="618"/>
            <ac:spMk id="568" creationId="{91130319-3E09-4F0B-8E9F-B57EAD0CD3CC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69" creationId="{C1713940-B769-497A-8A2E-23BB792CEF4C}"/>
          </ac:spMkLst>
        </pc:spChg>
        <pc:spChg chg="add mod">
          <ac:chgData name="Muhammad Aslam Jarwar" userId="27f51634-edbf-486e-b048-6facbeb1954f" providerId="ADAL" clId="{134D6354-5E61-45E3-A5E1-983DFC54DE8B}" dt="2021-02-19T17:45:43.178" v="6729" actId="2711"/>
          <ac:spMkLst>
            <pc:docMk/>
            <pc:sldMk cId="1052251473" sldId="618"/>
            <ac:spMk id="572" creationId="{461F94BB-EA8B-495B-8EBE-2E8F99B69B1E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73" creationId="{81750C35-2456-49DA-947B-D2EE9FD7DF4F}"/>
          </ac:spMkLst>
        </pc:spChg>
        <pc:spChg chg="add mod">
          <ac:chgData name="Muhammad Aslam Jarwar" userId="27f51634-edbf-486e-b048-6facbeb1954f" providerId="ADAL" clId="{134D6354-5E61-45E3-A5E1-983DFC54DE8B}" dt="2021-02-19T17:45:54.352" v="6730" actId="2711"/>
          <ac:spMkLst>
            <pc:docMk/>
            <pc:sldMk cId="1052251473" sldId="618"/>
            <ac:spMk id="575" creationId="{B93C55E8-A492-40AB-878A-F7EC6EEE43CE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77" creationId="{680EE5AC-4AFC-415A-97EC-152EAED46C2B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78" creationId="{2C074DD4-2A36-4F75-ABFB-E3BD5CB281D9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79" creationId="{26CA7749-71F9-4E7E-820E-D94A408F3F10}"/>
          </ac:spMkLst>
        </pc:spChg>
        <pc:spChg chg="del mod">
          <ac:chgData name="Muhammad Aslam Jarwar" userId="27f51634-edbf-486e-b048-6facbeb1954f" providerId="ADAL" clId="{134D6354-5E61-45E3-A5E1-983DFC54DE8B}" dt="2021-02-19T11:47:01.808" v="5783" actId="478"/>
          <ac:spMkLst>
            <pc:docMk/>
            <pc:sldMk cId="1052251473" sldId="618"/>
            <ac:spMk id="580" creationId="{5112A93B-6224-479F-8CD3-225FEF296146}"/>
          </ac:spMkLst>
        </pc:spChg>
        <pc:spChg chg="mod">
          <ac:chgData name="Muhammad Aslam Jarwar" userId="27f51634-edbf-486e-b048-6facbeb1954f" providerId="ADAL" clId="{134D6354-5E61-45E3-A5E1-983DFC54DE8B}" dt="2021-02-21T12:34:36.237" v="7896" actId="1076"/>
          <ac:spMkLst>
            <pc:docMk/>
            <pc:sldMk cId="1052251473" sldId="618"/>
            <ac:spMk id="581" creationId="{9F137876-E235-454A-93A1-6F9AB6D040A3}"/>
          </ac:spMkLst>
        </pc:spChg>
        <pc:spChg chg="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82" creationId="{474EC844-4B87-441F-8ED5-F57EC5BB1FF4}"/>
          </ac:spMkLst>
        </pc:spChg>
        <pc:spChg chg="del mod">
          <ac:chgData name="Muhammad Aslam Jarwar" userId="27f51634-edbf-486e-b048-6facbeb1954f" providerId="ADAL" clId="{134D6354-5E61-45E3-A5E1-983DFC54DE8B}" dt="2021-02-19T14:35:52.159" v="6116" actId="478"/>
          <ac:spMkLst>
            <pc:docMk/>
            <pc:sldMk cId="1052251473" sldId="618"/>
            <ac:spMk id="583" creationId="{A652D1E6-A906-4B75-A506-13A09B3413AE}"/>
          </ac:spMkLst>
        </pc:spChg>
        <pc:spChg chg="del mod">
          <ac:chgData name="Muhammad Aslam Jarwar" userId="27f51634-edbf-486e-b048-6facbeb1954f" providerId="ADAL" clId="{134D6354-5E61-45E3-A5E1-983DFC54DE8B}" dt="2021-02-19T14:08:19.310" v="5946" actId="478"/>
          <ac:spMkLst>
            <pc:docMk/>
            <pc:sldMk cId="1052251473" sldId="618"/>
            <ac:spMk id="584" creationId="{2E13F9F7-9F8E-4FAF-A5AC-1F847C825193}"/>
          </ac:spMkLst>
        </pc:spChg>
        <pc:spChg chg="add mod">
          <ac:chgData name="Muhammad Aslam Jarwar" userId="27f51634-edbf-486e-b048-6facbeb1954f" providerId="ADAL" clId="{134D6354-5E61-45E3-A5E1-983DFC54DE8B}" dt="2021-02-19T17:45:20.879" v="6727" actId="2711"/>
          <ac:spMkLst>
            <pc:docMk/>
            <pc:sldMk cId="1052251473" sldId="618"/>
            <ac:spMk id="587" creationId="{131EAF5C-D060-48F2-83C2-2039B1DA63B2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88" creationId="{D6B562B9-C4D8-431B-A7CE-EFB6FD18E473}"/>
          </ac:spMkLst>
        </pc:spChg>
        <pc:spChg chg="del mod">
          <ac:chgData name="Muhammad Aslam Jarwar" userId="27f51634-edbf-486e-b048-6facbeb1954f" providerId="ADAL" clId="{134D6354-5E61-45E3-A5E1-983DFC54DE8B}" dt="2021-02-19T11:25:26.768" v="5672" actId="478"/>
          <ac:spMkLst>
            <pc:docMk/>
            <pc:sldMk cId="1052251473" sldId="618"/>
            <ac:spMk id="589" creationId="{62C9612D-65CD-4F8C-8606-4030E315C264}"/>
          </ac:spMkLst>
        </pc:spChg>
        <pc:spChg chg="add mod">
          <ac:chgData name="Muhammad Aslam Jarwar" userId="27f51634-edbf-486e-b048-6facbeb1954f" providerId="ADAL" clId="{134D6354-5E61-45E3-A5E1-983DFC54DE8B}" dt="2021-02-19T18:00:09.058" v="6782" actId="1076"/>
          <ac:spMkLst>
            <pc:docMk/>
            <pc:sldMk cId="1052251473" sldId="618"/>
            <ac:spMk id="591" creationId="{2041CDE4-130C-4766-9E09-FBDC02DE854D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92" creationId="{6E484F97-9211-495D-B0B1-94818C009EE7}"/>
          </ac:spMkLst>
        </pc:spChg>
        <pc:spChg chg="del mod">
          <ac:chgData name="Muhammad Aslam Jarwar" userId="27f51634-edbf-486e-b048-6facbeb1954f" providerId="ADAL" clId="{134D6354-5E61-45E3-A5E1-983DFC54DE8B}" dt="2021-02-19T12:14:47.358" v="5937" actId="478"/>
          <ac:spMkLst>
            <pc:docMk/>
            <pc:sldMk cId="1052251473" sldId="618"/>
            <ac:spMk id="594" creationId="{760627BE-1E9E-4673-A9F5-53621F3C6C86}"/>
          </ac:spMkLst>
        </pc:spChg>
        <pc:spChg chg="del mod">
          <ac:chgData name="Muhammad Aslam Jarwar" userId="27f51634-edbf-486e-b048-6facbeb1954f" providerId="ADAL" clId="{134D6354-5E61-45E3-A5E1-983DFC54DE8B}" dt="2021-02-19T11:25:15.497" v="5671" actId="478"/>
          <ac:spMkLst>
            <pc:docMk/>
            <pc:sldMk cId="1052251473" sldId="618"/>
            <ac:spMk id="596" creationId="{9035A19B-1CB5-4350-AFDF-1C12E946A530}"/>
          </ac:spMkLst>
        </pc:spChg>
        <pc:spChg chg="add mod">
          <ac:chgData name="Muhammad Aslam Jarwar" userId="27f51634-edbf-486e-b048-6facbeb1954f" providerId="ADAL" clId="{134D6354-5E61-45E3-A5E1-983DFC54DE8B}" dt="2021-02-19T17:44:58.184" v="6724" actId="2711"/>
          <ac:spMkLst>
            <pc:docMk/>
            <pc:sldMk cId="1052251473" sldId="618"/>
            <ac:spMk id="597" creationId="{3893DF11-820A-4CE1-B8B7-AFAEEE91FBC7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598" creationId="{5231350C-1418-4212-8A21-D4F575F83E89}"/>
          </ac:spMkLst>
        </pc:spChg>
        <pc:spChg chg="add mod">
          <ac:chgData name="Muhammad Aslam Jarwar" userId="27f51634-edbf-486e-b048-6facbeb1954f" providerId="ADAL" clId="{134D6354-5E61-45E3-A5E1-983DFC54DE8B}" dt="2021-02-19T17:46:14.368" v="6732" actId="2711"/>
          <ac:spMkLst>
            <pc:docMk/>
            <pc:sldMk cId="1052251473" sldId="618"/>
            <ac:spMk id="600" creationId="{F9D003A1-8851-4F4E-A00A-43374E9F04B1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02" creationId="{9FEF5716-3AB8-49D1-9AEC-0D5D92EB4E58}"/>
          </ac:spMkLst>
        </pc:spChg>
        <pc:spChg chg="add mod">
          <ac:chgData name="Muhammad Aslam Jarwar" userId="27f51634-edbf-486e-b048-6facbeb1954f" providerId="ADAL" clId="{134D6354-5E61-45E3-A5E1-983DFC54DE8B}" dt="2021-02-19T18:00:14.880" v="6783" actId="1076"/>
          <ac:spMkLst>
            <pc:docMk/>
            <pc:sldMk cId="1052251473" sldId="618"/>
            <ac:spMk id="604" creationId="{E1AE8C87-CC5A-485D-AC02-094CB623496F}"/>
          </ac:spMkLst>
        </pc:spChg>
        <pc:spChg chg="del mod">
          <ac:chgData name="Muhammad Aslam Jarwar" userId="27f51634-edbf-486e-b048-6facbeb1954f" providerId="ADAL" clId="{134D6354-5E61-45E3-A5E1-983DFC54DE8B}" dt="2021-02-19T11:25:26.768" v="5672" actId="478"/>
          <ac:spMkLst>
            <pc:docMk/>
            <pc:sldMk cId="1052251473" sldId="618"/>
            <ac:spMk id="605" creationId="{CC753317-6087-4FB1-B0E1-D316392AE171}"/>
          </ac:spMkLst>
        </pc:spChg>
        <pc:spChg chg="add del mod">
          <ac:chgData name="Muhammad Aslam Jarwar" userId="27f51634-edbf-486e-b048-6facbeb1954f" providerId="ADAL" clId="{134D6354-5E61-45E3-A5E1-983DFC54DE8B}" dt="2021-02-19T14:45:06.911" v="6139" actId="478"/>
          <ac:spMkLst>
            <pc:docMk/>
            <pc:sldMk cId="1052251473" sldId="618"/>
            <ac:spMk id="608" creationId="{7F2F2401-8DF4-4442-AAC0-31993FB8A4E4}"/>
          </ac:spMkLst>
        </pc:spChg>
        <pc:spChg chg="del mod">
          <ac:chgData name="Muhammad Aslam Jarwar" userId="27f51634-edbf-486e-b048-6facbeb1954f" providerId="ADAL" clId="{134D6354-5E61-45E3-A5E1-983DFC54DE8B}" dt="2021-02-19T11:25:15.497" v="5671" actId="478"/>
          <ac:spMkLst>
            <pc:docMk/>
            <pc:sldMk cId="1052251473" sldId="618"/>
            <ac:spMk id="611" creationId="{4C126F10-2361-4D87-ADFF-F76185A0A730}"/>
          </ac:spMkLst>
        </pc:spChg>
        <pc:spChg chg="add del mod">
          <ac:chgData name="Muhammad Aslam Jarwar" userId="27f51634-edbf-486e-b048-6facbeb1954f" providerId="ADAL" clId="{134D6354-5E61-45E3-A5E1-983DFC54DE8B}" dt="2021-02-19T14:45:20.815" v="6142" actId="478"/>
          <ac:spMkLst>
            <pc:docMk/>
            <pc:sldMk cId="1052251473" sldId="618"/>
            <ac:spMk id="613" creationId="{F2B27DD8-1F31-4858-AA12-B2D14A0B93D9}"/>
          </ac:spMkLst>
        </pc:spChg>
        <pc:spChg chg="add del mod">
          <ac:chgData name="Muhammad Aslam Jarwar" userId="27f51634-edbf-486e-b048-6facbeb1954f" providerId="ADAL" clId="{134D6354-5E61-45E3-A5E1-983DFC54DE8B}" dt="2021-02-19T14:45:20.815" v="6142" actId="478"/>
          <ac:spMkLst>
            <pc:docMk/>
            <pc:sldMk cId="1052251473" sldId="618"/>
            <ac:spMk id="614" creationId="{16E7183F-4115-4364-A346-639FDFD740B5}"/>
          </ac:spMkLst>
        </pc:spChg>
        <pc:spChg chg="add del mod">
          <ac:chgData name="Muhammad Aslam Jarwar" userId="27f51634-edbf-486e-b048-6facbeb1954f" providerId="ADAL" clId="{134D6354-5E61-45E3-A5E1-983DFC54DE8B}" dt="2021-02-19T14:45:20.815" v="6142" actId="478"/>
          <ac:spMkLst>
            <pc:docMk/>
            <pc:sldMk cId="1052251473" sldId="618"/>
            <ac:spMk id="616" creationId="{63CFC429-9502-40FB-91D7-4E59D641C943}"/>
          </ac:spMkLst>
        </pc:spChg>
        <pc:spChg chg="add del mod">
          <ac:chgData name="Muhammad Aslam Jarwar" userId="27f51634-edbf-486e-b048-6facbeb1954f" providerId="ADAL" clId="{134D6354-5E61-45E3-A5E1-983DFC54DE8B}" dt="2021-02-19T14:45:20.815" v="6142" actId="478"/>
          <ac:spMkLst>
            <pc:docMk/>
            <pc:sldMk cId="1052251473" sldId="618"/>
            <ac:spMk id="617" creationId="{BDB7FA9F-F31B-40B9-9DD1-B977516DBAD9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19" creationId="{90597516-38B9-43F2-9AD2-F22CEF042465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20" creationId="{607214C3-D15E-4EE1-BAE7-94C1B845BB61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21" creationId="{8F0104C4-1C68-4E5C-9A02-269489B97E38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22" creationId="{62767F9E-3670-43AC-8723-0D277C4DB1F7}"/>
          </ac:spMkLst>
        </pc:spChg>
        <pc:spChg chg="del mod">
          <ac:chgData name="Muhammad Aslam Jarwar" userId="27f51634-edbf-486e-b048-6facbeb1954f" providerId="ADAL" clId="{134D6354-5E61-45E3-A5E1-983DFC54DE8B}" dt="2021-02-19T11:25:15.497" v="5671" actId="478"/>
          <ac:spMkLst>
            <pc:docMk/>
            <pc:sldMk cId="1052251473" sldId="618"/>
            <ac:spMk id="635" creationId="{0A514125-5F8F-4581-B28B-AE1858D29B4B}"/>
          </ac:spMkLst>
        </pc:spChg>
        <pc:spChg chg="del mod">
          <ac:chgData name="Muhammad Aslam Jarwar" userId="27f51634-edbf-486e-b048-6facbeb1954f" providerId="ADAL" clId="{134D6354-5E61-45E3-A5E1-983DFC54DE8B}" dt="2021-02-19T11:25:15.497" v="5671" actId="478"/>
          <ac:spMkLst>
            <pc:docMk/>
            <pc:sldMk cId="1052251473" sldId="618"/>
            <ac:spMk id="644" creationId="{B3161803-D8FA-4C02-A7B2-3D1EE8E6CA40}"/>
          </ac:spMkLst>
        </pc:spChg>
        <pc:spChg chg="del mod">
          <ac:chgData name="Muhammad Aslam Jarwar" userId="27f51634-edbf-486e-b048-6facbeb1954f" providerId="ADAL" clId="{134D6354-5E61-45E3-A5E1-983DFC54DE8B}" dt="2021-02-19T11:25:15.497" v="5671" actId="478"/>
          <ac:spMkLst>
            <pc:docMk/>
            <pc:sldMk cId="1052251473" sldId="618"/>
            <ac:spMk id="680" creationId="{515DD188-CD16-4EC5-A31A-A7AD7B2E9316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84" creationId="{BFD32D46-A168-48EE-9BA9-D2FC3ED6CF61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85" creationId="{753B78C6-9ACB-44FD-9534-D2CC3871531D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86" creationId="{F1118C30-3A7A-4151-ACF2-674E981C524D}"/>
          </ac:spMkLst>
        </pc:spChg>
        <pc:spChg chg="add mod">
          <ac:chgData name="Muhammad Aslam Jarwar" userId="27f51634-edbf-486e-b048-6facbeb1954f" providerId="ADAL" clId="{134D6354-5E61-45E3-A5E1-983DFC54DE8B}" dt="2021-02-19T17:41:17.191" v="6699" actId="2711"/>
          <ac:spMkLst>
            <pc:docMk/>
            <pc:sldMk cId="1052251473" sldId="618"/>
            <ac:spMk id="687" creationId="{771EFFAC-7D19-46CA-A89E-956A10C971FD}"/>
          </ac:spMkLst>
        </pc:spChg>
        <pc:spChg chg="add mod">
          <ac:chgData name="Muhammad Aslam Jarwar" userId="27f51634-edbf-486e-b048-6facbeb1954f" providerId="ADAL" clId="{134D6354-5E61-45E3-A5E1-983DFC54DE8B}" dt="2021-02-19T17:59:05.846" v="6774" actId="1076"/>
          <ac:spMkLst>
            <pc:docMk/>
            <pc:sldMk cId="1052251473" sldId="618"/>
            <ac:spMk id="718" creationId="{5D5C42CD-4D36-4E9A-833C-07FDFF05A5D6}"/>
          </ac:spMkLst>
        </pc:spChg>
        <pc:spChg chg="add mod">
          <ac:chgData name="Muhammad Aslam Jarwar" userId="27f51634-edbf-486e-b048-6facbeb1954f" providerId="ADAL" clId="{134D6354-5E61-45E3-A5E1-983DFC54DE8B}" dt="2021-02-19T17:46:56.866" v="6734" actId="2711"/>
          <ac:spMkLst>
            <pc:docMk/>
            <pc:sldMk cId="1052251473" sldId="618"/>
            <ac:spMk id="736" creationId="{75669785-5554-47C5-9A92-310D186C33F2}"/>
          </ac:spMkLst>
        </pc:spChg>
        <pc:spChg chg="add mod">
          <ac:chgData name="Muhammad Aslam Jarwar" userId="27f51634-edbf-486e-b048-6facbeb1954f" providerId="ADAL" clId="{134D6354-5E61-45E3-A5E1-983DFC54DE8B}" dt="2021-02-19T17:46:56.866" v="6734" actId="2711"/>
          <ac:spMkLst>
            <pc:docMk/>
            <pc:sldMk cId="1052251473" sldId="618"/>
            <ac:spMk id="737" creationId="{428E19D2-2A76-4250-BFB8-34BB82878CDE}"/>
          </ac:spMkLst>
        </pc:spChg>
        <pc:spChg chg="add mod">
          <ac:chgData name="Muhammad Aslam Jarwar" userId="27f51634-edbf-486e-b048-6facbeb1954f" providerId="ADAL" clId="{134D6354-5E61-45E3-A5E1-983DFC54DE8B}" dt="2021-02-19T17:46:56.866" v="6734" actId="2711"/>
          <ac:spMkLst>
            <pc:docMk/>
            <pc:sldMk cId="1052251473" sldId="618"/>
            <ac:spMk id="738" creationId="{BACB055B-DD70-4250-AF48-EEA8B937DC34}"/>
          </ac:spMkLst>
        </pc:spChg>
        <pc:spChg chg="add mod">
          <ac:chgData name="Muhammad Aslam Jarwar" userId="27f51634-edbf-486e-b048-6facbeb1954f" providerId="ADAL" clId="{134D6354-5E61-45E3-A5E1-983DFC54DE8B}" dt="2021-02-19T17:59:08.965" v="6775" actId="1076"/>
          <ac:spMkLst>
            <pc:docMk/>
            <pc:sldMk cId="1052251473" sldId="618"/>
            <ac:spMk id="746" creationId="{B785C5D4-C8CE-4D7C-B91C-071265922A50}"/>
          </ac:spMkLst>
        </pc:spChg>
        <pc:spChg chg="add mod">
          <ac:chgData name="Muhammad Aslam Jarwar" userId="27f51634-edbf-486e-b048-6facbeb1954f" providerId="ADAL" clId="{134D6354-5E61-45E3-A5E1-983DFC54DE8B}" dt="2021-02-19T17:46:56.866" v="6734" actId="2711"/>
          <ac:spMkLst>
            <pc:docMk/>
            <pc:sldMk cId="1052251473" sldId="618"/>
            <ac:spMk id="747" creationId="{BDEE3188-2D96-43C6-B775-BB56F8F559B3}"/>
          </ac:spMkLst>
        </pc:spChg>
        <pc:spChg chg="add mod">
          <ac:chgData name="Muhammad Aslam Jarwar" userId="27f51634-edbf-486e-b048-6facbeb1954f" providerId="ADAL" clId="{134D6354-5E61-45E3-A5E1-983DFC54DE8B}" dt="2021-02-19T17:46:56.866" v="6734" actId="2711"/>
          <ac:spMkLst>
            <pc:docMk/>
            <pc:sldMk cId="1052251473" sldId="618"/>
            <ac:spMk id="748" creationId="{53484062-0FCC-491B-90D8-9AF975EA21B2}"/>
          </ac:spMkLst>
        </pc:spChg>
        <pc:spChg chg="add mod">
          <ac:chgData name="Muhammad Aslam Jarwar" userId="27f51634-edbf-486e-b048-6facbeb1954f" providerId="ADAL" clId="{134D6354-5E61-45E3-A5E1-983DFC54DE8B}" dt="2021-02-19T17:46:56.866" v="6734" actId="2711"/>
          <ac:spMkLst>
            <pc:docMk/>
            <pc:sldMk cId="1052251473" sldId="618"/>
            <ac:spMk id="749" creationId="{3AE97FB1-9D43-49A7-8739-6599D2F0145F}"/>
          </ac:spMkLst>
        </pc:spChg>
        <pc:spChg chg="add del mod">
          <ac:chgData name="Muhammad Aslam Jarwar" userId="27f51634-edbf-486e-b048-6facbeb1954f" providerId="ADAL" clId="{134D6354-5E61-45E3-A5E1-983DFC54DE8B}" dt="2021-02-19T15:54:44.269" v="6498" actId="478"/>
          <ac:spMkLst>
            <pc:docMk/>
            <pc:sldMk cId="1052251473" sldId="618"/>
            <ac:spMk id="772" creationId="{6240F276-88F5-4D53-86A8-4BB8CEFFAFA1}"/>
          </ac:spMkLst>
        </pc:spChg>
        <pc:spChg chg="add mod">
          <ac:chgData name="Muhammad Aslam Jarwar" userId="27f51634-edbf-486e-b048-6facbeb1954f" providerId="ADAL" clId="{134D6354-5E61-45E3-A5E1-983DFC54DE8B}" dt="2021-02-19T17:42:52.795" v="6710" actId="2711"/>
          <ac:spMkLst>
            <pc:docMk/>
            <pc:sldMk cId="1052251473" sldId="618"/>
            <ac:spMk id="776" creationId="{F87A434A-2ABE-4049-BCB9-80A53E9979A4}"/>
          </ac:spMkLst>
        </pc:spChg>
        <pc:spChg chg="add mod">
          <ac:chgData name="Muhammad Aslam Jarwar" userId="27f51634-edbf-486e-b048-6facbeb1954f" providerId="ADAL" clId="{134D6354-5E61-45E3-A5E1-983DFC54DE8B}" dt="2021-02-19T17:41:28.481" v="6700" actId="1076"/>
          <ac:spMkLst>
            <pc:docMk/>
            <pc:sldMk cId="1052251473" sldId="618"/>
            <ac:spMk id="780" creationId="{E40CA41B-C748-4D0E-AB1F-F6887B5E9E4F}"/>
          </ac:spMkLst>
        </pc:spChg>
        <pc:spChg chg="add mod">
          <ac:chgData name="Muhammad Aslam Jarwar" userId="27f51634-edbf-486e-b048-6facbeb1954f" providerId="ADAL" clId="{134D6354-5E61-45E3-A5E1-983DFC54DE8B}" dt="2021-02-19T17:41:35.012" v="6701" actId="1076"/>
          <ac:spMkLst>
            <pc:docMk/>
            <pc:sldMk cId="1052251473" sldId="618"/>
            <ac:spMk id="781" creationId="{91104BD3-CD41-489E-9621-805613793603}"/>
          </ac:spMkLst>
        </pc:spChg>
        <pc:spChg chg="add mod">
          <ac:chgData name="Muhammad Aslam Jarwar" userId="27f51634-edbf-486e-b048-6facbeb1954f" providerId="ADAL" clId="{134D6354-5E61-45E3-A5E1-983DFC54DE8B}" dt="2021-02-19T17:41:09.736" v="6698" actId="2711"/>
          <ac:spMkLst>
            <pc:docMk/>
            <pc:sldMk cId="1052251473" sldId="618"/>
            <ac:spMk id="782" creationId="{B420DAC1-E0A2-4BB4-AF04-266A6DAA404B}"/>
          </ac:spMkLst>
        </pc:spChg>
        <pc:spChg chg="add mod">
          <ac:chgData name="Muhammad Aslam Jarwar" userId="27f51634-edbf-486e-b048-6facbeb1954f" providerId="ADAL" clId="{134D6354-5E61-45E3-A5E1-983DFC54DE8B}" dt="2021-02-19T17:41:09.736" v="6698" actId="2711"/>
          <ac:spMkLst>
            <pc:docMk/>
            <pc:sldMk cId="1052251473" sldId="618"/>
            <ac:spMk id="789" creationId="{3FD5380A-06BD-4C84-941D-3C50AF803E2C}"/>
          </ac:spMkLst>
        </pc:spChg>
        <pc:spChg chg="add mod">
          <ac:chgData name="Muhammad Aslam Jarwar" userId="27f51634-edbf-486e-b048-6facbeb1954f" providerId="ADAL" clId="{134D6354-5E61-45E3-A5E1-983DFC54DE8B}" dt="2021-02-19T17:41:09.736" v="6698" actId="2711"/>
          <ac:spMkLst>
            <pc:docMk/>
            <pc:sldMk cId="1052251473" sldId="618"/>
            <ac:spMk id="790" creationId="{C1AE05FE-F43B-4604-9071-0CAC7F30BD8B}"/>
          </ac:spMkLst>
        </pc:spChg>
        <pc:spChg chg="add mod">
          <ac:chgData name="Muhammad Aslam Jarwar" userId="27f51634-edbf-486e-b048-6facbeb1954f" providerId="ADAL" clId="{134D6354-5E61-45E3-A5E1-983DFC54DE8B}" dt="2021-02-19T17:41:09.736" v="6698" actId="2711"/>
          <ac:spMkLst>
            <pc:docMk/>
            <pc:sldMk cId="1052251473" sldId="618"/>
            <ac:spMk id="791" creationId="{75495B1F-E18A-490D-9998-C97663FB186A}"/>
          </ac:spMkLst>
        </pc:spChg>
        <pc:spChg chg="add mod">
          <ac:chgData name="Muhammad Aslam Jarwar" userId="27f51634-edbf-486e-b048-6facbeb1954f" providerId="ADAL" clId="{134D6354-5E61-45E3-A5E1-983DFC54DE8B}" dt="2021-02-19T17:43:21.446" v="6713" actId="2711"/>
          <ac:spMkLst>
            <pc:docMk/>
            <pc:sldMk cId="1052251473" sldId="618"/>
            <ac:spMk id="819" creationId="{73D1DF3A-986E-4577-970D-ECCD8ACBBE63}"/>
          </ac:spMkLst>
        </pc:spChg>
        <pc:spChg chg="add mod">
          <ac:chgData name="Muhammad Aslam Jarwar" userId="27f51634-edbf-486e-b048-6facbeb1954f" providerId="ADAL" clId="{134D6354-5E61-45E3-A5E1-983DFC54DE8B}" dt="2021-02-19T17:43:21.446" v="6713" actId="2711"/>
          <ac:spMkLst>
            <pc:docMk/>
            <pc:sldMk cId="1052251473" sldId="618"/>
            <ac:spMk id="820" creationId="{157FA2B0-6FD5-4962-9843-588338BA5C97}"/>
          </ac:spMkLst>
        </pc:spChg>
        <pc:spChg chg="add mod">
          <ac:chgData name="Muhammad Aslam Jarwar" userId="27f51634-edbf-486e-b048-6facbeb1954f" providerId="ADAL" clId="{134D6354-5E61-45E3-A5E1-983DFC54DE8B}" dt="2021-02-19T17:43:21.446" v="6713" actId="2711"/>
          <ac:spMkLst>
            <pc:docMk/>
            <pc:sldMk cId="1052251473" sldId="618"/>
            <ac:spMk id="821" creationId="{4744D621-387C-4856-977B-7C83D06F618C}"/>
          </ac:spMkLst>
        </pc:spChg>
        <pc:spChg chg="add mod">
          <ac:chgData name="Muhammad Aslam Jarwar" userId="27f51634-edbf-486e-b048-6facbeb1954f" providerId="ADAL" clId="{134D6354-5E61-45E3-A5E1-983DFC54DE8B}" dt="2021-02-19T17:43:08.638" v="6712" actId="2711"/>
          <ac:spMkLst>
            <pc:docMk/>
            <pc:sldMk cId="1052251473" sldId="618"/>
            <ac:spMk id="822" creationId="{6A2A56B8-F567-48DD-A9B2-80A95993F376}"/>
          </ac:spMkLst>
        </pc:spChg>
        <pc:spChg chg="add mod">
          <ac:chgData name="Muhammad Aslam Jarwar" userId="27f51634-edbf-486e-b048-6facbeb1954f" providerId="ADAL" clId="{134D6354-5E61-45E3-A5E1-983DFC54DE8B}" dt="2021-02-19T17:43:01.046" v="6711" actId="2711"/>
          <ac:spMkLst>
            <pc:docMk/>
            <pc:sldMk cId="1052251473" sldId="618"/>
            <ac:spMk id="823" creationId="{D75AD6E3-A5F9-43E6-9714-B2D887542154}"/>
          </ac:spMkLst>
        </pc:spChg>
        <pc:spChg chg="add del mod ord">
          <ac:chgData name="Muhammad Aslam Jarwar" userId="27f51634-edbf-486e-b048-6facbeb1954f" providerId="ADAL" clId="{134D6354-5E61-45E3-A5E1-983DFC54DE8B}" dt="2021-02-19T16:12:15.347" v="6565" actId="478"/>
          <ac:spMkLst>
            <pc:docMk/>
            <pc:sldMk cId="1052251473" sldId="618"/>
            <ac:spMk id="839" creationId="{E8DD6563-1F80-482C-8332-DF3F5E031174}"/>
          </ac:spMkLst>
        </pc:spChg>
        <pc:spChg chg="add del mod ord">
          <ac:chgData name="Muhammad Aslam Jarwar" userId="27f51634-edbf-486e-b048-6facbeb1954f" providerId="ADAL" clId="{134D6354-5E61-45E3-A5E1-983DFC54DE8B}" dt="2021-02-20T10:28:33.291" v="7638" actId="478"/>
          <ac:spMkLst>
            <pc:docMk/>
            <pc:sldMk cId="1052251473" sldId="618"/>
            <ac:spMk id="840" creationId="{0856A235-D1C3-4C52-A595-8DACEB837097}"/>
          </ac:spMkLst>
        </pc:spChg>
        <pc:spChg chg="add mod">
          <ac:chgData name="Muhammad Aslam Jarwar" userId="27f51634-edbf-486e-b048-6facbeb1954f" providerId="ADAL" clId="{134D6354-5E61-45E3-A5E1-983DFC54DE8B}" dt="2021-02-19T17:41:09.736" v="6698" actId="2711"/>
          <ac:spMkLst>
            <pc:docMk/>
            <pc:sldMk cId="1052251473" sldId="618"/>
            <ac:spMk id="841" creationId="{582FDEF5-5B08-4D40-8549-6B4DA52822F4}"/>
          </ac:spMkLst>
        </pc:spChg>
        <pc:spChg chg="add del mod">
          <ac:chgData name="Muhammad Aslam Jarwar" userId="27f51634-edbf-486e-b048-6facbeb1954f" providerId="ADAL" clId="{134D6354-5E61-45E3-A5E1-983DFC54DE8B}" dt="2021-02-19T22:43:45.503" v="7383"/>
          <ac:spMkLst>
            <pc:docMk/>
            <pc:sldMk cId="1052251473" sldId="618"/>
            <ac:spMk id="887" creationId="{9B953E32-0167-4144-9B97-B766B4FC19F7}"/>
          </ac:spMkLst>
        </pc:spChg>
        <pc:spChg chg="add mod ord">
          <ac:chgData name="Muhammad Aslam Jarwar" userId="27f51634-edbf-486e-b048-6facbeb1954f" providerId="ADAL" clId="{134D6354-5E61-45E3-A5E1-983DFC54DE8B}" dt="2021-02-21T11:53:09.932" v="7884" actId="14100"/>
          <ac:spMkLst>
            <pc:docMk/>
            <pc:sldMk cId="1052251473" sldId="618"/>
            <ac:spMk id="888" creationId="{21B7DB9E-35F5-4C70-99FF-E3141C061A30}"/>
          </ac:spMkLst>
        </pc:spChg>
        <pc:picChg chg="add del mod">
          <ac:chgData name="Muhammad Aslam Jarwar" userId="27f51634-edbf-486e-b048-6facbeb1954f" providerId="ADAL" clId="{134D6354-5E61-45E3-A5E1-983DFC54DE8B}" dt="2021-02-19T11:17:53.991" v="5654" actId="478"/>
          <ac:picMkLst>
            <pc:docMk/>
            <pc:sldMk cId="1052251473" sldId="618"/>
            <ac:picMk id="130" creationId="{07607BE9-A872-43E9-ACD5-125C37893E56}"/>
          </ac:picMkLst>
        </pc:picChg>
        <pc:picChg chg="add del mod">
          <ac:chgData name="Muhammad Aslam Jarwar" userId="27f51634-edbf-486e-b048-6facbeb1954f" providerId="ADAL" clId="{134D6354-5E61-45E3-A5E1-983DFC54DE8B}" dt="2021-02-19T11:46:53.430" v="5782" actId="478"/>
          <ac:picMkLst>
            <pc:docMk/>
            <pc:sldMk cId="1052251473" sldId="618"/>
            <ac:picMk id="157" creationId="{37BCCC92-131C-49C7-A02E-27B129FD4592}"/>
          </ac:picMkLst>
        </pc:picChg>
        <pc:picChg chg="add del mod">
          <ac:chgData name="Muhammad Aslam Jarwar" userId="27f51634-edbf-486e-b048-6facbeb1954f" providerId="ADAL" clId="{134D6354-5E61-45E3-A5E1-983DFC54DE8B}" dt="2021-02-19T12:14:43.437" v="5936" actId="478"/>
          <ac:picMkLst>
            <pc:docMk/>
            <pc:sldMk cId="1052251473" sldId="618"/>
            <ac:picMk id="247" creationId="{5B0B3498-B0F6-4971-B3CD-6B8EF0DE4B69}"/>
          </ac:picMkLst>
        </pc:picChg>
        <pc:picChg chg="add del mod">
          <ac:chgData name="Muhammad Aslam Jarwar" userId="27f51634-edbf-486e-b048-6facbeb1954f" providerId="ADAL" clId="{134D6354-5E61-45E3-A5E1-983DFC54DE8B}" dt="2021-02-19T14:09:34.935" v="5954" actId="478"/>
          <ac:picMkLst>
            <pc:docMk/>
            <pc:sldMk cId="1052251473" sldId="618"/>
            <ac:picMk id="350" creationId="{E05DA186-641E-4A1C-B9D3-157BC64E5FF4}"/>
          </ac:picMkLst>
        </pc:picChg>
        <pc:picChg chg="add del">
          <ac:chgData name="Muhammad Aslam Jarwar" userId="27f51634-edbf-486e-b048-6facbeb1954f" providerId="ADAL" clId="{134D6354-5E61-45E3-A5E1-983DFC54DE8B}" dt="2021-02-19T15:55:03.456" v="6500" actId="21"/>
          <ac:picMkLst>
            <pc:docMk/>
            <pc:sldMk cId="1052251473" sldId="618"/>
            <ac:picMk id="829" creationId="{BE14B9C2-EB86-4A57-8D59-1F5D79C50725}"/>
          </ac:picMkLst>
        </pc:picChg>
        <pc:picChg chg="add del">
          <ac:chgData name="Muhammad Aslam Jarwar" userId="27f51634-edbf-486e-b048-6facbeb1954f" providerId="ADAL" clId="{134D6354-5E61-45E3-A5E1-983DFC54DE8B}" dt="2021-02-19T17:37:56.858" v="6693" actId="21"/>
          <ac:picMkLst>
            <pc:docMk/>
            <pc:sldMk cId="1052251473" sldId="618"/>
            <ac:picMk id="885" creationId="{52BEAF18-DB52-4EF1-B8FF-D45969ACC92E}"/>
          </ac:picMkLst>
        </pc:picChg>
        <pc:picChg chg="add del mod">
          <ac:chgData name="Muhammad Aslam Jarwar" userId="27f51634-edbf-486e-b048-6facbeb1954f" providerId="ADAL" clId="{134D6354-5E61-45E3-A5E1-983DFC54DE8B}" dt="2021-02-21T12:31:06.696" v="7887" actId="478"/>
          <ac:picMkLst>
            <pc:docMk/>
            <pc:sldMk cId="1052251473" sldId="618"/>
            <ac:picMk id="889" creationId="{03FA70F8-EAFA-410E-9BF5-B4AF59AA67D0}"/>
          </ac:picMkLst>
        </pc:pic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7" creationId="{09F1BCDC-0DF6-4B34-AFDC-AB4AE26A978D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24" creationId="{A018F4A6-E64B-4AC6-AF37-2030428B3484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58" creationId="{45217375-DFD3-45FD-A8B1-3762EF28129D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61" creationId="{68E10B33-A769-4DD6-9DE6-F5CAFF10B0A9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72" creationId="{40429448-7789-401F-90C3-675BAA02B658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78" creationId="{3196E4A2-5230-42B6-A012-EA3F6D5358CE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95" creationId="{A0A452D0-13A8-4D35-814E-B70E45B1353B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00" creationId="{4D104748-A1B8-4FE2-9953-298287095304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05" creationId="{156A030A-6592-42CE-A0E7-ED4836CF4083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12" creationId="{DF5C4E1F-35F9-4EFF-B918-A4A83B823852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14" creationId="{8B04AB6D-022C-41CC-834F-67166A0711DE}"/>
          </ac:cxnSpMkLst>
        </pc:cxnChg>
        <pc:cxnChg chg="del mod">
          <ac:chgData name="Muhammad Aslam Jarwar" userId="27f51634-edbf-486e-b048-6facbeb1954f" providerId="ADAL" clId="{134D6354-5E61-45E3-A5E1-983DFC54DE8B}" dt="2021-02-19T15:07:31.230" v="6313" actId="478"/>
          <ac:cxnSpMkLst>
            <pc:docMk/>
            <pc:sldMk cId="1052251473" sldId="618"/>
            <ac:cxnSpMk id="126" creationId="{55CC1110-2378-443A-A3A1-CBBF71D67866}"/>
          </ac:cxnSpMkLst>
        </pc:cxnChg>
        <pc:cxnChg chg="del">
          <ac:chgData name="Muhammad Aslam Jarwar" userId="27f51634-edbf-486e-b048-6facbeb1954f" providerId="ADAL" clId="{134D6354-5E61-45E3-A5E1-983DFC54DE8B}" dt="2021-02-19T15:07:31.230" v="6313" actId="478"/>
          <ac:cxnSpMkLst>
            <pc:docMk/>
            <pc:sldMk cId="1052251473" sldId="618"/>
            <ac:cxnSpMk id="129" creationId="{18C8B618-F491-4779-9AAA-965019339B19}"/>
          </ac:cxnSpMkLst>
        </pc:cxnChg>
        <pc:cxnChg chg="del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32" creationId="{41ADDB48-9515-46A5-B0D2-1C6862FBDEFB}"/>
          </ac:cxnSpMkLst>
        </pc:cxnChg>
        <pc:cxnChg chg="del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36" creationId="{4DE46EA9-2A70-4C2A-81CA-E60A91411A40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42" creationId="{2A2F397D-19D7-4021-9A0E-D3BFED2FBB25}"/>
          </ac:cxnSpMkLst>
        </pc:cxnChg>
        <pc:cxnChg chg="del mod">
          <ac:chgData name="Muhammad Aslam Jarwar" userId="27f51634-edbf-486e-b048-6facbeb1954f" providerId="ADAL" clId="{134D6354-5E61-45E3-A5E1-983DFC54DE8B}" dt="2021-02-19T15:07:31.230" v="6313" actId="478"/>
          <ac:cxnSpMkLst>
            <pc:docMk/>
            <pc:sldMk cId="1052251473" sldId="618"/>
            <ac:cxnSpMk id="150" creationId="{E35B2B94-A0A2-4FAF-A3FE-E6659E5F1585}"/>
          </ac:cxnSpMkLst>
        </pc:cxnChg>
        <pc:cxnChg chg="add del mod">
          <ac:chgData name="Muhammad Aslam Jarwar" userId="27f51634-edbf-486e-b048-6facbeb1954f" providerId="ADAL" clId="{134D6354-5E61-45E3-A5E1-983DFC54DE8B}" dt="2021-02-19T10:15:31.775" v="5468" actId="478"/>
          <ac:cxnSpMkLst>
            <pc:docMk/>
            <pc:sldMk cId="1052251473" sldId="618"/>
            <ac:cxnSpMk id="151" creationId="{C6EAFC87-5179-46BB-AF83-FB4329ABEE29}"/>
          </ac:cxnSpMkLst>
        </pc:cxnChg>
        <pc:cxnChg chg="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153" creationId="{717FB3AD-E0A0-49D9-91B7-3769CB3F0FF3}"/>
          </ac:cxnSpMkLst>
        </pc:cxnChg>
        <pc:cxnChg chg="add mod">
          <ac:chgData name="Muhammad Aslam Jarwar" userId="27f51634-edbf-486e-b048-6facbeb1954f" providerId="ADAL" clId="{134D6354-5E61-45E3-A5E1-983DFC54DE8B}" dt="2021-02-19T17:52:51.968" v="6741" actId="1582"/>
          <ac:cxnSpMkLst>
            <pc:docMk/>
            <pc:sldMk cId="1052251473" sldId="618"/>
            <ac:cxnSpMk id="163" creationId="{C0D9225F-99A0-453A-8CE7-CEA6403DE902}"/>
          </ac:cxnSpMkLst>
        </pc:cxnChg>
        <pc:cxnChg chg="add mod">
          <ac:chgData name="Muhammad Aslam Jarwar" userId="27f51634-edbf-486e-b048-6facbeb1954f" providerId="ADAL" clId="{134D6354-5E61-45E3-A5E1-983DFC54DE8B}" dt="2021-02-19T17:53:47.370" v="6746" actId="1582"/>
          <ac:cxnSpMkLst>
            <pc:docMk/>
            <pc:sldMk cId="1052251473" sldId="618"/>
            <ac:cxnSpMk id="174" creationId="{8CCF7B90-EADA-4131-BF4B-E4210827ED95}"/>
          </ac:cxnSpMkLst>
        </pc:cxnChg>
        <pc:cxnChg chg="add del mod">
          <ac:chgData name="Muhammad Aslam Jarwar" userId="27f51634-edbf-486e-b048-6facbeb1954f" providerId="ADAL" clId="{134D6354-5E61-45E3-A5E1-983DFC54DE8B}" dt="2021-02-19T10:25:18.398" v="5577" actId="478"/>
          <ac:cxnSpMkLst>
            <pc:docMk/>
            <pc:sldMk cId="1052251473" sldId="618"/>
            <ac:cxnSpMk id="191" creationId="{BC440171-7C3B-4AFC-B8EB-B54501FD2495}"/>
          </ac:cxnSpMkLst>
        </pc:cxnChg>
        <pc:cxnChg chg="add mod">
          <ac:chgData name="Muhammad Aslam Jarwar" userId="27f51634-edbf-486e-b048-6facbeb1954f" providerId="ADAL" clId="{134D6354-5E61-45E3-A5E1-983DFC54DE8B}" dt="2021-02-19T17:53:21.611" v="6743" actId="1582"/>
          <ac:cxnSpMkLst>
            <pc:docMk/>
            <pc:sldMk cId="1052251473" sldId="618"/>
            <ac:cxnSpMk id="205" creationId="{4051B050-3965-4392-B74D-F29344CDB6E6}"/>
          </ac:cxnSpMkLst>
        </pc:cxnChg>
        <pc:cxnChg chg="add mod">
          <ac:chgData name="Muhammad Aslam Jarwar" userId="27f51634-edbf-486e-b048-6facbeb1954f" providerId="ADAL" clId="{134D6354-5E61-45E3-A5E1-983DFC54DE8B}" dt="2021-02-19T17:53:29.945" v="6744" actId="1582"/>
          <ac:cxnSpMkLst>
            <pc:docMk/>
            <pc:sldMk cId="1052251473" sldId="618"/>
            <ac:cxnSpMk id="210" creationId="{F148913B-0DC4-437C-9740-A965404D28DA}"/>
          </ac:cxnSpMkLst>
        </pc:cxnChg>
        <pc:cxnChg chg="add del mod">
          <ac:chgData name="Muhammad Aslam Jarwar" userId="27f51634-edbf-486e-b048-6facbeb1954f" providerId="ADAL" clId="{134D6354-5E61-45E3-A5E1-983DFC54DE8B}" dt="2021-02-19T11:15:53.491" v="5645" actId="478"/>
          <ac:cxnSpMkLst>
            <pc:docMk/>
            <pc:sldMk cId="1052251473" sldId="618"/>
            <ac:cxnSpMk id="212" creationId="{927F1D00-82E9-47DE-AF7D-6A1B43C63063}"/>
          </ac:cxnSpMkLst>
        </pc:cxnChg>
        <pc:cxnChg chg="add del mod">
          <ac:chgData name="Muhammad Aslam Jarwar" userId="27f51634-edbf-486e-b048-6facbeb1954f" providerId="ADAL" clId="{134D6354-5E61-45E3-A5E1-983DFC54DE8B}" dt="2021-02-19T12:14:47.358" v="5937" actId="478"/>
          <ac:cxnSpMkLst>
            <pc:docMk/>
            <pc:sldMk cId="1052251473" sldId="618"/>
            <ac:cxnSpMk id="234" creationId="{76C22773-0818-4E25-8E76-EA362AE4102A}"/>
          </ac:cxnSpMkLst>
        </pc:cxnChg>
        <pc:cxnChg chg="add mod">
          <ac:chgData name="Muhammad Aslam Jarwar" userId="27f51634-edbf-486e-b048-6facbeb1954f" providerId="ADAL" clId="{134D6354-5E61-45E3-A5E1-983DFC54DE8B}" dt="2021-02-19T17:54:10.402" v="6748" actId="1582"/>
          <ac:cxnSpMkLst>
            <pc:docMk/>
            <pc:sldMk cId="1052251473" sldId="618"/>
            <ac:cxnSpMk id="239" creationId="{343537D7-9C41-40FA-BAFE-275B371F8772}"/>
          </ac:cxnSpMkLst>
        </pc:cxnChg>
        <pc:cxnChg chg="add del mod">
          <ac:chgData name="Muhammad Aslam Jarwar" userId="27f51634-edbf-486e-b048-6facbeb1954f" providerId="ADAL" clId="{134D6354-5E61-45E3-A5E1-983DFC54DE8B}" dt="2021-02-19T11:36:13.407" v="5727" actId="478"/>
          <ac:cxnSpMkLst>
            <pc:docMk/>
            <pc:sldMk cId="1052251473" sldId="618"/>
            <ac:cxnSpMk id="249" creationId="{B4632B3B-EF9E-45E5-9F93-27E3770DE126}"/>
          </ac:cxnSpMkLst>
        </pc:cxnChg>
        <pc:cxnChg chg="add mod">
          <ac:chgData name="Muhammad Aslam Jarwar" userId="27f51634-edbf-486e-b048-6facbeb1954f" providerId="ADAL" clId="{134D6354-5E61-45E3-A5E1-983DFC54DE8B}" dt="2021-02-19T17:54:25.782" v="6749" actId="1582"/>
          <ac:cxnSpMkLst>
            <pc:docMk/>
            <pc:sldMk cId="1052251473" sldId="618"/>
            <ac:cxnSpMk id="250" creationId="{DCF7D9F6-E331-40E7-9979-C5DBFE06CACF}"/>
          </ac:cxnSpMkLst>
        </pc:cxnChg>
        <pc:cxnChg chg="add mod">
          <ac:chgData name="Muhammad Aslam Jarwar" userId="27f51634-edbf-486e-b048-6facbeb1954f" providerId="ADAL" clId="{134D6354-5E61-45E3-A5E1-983DFC54DE8B}" dt="2021-02-19T17:54:43.377" v="6750" actId="1582"/>
          <ac:cxnSpMkLst>
            <pc:docMk/>
            <pc:sldMk cId="1052251473" sldId="618"/>
            <ac:cxnSpMk id="260" creationId="{F33B1849-02D8-4B8B-9620-9C9784F50293}"/>
          </ac:cxnSpMkLst>
        </pc:cxnChg>
        <pc:cxnChg chg="add mod">
          <ac:chgData name="Muhammad Aslam Jarwar" userId="27f51634-edbf-486e-b048-6facbeb1954f" providerId="ADAL" clId="{134D6354-5E61-45E3-A5E1-983DFC54DE8B}" dt="2021-02-19T17:55:09.663" v="6753" actId="1582"/>
          <ac:cxnSpMkLst>
            <pc:docMk/>
            <pc:sldMk cId="1052251473" sldId="618"/>
            <ac:cxnSpMk id="261" creationId="{154902BC-D8F0-412C-83CC-0AFCA80D7738}"/>
          </ac:cxnSpMkLst>
        </pc:cxnChg>
        <pc:cxnChg chg="add mod">
          <ac:chgData name="Muhammad Aslam Jarwar" userId="27f51634-edbf-486e-b048-6facbeb1954f" providerId="ADAL" clId="{134D6354-5E61-45E3-A5E1-983DFC54DE8B}" dt="2021-02-19T15:44:42.221" v="6436" actId="208"/>
          <ac:cxnSpMkLst>
            <pc:docMk/>
            <pc:sldMk cId="1052251473" sldId="618"/>
            <ac:cxnSpMk id="263" creationId="{4BC50FBD-DC6C-4DAF-864D-2DCE5D759F68}"/>
          </ac:cxnSpMkLst>
        </pc:cxnChg>
        <pc:cxnChg chg="add mod">
          <ac:chgData name="Muhammad Aslam Jarwar" userId="27f51634-edbf-486e-b048-6facbeb1954f" providerId="ADAL" clId="{134D6354-5E61-45E3-A5E1-983DFC54DE8B}" dt="2021-02-19T17:55:23.205" v="6755" actId="1582"/>
          <ac:cxnSpMkLst>
            <pc:docMk/>
            <pc:sldMk cId="1052251473" sldId="618"/>
            <ac:cxnSpMk id="264" creationId="{949AA372-914B-47CD-BEE1-16D997C26735}"/>
          </ac:cxnSpMkLst>
        </pc:cxnChg>
        <pc:cxnChg chg="add mod">
          <ac:chgData name="Muhammad Aslam Jarwar" userId="27f51634-edbf-486e-b048-6facbeb1954f" providerId="ADAL" clId="{134D6354-5E61-45E3-A5E1-983DFC54DE8B}" dt="2021-02-19T17:55:00.568" v="6752" actId="1582"/>
          <ac:cxnSpMkLst>
            <pc:docMk/>
            <pc:sldMk cId="1052251473" sldId="618"/>
            <ac:cxnSpMk id="267" creationId="{036E1618-B481-461A-A068-E167DD5A7512}"/>
          </ac:cxnSpMkLst>
        </pc:cxnChg>
        <pc:cxnChg chg="add mod">
          <ac:chgData name="Muhammad Aslam Jarwar" userId="27f51634-edbf-486e-b048-6facbeb1954f" providerId="ADAL" clId="{134D6354-5E61-45E3-A5E1-983DFC54DE8B}" dt="2021-02-19T17:54:50.543" v="6751" actId="1582"/>
          <ac:cxnSpMkLst>
            <pc:docMk/>
            <pc:sldMk cId="1052251473" sldId="618"/>
            <ac:cxnSpMk id="268" creationId="{4834C3AD-5A97-497D-A6C4-A3801AD35536}"/>
          </ac:cxnSpMkLst>
        </pc:cxnChg>
        <pc:cxnChg chg="add mod">
          <ac:chgData name="Muhammad Aslam Jarwar" userId="27f51634-edbf-486e-b048-6facbeb1954f" providerId="ADAL" clId="{134D6354-5E61-45E3-A5E1-983DFC54DE8B}" dt="2021-02-19T17:55:15.443" v="6754" actId="1582"/>
          <ac:cxnSpMkLst>
            <pc:docMk/>
            <pc:sldMk cId="1052251473" sldId="618"/>
            <ac:cxnSpMk id="277" creationId="{F73960F1-3C70-4D6F-A5B8-F0E4973AF3BC}"/>
          </ac:cxnSpMkLst>
        </pc:cxnChg>
        <pc:cxnChg chg="add mod">
          <ac:chgData name="Muhammad Aslam Jarwar" userId="27f51634-edbf-486e-b048-6facbeb1954f" providerId="ADAL" clId="{134D6354-5E61-45E3-A5E1-983DFC54DE8B}" dt="2021-02-19T17:55:29.647" v="6756" actId="1582"/>
          <ac:cxnSpMkLst>
            <pc:docMk/>
            <pc:sldMk cId="1052251473" sldId="618"/>
            <ac:cxnSpMk id="302" creationId="{BE630908-4978-43F8-B27A-3A2BB7A63652}"/>
          </ac:cxnSpMkLst>
        </pc:cxnChg>
        <pc:cxnChg chg="add mod">
          <ac:chgData name="Muhammad Aslam Jarwar" userId="27f51634-edbf-486e-b048-6facbeb1954f" providerId="ADAL" clId="{134D6354-5E61-45E3-A5E1-983DFC54DE8B}" dt="2021-02-19T17:55:55.721" v="6757" actId="1582"/>
          <ac:cxnSpMkLst>
            <pc:docMk/>
            <pc:sldMk cId="1052251473" sldId="618"/>
            <ac:cxnSpMk id="305" creationId="{370DAB24-6C6B-425B-B9BE-930416A51F73}"/>
          </ac:cxnSpMkLst>
        </pc:cxnChg>
        <pc:cxnChg chg="add del mod">
          <ac:chgData name="Muhammad Aslam Jarwar" userId="27f51634-edbf-486e-b048-6facbeb1954f" providerId="ADAL" clId="{134D6354-5E61-45E3-A5E1-983DFC54DE8B}" dt="2021-02-19T11:58:11.699" v="5827" actId="478"/>
          <ac:cxnSpMkLst>
            <pc:docMk/>
            <pc:sldMk cId="1052251473" sldId="618"/>
            <ac:cxnSpMk id="319" creationId="{BD20819B-E27F-4119-94A9-8938841A1170}"/>
          </ac:cxnSpMkLst>
        </pc:cxnChg>
        <pc:cxnChg chg="add del mod">
          <ac:chgData name="Muhammad Aslam Jarwar" userId="27f51634-edbf-486e-b048-6facbeb1954f" providerId="ADAL" clId="{134D6354-5E61-45E3-A5E1-983DFC54DE8B}" dt="2021-02-19T11:58:49.596" v="5835" actId="478"/>
          <ac:cxnSpMkLst>
            <pc:docMk/>
            <pc:sldMk cId="1052251473" sldId="618"/>
            <ac:cxnSpMk id="326" creationId="{E7349395-3398-49FE-9128-17CAC70DC86A}"/>
          </ac:cxnSpMkLst>
        </pc:cxnChg>
        <pc:cxnChg chg="add del mod ord">
          <ac:chgData name="Muhammad Aslam Jarwar" userId="27f51634-edbf-486e-b048-6facbeb1954f" providerId="ADAL" clId="{134D6354-5E61-45E3-A5E1-983DFC54DE8B}" dt="2021-02-19T17:56:32.689" v="6759" actId="166"/>
          <ac:cxnSpMkLst>
            <pc:docMk/>
            <pc:sldMk cId="1052251473" sldId="618"/>
            <ac:cxnSpMk id="336" creationId="{31626E01-8F12-4AF7-BB23-6603E4F271F6}"/>
          </ac:cxnSpMkLst>
        </pc:cxnChg>
        <pc:cxnChg chg="add mod ord">
          <ac:chgData name="Muhammad Aslam Jarwar" userId="27f51634-edbf-486e-b048-6facbeb1954f" providerId="ADAL" clId="{134D6354-5E61-45E3-A5E1-983DFC54DE8B}" dt="2021-02-19T17:56:32.689" v="6759" actId="166"/>
          <ac:cxnSpMkLst>
            <pc:docMk/>
            <pc:sldMk cId="1052251473" sldId="618"/>
            <ac:cxnSpMk id="340" creationId="{49DE23A3-F140-4367-872B-CDD3F6F1ADF1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351" creationId="{A544DEA3-06AE-47EE-B842-614E4F2BDB3E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358" creationId="{DAFB7ECC-1631-411D-A7D5-633EB16C0292}"/>
          </ac:cxnSpMkLst>
        </pc:cxnChg>
        <pc:cxnChg chg="add del mod">
          <ac:chgData name="Muhammad Aslam Jarwar" userId="27f51634-edbf-486e-b048-6facbeb1954f" providerId="ADAL" clId="{134D6354-5E61-45E3-A5E1-983DFC54DE8B}" dt="2021-02-19T14:22:15.403" v="6044" actId="478"/>
          <ac:cxnSpMkLst>
            <pc:docMk/>
            <pc:sldMk cId="1052251473" sldId="618"/>
            <ac:cxnSpMk id="366" creationId="{C6C786A3-7051-4C49-8B5C-471BC7EA3AFD}"/>
          </ac:cxnSpMkLst>
        </pc:cxnChg>
        <pc:cxnChg chg="add del mod">
          <ac:chgData name="Muhammad Aslam Jarwar" userId="27f51634-edbf-486e-b048-6facbeb1954f" providerId="ADAL" clId="{134D6354-5E61-45E3-A5E1-983DFC54DE8B}" dt="2021-02-19T12:12:49.598" v="5924" actId="478"/>
          <ac:cxnSpMkLst>
            <pc:docMk/>
            <pc:sldMk cId="1052251473" sldId="618"/>
            <ac:cxnSpMk id="370" creationId="{53DEDD39-FDF5-4C35-84CE-2B88F77DC862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376" creationId="{729B4DF5-B46A-4888-BDCA-A3A56DB87DC2}"/>
          </ac:cxnSpMkLst>
        </pc:cxnChg>
        <pc:cxnChg chg="add del mod">
          <ac:chgData name="Muhammad Aslam Jarwar" userId="27f51634-edbf-486e-b048-6facbeb1954f" providerId="ADAL" clId="{134D6354-5E61-45E3-A5E1-983DFC54DE8B}" dt="2021-02-19T12:10:25.451" v="5909" actId="478"/>
          <ac:cxnSpMkLst>
            <pc:docMk/>
            <pc:sldMk cId="1052251473" sldId="618"/>
            <ac:cxnSpMk id="386" creationId="{D4830D7D-17F3-4FF6-915A-1876696F1E06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392" creationId="{E0634417-E73B-49DE-AC00-142F3FFFFE5E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399" creationId="{6FF67460-C380-415C-B4C6-0BAC92C39C8E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409" creationId="{9285DA90-2670-4FE9-B01B-0E20DC6A6AD3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412" creationId="{FD666540-10D7-4172-800E-9FD39AA31E16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415" creationId="{72260B4A-1011-4E22-B72A-C21980403E8B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418" creationId="{5C59BA76-A574-46BB-A975-8EAE4F48F0CB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421" creationId="{59B467F9-5663-4D93-9105-9DE1C0FA1CF7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423" creationId="{6353FCD6-3818-4E6B-AD58-1F300F7D08E9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430" creationId="{8DEBFF2F-49BB-4357-8927-5B1D5DD11DA6}"/>
          </ac:cxnSpMkLst>
        </pc:cxnChg>
        <pc:cxnChg chg="add del mod">
          <ac:chgData name="Muhammad Aslam Jarwar" userId="27f51634-edbf-486e-b048-6facbeb1954f" providerId="ADAL" clId="{134D6354-5E61-45E3-A5E1-983DFC54DE8B}" dt="2021-02-19T14:35:52.159" v="6116" actId="478"/>
          <ac:cxnSpMkLst>
            <pc:docMk/>
            <pc:sldMk cId="1052251473" sldId="618"/>
            <ac:cxnSpMk id="433" creationId="{1CC65E94-E191-4D9B-8538-48D20B0A38B8}"/>
          </ac:cxnSpMkLst>
        </pc:cxnChg>
        <pc:cxnChg chg="add del mod">
          <ac:chgData name="Muhammad Aslam Jarwar" userId="27f51634-edbf-486e-b048-6facbeb1954f" providerId="ADAL" clId="{134D6354-5E61-45E3-A5E1-983DFC54DE8B}" dt="2021-02-19T14:32:59.714" v="6110" actId="478"/>
          <ac:cxnSpMkLst>
            <pc:docMk/>
            <pc:sldMk cId="1052251473" sldId="618"/>
            <ac:cxnSpMk id="448" creationId="{AB5998E1-564E-4AE1-8A63-45E4F6C1A78F}"/>
          </ac:cxnSpMkLst>
        </pc:cxnChg>
        <pc:cxnChg chg="add del mod">
          <ac:chgData name="Muhammad Aslam Jarwar" userId="27f51634-edbf-486e-b048-6facbeb1954f" providerId="ADAL" clId="{134D6354-5E61-45E3-A5E1-983DFC54DE8B}" dt="2021-02-19T14:32:56.591" v="6109" actId="478"/>
          <ac:cxnSpMkLst>
            <pc:docMk/>
            <pc:sldMk cId="1052251473" sldId="618"/>
            <ac:cxnSpMk id="452" creationId="{9DFD1273-67FF-4043-AC79-25A7C36457F7}"/>
          </ac:cxnSpMkLst>
        </pc:cxnChg>
        <pc:cxnChg chg="mod">
          <ac:chgData name="Muhammad Aslam Jarwar" userId="27f51634-edbf-486e-b048-6facbeb1954f" providerId="ADAL" clId="{134D6354-5E61-45E3-A5E1-983DFC54DE8B}" dt="2021-02-19T17:53:54.764" v="6747" actId="1582"/>
          <ac:cxnSpMkLst>
            <pc:docMk/>
            <pc:sldMk cId="1052251473" sldId="618"/>
            <ac:cxnSpMk id="454" creationId="{403DE386-FFF0-4E2A-BC30-837D69137524}"/>
          </ac:cxnSpMkLst>
        </pc:cxnChg>
        <pc:cxnChg chg="add del mod">
          <ac:chgData name="Muhammad Aslam Jarwar" userId="27f51634-edbf-486e-b048-6facbeb1954f" providerId="ADAL" clId="{134D6354-5E61-45E3-A5E1-983DFC54DE8B}" dt="2021-02-19T14:32:56.591" v="6109" actId="478"/>
          <ac:cxnSpMkLst>
            <pc:docMk/>
            <pc:sldMk cId="1052251473" sldId="618"/>
            <ac:cxnSpMk id="456" creationId="{36E15446-7DDA-40DB-B8E8-6676A9CEAF74}"/>
          </ac:cxnSpMkLst>
        </pc:cxnChg>
        <pc:cxnChg chg="add del mod">
          <ac:chgData name="Muhammad Aslam Jarwar" userId="27f51634-edbf-486e-b048-6facbeb1954f" providerId="ADAL" clId="{134D6354-5E61-45E3-A5E1-983DFC54DE8B}" dt="2021-02-19T14:32:56.591" v="6109" actId="478"/>
          <ac:cxnSpMkLst>
            <pc:docMk/>
            <pc:sldMk cId="1052251473" sldId="618"/>
            <ac:cxnSpMk id="490" creationId="{D2FDC05F-3FA5-46E1-9DC6-3D9F5D6FB7A9}"/>
          </ac:cxnSpMkLst>
        </pc:cxnChg>
        <pc:cxnChg chg="add del mod">
          <ac:chgData name="Muhammad Aslam Jarwar" userId="27f51634-edbf-486e-b048-6facbeb1954f" providerId="ADAL" clId="{134D6354-5E61-45E3-A5E1-983DFC54DE8B}" dt="2021-02-19T14:32:56.591" v="6109" actId="478"/>
          <ac:cxnSpMkLst>
            <pc:docMk/>
            <pc:sldMk cId="1052251473" sldId="618"/>
            <ac:cxnSpMk id="493" creationId="{2EF380D9-1F7D-418C-9D3E-C9A079EB9D67}"/>
          </ac:cxnSpMkLst>
        </pc:cxnChg>
        <pc:cxnChg chg="add del mod">
          <ac:chgData name="Muhammad Aslam Jarwar" userId="27f51634-edbf-486e-b048-6facbeb1954f" providerId="ADAL" clId="{134D6354-5E61-45E3-A5E1-983DFC54DE8B}" dt="2021-02-19T14:32:56.591" v="6109" actId="478"/>
          <ac:cxnSpMkLst>
            <pc:docMk/>
            <pc:sldMk cId="1052251473" sldId="618"/>
            <ac:cxnSpMk id="496" creationId="{11A45019-6ECA-48FF-8E6E-E0D1A6A3C8E9}"/>
          </ac:cxnSpMkLst>
        </pc:cxnChg>
        <pc:cxnChg chg="mod">
          <ac:chgData name="Muhammad Aslam Jarwar" userId="27f51634-edbf-486e-b048-6facbeb1954f" providerId="ADAL" clId="{134D6354-5E61-45E3-A5E1-983DFC54DE8B}" dt="2021-02-19T17:52:38.243" v="6740" actId="1582"/>
          <ac:cxnSpMkLst>
            <pc:docMk/>
            <pc:sldMk cId="1052251473" sldId="618"/>
            <ac:cxnSpMk id="516" creationId="{4F405C21-326D-42FA-9345-1C12EE4C7AC3}"/>
          </ac:cxnSpMkLst>
        </pc:cxnChg>
        <pc:cxnChg chg="add del mod">
          <ac:chgData name="Muhammad Aslam Jarwar" userId="27f51634-edbf-486e-b048-6facbeb1954f" providerId="ADAL" clId="{134D6354-5E61-45E3-A5E1-983DFC54DE8B}" dt="2021-02-19T14:32:56.591" v="6109" actId="478"/>
          <ac:cxnSpMkLst>
            <pc:docMk/>
            <pc:sldMk cId="1052251473" sldId="618"/>
            <ac:cxnSpMk id="518" creationId="{2B603C36-DE6D-49D2-9809-32A3D8F5C479}"/>
          </ac:cxnSpMkLst>
        </pc:cxnChg>
        <pc:cxnChg chg="del mod">
          <ac:chgData name="Muhammad Aslam Jarwar" userId="27f51634-edbf-486e-b048-6facbeb1954f" providerId="ADAL" clId="{134D6354-5E61-45E3-A5E1-983DFC54DE8B}" dt="2021-02-19T10:15:34.725" v="5469" actId="478"/>
          <ac:cxnSpMkLst>
            <pc:docMk/>
            <pc:sldMk cId="1052251473" sldId="618"/>
            <ac:cxnSpMk id="519" creationId="{12DBE020-6AEA-4044-8F33-55CC0115865F}"/>
          </ac:cxnSpMkLst>
        </pc:cxnChg>
        <pc:cxnChg chg="del mod">
          <ac:chgData name="Muhammad Aslam Jarwar" userId="27f51634-edbf-486e-b048-6facbeb1954f" providerId="ADAL" clId="{134D6354-5E61-45E3-A5E1-983DFC54DE8B}" dt="2021-02-19T10:17:04.241" v="5485" actId="478"/>
          <ac:cxnSpMkLst>
            <pc:docMk/>
            <pc:sldMk cId="1052251473" sldId="618"/>
            <ac:cxnSpMk id="537" creationId="{7D4374CF-B696-4D48-98BD-418875012F00}"/>
          </ac:cxnSpMkLst>
        </pc:cxnChg>
        <pc:cxnChg chg="mod">
          <ac:chgData name="Muhammad Aslam Jarwar" userId="27f51634-edbf-486e-b048-6facbeb1954f" providerId="ADAL" clId="{134D6354-5E61-45E3-A5E1-983DFC54DE8B}" dt="2021-02-19T17:52:22.411" v="6739" actId="1582"/>
          <ac:cxnSpMkLst>
            <pc:docMk/>
            <pc:sldMk cId="1052251473" sldId="618"/>
            <ac:cxnSpMk id="546" creationId="{861D51E3-9ED5-4525-87B3-CB1208A2394D}"/>
          </ac:cxnSpMkLst>
        </pc:cxnChg>
        <pc:cxnChg chg="mod">
          <ac:chgData name="Muhammad Aslam Jarwar" userId="27f51634-edbf-486e-b048-6facbeb1954f" providerId="ADAL" clId="{134D6354-5E61-45E3-A5E1-983DFC54DE8B}" dt="2021-02-19T17:53:06.605" v="6742" actId="1582"/>
          <ac:cxnSpMkLst>
            <pc:docMk/>
            <pc:sldMk cId="1052251473" sldId="618"/>
            <ac:cxnSpMk id="554" creationId="{E1B7147D-4174-4CF3-8D10-F096DBC50EFA}"/>
          </ac:cxnSpMkLst>
        </pc:cxnChg>
        <pc:cxnChg chg="add mod">
          <ac:chgData name="Muhammad Aslam Jarwar" userId="27f51634-edbf-486e-b048-6facbeb1954f" providerId="ADAL" clId="{134D6354-5E61-45E3-A5E1-983DFC54DE8B}" dt="2021-02-19T17:57:24.568" v="6762" actId="1582"/>
          <ac:cxnSpMkLst>
            <pc:docMk/>
            <pc:sldMk cId="1052251473" sldId="618"/>
            <ac:cxnSpMk id="558" creationId="{87208510-0927-47CD-AD62-2DA50E5483B7}"/>
          </ac:cxnSpMkLst>
        </pc:cxnChg>
        <pc:cxnChg chg="del mod">
          <ac:chgData name="Muhammad Aslam Jarwar" userId="27f51634-edbf-486e-b048-6facbeb1954f" providerId="ADAL" clId="{134D6354-5E61-45E3-A5E1-983DFC54DE8B}" dt="2021-02-19T11:11:55.477" v="5627" actId="478"/>
          <ac:cxnSpMkLst>
            <pc:docMk/>
            <pc:sldMk cId="1052251473" sldId="618"/>
            <ac:cxnSpMk id="559" creationId="{86618DCB-BE9F-447A-9A1D-0E9BD810D380}"/>
          </ac:cxnSpMkLst>
        </pc:cxnChg>
        <pc:cxnChg chg="add mod">
          <ac:chgData name="Muhammad Aslam Jarwar" userId="27f51634-edbf-486e-b048-6facbeb1954f" providerId="ADAL" clId="{134D6354-5E61-45E3-A5E1-983DFC54DE8B}" dt="2021-02-19T17:59:25.099" v="6777" actId="1582"/>
          <ac:cxnSpMkLst>
            <pc:docMk/>
            <pc:sldMk cId="1052251473" sldId="618"/>
            <ac:cxnSpMk id="562" creationId="{6E08C5FB-F9B4-4666-8768-0D8B533E773E}"/>
          </ac:cxnSpMkLst>
        </pc:cxnChg>
        <pc:cxnChg chg="del mod">
          <ac:chgData name="Muhammad Aslam Jarwar" userId="27f51634-edbf-486e-b048-6facbeb1954f" providerId="ADAL" clId="{134D6354-5E61-45E3-A5E1-983DFC54DE8B}" dt="2021-02-19T11:14:26.353" v="5636" actId="478"/>
          <ac:cxnSpMkLst>
            <pc:docMk/>
            <pc:sldMk cId="1052251473" sldId="618"/>
            <ac:cxnSpMk id="567" creationId="{2839814E-66C5-4899-8D32-1D3E7BB10447}"/>
          </ac:cxnSpMkLst>
        </pc:cxnChg>
        <pc:cxnChg chg="del mod">
          <ac:chgData name="Muhammad Aslam Jarwar" userId="27f51634-edbf-486e-b048-6facbeb1954f" providerId="ADAL" clId="{134D6354-5E61-45E3-A5E1-983DFC54DE8B}" dt="2021-02-19T11:14:26.353" v="5636" actId="478"/>
          <ac:cxnSpMkLst>
            <pc:docMk/>
            <pc:sldMk cId="1052251473" sldId="618"/>
            <ac:cxnSpMk id="570" creationId="{7C5BC7FC-60D7-486B-8874-E032801EB67D}"/>
          </ac:cxnSpMkLst>
        </pc:cxnChg>
        <pc:cxnChg chg="add mod">
          <ac:chgData name="Muhammad Aslam Jarwar" userId="27f51634-edbf-486e-b048-6facbeb1954f" providerId="ADAL" clId="{134D6354-5E61-45E3-A5E1-983DFC54DE8B}" dt="2021-02-19T17:57:36.338" v="6763" actId="1582"/>
          <ac:cxnSpMkLst>
            <pc:docMk/>
            <pc:sldMk cId="1052251473" sldId="618"/>
            <ac:cxnSpMk id="571" creationId="{EA84892C-FDBB-4F80-ABE4-11BB4978C039}"/>
          </ac:cxnSpMkLst>
        </pc:cxnChg>
        <pc:cxnChg chg="add mod">
          <ac:chgData name="Muhammad Aslam Jarwar" userId="27f51634-edbf-486e-b048-6facbeb1954f" providerId="ADAL" clId="{134D6354-5E61-45E3-A5E1-983DFC54DE8B}" dt="2021-02-19T17:57:43.947" v="6764" actId="1582"/>
          <ac:cxnSpMkLst>
            <pc:docMk/>
            <pc:sldMk cId="1052251473" sldId="618"/>
            <ac:cxnSpMk id="574" creationId="{9F1A3112-0238-42BE-BA0E-9A36F2E05864}"/>
          </ac:cxnSpMkLst>
        </pc:cxnChg>
        <pc:cxnChg chg="add mod">
          <ac:chgData name="Muhammad Aslam Jarwar" userId="27f51634-edbf-486e-b048-6facbeb1954f" providerId="ADAL" clId="{134D6354-5E61-45E3-A5E1-983DFC54DE8B}" dt="2021-02-19T17:57:09.032" v="6760" actId="1582"/>
          <ac:cxnSpMkLst>
            <pc:docMk/>
            <pc:sldMk cId="1052251473" sldId="618"/>
            <ac:cxnSpMk id="576" creationId="{CB3B830D-C391-45B8-95E5-CF3B48518099}"/>
          </ac:cxnSpMkLst>
        </pc:cxnChg>
        <pc:cxnChg chg="del mod">
          <ac:chgData name="Muhammad Aslam Jarwar" userId="27f51634-edbf-486e-b048-6facbeb1954f" providerId="ADAL" clId="{134D6354-5E61-45E3-A5E1-983DFC54DE8B}" dt="2021-02-19T11:25:15.497" v="5671" actId="478"/>
          <ac:cxnSpMkLst>
            <pc:docMk/>
            <pc:sldMk cId="1052251473" sldId="618"/>
            <ac:cxnSpMk id="585" creationId="{D8785BCD-5776-4973-B379-C6D1FD817ADE}"/>
          </ac:cxnSpMkLst>
        </pc:cxnChg>
        <pc:cxnChg chg="add mod">
          <ac:chgData name="Muhammad Aslam Jarwar" userId="27f51634-edbf-486e-b048-6facbeb1954f" providerId="ADAL" clId="{134D6354-5E61-45E3-A5E1-983DFC54DE8B}" dt="2021-02-19T17:34:27.541" v="6682" actId="1076"/>
          <ac:cxnSpMkLst>
            <pc:docMk/>
            <pc:sldMk cId="1052251473" sldId="618"/>
            <ac:cxnSpMk id="586" creationId="{8A83D901-198D-4BB8-85DA-E5DFA3F93195}"/>
          </ac:cxnSpMkLst>
        </pc:cxnChg>
        <pc:cxnChg chg="add mod">
          <ac:chgData name="Muhammad Aslam Jarwar" userId="27f51634-edbf-486e-b048-6facbeb1954f" providerId="ADAL" clId="{134D6354-5E61-45E3-A5E1-983DFC54DE8B}" dt="2021-02-19T17:59:44.899" v="6779" actId="1582"/>
          <ac:cxnSpMkLst>
            <pc:docMk/>
            <pc:sldMk cId="1052251473" sldId="618"/>
            <ac:cxnSpMk id="590" creationId="{AC0671DB-14D8-4BC8-A037-DCE5BAF8CD89}"/>
          </ac:cxnSpMkLst>
        </pc:cxnChg>
        <pc:cxnChg chg="add del mod">
          <ac:chgData name="Muhammad Aslam Jarwar" userId="27f51634-edbf-486e-b048-6facbeb1954f" providerId="ADAL" clId="{134D6354-5E61-45E3-A5E1-983DFC54DE8B}" dt="2021-02-19T16:00:16.348" v="6535" actId="478"/>
          <ac:cxnSpMkLst>
            <pc:docMk/>
            <pc:sldMk cId="1052251473" sldId="618"/>
            <ac:cxnSpMk id="593" creationId="{B1F800E1-AAF1-476C-8520-EE86F7F20F7F}"/>
          </ac:cxnSpMkLst>
        </pc:cxnChg>
        <pc:cxnChg chg="mod">
          <ac:chgData name="Muhammad Aslam Jarwar" userId="27f51634-edbf-486e-b048-6facbeb1954f" providerId="ADAL" clId="{134D6354-5E61-45E3-A5E1-983DFC54DE8B}" dt="2021-02-19T17:53:37.827" v="6745" actId="1582"/>
          <ac:cxnSpMkLst>
            <pc:docMk/>
            <pc:sldMk cId="1052251473" sldId="618"/>
            <ac:cxnSpMk id="595" creationId="{996E8E4B-D932-4A1F-AC7F-C0667CA68AE4}"/>
          </ac:cxnSpMkLst>
        </pc:cxnChg>
        <pc:cxnChg chg="add mod">
          <ac:chgData name="Muhammad Aslam Jarwar" userId="27f51634-edbf-486e-b048-6facbeb1954f" providerId="ADAL" clId="{134D6354-5E61-45E3-A5E1-983DFC54DE8B}" dt="2021-02-19T17:59:52.587" v="6780" actId="1582"/>
          <ac:cxnSpMkLst>
            <pc:docMk/>
            <pc:sldMk cId="1052251473" sldId="618"/>
            <ac:cxnSpMk id="599" creationId="{B5C3BB2D-2050-4327-A321-8A453FFB9AF7}"/>
          </ac:cxnSpMkLst>
        </pc:cxnChg>
        <pc:cxnChg chg="del mod">
          <ac:chgData name="Muhammad Aslam Jarwar" userId="27f51634-edbf-486e-b048-6facbeb1954f" providerId="ADAL" clId="{134D6354-5E61-45E3-A5E1-983DFC54DE8B}" dt="2021-02-19T14:35:56.243" v="6117" actId="478"/>
          <ac:cxnSpMkLst>
            <pc:docMk/>
            <pc:sldMk cId="1052251473" sldId="618"/>
            <ac:cxnSpMk id="601" creationId="{40FC0DA3-0EF1-4828-9CD1-2DBB7C34C240}"/>
          </ac:cxnSpMkLst>
        </pc:cxnChg>
        <pc:cxnChg chg="add mod">
          <ac:chgData name="Muhammad Aslam Jarwar" userId="27f51634-edbf-486e-b048-6facbeb1954f" providerId="ADAL" clId="{134D6354-5E61-45E3-A5E1-983DFC54DE8B}" dt="2021-02-19T18:00:03.549" v="6781" actId="1582"/>
          <ac:cxnSpMkLst>
            <pc:docMk/>
            <pc:sldMk cId="1052251473" sldId="618"/>
            <ac:cxnSpMk id="603" creationId="{51C377E5-DBAE-495E-8418-08800783BD29}"/>
          </ac:cxnSpMkLst>
        </pc:cxnChg>
        <pc:cxnChg chg="add mod">
          <ac:chgData name="Muhammad Aslam Jarwar" userId="27f51634-edbf-486e-b048-6facbeb1954f" providerId="ADAL" clId="{134D6354-5E61-45E3-A5E1-983DFC54DE8B}" dt="2021-02-19T17:57:15.487" v="6761" actId="1582"/>
          <ac:cxnSpMkLst>
            <pc:docMk/>
            <pc:sldMk cId="1052251473" sldId="618"/>
            <ac:cxnSpMk id="606" creationId="{0EF1A141-0D4A-433C-B66A-872365A95D8E}"/>
          </ac:cxnSpMkLst>
        </pc:cxnChg>
        <pc:cxnChg chg="del mod">
          <ac:chgData name="Muhammad Aslam Jarwar" userId="27f51634-edbf-486e-b048-6facbeb1954f" providerId="ADAL" clId="{134D6354-5E61-45E3-A5E1-983DFC54DE8B}" dt="2021-02-19T11:25:15.497" v="5671" actId="478"/>
          <ac:cxnSpMkLst>
            <pc:docMk/>
            <pc:sldMk cId="1052251473" sldId="618"/>
            <ac:cxnSpMk id="607" creationId="{6F113409-DC4E-4904-A8B5-493D2E2EB745}"/>
          </ac:cxnSpMkLst>
        </pc:cxnChg>
        <pc:cxnChg chg="add del mod">
          <ac:chgData name="Muhammad Aslam Jarwar" userId="27f51634-edbf-486e-b048-6facbeb1954f" providerId="ADAL" clId="{134D6354-5E61-45E3-A5E1-983DFC54DE8B}" dt="2021-02-19T14:44:00.550" v="6135" actId="478"/>
          <ac:cxnSpMkLst>
            <pc:docMk/>
            <pc:sldMk cId="1052251473" sldId="618"/>
            <ac:cxnSpMk id="609" creationId="{D5804365-82E6-4929-A8D5-DA3599999948}"/>
          </ac:cxnSpMkLst>
        </pc:cxnChg>
        <pc:cxnChg chg="add del mod">
          <ac:chgData name="Muhammad Aslam Jarwar" userId="27f51634-edbf-486e-b048-6facbeb1954f" providerId="ADAL" clId="{134D6354-5E61-45E3-A5E1-983DFC54DE8B}" dt="2021-02-19T14:45:04.320" v="6138" actId="478"/>
          <ac:cxnSpMkLst>
            <pc:docMk/>
            <pc:sldMk cId="1052251473" sldId="618"/>
            <ac:cxnSpMk id="610" creationId="{07C9C8C7-CCBC-4D8C-B9F6-BD76E65C5A0B}"/>
          </ac:cxnSpMkLst>
        </pc:cxnChg>
        <pc:cxnChg chg="del mod">
          <ac:chgData name="Muhammad Aslam Jarwar" userId="27f51634-edbf-486e-b048-6facbeb1954f" providerId="ADAL" clId="{134D6354-5E61-45E3-A5E1-983DFC54DE8B}" dt="2021-02-19T12:14:47.358" v="5937" actId="478"/>
          <ac:cxnSpMkLst>
            <pc:docMk/>
            <pc:sldMk cId="1052251473" sldId="618"/>
            <ac:cxnSpMk id="612" creationId="{97A7ABC2-8327-4E1E-A61E-C83E5422B036}"/>
          </ac:cxnSpMkLst>
        </pc:cxnChg>
        <pc:cxnChg chg="del mod">
          <ac:chgData name="Muhammad Aslam Jarwar" userId="27f51634-edbf-486e-b048-6facbeb1954f" providerId="ADAL" clId="{134D6354-5E61-45E3-A5E1-983DFC54DE8B}" dt="2021-02-19T11:25:15.497" v="5671" actId="478"/>
          <ac:cxnSpMkLst>
            <pc:docMk/>
            <pc:sldMk cId="1052251473" sldId="618"/>
            <ac:cxnSpMk id="615" creationId="{EA5AA905-A115-45F7-AA2F-4FA7651432A4}"/>
          </ac:cxnSpMkLst>
        </pc:cxnChg>
        <pc:cxnChg chg="add del mod">
          <ac:chgData name="Muhammad Aslam Jarwar" userId="27f51634-edbf-486e-b048-6facbeb1954f" providerId="ADAL" clId="{134D6354-5E61-45E3-A5E1-983DFC54DE8B}" dt="2021-02-19T14:45:20.815" v="6142" actId="478"/>
          <ac:cxnSpMkLst>
            <pc:docMk/>
            <pc:sldMk cId="1052251473" sldId="618"/>
            <ac:cxnSpMk id="618" creationId="{BB38254A-DFB3-407E-8079-01AECB36AB45}"/>
          </ac:cxnSpMkLst>
        </pc:cxnChg>
        <pc:cxnChg chg="add mod">
          <ac:chgData name="Muhammad Aslam Jarwar" userId="27f51634-edbf-486e-b048-6facbeb1954f" providerId="ADAL" clId="{134D6354-5E61-45E3-A5E1-983DFC54DE8B}" dt="2021-02-19T17:57:52.948" v="6765" actId="1582"/>
          <ac:cxnSpMkLst>
            <pc:docMk/>
            <pc:sldMk cId="1052251473" sldId="618"/>
            <ac:cxnSpMk id="623" creationId="{8E054C5C-794A-4518-9F13-862F42BBFB07}"/>
          </ac:cxnSpMkLst>
        </pc:cxnChg>
        <pc:cxnChg chg="del mod">
          <ac:chgData name="Muhammad Aslam Jarwar" userId="27f51634-edbf-486e-b048-6facbeb1954f" providerId="ADAL" clId="{134D6354-5E61-45E3-A5E1-983DFC54DE8B}" dt="2021-02-19T11:25:15.497" v="5671" actId="478"/>
          <ac:cxnSpMkLst>
            <pc:docMk/>
            <pc:sldMk cId="1052251473" sldId="618"/>
            <ac:cxnSpMk id="656" creationId="{D860D435-2CF6-404B-AFF6-7EF14AEFC812}"/>
          </ac:cxnSpMkLst>
        </pc:cxnChg>
        <pc:cxnChg chg="del mod">
          <ac:chgData name="Muhammad Aslam Jarwar" userId="27f51634-edbf-486e-b048-6facbeb1954f" providerId="ADAL" clId="{134D6354-5E61-45E3-A5E1-983DFC54DE8B}" dt="2021-02-19T11:25:15.497" v="5671" actId="478"/>
          <ac:cxnSpMkLst>
            <pc:docMk/>
            <pc:sldMk cId="1052251473" sldId="618"/>
            <ac:cxnSpMk id="659" creationId="{22A8F174-1D8B-48A1-BC0D-019D304550F5}"/>
          </ac:cxnSpMkLst>
        </pc:cxnChg>
        <pc:cxnChg chg="add mod">
          <ac:chgData name="Muhammad Aslam Jarwar" userId="27f51634-edbf-486e-b048-6facbeb1954f" providerId="ADAL" clId="{134D6354-5E61-45E3-A5E1-983DFC54DE8B}" dt="2021-02-19T17:58:02.981" v="6766" actId="1582"/>
          <ac:cxnSpMkLst>
            <pc:docMk/>
            <pc:sldMk cId="1052251473" sldId="618"/>
            <ac:cxnSpMk id="671" creationId="{57B31316-DC91-4B98-84BD-9259F1D2B770}"/>
          </ac:cxnSpMkLst>
        </pc:cxnChg>
        <pc:cxnChg chg="add mod">
          <ac:chgData name="Muhammad Aslam Jarwar" userId="27f51634-edbf-486e-b048-6facbeb1954f" providerId="ADAL" clId="{134D6354-5E61-45E3-A5E1-983DFC54DE8B}" dt="2021-02-19T17:58:09.536" v="6767" actId="1582"/>
          <ac:cxnSpMkLst>
            <pc:docMk/>
            <pc:sldMk cId="1052251473" sldId="618"/>
            <ac:cxnSpMk id="675" creationId="{AE0E3AD1-7F2B-4CC1-89C7-BC1E65B6BE4E}"/>
          </ac:cxnSpMkLst>
        </pc:cxnChg>
        <pc:cxnChg chg="del mod">
          <ac:chgData name="Muhammad Aslam Jarwar" userId="27f51634-edbf-486e-b048-6facbeb1954f" providerId="ADAL" clId="{134D6354-5E61-45E3-A5E1-983DFC54DE8B}" dt="2021-02-19T11:25:15.497" v="5671" actId="478"/>
          <ac:cxnSpMkLst>
            <pc:docMk/>
            <pc:sldMk cId="1052251473" sldId="618"/>
            <ac:cxnSpMk id="681" creationId="{EE0DA978-FA44-4F16-86A9-04D79417FD7B}"/>
          </ac:cxnSpMkLst>
        </pc:cxnChg>
        <pc:cxnChg chg="add del mod">
          <ac:chgData name="Muhammad Aslam Jarwar" userId="27f51634-edbf-486e-b048-6facbeb1954f" providerId="ADAL" clId="{134D6354-5E61-45E3-A5E1-983DFC54DE8B}" dt="2021-02-19T14:58:35.154" v="6230" actId="478"/>
          <ac:cxnSpMkLst>
            <pc:docMk/>
            <pc:sldMk cId="1052251473" sldId="618"/>
            <ac:cxnSpMk id="688" creationId="{11D6BB1F-1E70-40D0-AF89-FA5BB1ADD675}"/>
          </ac:cxnSpMkLst>
        </pc:cxnChg>
        <pc:cxnChg chg="add mod">
          <ac:chgData name="Muhammad Aslam Jarwar" userId="27f51634-edbf-486e-b048-6facbeb1954f" providerId="ADAL" clId="{134D6354-5E61-45E3-A5E1-983DFC54DE8B}" dt="2021-02-19T17:58:34.283" v="6771" actId="1582"/>
          <ac:cxnSpMkLst>
            <pc:docMk/>
            <pc:sldMk cId="1052251473" sldId="618"/>
            <ac:cxnSpMk id="689" creationId="{0A064E88-8868-49B6-A84F-BDDFBD4CB058}"/>
          </ac:cxnSpMkLst>
        </pc:cxnChg>
        <pc:cxnChg chg="add del mod">
          <ac:chgData name="Muhammad Aslam Jarwar" userId="27f51634-edbf-486e-b048-6facbeb1954f" providerId="ADAL" clId="{134D6354-5E61-45E3-A5E1-983DFC54DE8B}" dt="2021-02-19T14:58:57.428" v="6237"/>
          <ac:cxnSpMkLst>
            <pc:docMk/>
            <pc:sldMk cId="1052251473" sldId="618"/>
            <ac:cxnSpMk id="693" creationId="{43EEB7D2-E723-46A2-8631-E9BE91CD5AE1}"/>
          </ac:cxnSpMkLst>
        </pc:cxnChg>
        <pc:cxnChg chg="add mod">
          <ac:chgData name="Muhammad Aslam Jarwar" userId="27f51634-edbf-486e-b048-6facbeb1954f" providerId="ADAL" clId="{134D6354-5E61-45E3-A5E1-983DFC54DE8B}" dt="2021-02-19T17:58:51.629" v="6773" actId="1582"/>
          <ac:cxnSpMkLst>
            <pc:docMk/>
            <pc:sldMk cId="1052251473" sldId="618"/>
            <ac:cxnSpMk id="694" creationId="{B639EC01-7A97-42B9-ABF7-93949B91ED98}"/>
          </ac:cxnSpMkLst>
        </pc:cxnChg>
        <pc:cxnChg chg="add mod">
          <ac:chgData name="Muhammad Aslam Jarwar" userId="27f51634-edbf-486e-b048-6facbeb1954f" providerId="ADAL" clId="{134D6354-5E61-45E3-A5E1-983DFC54DE8B}" dt="2021-02-19T17:58:21.738" v="6769" actId="1582"/>
          <ac:cxnSpMkLst>
            <pc:docMk/>
            <pc:sldMk cId="1052251473" sldId="618"/>
            <ac:cxnSpMk id="697" creationId="{4382F712-B373-489A-BDB1-8CD2FFFF9C57}"/>
          </ac:cxnSpMkLst>
        </pc:cxnChg>
        <pc:cxnChg chg="add del mod">
          <ac:chgData name="Muhammad Aslam Jarwar" userId="27f51634-edbf-486e-b048-6facbeb1954f" providerId="ADAL" clId="{134D6354-5E61-45E3-A5E1-983DFC54DE8B}" dt="2021-02-19T15:07:26.471" v="6312" actId="478"/>
          <ac:cxnSpMkLst>
            <pc:docMk/>
            <pc:sldMk cId="1052251473" sldId="618"/>
            <ac:cxnSpMk id="719" creationId="{533FB4DB-BA67-4337-9186-2D3673D6EE3E}"/>
          </ac:cxnSpMkLst>
        </pc:cxnChg>
        <pc:cxnChg chg="add mod">
          <ac:chgData name="Muhammad Aslam Jarwar" userId="27f51634-edbf-486e-b048-6facbeb1954f" providerId="ADAL" clId="{134D6354-5E61-45E3-A5E1-983DFC54DE8B}" dt="2021-02-19T17:58:27.775" v="6770" actId="1582"/>
          <ac:cxnSpMkLst>
            <pc:docMk/>
            <pc:sldMk cId="1052251473" sldId="618"/>
            <ac:cxnSpMk id="720" creationId="{88B38A46-6BBD-4FA5-8D17-AF7D61FF31A3}"/>
          </ac:cxnSpMkLst>
        </pc:cxnChg>
        <pc:cxnChg chg="add mod">
          <ac:chgData name="Muhammad Aslam Jarwar" userId="27f51634-edbf-486e-b048-6facbeb1954f" providerId="ADAL" clId="{134D6354-5E61-45E3-A5E1-983DFC54DE8B}" dt="2021-02-19T17:58:40.638" v="6772" actId="1582"/>
          <ac:cxnSpMkLst>
            <pc:docMk/>
            <pc:sldMk cId="1052251473" sldId="618"/>
            <ac:cxnSpMk id="721" creationId="{7510126F-E6C1-47EA-BDA1-F4A6BB0E181F}"/>
          </ac:cxnSpMkLst>
        </pc:cxnChg>
        <pc:cxnChg chg="add mod">
          <ac:chgData name="Muhammad Aslam Jarwar" userId="27f51634-edbf-486e-b048-6facbeb1954f" providerId="ADAL" clId="{134D6354-5E61-45E3-A5E1-983DFC54DE8B}" dt="2021-02-19T17:58:15.641" v="6768" actId="1582"/>
          <ac:cxnSpMkLst>
            <pc:docMk/>
            <pc:sldMk cId="1052251473" sldId="618"/>
            <ac:cxnSpMk id="730" creationId="{3BDAF710-4E71-40D7-97F0-DA32D20969D7}"/>
          </ac:cxnSpMkLst>
        </pc:cxnChg>
        <pc:cxnChg chg="add mod">
          <ac:chgData name="Muhammad Aslam Jarwar" userId="27f51634-edbf-486e-b048-6facbeb1954f" providerId="ADAL" clId="{134D6354-5E61-45E3-A5E1-983DFC54DE8B}" dt="2021-02-19T17:59:15.808" v="6776" actId="1582"/>
          <ac:cxnSpMkLst>
            <pc:docMk/>
            <pc:sldMk cId="1052251473" sldId="618"/>
            <ac:cxnSpMk id="739" creationId="{C4BD6268-6021-4389-A9E1-85CE4465CDDA}"/>
          </ac:cxnSpMkLst>
        </pc:cxnChg>
      </pc:sldChg>
      <pc:sldChg chg="addSp delSp modSp new del mod setBg">
        <pc:chgData name="Muhammad Aslam Jarwar" userId="27f51634-edbf-486e-b048-6facbeb1954f" providerId="ADAL" clId="{134D6354-5E61-45E3-A5E1-983DFC54DE8B}" dt="2021-02-19T17:30:32.846" v="6672" actId="47"/>
        <pc:sldMkLst>
          <pc:docMk/>
          <pc:sldMk cId="2011859706" sldId="619"/>
        </pc:sldMkLst>
        <pc:spChg chg="del">
          <ac:chgData name="Muhammad Aslam Jarwar" userId="27f51634-edbf-486e-b048-6facbeb1954f" providerId="ADAL" clId="{134D6354-5E61-45E3-A5E1-983DFC54DE8B}" dt="2021-02-19T15:55:11.855" v="6503" actId="478"/>
          <ac:spMkLst>
            <pc:docMk/>
            <pc:sldMk cId="2011859706" sldId="619"/>
            <ac:spMk id="2" creationId="{4BEEB7FB-A764-4211-98F7-278EED240924}"/>
          </ac:spMkLst>
        </pc:spChg>
        <pc:spChg chg="del">
          <ac:chgData name="Muhammad Aslam Jarwar" userId="27f51634-edbf-486e-b048-6facbeb1954f" providerId="ADAL" clId="{134D6354-5E61-45E3-A5E1-983DFC54DE8B}" dt="2021-02-19T15:55:09.563" v="6502" actId="478"/>
          <ac:spMkLst>
            <pc:docMk/>
            <pc:sldMk cId="2011859706" sldId="619"/>
            <ac:spMk id="3" creationId="{004D696C-5E02-471F-A841-66DEA3AE94F6}"/>
          </ac:spMkLst>
        </pc:spChg>
        <pc:spChg chg="add del">
          <ac:chgData name="Muhammad Aslam Jarwar" userId="27f51634-edbf-486e-b048-6facbeb1954f" providerId="ADAL" clId="{134D6354-5E61-45E3-A5E1-983DFC54DE8B}" dt="2021-02-19T15:55:40.964" v="6510" actId="26606"/>
          <ac:spMkLst>
            <pc:docMk/>
            <pc:sldMk cId="2011859706" sldId="619"/>
            <ac:spMk id="9" creationId="{B670DBD5-770C-4383-9F54-5B86E86BD5BB}"/>
          </ac:spMkLst>
        </pc:spChg>
        <pc:spChg chg="add del">
          <ac:chgData name="Muhammad Aslam Jarwar" userId="27f51634-edbf-486e-b048-6facbeb1954f" providerId="ADAL" clId="{134D6354-5E61-45E3-A5E1-983DFC54DE8B}" dt="2021-02-19T16:15:02.376" v="6604" actId="26606"/>
          <ac:spMkLst>
            <pc:docMk/>
            <pc:sldMk cId="2011859706" sldId="619"/>
            <ac:spMk id="12" creationId="{F3060C83-F051-4F0E-ABAD-AA0DFC48B218}"/>
          </ac:spMkLst>
        </pc:spChg>
        <pc:spChg chg="add del">
          <ac:chgData name="Muhammad Aslam Jarwar" userId="27f51634-edbf-486e-b048-6facbeb1954f" providerId="ADAL" clId="{134D6354-5E61-45E3-A5E1-983DFC54DE8B}" dt="2021-02-19T16:15:02.376" v="6604" actId="26606"/>
          <ac:spMkLst>
            <pc:docMk/>
            <pc:sldMk cId="2011859706" sldId="619"/>
            <ac:spMk id="14" creationId="{83C98ABE-055B-441F-B07E-44F97F083C39}"/>
          </ac:spMkLst>
        </pc:spChg>
        <pc:spChg chg="add del">
          <ac:chgData name="Muhammad Aslam Jarwar" userId="27f51634-edbf-486e-b048-6facbeb1954f" providerId="ADAL" clId="{134D6354-5E61-45E3-A5E1-983DFC54DE8B}" dt="2021-02-19T16:15:02.376" v="6604" actId="26606"/>
          <ac:spMkLst>
            <pc:docMk/>
            <pc:sldMk cId="2011859706" sldId="619"/>
            <ac:spMk id="16" creationId="{29FDB030-9B49-4CED-8CCD-4D99382388AC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7" creationId="{E275085F-4945-46C0-8F2C-A8EE3A92E6DD}"/>
          </ac:spMkLst>
        </pc:spChg>
        <pc:spChg chg="add del">
          <ac:chgData name="Muhammad Aslam Jarwar" userId="27f51634-edbf-486e-b048-6facbeb1954f" providerId="ADAL" clId="{134D6354-5E61-45E3-A5E1-983DFC54DE8B}" dt="2021-02-19T16:15:02.376" v="6604" actId="26606"/>
          <ac:spMkLst>
            <pc:docMk/>
            <pc:sldMk cId="2011859706" sldId="619"/>
            <ac:spMk id="18" creationId="{3783CA14-24A1-485C-8B30-D6A5D87987AD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9" creationId="{35DCBFC2-CDA5-4DBE-9744-D748052D0F57}"/>
          </ac:spMkLst>
        </pc:spChg>
        <pc:spChg chg="add del">
          <ac:chgData name="Muhammad Aslam Jarwar" userId="27f51634-edbf-486e-b048-6facbeb1954f" providerId="ADAL" clId="{134D6354-5E61-45E3-A5E1-983DFC54DE8B}" dt="2021-02-19T16:15:02.376" v="6604" actId="26606"/>
          <ac:spMkLst>
            <pc:docMk/>
            <pc:sldMk cId="2011859706" sldId="619"/>
            <ac:spMk id="20" creationId="{9A97C86A-04D6-40F7-AE84-31AB43E6A84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21" creationId="{A3F336E3-5DFF-4254-A480-E159C6B68F60}"/>
          </ac:spMkLst>
        </pc:spChg>
        <pc:spChg chg="add del">
          <ac:chgData name="Muhammad Aslam Jarwar" userId="27f51634-edbf-486e-b048-6facbeb1954f" providerId="ADAL" clId="{134D6354-5E61-45E3-A5E1-983DFC54DE8B}" dt="2021-02-19T16:15:02.376" v="6604" actId="26606"/>
          <ac:spMkLst>
            <pc:docMk/>
            <pc:sldMk cId="2011859706" sldId="619"/>
            <ac:spMk id="22" creationId="{FF9F2414-84E8-453E-B1F3-389FDE8192D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23" creationId="{85FA3EF8-1B53-48B9-84A5-209FFD832CA0}"/>
          </ac:spMkLst>
        </pc:spChg>
        <pc:spChg chg="add del">
          <ac:chgData name="Muhammad Aslam Jarwar" userId="27f51634-edbf-486e-b048-6facbeb1954f" providerId="ADAL" clId="{134D6354-5E61-45E3-A5E1-983DFC54DE8B}" dt="2021-02-19T16:15:02.376" v="6604" actId="26606"/>
          <ac:spMkLst>
            <pc:docMk/>
            <pc:sldMk cId="2011859706" sldId="619"/>
            <ac:spMk id="24" creationId="{3ECA69A1-7536-43AC-85EF-C7106179F5ED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27" creationId="{17413981-9E2D-450E-82BE-5CD1CF6066C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30" creationId="{F7AA62D4-08EE-4EBA-BE8C-5CC5D2CBDF8D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31" creationId="{FC6EAA08-6733-4792-97BB-D3CA40B76C8E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33" creationId="{F8C39D74-0AA9-4F33-8728-DE3B439FF14A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34" creationId="{DD7C4215-70A8-4D44-9C7B-A0C724FA380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37" creationId="{69F77739-C058-4E2B-B8C4-6C22034FFECA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38" creationId="{D08F0BEA-576D-4321-AB0A-B21FA703EEDC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39" creationId="{BAD4B639-B8E6-4A35-850A-2793587EE750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40" creationId="{D1723F7B-D398-4101-8444-4EC087510BE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41" creationId="{761FF9E6-EEA0-4423-88BE-7DE23A1D97A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42" creationId="{E1E7E044-A442-40ED-AFCB-DCC0AD33C837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43" creationId="{E060B455-C885-43D0-9A65-35CF71F7E7A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44" creationId="{973CC6B6-AB0E-49D1-B8F7-50D99D132CBC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46" creationId="{570B641F-0201-4EE4-B0D4-AA9A2E3C8EE4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47" creationId="{D682E571-C726-40E0-B2AD-A32B6A7DB6A0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49" creationId="{29A82B3C-FB73-4A31-85AD-15D4DE2A23C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50" creationId="{BB4B0439-0FAC-48A2-B1F4-E9807A6EF75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51" creationId="{7E76E367-CA3B-4C7A-9121-D8B99431917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52" creationId="{582652E7-A99A-4005-B314-4D90E7BAF9C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55" creationId="{A569A993-A51D-4BAE-A1D3-AFE60118731B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56" creationId="{5F345EAB-9148-47AC-BCE9-05E0F7DA7EE0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59" creationId="{6CB4BCC9-B250-4242-8338-58545DF0BB17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62" creationId="{41800D0B-6329-42BE-815F-350B32FF952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63" creationId="{665F2163-7FA7-4EB2-B47E-89AE408325EF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66" creationId="{95875BB2-CC0E-4613-8EDF-E1450B4AD5B7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67" creationId="{98FD930C-860D-4B35-BE9A-AED0C764FB4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68" creationId="{3062B294-6DF4-4A34-9928-CD66FD434C2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69" creationId="{51462860-F197-4F14-BEFD-D6951C06074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0" creationId="{214B47CD-E288-4013-A133-1F552ABFDF41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1" creationId="{E723F3FB-E4CD-4853-B145-7291347F0333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2" creationId="{95E1D2A6-9AEB-4D89-A669-575F0ED9DA3A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3" creationId="{02F7FD90-658D-4FBD-8E67-53393ED4AE7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5" creationId="{49EE113B-703B-4E92-A354-B8BC0355125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6" creationId="{D2F06CA1-EF5C-4C89-9D21-33D89BEBCEF0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7" creationId="{20B49513-DA61-4967-BB14-D208860B16B8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8" creationId="{E56EB05C-2C00-4518-89C1-66E6636DDE5C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79" creationId="{69281A25-926B-40C6-AF87-6D79E33E7B17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82" creationId="{5D918864-08C6-43CD-A25D-D5C371BD169E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85" creationId="{35DA894B-46E5-49A4-A160-450EDFFF31A8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86" creationId="{1AF45546-7582-43E2-94E7-1EDD4E181870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87" creationId="{995F7D14-5EF6-4CB1-869F-8B67E6FBD790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89" creationId="{B107A124-5815-4563-BA1F-50F2ADD3A84F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90" creationId="{A738A114-DB79-473B-B249-469C8C18ACD5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92" creationId="{1184E291-CD97-4C7C-9B1D-95FE8F0BF6B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93" creationId="{3874E322-4BCB-4599-B197-C23BFA8B3318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94" creationId="{8FFF519F-749C-43D7-8BAE-CE651B3F2E67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95" creationId="{14F2612B-15AD-47FB-8B4F-AA00E77CDD45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97" creationId="{9B58E103-A08F-4545-981C-E37FD2E3A83A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98" creationId="{757226BE-99F2-46A5-82E4-FCE58F23963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00" creationId="{4F7F50DF-FF19-410F-997B-16A06643FC00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02" creationId="{B372836F-0F9D-475D-BF89-28BC5A32336C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03" creationId="{2ABB3223-E5A8-4736-8CD6-E3436B2CA564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04" creationId="{09BC2308-F06E-4FFC-806A-EDC07739C36A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06" creationId="{DEECE567-D4F5-47CF-93B4-2F92E10D3BE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07" creationId="{A93B6E8B-0970-4FA8-90B9-642A1E51BBF2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09" creationId="{01A41B2A-906D-4183-9C19-061EEF79C124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10" creationId="{B6467D25-54FA-4EA7-8512-C4E79E4C53B1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11" creationId="{4AF7E4A5-1A2E-4936-B8CA-C5F30867793C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12" creationId="{83B0D7D9-A9AB-44F7-8993-7E02BB0053FF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14" creationId="{2C08DD20-AAF0-4B88-A4FB-6BFBF980EC2E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15" creationId="{4939238F-F00C-4055-8292-4A39FED84B98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17" creationId="{18989249-BB55-426A-84CB-C12AFB3AC77B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19" creationId="{D1DE4BD0-DA7F-43D0-8903-2A0759ED1213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20" creationId="{CC6291B6-8574-47BC-8DC6-4479E5F05C8E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21" creationId="{4E90BB47-850E-4350-A335-10C5350D71F5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22" creationId="{59207ADE-0BCC-4A90-BBEA-0DC30F8C08CA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26" creationId="{CB585436-E9E8-44B7-9100-397B582CA2F7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27" creationId="{8248F7B0-1057-453C-849C-95F7D5C9900B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28" creationId="{236B7B3F-815E-497E-A5FF-61A5C567F1BC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29" creationId="{C2A4371A-CBFE-4B46-999B-A5933BEDA42A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33" creationId="{359ACAD5-E3A1-41A9-9628-007E29515EF7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37" creationId="{DC9EC6C6-5247-412B-ACA3-60559135407D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38" creationId="{9A034974-9B9E-4255-9DC4-B13526E74BB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39" creationId="{391C4DBD-A242-4D47-AF37-D0AD0C6412C7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1" creationId="{AE8A526C-0CCA-40A1-90FB-24046560CF3E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2" creationId="{36D34A6E-BB80-4FFF-A1C9-A33929960B20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3" creationId="{61251DEC-92EF-4A56-B0C8-C865677987DB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4" creationId="{6F1DDF67-8FD2-4B4C-9DEC-3E103F9191A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5" creationId="{9E6E2A64-6600-4EF3-9556-A44B44E30273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6" creationId="{AD9281EA-F0BB-4695-A36B-06BF7CDB9465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7" creationId="{A7AB4935-3318-4C36-9E9F-127F12F3F53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8" creationId="{EEE26C6B-F92A-474E-97FB-0CDF75E1A363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49" creationId="{798AC42A-051C-45D7-AC94-515170BEA2A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50" creationId="{B342B3BE-BAC3-4C22-9F3D-6A21E79FB985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51" creationId="{F62307C3-C44F-4C63-BCB4-7BC579E26C8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52" creationId="{667BC455-C870-4390-B25F-B9C699095549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53" creationId="{06E57729-EE0D-4005-9788-7A270FD89F26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54" creationId="{00B2E0E2-ACA8-43F9-B067-8DCA9275402C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55" creationId="{E6335646-7A99-431E-837F-08E32AC9F40A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56" creationId="{6AC0B0AF-5FC9-4A6F-AD62-6C4C663F7535}"/>
          </ac:spMkLst>
        </pc:spChg>
        <pc:spChg chg="add del mod">
          <ac:chgData name="Muhammad Aslam Jarwar" userId="27f51634-edbf-486e-b048-6facbeb1954f" providerId="ADAL" clId="{134D6354-5E61-45E3-A5E1-983DFC54DE8B}" dt="2021-02-19T16:18:10.423" v="6618"/>
          <ac:spMkLst>
            <pc:docMk/>
            <pc:sldMk cId="2011859706" sldId="619"/>
            <ac:spMk id="157" creationId="{B8ED7D2C-CAF2-4AE3-8B84-8AE9DB6D58FC}"/>
          </ac:spMkLst>
        </pc:spChg>
        <pc:picChg chg="add del mod">
          <ac:chgData name="Muhammad Aslam Jarwar" userId="27f51634-edbf-486e-b048-6facbeb1954f" providerId="ADAL" clId="{134D6354-5E61-45E3-A5E1-983DFC54DE8B}" dt="2021-02-19T16:00:03.381" v="6533" actId="478"/>
          <ac:picMkLst>
            <pc:docMk/>
            <pc:sldMk cId="2011859706" sldId="619"/>
            <ac:picMk id="4" creationId="{8459DA28-D62F-4AEB-9493-83B161A68CD2}"/>
          </ac:picMkLst>
        </pc:picChg>
        <pc:picChg chg="add del">
          <ac:chgData name="Muhammad Aslam Jarwar" userId="27f51634-edbf-486e-b048-6facbeb1954f" providerId="ADAL" clId="{134D6354-5E61-45E3-A5E1-983DFC54DE8B}" dt="2021-02-19T16:01:31.734" v="6546" actId="478"/>
          <ac:picMkLst>
            <pc:docMk/>
            <pc:sldMk cId="2011859706" sldId="619"/>
            <ac:picMk id="5" creationId="{30856E19-836A-4EBC-9A11-4EB01BBB0BD3}"/>
          </ac:picMkLst>
        </pc:picChg>
        <pc:picChg chg="add del">
          <ac:chgData name="Muhammad Aslam Jarwar" userId="27f51634-edbf-486e-b048-6facbeb1954f" providerId="ADAL" clId="{134D6354-5E61-45E3-A5E1-983DFC54DE8B}" dt="2021-02-19T16:14:53.135" v="6600" actId="478"/>
          <ac:picMkLst>
            <pc:docMk/>
            <pc:sldMk cId="2011859706" sldId="619"/>
            <ac:picMk id="6" creationId="{D0829D32-D645-4C3C-8C95-36665921525D}"/>
          </ac:picMkLst>
        </pc:picChg>
        <pc:picChg chg="add del mod">
          <ac:chgData name="Muhammad Aslam Jarwar" userId="27f51634-edbf-486e-b048-6facbeb1954f" providerId="ADAL" clId="{134D6354-5E61-45E3-A5E1-983DFC54DE8B}" dt="2021-02-19T16:16:55.098" v="6611" actId="478"/>
          <ac:picMkLst>
            <pc:docMk/>
            <pc:sldMk cId="2011859706" sldId="619"/>
            <ac:picMk id="7" creationId="{7335D7F6-F618-4103-A340-C6418DB9BC4E}"/>
          </ac:picMkLst>
        </pc:picChg>
        <pc:picChg chg="add del">
          <ac:chgData name="Muhammad Aslam Jarwar" userId="27f51634-edbf-486e-b048-6facbeb1954f" providerId="ADAL" clId="{134D6354-5E61-45E3-A5E1-983DFC54DE8B}" dt="2021-02-19T16:18:07.740" v="6616" actId="478"/>
          <ac:picMkLst>
            <pc:docMk/>
            <pc:sldMk cId="2011859706" sldId="619"/>
            <ac:picMk id="8" creationId="{CAA6680E-562D-4F8B-B112-0755830A9897}"/>
          </ac:picMkLst>
        </pc:picChg>
        <pc:picChg chg="add del mod">
          <ac:chgData name="Muhammad Aslam Jarwar" userId="27f51634-edbf-486e-b048-6facbeb1954f" providerId="ADAL" clId="{134D6354-5E61-45E3-A5E1-983DFC54DE8B}" dt="2021-02-19T16:46:16.809" v="6665" actId="478"/>
          <ac:picMkLst>
            <pc:docMk/>
            <pc:sldMk cId="2011859706" sldId="619"/>
            <ac:picMk id="10" creationId="{5D78F1A2-9D4B-4611-9C2F-CD0B8AFBB11E}"/>
          </ac:picMkLst>
        </pc:picChg>
        <pc:picChg chg="add mod">
          <ac:chgData name="Muhammad Aslam Jarwar" userId="27f51634-edbf-486e-b048-6facbeb1954f" providerId="ADAL" clId="{134D6354-5E61-45E3-A5E1-983DFC54DE8B}" dt="2021-02-19T17:30:03.025" v="6671" actId="1076"/>
          <ac:picMkLst>
            <pc:docMk/>
            <pc:sldMk cId="2011859706" sldId="619"/>
            <ac:picMk id="11" creationId="{0DB3F656-CE47-4053-A9E8-5A330540F96A}"/>
          </ac:picMkLst>
        </pc:pic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25" creationId="{C24DF284-6B5D-4837-AE12-DC4680AC8662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26" creationId="{ECAC43A0-DE2E-4E27-96B2-9F00B590551F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28" creationId="{4D895B15-623F-40E5-810B-774FD200BAAB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29" creationId="{27AE5494-95B4-4A4C-9EEF-493BAE7045A6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32" creationId="{B874C164-194F-4AC9-880E-3FAAF1890913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35" creationId="{60F28D8E-57DD-431D-BEEA-060963987C12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36" creationId="{DB7383A9-9F46-4F67-BEDE-7960160B24DD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45" creationId="{AB098D97-0B0C-4A46-8133-66363B49CB90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48" creationId="{0432651D-3A63-4427-9CA9-44C856FE24AA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53" creationId="{7ECF7B51-1831-42A9-8ADC-D556F1721C36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54" creationId="{81AED14D-A00D-4074-84B2-BB98A394751B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57" creationId="{4C91633E-3D78-4AE0-980A-314896439A28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58" creationId="{4AB25AC8-3D88-44C6-BA3F-9DBAB6EFD15E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60" creationId="{30976C7F-6006-4D56-8632-9B4421A29381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61" creationId="{C8AD4910-0230-4E76-AC83-28552742ED5A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64" creationId="{02881697-F9E9-414D-A1C3-CDF1FDD1BA1B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65" creationId="{C306ADFB-35B6-47BD-9A01-223A7EEF149E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74" creationId="{B49E5D03-2ADC-4E88-B4C3-DC97F5517E16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80" creationId="{FA378415-D1A5-491E-9A78-F11A3E8C37B8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81" creationId="{49CDE6C4-B8AA-451B-B906-A86C0A83AED1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83" creationId="{C32BDF6F-8959-4B91-BCA0-7732BD7B03E7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84" creationId="{49A39BA3-60AA-4317-A9A0-F20B884A2A07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88" creationId="{E670D94C-767B-4254-9F79-179720362F94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91" creationId="{145D8AE2-3085-431C-9C5D-22F9A79CF4C7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96" creationId="{7F661216-8120-41ED-A908-834977B5DBBB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99" creationId="{0074C9B3-D616-41BE-9433-0AF340447417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01" creationId="{9B817365-74A9-4623-8C44-8246EEDF1241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05" creationId="{D670BCB0-747B-447F-A2FD-E4E5B092E4C1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08" creationId="{2F0D0B03-9EE6-48B4-ADE8-2D4184065F27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13" creationId="{3723968A-5FE6-455C-8EEF-4D6AB29633E3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16" creationId="{89BB7628-53B8-4FBB-8755-503A2D0BE9C0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18" creationId="{E72CFA0D-26AB-4132-857B-66D900AEC305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23" creationId="{BEFBC2FC-0957-4F46-B427-FC705BC11E91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24" creationId="{AF35DF0A-0635-4385-961E-EE38043EC705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25" creationId="{9DD69365-9963-425D-B37C-8FCDF2FE0AEB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30" creationId="{9A319154-13AA-4C70-8D78-91CD49B32DC7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31" creationId="{11DE33A7-6E15-44FC-8CBE-3BBB5C0724FE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32" creationId="{830F9A5E-0826-46B3-AAFC-7D6F1A710709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34" creationId="{16D2E14B-2938-429B-BA59-8D438887A135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35" creationId="{ABFF97B3-5096-421D-9D3E-A0CE8480CE69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36" creationId="{C536E078-65BF-4EF6-8779-4D362705B24D}"/>
          </ac:cxnSpMkLst>
        </pc:cxnChg>
        <pc:cxnChg chg="add del mod">
          <ac:chgData name="Muhammad Aslam Jarwar" userId="27f51634-edbf-486e-b048-6facbeb1954f" providerId="ADAL" clId="{134D6354-5E61-45E3-A5E1-983DFC54DE8B}" dt="2021-02-19T16:18:10.423" v="6618"/>
          <ac:cxnSpMkLst>
            <pc:docMk/>
            <pc:sldMk cId="2011859706" sldId="619"/>
            <ac:cxnSpMk id="140" creationId="{38C87DD2-587F-458D-93FA-D796FF56C55D}"/>
          </ac:cxnSpMkLst>
        </pc:cxnChg>
      </pc:sldChg>
      <pc:sldChg chg="add del">
        <pc:chgData name="Muhammad Aslam Jarwar" userId="27f51634-edbf-486e-b048-6facbeb1954f" providerId="ADAL" clId="{134D6354-5E61-45E3-A5E1-983DFC54DE8B}" dt="2021-02-19T15:54:00.548" v="6487" actId="47"/>
        <pc:sldMkLst>
          <pc:docMk/>
          <pc:sldMk cId="3796004549" sldId="619"/>
        </pc:sldMkLst>
      </pc:sldChg>
      <pc:sldChg chg="add del">
        <pc:chgData name="Muhammad Aslam Jarwar" userId="27f51634-edbf-486e-b048-6facbeb1954f" providerId="ADAL" clId="{134D6354-5E61-45E3-A5E1-983DFC54DE8B}" dt="2021-02-19T16:46:13.916" v="6664" actId="47"/>
        <pc:sldMkLst>
          <pc:docMk/>
          <pc:sldMk cId="1994959771" sldId="620"/>
        </pc:sldMkLst>
      </pc:sldChg>
      <pc:sldChg chg="addSp delSp modSp add mod">
        <pc:chgData name="Muhammad Aslam Jarwar" userId="27f51634-edbf-486e-b048-6facbeb1954f" providerId="ADAL" clId="{134D6354-5E61-45E3-A5E1-983DFC54DE8B}" dt="2021-02-22T15:29:13.541" v="7913" actId="478"/>
        <pc:sldMkLst>
          <pc:docMk/>
          <pc:sldMk cId="2429978334" sldId="620"/>
        </pc:sldMkLst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6" creationId="{E3C7663D-6323-45E8-8CAE-86CEA85CD45E}"/>
          </ac:spMkLst>
        </pc:spChg>
        <pc:spChg chg="add del mod">
          <ac:chgData name="Muhammad Aslam Jarwar" userId="27f51634-edbf-486e-b048-6facbeb1954f" providerId="ADAL" clId="{134D6354-5E61-45E3-A5E1-983DFC54DE8B}" dt="2021-02-19T19:56:13.535" v="7159" actId="478"/>
          <ac:spMkLst>
            <pc:docMk/>
            <pc:sldMk cId="2429978334" sldId="620"/>
            <ac:spMk id="112" creationId="{16D44178-9301-4AC9-812D-41BDE35F3E65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119" creationId="{A33CF7A5-3166-4643-B522-D2B9DF77C8D5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20" creationId="{FA3E1BCD-8C46-4A3C-AC29-289335E2A4D4}"/>
          </ac:spMkLst>
        </pc:spChg>
        <pc:spChg chg="add del mod">
          <ac:chgData name="Muhammad Aslam Jarwar" userId="27f51634-edbf-486e-b048-6facbeb1954f" providerId="ADAL" clId="{134D6354-5E61-45E3-A5E1-983DFC54DE8B}" dt="2021-02-19T18:53:34.915" v="6789" actId="478"/>
          <ac:spMkLst>
            <pc:docMk/>
            <pc:sldMk cId="2429978334" sldId="620"/>
            <ac:spMk id="142" creationId="{C09C0DED-F516-47A1-A0C3-A62DD240BCC1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43" creationId="{D63E88E9-5732-4911-A83C-32A4AF681A7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44" creationId="{13487C98-2F74-4D81-889C-331ACF699A02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45" creationId="{B0C2575A-93A9-4D8C-9A82-17BDEA3DBD77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48" creationId="{1244F802-9BBA-4A85-94CA-551C2920232D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52" creationId="{9FF4A6CB-E440-4B34-B4B6-ED50638FC401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53" creationId="{BE77FF49-5CB7-40CA-9A12-B7A712E3B252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54" creationId="{9E029065-63FC-4A7E-BFF4-6983EF85C57F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57" creationId="{5DE87199-2559-4322-A33B-5C2336F118FB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58" creationId="{1739D7C0-4B6F-4797-A2A2-2D90E9537401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59" creationId="{18A35485-AB5D-4AA7-871A-F0D9126E153D}"/>
          </ac:spMkLst>
        </pc:spChg>
        <pc:spChg chg="add del mod">
          <ac:chgData name="Muhammad Aslam Jarwar" userId="27f51634-edbf-486e-b048-6facbeb1954f" providerId="ADAL" clId="{134D6354-5E61-45E3-A5E1-983DFC54DE8B}" dt="2021-02-19T22:24:48.276" v="7307" actId="478"/>
          <ac:spMkLst>
            <pc:docMk/>
            <pc:sldMk cId="2429978334" sldId="620"/>
            <ac:spMk id="160" creationId="{C54B6BD3-3B10-4553-A389-98C5F9BF514A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61" creationId="{EA869643-D812-4F8F-AFD4-CC11F5AC7C0E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62" creationId="{BFF4634A-CB5C-4C1F-AD10-9BBA2C77AC2C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64" creationId="{68CA6F2C-F5EA-4FA5-8668-A26038A6690E}"/>
          </ac:spMkLst>
        </pc:spChg>
        <pc:spChg chg="add del mod">
          <ac:chgData name="Muhammad Aslam Jarwar" userId="27f51634-edbf-486e-b048-6facbeb1954f" providerId="ADAL" clId="{134D6354-5E61-45E3-A5E1-983DFC54DE8B}" dt="2021-02-19T22:24:48.276" v="7307" actId="478"/>
          <ac:spMkLst>
            <pc:docMk/>
            <pc:sldMk cId="2429978334" sldId="620"/>
            <ac:spMk id="165" creationId="{47D88422-FC0F-4B81-9080-1776EBA5ADFA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66" creationId="{6BCA0B77-8702-4371-B766-4D70D46908BE}"/>
          </ac:spMkLst>
        </pc:spChg>
        <pc:spChg chg="add mod or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168" creationId="{9B7335CC-687B-4D59-B652-2125CD188B7D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69" creationId="{BB4B314D-18EE-436B-8522-9E7E6769600B}"/>
          </ac:spMkLst>
        </pc:spChg>
        <pc:spChg chg="add del mod">
          <ac:chgData name="Muhammad Aslam Jarwar" userId="27f51634-edbf-486e-b048-6facbeb1954f" providerId="ADAL" clId="{134D6354-5E61-45E3-A5E1-983DFC54DE8B}" dt="2021-02-19T22:24:48.276" v="7307" actId="478"/>
          <ac:spMkLst>
            <pc:docMk/>
            <pc:sldMk cId="2429978334" sldId="620"/>
            <ac:spMk id="171" creationId="{9252C4B0-1F78-4463-AE58-C328A9024DAC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72" creationId="{F0CAA070-3E58-40F7-803A-59E35C0539BF}"/>
          </ac:spMkLst>
        </pc:spChg>
        <pc:spChg chg="add del mod">
          <ac:chgData name="Muhammad Aslam Jarwar" userId="27f51634-edbf-486e-b048-6facbeb1954f" providerId="ADAL" clId="{134D6354-5E61-45E3-A5E1-983DFC54DE8B}" dt="2021-02-19T22:24:38.167" v="7304" actId="478"/>
          <ac:spMkLst>
            <pc:docMk/>
            <pc:sldMk cId="2429978334" sldId="620"/>
            <ac:spMk id="173" creationId="{CCC5FB17-9425-4C1C-BCC3-AB4D8A9BCFEA}"/>
          </ac:spMkLst>
        </pc:spChg>
        <pc:spChg chg="add del mod">
          <ac:chgData name="Muhammad Aslam Jarwar" userId="27f51634-edbf-486e-b048-6facbeb1954f" providerId="ADAL" clId="{134D6354-5E61-45E3-A5E1-983DFC54DE8B}" dt="2021-02-19T22:24:52.932" v="7308" actId="478"/>
          <ac:spMkLst>
            <pc:docMk/>
            <pc:sldMk cId="2429978334" sldId="620"/>
            <ac:spMk id="175" creationId="{4C852A0B-93E1-4145-90B9-DC2639D23A71}"/>
          </ac:spMkLst>
        </pc:spChg>
        <pc:spChg chg="add del mod">
          <ac:chgData name="Muhammad Aslam Jarwar" userId="27f51634-edbf-486e-b048-6facbeb1954f" providerId="ADAL" clId="{134D6354-5E61-45E3-A5E1-983DFC54DE8B}" dt="2021-02-19T22:24:43.980" v="7306" actId="478"/>
          <ac:spMkLst>
            <pc:docMk/>
            <pc:sldMk cId="2429978334" sldId="620"/>
            <ac:spMk id="176" creationId="{2886DB94-45FD-4237-ABD4-2551512A5DAB}"/>
          </ac:spMkLst>
        </pc:spChg>
        <pc:spChg chg="add del mod">
          <ac:chgData name="Muhammad Aslam Jarwar" userId="27f51634-edbf-486e-b048-6facbeb1954f" providerId="ADAL" clId="{134D6354-5E61-45E3-A5E1-983DFC54DE8B}" dt="2021-02-19T19:27:51.716" v="6992" actId="478"/>
          <ac:spMkLst>
            <pc:docMk/>
            <pc:sldMk cId="2429978334" sldId="620"/>
            <ac:spMk id="177" creationId="{D97D4CDF-D01D-4A6C-BF74-46518B07BCDD}"/>
          </ac:spMkLst>
        </pc:spChg>
        <pc:spChg chg="add del mod">
          <ac:chgData name="Muhammad Aslam Jarwar" userId="27f51634-edbf-486e-b048-6facbeb1954f" providerId="ADAL" clId="{134D6354-5E61-45E3-A5E1-983DFC54DE8B}" dt="2021-02-19T23:04:26.040" v="7521" actId="478"/>
          <ac:spMkLst>
            <pc:docMk/>
            <pc:sldMk cId="2429978334" sldId="620"/>
            <ac:spMk id="178" creationId="{6C9A7C12-8959-4879-9B23-8770A99FAAD9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79" creationId="{83E50FBE-A7B7-42E4-A48F-DBCE1C554787}"/>
          </ac:spMkLst>
        </pc:spChg>
        <pc:spChg chg="add del mod">
          <ac:chgData name="Muhammad Aslam Jarwar" userId="27f51634-edbf-486e-b048-6facbeb1954f" providerId="ADAL" clId="{134D6354-5E61-45E3-A5E1-983DFC54DE8B}" dt="2021-02-19T23:04:26.040" v="7521" actId="478"/>
          <ac:spMkLst>
            <pc:docMk/>
            <pc:sldMk cId="2429978334" sldId="620"/>
            <ac:spMk id="180" creationId="{1270964D-81C9-426B-9590-55E23353645F}"/>
          </ac:spMkLst>
        </pc:spChg>
        <pc:spChg chg="add del mod">
          <ac:chgData name="Muhammad Aslam Jarwar" userId="27f51634-edbf-486e-b048-6facbeb1954f" providerId="ADAL" clId="{134D6354-5E61-45E3-A5E1-983DFC54DE8B}" dt="2021-02-19T22:22:17.149" v="7283" actId="478"/>
          <ac:spMkLst>
            <pc:docMk/>
            <pc:sldMk cId="2429978334" sldId="620"/>
            <ac:spMk id="181" creationId="{1711F3E0-7AF8-4E35-AF7D-1822BBFA905F}"/>
          </ac:spMkLst>
        </pc:spChg>
        <pc:spChg chg="add mod">
          <ac:chgData name="Muhammad Aslam Jarwar" userId="27f51634-edbf-486e-b048-6facbeb1954f" providerId="ADAL" clId="{134D6354-5E61-45E3-A5E1-983DFC54DE8B}" dt="2021-02-19T23:30:29.907" v="7625" actId="693"/>
          <ac:spMkLst>
            <pc:docMk/>
            <pc:sldMk cId="2429978334" sldId="620"/>
            <ac:spMk id="182" creationId="{3AA5A6F6-D0A4-4E98-BED2-3D9ECFE00BE5}"/>
          </ac:spMkLst>
        </pc:spChg>
        <pc:spChg chg="add mod">
          <ac:chgData name="Muhammad Aslam Jarwar" userId="27f51634-edbf-486e-b048-6facbeb1954f" providerId="ADAL" clId="{134D6354-5E61-45E3-A5E1-983DFC54DE8B}" dt="2021-02-19T23:30:30.498" v="7626" actId="693"/>
          <ac:spMkLst>
            <pc:docMk/>
            <pc:sldMk cId="2429978334" sldId="620"/>
            <ac:spMk id="183" creationId="{EE83EFFC-4D2B-4EC8-B0D9-015843FC06FE}"/>
          </ac:spMkLst>
        </pc:spChg>
        <pc:spChg chg="add mod">
          <ac:chgData name="Muhammad Aslam Jarwar" userId="27f51634-edbf-486e-b048-6facbeb1954f" providerId="ADAL" clId="{134D6354-5E61-45E3-A5E1-983DFC54DE8B}" dt="2021-02-19T23:30:30.823" v="7627" actId="693"/>
          <ac:spMkLst>
            <pc:docMk/>
            <pc:sldMk cId="2429978334" sldId="620"/>
            <ac:spMk id="184" creationId="{3F4160B7-37FC-4559-8BBC-7BC03A9CD287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85" creationId="{BBAC0751-F79C-47E7-932D-8D9B68994BF4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86" creationId="{8DE87AD5-F20D-4488-B6C9-5D7A6266F063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87" creationId="{D083B73D-012F-45D9-B537-0BFA8755C0DE}"/>
          </ac:spMkLst>
        </pc:spChg>
        <pc:spChg chg="add mod">
          <ac:chgData name="Muhammad Aslam Jarwar" userId="27f51634-edbf-486e-b048-6facbeb1954f" providerId="ADAL" clId="{134D6354-5E61-45E3-A5E1-983DFC54DE8B}" dt="2021-02-19T23:30:31.090" v="7628" actId="693"/>
          <ac:spMkLst>
            <pc:docMk/>
            <pc:sldMk cId="2429978334" sldId="620"/>
            <ac:spMk id="188" creationId="{BBE49CF5-0B2A-4077-BC65-97A4BECD51B5}"/>
          </ac:spMkLst>
        </pc:spChg>
        <pc:spChg chg="add del mod">
          <ac:chgData name="Muhammad Aslam Jarwar" userId="27f51634-edbf-486e-b048-6facbeb1954f" providerId="ADAL" clId="{134D6354-5E61-45E3-A5E1-983DFC54DE8B}" dt="2021-02-19T19:19:38.138" v="6930" actId="478"/>
          <ac:spMkLst>
            <pc:docMk/>
            <pc:sldMk cId="2429978334" sldId="620"/>
            <ac:spMk id="189" creationId="{3445B88B-56CF-40FB-981C-82856768395E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190" creationId="{DEBBA411-A1DE-4890-B817-616BD39FD50E}"/>
          </ac:spMkLst>
        </pc:spChg>
        <pc:spChg chg="add del mod">
          <ac:chgData name="Muhammad Aslam Jarwar" userId="27f51634-edbf-486e-b048-6facbeb1954f" providerId="ADAL" clId="{134D6354-5E61-45E3-A5E1-983DFC54DE8B}" dt="2021-02-19T19:27:51.716" v="6992" actId="478"/>
          <ac:spMkLst>
            <pc:docMk/>
            <pc:sldMk cId="2429978334" sldId="620"/>
            <ac:spMk id="191" creationId="{2886F4F7-3C8F-471A-9ED5-E06B1E841D4F}"/>
          </ac:spMkLst>
        </pc:spChg>
        <pc:spChg chg="add del mod">
          <ac:chgData name="Muhammad Aslam Jarwar" userId="27f51634-edbf-486e-b048-6facbeb1954f" providerId="ADAL" clId="{134D6354-5E61-45E3-A5E1-983DFC54DE8B}" dt="2021-02-19T19:21:59.775" v="6968" actId="478"/>
          <ac:spMkLst>
            <pc:docMk/>
            <pc:sldMk cId="2429978334" sldId="620"/>
            <ac:spMk id="192" creationId="{401937CE-FD37-47B8-9346-F9ED402BB144}"/>
          </ac:spMkLst>
        </pc:spChg>
        <pc:spChg chg="add mod">
          <ac:chgData name="Muhammad Aslam Jarwar" userId="27f51634-edbf-486e-b048-6facbeb1954f" providerId="ADAL" clId="{134D6354-5E61-45E3-A5E1-983DFC54DE8B}" dt="2021-02-19T19:21:07.909" v="6961" actId="255"/>
          <ac:spMkLst>
            <pc:docMk/>
            <pc:sldMk cId="2429978334" sldId="620"/>
            <ac:spMk id="196" creationId="{8D0B09F1-DB82-43C4-B80C-3C5E916562B8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198" creationId="{3FCC2340-6150-40B3-B617-8E6BDE07542D}"/>
          </ac:spMkLst>
        </pc:spChg>
        <pc:spChg chg="add mod">
          <ac:chgData name="Muhammad Aslam Jarwar" userId="27f51634-edbf-486e-b048-6facbeb1954f" providerId="ADAL" clId="{134D6354-5E61-45E3-A5E1-983DFC54DE8B}" dt="2021-02-19T19:18:22.724" v="6926" actId="164"/>
          <ac:spMkLst>
            <pc:docMk/>
            <pc:sldMk cId="2429978334" sldId="620"/>
            <ac:spMk id="199" creationId="{6EC4FE65-5F72-4777-8961-55C8F5E44F33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01" creationId="{E6E2A694-D407-421E-BC43-62EA182FCF83}"/>
          </ac:spMkLst>
        </pc:spChg>
        <pc:spChg chg="add del mod">
          <ac:chgData name="Muhammad Aslam Jarwar" userId="27f51634-edbf-486e-b048-6facbeb1954f" providerId="ADAL" clId="{134D6354-5E61-45E3-A5E1-983DFC54DE8B}" dt="2021-02-19T19:27:51.716" v="6992" actId="478"/>
          <ac:spMkLst>
            <pc:docMk/>
            <pc:sldMk cId="2429978334" sldId="620"/>
            <ac:spMk id="202" creationId="{61F1D400-0575-4CBE-88EE-195CB8C24B72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04" creationId="{8609D550-397E-4896-9ABD-33884DB37730}"/>
          </ac:spMkLst>
        </pc:spChg>
        <pc:spChg chg="add del mod">
          <ac:chgData name="Muhammad Aslam Jarwar" userId="27f51634-edbf-486e-b048-6facbeb1954f" providerId="ADAL" clId="{134D6354-5E61-45E3-A5E1-983DFC54DE8B}" dt="2021-02-19T19:19:38.138" v="6930" actId="478"/>
          <ac:spMkLst>
            <pc:docMk/>
            <pc:sldMk cId="2429978334" sldId="620"/>
            <ac:spMk id="206" creationId="{C665DC4D-D1D9-4F0A-AEB1-5B38E72EFDBD}"/>
          </ac:spMkLst>
        </pc:spChg>
        <pc:spChg chg="add del mod">
          <ac:chgData name="Muhammad Aslam Jarwar" userId="27f51634-edbf-486e-b048-6facbeb1954f" providerId="ADAL" clId="{134D6354-5E61-45E3-A5E1-983DFC54DE8B}" dt="2021-02-19T22:22:19.774" v="7284" actId="478"/>
          <ac:spMkLst>
            <pc:docMk/>
            <pc:sldMk cId="2429978334" sldId="620"/>
            <ac:spMk id="207" creationId="{29C49479-DA19-4A88-8F43-DF5A63261146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08" creationId="{5D720608-0923-439A-81B5-714972F6763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09" creationId="{9179DE81-26B0-466A-8031-2CFAA348208F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11" creationId="{9B8973E5-5632-4CBD-A5C2-18676DE7FE36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13" creationId="{5D5C0EFB-72DE-41C9-A213-FE03FDAF936A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14" creationId="{F517D46F-0271-45BE-A846-8EFD4152CF6A}"/>
          </ac:spMkLst>
        </pc:spChg>
        <pc:spChg chg="mod">
          <ac:chgData name="Muhammad Aslam Jarwar" userId="27f51634-edbf-486e-b048-6facbeb1954f" providerId="ADAL" clId="{134D6354-5E61-45E3-A5E1-983DFC54DE8B}" dt="2021-02-19T23:30:34.598" v="7635" actId="693"/>
          <ac:spMkLst>
            <pc:docMk/>
            <pc:sldMk cId="2429978334" sldId="620"/>
            <ac:spMk id="215" creationId="{CE8DD696-D636-488F-97D4-DAF47E39243B}"/>
          </ac:spMkLst>
        </pc:spChg>
        <pc:spChg chg="mod">
          <ac:chgData name="Muhammad Aslam Jarwar" userId="27f51634-edbf-486e-b048-6facbeb1954f" providerId="ADAL" clId="{134D6354-5E61-45E3-A5E1-983DFC54DE8B}" dt="2021-02-19T23:30:35.491" v="7636" actId="693"/>
          <ac:spMkLst>
            <pc:docMk/>
            <pc:sldMk cId="2429978334" sldId="620"/>
            <ac:spMk id="216" creationId="{D69F91FD-5167-4737-8829-F3A998E04EBA}"/>
          </ac:spMkLst>
        </pc:spChg>
        <pc:spChg chg="mod">
          <ac:chgData name="Muhammad Aslam Jarwar" userId="27f51634-edbf-486e-b048-6facbeb1954f" providerId="ADAL" clId="{134D6354-5E61-45E3-A5E1-983DFC54DE8B}" dt="2021-02-19T19:22:05.296" v="6969"/>
          <ac:spMkLst>
            <pc:docMk/>
            <pc:sldMk cId="2429978334" sldId="620"/>
            <ac:spMk id="218" creationId="{313CBA25-C941-402A-B49E-8FB96C7AEBDA}"/>
          </ac:spMkLst>
        </pc:spChg>
        <pc:spChg chg="mod">
          <ac:chgData name="Muhammad Aslam Jarwar" userId="27f51634-edbf-486e-b048-6facbeb1954f" providerId="ADAL" clId="{134D6354-5E61-45E3-A5E1-983DFC54DE8B}" dt="2021-02-19T19:22:05.296" v="6969"/>
          <ac:spMkLst>
            <pc:docMk/>
            <pc:sldMk cId="2429978334" sldId="620"/>
            <ac:spMk id="219" creationId="{2844079F-A056-47A5-AFE2-B3583C02EEF8}"/>
          </ac:spMkLst>
        </pc:spChg>
        <pc:spChg chg="add del mod">
          <ac:chgData name="Muhammad Aslam Jarwar" userId="27f51634-edbf-486e-b048-6facbeb1954f" providerId="ADAL" clId="{134D6354-5E61-45E3-A5E1-983DFC54DE8B}" dt="2021-02-19T19:36:12.691" v="7036" actId="478"/>
          <ac:spMkLst>
            <pc:docMk/>
            <pc:sldMk cId="2429978334" sldId="620"/>
            <ac:spMk id="220" creationId="{9DD6ECBB-635B-4768-BCF2-688E7CBFA0DA}"/>
          </ac:spMkLst>
        </pc:spChg>
        <pc:spChg chg="add del mod">
          <ac:chgData name="Muhammad Aslam Jarwar" userId="27f51634-edbf-486e-b048-6facbeb1954f" providerId="ADAL" clId="{134D6354-5E61-45E3-A5E1-983DFC54DE8B}" dt="2021-02-19T19:27:41.328" v="6991" actId="478"/>
          <ac:spMkLst>
            <pc:docMk/>
            <pc:sldMk cId="2429978334" sldId="620"/>
            <ac:spMk id="221" creationId="{A1F04A48-F1EA-4B88-B0EF-31A834299530}"/>
          </ac:spMkLst>
        </pc:spChg>
        <pc:spChg chg="mod">
          <ac:chgData name="Muhammad Aslam Jarwar" userId="27f51634-edbf-486e-b048-6facbeb1954f" providerId="ADAL" clId="{134D6354-5E61-45E3-A5E1-983DFC54DE8B}" dt="2021-02-19T23:30:33.150" v="7633" actId="693"/>
          <ac:spMkLst>
            <pc:docMk/>
            <pc:sldMk cId="2429978334" sldId="620"/>
            <ac:spMk id="223" creationId="{42ADECE9-3AC4-4559-9D1D-6B99B8BB433C}"/>
          </ac:spMkLst>
        </pc:spChg>
        <pc:spChg chg="mod">
          <ac:chgData name="Muhammad Aslam Jarwar" userId="27f51634-edbf-486e-b048-6facbeb1954f" providerId="ADAL" clId="{134D6354-5E61-45E3-A5E1-983DFC54DE8B}" dt="2021-02-19T23:30:33.742" v="7634" actId="693"/>
          <ac:spMkLst>
            <pc:docMk/>
            <pc:sldMk cId="2429978334" sldId="620"/>
            <ac:spMk id="224" creationId="{53C2E5C7-5900-450B-A079-37C7D66CEC46}"/>
          </ac:spMkLst>
        </pc:spChg>
        <pc:spChg chg="add del mod">
          <ac:chgData name="Muhammad Aslam Jarwar" userId="27f51634-edbf-486e-b048-6facbeb1954f" providerId="ADAL" clId="{134D6354-5E61-45E3-A5E1-983DFC54DE8B}" dt="2021-02-19T19:36:13.687" v="7037" actId="478"/>
          <ac:spMkLst>
            <pc:docMk/>
            <pc:sldMk cId="2429978334" sldId="620"/>
            <ac:spMk id="225" creationId="{7FB677AA-FBB1-4E8C-9637-A9B42F0BD830}"/>
          </ac:spMkLst>
        </pc:spChg>
        <pc:spChg chg="mod">
          <ac:chgData name="Muhammad Aslam Jarwar" userId="27f51634-edbf-486e-b048-6facbeb1954f" providerId="ADAL" clId="{134D6354-5E61-45E3-A5E1-983DFC54DE8B}" dt="2021-02-19T23:30:31.359" v="7629" actId="693"/>
          <ac:spMkLst>
            <pc:docMk/>
            <pc:sldMk cId="2429978334" sldId="620"/>
            <ac:spMk id="227" creationId="{D6B91D17-3EE5-4F8C-BC8E-D71522585BE5}"/>
          </ac:spMkLst>
        </pc:spChg>
        <pc:spChg chg="mod">
          <ac:chgData name="Muhammad Aslam Jarwar" userId="27f51634-edbf-486e-b048-6facbeb1954f" providerId="ADAL" clId="{134D6354-5E61-45E3-A5E1-983DFC54DE8B}" dt="2021-02-19T23:30:32.023" v="7630" actId="693"/>
          <ac:spMkLst>
            <pc:docMk/>
            <pc:sldMk cId="2429978334" sldId="620"/>
            <ac:spMk id="228" creationId="{A9A89059-605F-4081-80BA-9ADA5BB2BB84}"/>
          </ac:spMkLst>
        </pc:spChg>
        <pc:spChg chg="add del mod">
          <ac:chgData name="Muhammad Aslam Jarwar" userId="27f51634-edbf-486e-b048-6facbeb1954f" providerId="ADAL" clId="{134D6354-5E61-45E3-A5E1-983DFC54DE8B}" dt="2021-02-19T19:36:15.105" v="7038" actId="478"/>
          <ac:spMkLst>
            <pc:docMk/>
            <pc:sldMk cId="2429978334" sldId="620"/>
            <ac:spMk id="229" creationId="{C4F5CE83-E0C2-4499-ABBB-8E8AA37457AF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32" creationId="{AA181485-FA56-4468-8ED6-434DF7967ECF}"/>
          </ac:spMkLst>
        </pc:spChg>
        <pc:spChg chg="add del">
          <ac:chgData name="Muhammad Aslam Jarwar" userId="27f51634-edbf-486e-b048-6facbeb1954f" providerId="ADAL" clId="{134D6354-5E61-45E3-A5E1-983DFC54DE8B}" dt="2021-02-19T22:19:03.405" v="7261" actId="478"/>
          <ac:spMkLst>
            <pc:docMk/>
            <pc:sldMk cId="2429978334" sldId="620"/>
            <ac:spMk id="234" creationId="{3059EBF6-837D-4F57-9130-17856604C90F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236" creationId="{24997660-A6A7-4BFE-82E0-A7E69666684F}"/>
          </ac:spMkLst>
        </pc:spChg>
        <pc:spChg chg="mod">
          <ac:chgData name="Muhammad Aslam Jarwar" userId="27f51634-edbf-486e-b048-6facbeb1954f" providerId="ADAL" clId="{134D6354-5E61-45E3-A5E1-983DFC54DE8B}" dt="2021-02-19T19:33:20.345" v="7027"/>
          <ac:spMkLst>
            <pc:docMk/>
            <pc:sldMk cId="2429978334" sldId="620"/>
            <ac:spMk id="240" creationId="{F81920A6-5D1D-4C0D-B984-D192E80ECAE9}"/>
          </ac:spMkLst>
        </pc:spChg>
        <pc:spChg chg="mod">
          <ac:chgData name="Muhammad Aslam Jarwar" userId="27f51634-edbf-486e-b048-6facbeb1954f" providerId="ADAL" clId="{134D6354-5E61-45E3-A5E1-983DFC54DE8B}" dt="2021-02-19T19:33:20.345" v="7027"/>
          <ac:spMkLst>
            <pc:docMk/>
            <pc:sldMk cId="2429978334" sldId="620"/>
            <ac:spMk id="241" creationId="{6797B10C-9C2B-4231-9AF3-3CFC1131C8E2}"/>
          </ac:spMkLst>
        </pc:spChg>
        <pc:spChg chg="add del mod">
          <ac:chgData name="Muhammad Aslam Jarwar" userId="27f51634-edbf-486e-b048-6facbeb1954f" providerId="ADAL" clId="{134D6354-5E61-45E3-A5E1-983DFC54DE8B}" dt="2021-02-19T19:48:35.313" v="7095" actId="478"/>
          <ac:spMkLst>
            <pc:docMk/>
            <pc:sldMk cId="2429978334" sldId="620"/>
            <ac:spMk id="242" creationId="{31846CE4-AC1D-4D74-859E-E96E280D14D8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243" creationId="{B5779685-52AB-4158-82CA-8716A0575558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244" creationId="{DB2BBE3E-4AD6-41DE-B680-3276B8C77E4F}"/>
          </ac:spMkLst>
        </pc:spChg>
        <pc:spChg chg="add del mod">
          <ac:chgData name="Muhammad Aslam Jarwar" userId="27f51634-edbf-486e-b048-6facbeb1954f" providerId="ADAL" clId="{134D6354-5E61-45E3-A5E1-983DFC54DE8B}" dt="2021-02-19T22:24:43.980" v="7306" actId="478"/>
          <ac:spMkLst>
            <pc:docMk/>
            <pc:sldMk cId="2429978334" sldId="620"/>
            <ac:spMk id="247" creationId="{408868A0-07B9-42BA-BA9F-4703559E895A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252" creationId="{0D29ED9F-14ED-4CBC-814D-126CF67B37A0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57" creationId="{1C025575-5670-47F5-A8EE-AA52D99840F8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59" creationId="{5B27ED21-208F-480E-BBB0-DACDA6342FA8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62" creationId="{66320356-A66D-49ED-9CE8-507D46C3A317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65" creationId="{39517178-B13A-477A-908D-634271E7303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66" creationId="{D67BD621-6456-4928-BB7B-CBC0C0863F80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69" creationId="{BD8D2F32-0C61-4F52-97E7-277438485550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70" creationId="{D9C75A0F-1B56-452A-9D7A-B26D801DBC8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71" creationId="{FFF55607-B7B7-4930-869E-71EC471CF620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72" creationId="{841C3C84-06BA-40DF-A13B-741063BDDEAC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73" creationId="{8C8202B9-6A73-4EBE-A46D-D3FB45C83BFC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74" creationId="{62D39118-231E-46E6-B7FF-0C04E8CB609D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75" creationId="{A34B34C2-AE99-4DE4-B8CA-E7D9F76683CE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76" creationId="{50B4A37E-C7D8-485E-8A29-00B2AE218FF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78" creationId="{4DB6F500-BA00-46A5-B965-70C42C9C23F9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280" creationId="{253B5C42-E4D2-4039-B1F7-D965E65F7CF4}"/>
          </ac:spMkLst>
        </pc:spChg>
        <pc:spChg chg="mod">
          <ac:chgData name="Muhammad Aslam Jarwar" userId="27f51634-edbf-486e-b048-6facbeb1954f" providerId="ADAL" clId="{134D6354-5E61-45E3-A5E1-983DFC54DE8B}" dt="2021-02-19T23:30:32.416" v="7631" actId="693"/>
          <ac:spMkLst>
            <pc:docMk/>
            <pc:sldMk cId="2429978334" sldId="620"/>
            <ac:spMk id="283" creationId="{A5C29F87-EC73-4F5C-9CAE-96084D648329}"/>
          </ac:spMkLst>
        </pc:spChg>
        <pc:spChg chg="mod">
          <ac:chgData name="Muhammad Aslam Jarwar" userId="27f51634-edbf-486e-b048-6facbeb1954f" providerId="ADAL" clId="{134D6354-5E61-45E3-A5E1-983DFC54DE8B}" dt="2021-02-19T23:30:32.834" v="7632" actId="693"/>
          <ac:spMkLst>
            <pc:docMk/>
            <pc:sldMk cId="2429978334" sldId="620"/>
            <ac:spMk id="284" creationId="{DDF975AB-339E-47D6-BFB8-89F5428D7123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91" creationId="{55B173AD-78C3-48B4-B4C7-9B9E68D91C2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299" creationId="{8268A834-5BAB-4AF8-99EB-D194BE9F02A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300" creationId="{20EDD4CE-41AE-4901-94BF-7D3A3D935AF0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301" creationId="{53234188-5DFC-499E-989E-C55BD991E087}"/>
          </ac:spMkLst>
        </pc:spChg>
        <pc:spChg chg="add del mod">
          <ac:chgData name="Muhammad Aslam Jarwar" userId="27f51634-edbf-486e-b048-6facbeb1954f" providerId="ADAL" clId="{134D6354-5E61-45E3-A5E1-983DFC54DE8B}" dt="2021-02-19T23:09:30.714" v="7572" actId="478"/>
          <ac:spMkLst>
            <pc:docMk/>
            <pc:sldMk cId="2429978334" sldId="620"/>
            <ac:spMk id="303" creationId="{9989234A-368A-4F70-873F-5148E1B1279C}"/>
          </ac:spMkLst>
        </pc:spChg>
        <pc:spChg chg="add del mod">
          <ac:chgData name="Muhammad Aslam Jarwar" userId="27f51634-edbf-486e-b048-6facbeb1954f" providerId="ADAL" clId="{134D6354-5E61-45E3-A5E1-983DFC54DE8B}" dt="2021-02-19T23:09:30.714" v="7572" actId="478"/>
          <ac:spMkLst>
            <pc:docMk/>
            <pc:sldMk cId="2429978334" sldId="620"/>
            <ac:spMk id="304" creationId="{FFEA7BD2-073D-4906-A0E9-F29335CE5A78}"/>
          </ac:spMkLst>
        </pc:spChg>
        <pc:spChg chg="add del mod">
          <ac:chgData name="Muhammad Aslam Jarwar" userId="27f51634-edbf-486e-b048-6facbeb1954f" providerId="ADAL" clId="{134D6354-5E61-45E3-A5E1-983DFC54DE8B}" dt="2021-02-19T23:09:30.714" v="7572" actId="478"/>
          <ac:spMkLst>
            <pc:docMk/>
            <pc:sldMk cId="2429978334" sldId="620"/>
            <ac:spMk id="307" creationId="{09B1587E-F304-402E-9AA2-022CB2EFF474}"/>
          </ac:spMkLst>
        </pc:spChg>
        <pc:spChg chg="add del mod">
          <ac:chgData name="Muhammad Aslam Jarwar" userId="27f51634-edbf-486e-b048-6facbeb1954f" providerId="ADAL" clId="{134D6354-5E61-45E3-A5E1-983DFC54DE8B}" dt="2021-02-19T23:09:30.714" v="7572" actId="478"/>
          <ac:spMkLst>
            <pc:docMk/>
            <pc:sldMk cId="2429978334" sldId="620"/>
            <ac:spMk id="309" creationId="{F144CF43-78B3-49A1-B63E-96FF3A6112F6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310" creationId="{BEA1C950-5766-4008-A9DE-E66D551F2930}"/>
          </ac:spMkLst>
        </pc:spChg>
        <pc:spChg chg="add del mod">
          <ac:chgData name="Muhammad Aslam Jarwar" userId="27f51634-edbf-486e-b048-6facbeb1954f" providerId="ADAL" clId="{134D6354-5E61-45E3-A5E1-983DFC54DE8B}" dt="2021-02-19T19:53:11.910" v="7145" actId="478"/>
          <ac:spMkLst>
            <pc:docMk/>
            <pc:sldMk cId="2429978334" sldId="620"/>
            <ac:spMk id="313" creationId="{94DA8A70-F6C4-44B9-A132-7E5EB9A2A3F3}"/>
          </ac:spMkLst>
        </pc:spChg>
        <pc:spChg chg="add del mod">
          <ac:chgData name="Muhammad Aslam Jarwar" userId="27f51634-edbf-486e-b048-6facbeb1954f" providerId="ADAL" clId="{134D6354-5E61-45E3-A5E1-983DFC54DE8B}" dt="2021-02-19T19:53:11.910" v="7145" actId="478"/>
          <ac:spMkLst>
            <pc:docMk/>
            <pc:sldMk cId="2429978334" sldId="620"/>
            <ac:spMk id="314" creationId="{B6E9D6F4-6785-44A9-A429-B41EA8F97B9B}"/>
          </ac:spMkLst>
        </pc:spChg>
        <pc:spChg chg="add del mod">
          <ac:chgData name="Muhammad Aslam Jarwar" userId="27f51634-edbf-486e-b048-6facbeb1954f" providerId="ADAL" clId="{134D6354-5E61-45E3-A5E1-983DFC54DE8B}" dt="2021-02-19T19:52:50.568" v="7140" actId="478"/>
          <ac:spMkLst>
            <pc:docMk/>
            <pc:sldMk cId="2429978334" sldId="620"/>
            <ac:spMk id="315" creationId="{84893DEF-D914-4428-A2B8-A0ECDBF374E7}"/>
          </ac:spMkLst>
        </pc:spChg>
        <pc:spChg chg="add del mod">
          <ac:chgData name="Muhammad Aslam Jarwar" userId="27f51634-edbf-486e-b048-6facbeb1954f" providerId="ADAL" clId="{134D6354-5E61-45E3-A5E1-983DFC54DE8B}" dt="2021-02-19T19:52:49.706" v="7139" actId="478"/>
          <ac:spMkLst>
            <pc:docMk/>
            <pc:sldMk cId="2429978334" sldId="620"/>
            <ac:spMk id="316" creationId="{66632E43-C46B-4588-BA49-B82E16D5D8B8}"/>
          </ac:spMkLst>
        </pc:spChg>
        <pc:spChg chg="add del mod">
          <ac:chgData name="Muhammad Aslam Jarwar" userId="27f51634-edbf-486e-b048-6facbeb1954f" providerId="ADAL" clId="{134D6354-5E61-45E3-A5E1-983DFC54DE8B}" dt="2021-02-19T19:53:11.910" v="7145" actId="478"/>
          <ac:spMkLst>
            <pc:docMk/>
            <pc:sldMk cId="2429978334" sldId="620"/>
            <ac:spMk id="317" creationId="{41F7308B-2B31-494A-A434-171A83C41824}"/>
          </ac:spMkLst>
        </pc:spChg>
        <pc:spChg chg="add mod">
          <ac:chgData name="Muhammad Aslam Jarwar" userId="27f51634-edbf-486e-b048-6facbeb1954f" providerId="ADAL" clId="{134D6354-5E61-45E3-A5E1-983DFC54DE8B}" dt="2021-02-22T15:06:48.529" v="7900" actId="1076"/>
          <ac:spMkLst>
            <pc:docMk/>
            <pc:sldMk cId="2429978334" sldId="620"/>
            <ac:spMk id="318" creationId="{BEB962BD-117D-4712-B579-0B43E2CF7B49}"/>
          </ac:spMkLst>
        </pc:spChg>
        <pc:spChg chg="add mod">
          <ac:chgData name="Muhammad Aslam Jarwar" userId="27f51634-edbf-486e-b048-6facbeb1954f" providerId="ADAL" clId="{134D6354-5E61-45E3-A5E1-983DFC54DE8B}" dt="2021-02-22T15:06:48.529" v="7900" actId="1076"/>
          <ac:spMkLst>
            <pc:docMk/>
            <pc:sldMk cId="2429978334" sldId="620"/>
            <ac:spMk id="319" creationId="{43CA5125-C2C0-464A-AF3A-F34D8EC2FD90}"/>
          </ac:spMkLst>
        </pc:spChg>
        <pc:spChg chg="add del mod">
          <ac:chgData name="Muhammad Aslam Jarwar" userId="27f51634-edbf-486e-b048-6facbeb1954f" providerId="ADAL" clId="{134D6354-5E61-45E3-A5E1-983DFC54DE8B}" dt="2021-02-19T23:09:30.714" v="7572" actId="478"/>
          <ac:spMkLst>
            <pc:docMk/>
            <pc:sldMk cId="2429978334" sldId="620"/>
            <ac:spMk id="320" creationId="{46958C2A-C47F-41ED-866A-0F27E6D3C419}"/>
          </ac:spMkLst>
        </pc:spChg>
        <pc:spChg chg="add del mod">
          <ac:chgData name="Muhammad Aslam Jarwar" userId="27f51634-edbf-486e-b048-6facbeb1954f" providerId="ADAL" clId="{134D6354-5E61-45E3-A5E1-983DFC54DE8B}" dt="2021-02-19T23:09:30.714" v="7572" actId="478"/>
          <ac:spMkLst>
            <pc:docMk/>
            <pc:sldMk cId="2429978334" sldId="620"/>
            <ac:spMk id="321" creationId="{D779FDC1-FC67-4E26-B331-7DFA4F3A3452}"/>
          </ac:spMkLst>
        </pc:spChg>
        <pc:spChg chg="add del mod">
          <ac:chgData name="Muhammad Aslam Jarwar" userId="27f51634-edbf-486e-b048-6facbeb1954f" providerId="ADAL" clId="{134D6354-5E61-45E3-A5E1-983DFC54DE8B}" dt="2021-02-19T23:12:56.516" v="7596" actId="478"/>
          <ac:spMkLst>
            <pc:docMk/>
            <pc:sldMk cId="2429978334" sldId="620"/>
            <ac:spMk id="322" creationId="{39B64E2E-6E01-4F4D-8653-1D1036FA5BE2}"/>
          </ac:spMkLst>
        </pc:spChg>
        <pc:spChg chg="add del mod">
          <ac:chgData name="Muhammad Aslam Jarwar" userId="27f51634-edbf-486e-b048-6facbeb1954f" providerId="ADAL" clId="{134D6354-5E61-45E3-A5E1-983DFC54DE8B}" dt="2021-02-19T23:12:56.516" v="7596" actId="478"/>
          <ac:spMkLst>
            <pc:docMk/>
            <pc:sldMk cId="2429978334" sldId="620"/>
            <ac:spMk id="323" creationId="{9682913B-F63B-42A3-9A8D-6E9CB4075112}"/>
          </ac:spMkLst>
        </pc:spChg>
        <pc:spChg chg="add del mod">
          <ac:chgData name="Muhammad Aslam Jarwar" userId="27f51634-edbf-486e-b048-6facbeb1954f" providerId="ADAL" clId="{134D6354-5E61-45E3-A5E1-983DFC54DE8B}" dt="2021-02-19T23:12:56.516" v="7596" actId="478"/>
          <ac:spMkLst>
            <pc:docMk/>
            <pc:sldMk cId="2429978334" sldId="620"/>
            <ac:spMk id="325" creationId="{F0B0EF9D-C462-4CF2-BEE7-FB72EDBC3DFF}"/>
          </ac:spMkLst>
        </pc:spChg>
        <pc:spChg chg="add del mod">
          <ac:chgData name="Muhammad Aslam Jarwar" userId="27f51634-edbf-486e-b048-6facbeb1954f" providerId="ADAL" clId="{134D6354-5E61-45E3-A5E1-983DFC54DE8B}" dt="2021-02-19T23:12:56.516" v="7596" actId="478"/>
          <ac:spMkLst>
            <pc:docMk/>
            <pc:sldMk cId="2429978334" sldId="620"/>
            <ac:spMk id="327" creationId="{92839FAC-3A6E-4CF1-B1C2-08677792C496}"/>
          </ac:spMkLst>
        </pc:spChg>
        <pc:spChg chg="add del mod">
          <ac:chgData name="Muhammad Aslam Jarwar" userId="27f51634-edbf-486e-b048-6facbeb1954f" providerId="ADAL" clId="{134D6354-5E61-45E3-A5E1-983DFC54DE8B}" dt="2021-02-19T23:12:56.516" v="7596" actId="478"/>
          <ac:spMkLst>
            <pc:docMk/>
            <pc:sldMk cId="2429978334" sldId="620"/>
            <ac:spMk id="329" creationId="{698227B0-6B7A-4A69-AA7F-545C8A674277}"/>
          </ac:spMkLst>
        </pc:spChg>
        <pc:spChg chg="add del mod">
          <ac:chgData name="Muhammad Aslam Jarwar" userId="27f51634-edbf-486e-b048-6facbeb1954f" providerId="ADAL" clId="{134D6354-5E61-45E3-A5E1-983DFC54DE8B}" dt="2021-02-19T23:12:56.516" v="7596" actId="478"/>
          <ac:spMkLst>
            <pc:docMk/>
            <pc:sldMk cId="2429978334" sldId="620"/>
            <ac:spMk id="330" creationId="{30F8B634-DB41-4D50-8A68-DE7E91255EA5}"/>
          </ac:spMkLst>
        </pc:spChg>
        <pc:spChg chg="add del mod">
          <ac:chgData name="Muhammad Aslam Jarwar" userId="27f51634-edbf-486e-b048-6facbeb1954f" providerId="ADAL" clId="{134D6354-5E61-45E3-A5E1-983DFC54DE8B}" dt="2021-02-19T19:58:01.104" v="7174"/>
          <ac:spMkLst>
            <pc:docMk/>
            <pc:sldMk cId="2429978334" sldId="620"/>
            <ac:spMk id="331" creationId="{9A6B2854-5026-47C1-A067-3564BAAD1180}"/>
          </ac:spMkLst>
        </pc:spChg>
        <pc:spChg chg="add del mod">
          <ac:chgData name="Muhammad Aslam Jarwar" userId="27f51634-edbf-486e-b048-6facbeb1954f" providerId="ADAL" clId="{134D6354-5E61-45E3-A5E1-983DFC54DE8B}" dt="2021-02-19T19:58:01.104" v="7174"/>
          <ac:spMkLst>
            <pc:docMk/>
            <pc:sldMk cId="2429978334" sldId="620"/>
            <ac:spMk id="332" creationId="{D0B53264-7EA0-4B61-95EC-A06150CF7B87}"/>
          </ac:spMkLst>
        </pc:spChg>
        <pc:spChg chg="add del mod">
          <ac:chgData name="Muhammad Aslam Jarwar" userId="27f51634-edbf-486e-b048-6facbeb1954f" providerId="ADAL" clId="{134D6354-5E61-45E3-A5E1-983DFC54DE8B}" dt="2021-02-19T19:58:00.690" v="7173"/>
          <ac:spMkLst>
            <pc:docMk/>
            <pc:sldMk cId="2429978334" sldId="620"/>
            <ac:spMk id="333" creationId="{E654EB7D-264F-427B-BA9F-5435B9916E38}"/>
          </ac:spMkLst>
        </pc:spChg>
        <pc:spChg chg="add del mod">
          <ac:chgData name="Muhammad Aslam Jarwar" userId="27f51634-edbf-486e-b048-6facbeb1954f" providerId="ADAL" clId="{134D6354-5E61-45E3-A5E1-983DFC54DE8B}" dt="2021-02-19T19:58:00.690" v="7173"/>
          <ac:spMkLst>
            <pc:docMk/>
            <pc:sldMk cId="2429978334" sldId="620"/>
            <ac:spMk id="334" creationId="{4EA2B69A-DE4F-4F0D-AF65-44B290E41042}"/>
          </ac:spMkLst>
        </pc:spChg>
        <pc:spChg chg="add del mod">
          <ac:chgData name="Muhammad Aslam Jarwar" userId="27f51634-edbf-486e-b048-6facbeb1954f" providerId="ADAL" clId="{134D6354-5E61-45E3-A5E1-983DFC54DE8B}" dt="2021-02-19T19:58:00.179" v="7172"/>
          <ac:spMkLst>
            <pc:docMk/>
            <pc:sldMk cId="2429978334" sldId="620"/>
            <ac:spMk id="335" creationId="{8F2BCD6E-7916-4483-BD77-86591A5E4CF6}"/>
          </ac:spMkLst>
        </pc:spChg>
        <pc:spChg chg="add del mod">
          <ac:chgData name="Muhammad Aslam Jarwar" userId="27f51634-edbf-486e-b048-6facbeb1954f" providerId="ADAL" clId="{134D6354-5E61-45E3-A5E1-983DFC54DE8B}" dt="2021-02-19T19:58:00.179" v="7172"/>
          <ac:spMkLst>
            <pc:docMk/>
            <pc:sldMk cId="2429978334" sldId="620"/>
            <ac:spMk id="337" creationId="{503B5972-318B-4BD4-BCBE-C35E8598726C}"/>
          </ac:spMkLst>
        </pc:spChg>
        <pc:spChg chg="add del mod">
          <ac:chgData name="Muhammad Aslam Jarwar" userId="27f51634-edbf-486e-b048-6facbeb1954f" providerId="ADAL" clId="{134D6354-5E61-45E3-A5E1-983DFC54DE8B}" dt="2021-02-19T19:59:43.355" v="7198"/>
          <ac:spMkLst>
            <pc:docMk/>
            <pc:sldMk cId="2429978334" sldId="620"/>
            <ac:spMk id="338" creationId="{33123944-3739-4EF2-A8C9-CA599D1EF88F}"/>
          </ac:spMkLst>
        </pc:spChg>
        <pc:spChg chg="add del mod">
          <ac:chgData name="Muhammad Aslam Jarwar" userId="27f51634-edbf-486e-b048-6facbeb1954f" providerId="ADAL" clId="{134D6354-5E61-45E3-A5E1-983DFC54DE8B}" dt="2021-02-19T19:59:12.947" v="7191"/>
          <ac:spMkLst>
            <pc:docMk/>
            <pc:sldMk cId="2429978334" sldId="620"/>
            <ac:spMk id="339" creationId="{2FA38132-47EF-4101-A19F-2CC9F1F1A093}"/>
          </ac:spMkLst>
        </pc:spChg>
        <pc:spChg chg="add del mod">
          <ac:chgData name="Muhammad Aslam Jarwar" userId="27f51634-edbf-486e-b048-6facbeb1954f" providerId="ADAL" clId="{134D6354-5E61-45E3-A5E1-983DFC54DE8B}" dt="2021-02-19T19:59:11.741" v="7189"/>
          <ac:spMkLst>
            <pc:docMk/>
            <pc:sldMk cId="2429978334" sldId="620"/>
            <ac:spMk id="341" creationId="{59784078-B4CC-4E36-AAEA-F4BD0CB1E6E4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42" creationId="{F5C96D2C-9E2E-4C1C-9C31-6EFC5E364806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43" creationId="{CF8A1DCF-E777-45F6-8E60-34DFEDC4A716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44" creationId="{E3011DEE-8CB8-45FF-BE23-033B03E687B1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75" creationId="{21C170DF-8787-4E0A-870B-4598D49710C7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76" creationId="{29E11A0A-253C-488E-B036-4B87B4E1B971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78" creationId="{1F9515C4-A206-41CA-A317-3CB8CC66BC37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380" creationId="{BAC8D8CA-C14A-46C4-B46B-7D84143CB86F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81" creationId="{699FE017-10C7-46C2-AC6E-5EEB1267D66B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83" creationId="{5925B55C-6558-485E-9940-E19E5AEAE5B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84" creationId="{786DDB14-E3DF-488F-B054-41DA09906A09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85" creationId="{4144026E-1376-4F1B-B8DC-45394740E51A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86" creationId="{D323A6B4-C189-4F17-A2DB-66F3E705366F}"/>
          </ac:spMkLst>
        </pc:spChg>
        <pc:spChg chg="add mod">
          <ac:chgData name="Muhammad Aslam Jarwar" userId="27f51634-edbf-486e-b048-6facbeb1954f" providerId="ADAL" clId="{134D6354-5E61-45E3-A5E1-983DFC54DE8B}" dt="2021-02-22T15:07:49.290" v="7910" actId="20577"/>
          <ac:spMkLst>
            <pc:docMk/>
            <pc:sldMk cId="2429978334" sldId="620"/>
            <ac:spMk id="387" creationId="{FE881154-7105-443C-ABD6-41D2A6171A14}"/>
          </ac:spMkLst>
        </pc:spChg>
        <pc:spChg chg="add del mod">
          <ac:chgData name="Muhammad Aslam Jarwar" userId="27f51634-edbf-486e-b048-6facbeb1954f" providerId="ADAL" clId="{134D6354-5E61-45E3-A5E1-983DFC54DE8B}" dt="2021-02-19T23:09:30.714" v="7572" actId="478"/>
          <ac:spMkLst>
            <pc:docMk/>
            <pc:sldMk cId="2429978334" sldId="620"/>
            <ac:spMk id="388" creationId="{1BB68033-B5D6-4E28-9028-C8B631422824}"/>
          </ac:spMkLst>
        </pc:spChg>
        <pc:spChg chg="add del mod">
          <ac:chgData name="Muhammad Aslam Jarwar" userId="27f51634-edbf-486e-b048-6facbeb1954f" providerId="ADAL" clId="{134D6354-5E61-45E3-A5E1-983DFC54DE8B}" dt="2021-02-19T23:12:56.516" v="7596" actId="478"/>
          <ac:spMkLst>
            <pc:docMk/>
            <pc:sldMk cId="2429978334" sldId="620"/>
            <ac:spMk id="389" creationId="{3588C706-D6C1-441D-A4E6-EDC1E33615E3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90" creationId="{1E13EEF2-D3AA-45EB-B2B1-F7ED8B5DD8C6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91" creationId="{8823D645-4F36-4DC6-91F1-246C876AA483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92" creationId="{288C5C53-9117-41A1-9640-4DB4686A6B4F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393" creationId="{4F0781EB-DF89-4B7A-82AC-D38E5943AFD7}"/>
          </ac:spMkLst>
        </pc:spChg>
        <pc:spChg chg="add mod">
          <ac:chgData name="Muhammad Aslam Jarwar" userId="27f51634-edbf-486e-b048-6facbeb1954f" providerId="ADAL" clId="{134D6354-5E61-45E3-A5E1-983DFC54DE8B}" dt="2021-02-19T23:22:43.518" v="7607" actId="208"/>
          <ac:spMkLst>
            <pc:docMk/>
            <pc:sldMk cId="2429978334" sldId="620"/>
            <ac:spMk id="396" creationId="{02B538D2-98A2-4A22-A0CC-4CE8E999431F}"/>
          </ac:spMkLst>
        </pc:spChg>
        <pc:spChg chg="add mod">
          <ac:chgData name="Muhammad Aslam Jarwar" userId="27f51634-edbf-486e-b048-6facbeb1954f" providerId="ADAL" clId="{134D6354-5E61-45E3-A5E1-983DFC54DE8B}" dt="2021-02-19T23:15:18.073" v="7600" actId="1076"/>
          <ac:spMkLst>
            <pc:docMk/>
            <pc:sldMk cId="2429978334" sldId="620"/>
            <ac:spMk id="397" creationId="{25C606C4-99BC-4202-A5A5-0F53AA1B91B2}"/>
          </ac:spMkLst>
        </pc:spChg>
        <pc:spChg chg="add del mod">
          <ac:chgData name="Muhammad Aslam Jarwar" userId="27f51634-edbf-486e-b048-6facbeb1954f" providerId="ADAL" clId="{134D6354-5E61-45E3-A5E1-983DFC54DE8B}" dt="2021-02-19T22:45:07.660" v="7398" actId="478"/>
          <ac:spMkLst>
            <pc:docMk/>
            <pc:sldMk cId="2429978334" sldId="620"/>
            <ac:spMk id="398" creationId="{D5E11D93-1A2F-49D2-BE58-9038B4A434FD}"/>
          </ac:spMkLst>
        </pc:spChg>
        <pc:spChg chg="add del mod">
          <ac:chgData name="Muhammad Aslam Jarwar" userId="27f51634-edbf-486e-b048-6facbeb1954f" providerId="ADAL" clId="{134D6354-5E61-45E3-A5E1-983DFC54DE8B}" dt="2021-02-19T23:03:39.631" v="7517" actId="478"/>
          <ac:spMkLst>
            <pc:docMk/>
            <pc:sldMk cId="2429978334" sldId="620"/>
            <ac:spMk id="417" creationId="{B92EA24A-C555-47DF-A316-0AC0D2D3E2CD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18" creationId="{593CEDEB-32C4-4B47-B069-FE4D3014595C}"/>
          </ac:spMkLst>
        </pc:spChg>
        <pc:spChg chg="add mod">
          <ac:chgData name="Muhammad Aslam Jarwar" userId="27f51634-edbf-486e-b048-6facbeb1954f" providerId="ADAL" clId="{134D6354-5E61-45E3-A5E1-983DFC54DE8B}" dt="2021-02-19T23:21:55.309" v="7605" actId="207"/>
          <ac:spMkLst>
            <pc:docMk/>
            <pc:sldMk cId="2429978334" sldId="620"/>
            <ac:spMk id="426" creationId="{153B0CC7-2F6C-410A-BB88-4C98AED00ECD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27" creationId="{8ECABF74-4A36-4139-B1E0-989423A50B8C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28" creationId="{B3006DF5-E8A9-4DCA-9ABE-C6E4F043913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29" creationId="{374FCD9F-7EBE-48FC-B7E6-6B48AE96305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30" creationId="{E4B962E1-CA68-4AAC-A2C8-F4C8E61646E6}"/>
          </ac:spMkLst>
        </pc:spChg>
        <pc:spChg chg="add del mod">
          <ac:chgData name="Muhammad Aslam Jarwar" userId="27f51634-edbf-486e-b048-6facbeb1954f" providerId="ADAL" clId="{134D6354-5E61-45E3-A5E1-983DFC54DE8B}" dt="2021-02-19T23:07:03.881" v="7565" actId="478"/>
          <ac:spMkLst>
            <pc:docMk/>
            <pc:sldMk cId="2429978334" sldId="620"/>
            <ac:spMk id="431" creationId="{C1AA746E-CE1B-4854-91C7-A225747EE41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32" creationId="{8C2F92DE-E03F-4E18-8A46-3E8F6364528A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34" creationId="{20852F45-4C0D-4FBA-9420-BEDE793ECC79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35" creationId="{7FCE9D4F-3868-4131-A2FA-3EF814021D8B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37" creationId="{EC1E1384-DEC7-4AC3-BBDD-1030117185A6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39" creationId="{6B6ED460-905B-4588-9EEE-E30DCA98D38D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41" creationId="{F3421B01-977B-418A-8410-99F9D66162D0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42" creationId="{9FB0CEB1-6F94-4D66-AA41-5A445D220D17}"/>
          </ac:spMkLst>
        </pc:spChg>
        <pc:spChg chg="add mod">
          <ac:chgData name="Muhammad Aslam Jarwar" userId="27f51634-edbf-486e-b048-6facbeb1954f" providerId="ADAL" clId="{134D6354-5E61-45E3-A5E1-983DFC54DE8B}" dt="2021-02-22T15:07:47.650" v="7908" actId="20577"/>
          <ac:spMkLst>
            <pc:docMk/>
            <pc:sldMk cId="2429978334" sldId="620"/>
            <ac:spMk id="443" creationId="{D6FE66FB-5175-47D5-AE4E-01AFE4AAB95D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44" creationId="{7F5E7AA0-3935-458E-BB96-B3D241765D0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45" creationId="{F86BDCEE-4398-404C-9C14-019AAD3332AC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48" creationId="{6A41B391-B113-447B-B341-C63B15EC2A8D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49" creationId="{36DBE95C-685A-48D5-B156-F04C1323A5C7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50" creationId="{73665A93-35FB-48BE-8F5D-F12B62641244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51" creationId="{E4AACE8C-9333-4CF4-8248-703B5C25CAF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52" creationId="{FB0A44A8-4934-49D0-8D08-F3DD718E1B5D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53" creationId="{47B64EDF-5580-42EE-A1EC-61701622B49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55" creationId="{48D7D22F-00EA-4B5C-A5E6-695F3D3BC7D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56" creationId="{4076D495-74C7-4987-ACCD-6741B690DC1F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58" creationId="{43A6ED75-9062-4A2D-A543-FEEC5B836B64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60" creationId="{BBDF989B-FD01-4733-B2C2-FA9097B26F96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62" creationId="{02E23A04-E220-4D50-906C-1EA32393647F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63" creationId="{5C020E03-008B-465D-8579-16AFAC9859E5}"/>
          </ac:spMkLst>
        </pc:spChg>
        <pc:spChg chg="add mod">
          <ac:chgData name="Muhammad Aslam Jarwar" userId="27f51634-edbf-486e-b048-6facbeb1954f" providerId="ADAL" clId="{134D6354-5E61-45E3-A5E1-983DFC54DE8B}" dt="2021-02-22T15:07:45.634" v="7906" actId="20577"/>
          <ac:spMkLst>
            <pc:docMk/>
            <pc:sldMk cId="2429978334" sldId="620"/>
            <ac:spMk id="464" creationId="{2C82B67C-BE76-4F92-A926-FF9FE93234B4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65" creationId="{3ECCF367-761B-4688-B9FE-0FA82E176390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66" creationId="{E84358B7-096B-4672-94C6-2F2543FD7C82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67" creationId="{923855A2-6170-487A-A31B-C90EACC5022B}"/>
          </ac:spMkLst>
        </pc:spChg>
        <pc:spChg chg="add mod">
          <ac:chgData name="Muhammad Aslam Jarwar" userId="27f51634-edbf-486e-b048-6facbeb1954f" providerId="ADAL" clId="{134D6354-5E61-45E3-A5E1-983DFC54DE8B}" dt="2021-02-19T23:14:30.984" v="7599" actId="1076"/>
          <ac:spMkLst>
            <pc:docMk/>
            <pc:sldMk cId="2429978334" sldId="620"/>
            <ac:spMk id="468" creationId="{EA644375-593B-473A-AEB3-34FEE710E272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72" creationId="{D190F951-7BA6-4588-9969-7E010F1DE3B9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73" creationId="{909B229D-274D-47A8-8EFB-1C101A8F3BC5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75" creationId="{96E17F34-572F-4D41-8B28-E495C46CC69A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77" creationId="{78D5DF32-C693-4141-A66F-B5C308DB4744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79" creationId="{32712779-C53A-40BB-B581-528171AF7111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80" creationId="{24EB8DF0-07DD-4423-B298-1186DE4B0E19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81" creationId="{37AE7E2F-279D-4E85-A067-13837938D6FB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82" creationId="{0910C7EA-7F43-450C-8F1E-D00D45369046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83" creationId="{449C6963-0639-4611-9C10-8B602CF2ADF2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84" creationId="{A1AEEF35-7844-4F23-89A9-FC0D48207E8A}"/>
          </ac:spMkLst>
        </pc:spChg>
        <pc:spChg chg="add mod">
          <ac:chgData name="Muhammad Aslam Jarwar" userId="27f51634-edbf-486e-b048-6facbeb1954f" providerId="ADAL" clId="{134D6354-5E61-45E3-A5E1-983DFC54DE8B}" dt="2021-02-22T15:29:02.810" v="7912" actId="1076"/>
          <ac:spMkLst>
            <pc:docMk/>
            <pc:sldMk cId="2429978334" sldId="620"/>
            <ac:spMk id="485" creationId="{3BE31420-7DB4-4A48-83E5-29A684B9433A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45" creationId="{07D247FE-F126-49D3-A559-93BAAC20579A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55" creationId="{3ECA06BE-EC97-47A2-B468-D5ECB4237958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56" creationId="{BC45F60B-37CD-4438-88C1-16B3D283ED88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57" creationId="{138F12C4-0872-4ABE-B461-2BCAF64A10E4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60" creationId="{69944BA5-C121-4B2A-90E0-13FC3087983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61" creationId="{E4694E57-BD6B-473F-9BDA-711E7EC4E795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63" creationId="{EA24CFAF-9F82-4EBD-AAED-632F29322EDE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64" creationId="{4AD9005C-6642-4E54-9677-AAEB86427FE4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68" creationId="{91130319-3E09-4F0B-8E9F-B57EAD0CD3CC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69" creationId="{C1713940-B769-497A-8A2E-23BB792CEF4C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72" creationId="{461F94BB-EA8B-495B-8EBE-2E8F99B69B1E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73" creationId="{81750C35-2456-49DA-947B-D2EE9FD7DF4F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75" creationId="{B93C55E8-A492-40AB-878A-F7EC6EEE43CE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77" creationId="{680EE5AC-4AFC-415A-97EC-152EAED46C2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78" creationId="{2C074DD4-2A36-4F75-ABFB-E3BD5CB281D9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79" creationId="{26CA7749-71F9-4E7E-820E-D94A408F3F10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81" creationId="{9F137876-E235-454A-93A1-6F9AB6D040A3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82" creationId="{474EC844-4B87-441F-8ED5-F57EC5BB1FF4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87" creationId="{131EAF5C-D060-48F2-83C2-2039B1DA63B2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88" creationId="{D6B562B9-C4D8-431B-A7CE-EFB6FD18E473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91" creationId="{2041CDE4-130C-4766-9E09-FBDC02DE854D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92" creationId="{6E484F97-9211-495D-B0B1-94818C009EE7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97" creationId="{3893DF11-820A-4CE1-B8B7-AFAEEE91FBC7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598" creationId="{5231350C-1418-4212-8A21-D4F575F83E89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00" creationId="{F9D003A1-8851-4F4E-A00A-43374E9F04B1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02" creationId="{9FEF5716-3AB8-49D1-9AEC-0D5D92EB4E58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04" creationId="{E1AE8C87-CC5A-485D-AC02-094CB623496F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19" creationId="{90597516-38B9-43F2-9AD2-F22CEF042465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20" creationId="{607214C3-D15E-4EE1-BAE7-94C1B845BB61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21" creationId="{8F0104C4-1C68-4E5C-9A02-269489B97E38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22" creationId="{62767F9E-3670-43AC-8723-0D277C4DB1F7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84" creationId="{BFD32D46-A168-48EE-9BA9-D2FC3ED6CF61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85" creationId="{753B78C6-9ACB-44FD-9534-D2CC3871531D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86" creationId="{F1118C30-3A7A-4151-ACF2-674E981C524D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687" creationId="{771EFFAC-7D19-46CA-A89E-956A10C971FD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18" creationId="{5D5C42CD-4D36-4E9A-833C-07FDFF05A5D6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36" creationId="{75669785-5554-47C5-9A92-310D186C33F2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37" creationId="{428E19D2-2A76-4250-BFB8-34BB82878CDE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38" creationId="{BACB055B-DD70-4250-AF48-EEA8B937DC34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46" creationId="{B785C5D4-C8CE-4D7C-B91C-071265922A50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47" creationId="{BDEE3188-2D96-43C6-B775-BB56F8F559B3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48" creationId="{53484062-0FCC-491B-90D8-9AF975EA21B2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49" creationId="{3AE97FB1-9D43-49A7-8739-6599D2F0145F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76" creationId="{F87A434A-2ABE-4049-BCB9-80A53E9979A4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80" creationId="{E40CA41B-C748-4D0E-AB1F-F6887B5E9E4F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81" creationId="{91104BD3-CD41-489E-9621-805613793603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82" creationId="{B420DAC1-E0A2-4BB4-AF04-266A6DAA404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89" creationId="{3FD5380A-06BD-4C84-941D-3C50AF803E2C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90" creationId="{C1AE05FE-F43B-4604-9071-0CAC7F30BD8B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791" creationId="{75495B1F-E18A-490D-9998-C97663FB186A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819" creationId="{73D1DF3A-986E-4577-970D-ECCD8ACBBE63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820" creationId="{157FA2B0-6FD5-4962-9843-588338BA5C97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821" creationId="{4744D621-387C-4856-977B-7C83D06F618C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822" creationId="{6A2A56B8-F567-48DD-A9B2-80A95993F376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823" creationId="{D75AD6E3-A5F9-43E6-9714-B2D887542154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840" creationId="{0856A235-D1C3-4C52-A595-8DACEB837097}"/>
          </ac:spMkLst>
        </pc:spChg>
        <pc:spChg chg="del">
          <ac:chgData name="Muhammad Aslam Jarwar" userId="27f51634-edbf-486e-b048-6facbeb1954f" providerId="ADAL" clId="{134D6354-5E61-45E3-A5E1-983DFC54DE8B}" dt="2021-02-19T17:38:02.880" v="6694" actId="478"/>
          <ac:spMkLst>
            <pc:docMk/>
            <pc:sldMk cId="2429978334" sldId="620"/>
            <ac:spMk id="841" creationId="{582FDEF5-5B08-4D40-8549-6B4DA52822F4}"/>
          </ac:spMkLst>
        </pc:spChg>
        <pc:grpChg chg="add del mod">
          <ac:chgData name="Muhammad Aslam Jarwar" userId="27f51634-edbf-486e-b048-6facbeb1954f" providerId="ADAL" clId="{134D6354-5E61-45E3-A5E1-983DFC54DE8B}" dt="2021-02-19T22:24:48.276" v="7307" actId="478"/>
          <ac:grpSpMkLst>
            <pc:docMk/>
            <pc:sldMk cId="2429978334" sldId="620"/>
            <ac:grpSpMk id="18" creationId="{E4C16242-7529-4203-80D3-B885A452C5E9}"/>
          </ac:grpSpMkLst>
        </pc:grpChg>
        <pc:grpChg chg="add mod">
          <ac:chgData name="Muhammad Aslam Jarwar" userId="27f51634-edbf-486e-b048-6facbeb1954f" providerId="ADAL" clId="{134D6354-5E61-45E3-A5E1-983DFC54DE8B}" dt="2021-02-19T23:14:30.984" v="7599" actId="1076"/>
          <ac:grpSpMkLst>
            <pc:docMk/>
            <pc:sldMk cId="2429978334" sldId="620"/>
            <ac:grpSpMk id="212" creationId="{2F2A240F-DCA5-4154-A6A7-02DE377A273A}"/>
          </ac:grpSpMkLst>
        </pc:grpChg>
        <pc:grpChg chg="add del mod">
          <ac:chgData name="Muhammad Aslam Jarwar" userId="27f51634-edbf-486e-b048-6facbeb1954f" providerId="ADAL" clId="{134D6354-5E61-45E3-A5E1-983DFC54DE8B}" dt="2021-02-19T19:27:51.716" v="6992" actId="478"/>
          <ac:grpSpMkLst>
            <pc:docMk/>
            <pc:sldMk cId="2429978334" sldId="620"/>
            <ac:grpSpMk id="217" creationId="{4DBF4024-973C-4FCA-82E7-8C01CEA5B983}"/>
          </ac:grpSpMkLst>
        </pc:grpChg>
        <pc:grpChg chg="add mod">
          <ac:chgData name="Muhammad Aslam Jarwar" userId="27f51634-edbf-486e-b048-6facbeb1954f" providerId="ADAL" clId="{134D6354-5E61-45E3-A5E1-983DFC54DE8B}" dt="2021-02-19T23:14:30.984" v="7599" actId="1076"/>
          <ac:grpSpMkLst>
            <pc:docMk/>
            <pc:sldMk cId="2429978334" sldId="620"/>
            <ac:grpSpMk id="222" creationId="{87C7B5DB-17FF-4A48-ADEC-4E66C2012FFE}"/>
          </ac:grpSpMkLst>
        </pc:grpChg>
        <pc:grpChg chg="add del mod">
          <ac:chgData name="Muhammad Aslam Jarwar" userId="27f51634-edbf-486e-b048-6facbeb1954f" providerId="ADAL" clId="{134D6354-5E61-45E3-A5E1-983DFC54DE8B}" dt="2021-02-19T23:14:30.984" v="7599" actId="1076"/>
          <ac:grpSpMkLst>
            <pc:docMk/>
            <pc:sldMk cId="2429978334" sldId="620"/>
            <ac:grpSpMk id="226" creationId="{1FB2A53C-8B88-4220-98CC-27C21627B189}"/>
          </ac:grpSpMkLst>
        </pc:grpChg>
        <pc:grpChg chg="add del mod">
          <ac:chgData name="Muhammad Aslam Jarwar" userId="27f51634-edbf-486e-b048-6facbeb1954f" providerId="ADAL" clId="{134D6354-5E61-45E3-A5E1-983DFC54DE8B}" dt="2021-02-19T19:48:35.313" v="7095" actId="478"/>
          <ac:grpSpMkLst>
            <pc:docMk/>
            <pc:sldMk cId="2429978334" sldId="620"/>
            <ac:grpSpMk id="238" creationId="{675DB6D0-78EE-47C0-8198-F3A745A36E41}"/>
          </ac:grpSpMkLst>
        </pc:grpChg>
        <pc:grpChg chg="add mod">
          <ac:chgData name="Muhammad Aslam Jarwar" userId="27f51634-edbf-486e-b048-6facbeb1954f" providerId="ADAL" clId="{134D6354-5E61-45E3-A5E1-983DFC54DE8B}" dt="2021-02-19T23:14:30.984" v="7599" actId="1076"/>
          <ac:grpSpMkLst>
            <pc:docMk/>
            <pc:sldMk cId="2429978334" sldId="620"/>
            <ac:grpSpMk id="282" creationId="{F61AFCD4-CE3E-47E2-A96D-B3FF6385BCA3}"/>
          </ac:grpSpMkLst>
        </pc:grpChg>
        <pc:picChg chg="add del mod">
          <ac:chgData name="Muhammad Aslam Jarwar" userId="27f51634-edbf-486e-b048-6facbeb1954f" providerId="ADAL" clId="{134D6354-5E61-45E3-A5E1-983DFC54DE8B}" dt="2021-02-19T18:00:37.462" v="6784" actId="478"/>
          <ac:picMkLst>
            <pc:docMk/>
            <pc:sldMk cId="2429978334" sldId="620"/>
            <ac:picMk id="2" creationId="{94215A32-294A-4DF8-BAFA-9035D86793B7}"/>
          </ac:picMkLst>
        </pc:picChg>
        <pc:picChg chg="add del mod">
          <ac:chgData name="Muhammad Aslam Jarwar" userId="27f51634-edbf-486e-b048-6facbeb1954f" providerId="ADAL" clId="{134D6354-5E61-45E3-A5E1-983DFC54DE8B}" dt="2021-02-19T18:46:14.985" v="6787" actId="478"/>
          <ac:picMkLst>
            <pc:docMk/>
            <pc:sldMk cId="2429978334" sldId="620"/>
            <ac:picMk id="3" creationId="{71C79462-1AF7-40D4-A1A3-043949D91E57}"/>
          </ac:picMkLst>
        </pc:picChg>
        <pc:picChg chg="add del mod">
          <ac:chgData name="Muhammad Aslam Jarwar" userId="27f51634-edbf-486e-b048-6facbeb1954f" providerId="ADAL" clId="{134D6354-5E61-45E3-A5E1-983DFC54DE8B}" dt="2021-02-19T17:47:27.760" v="6735" actId="478"/>
          <ac:picMkLst>
            <pc:docMk/>
            <pc:sldMk cId="2429978334" sldId="620"/>
            <ac:picMk id="139" creationId="{0A683F0D-D025-4DFF-B58F-CED6B5D934A9}"/>
          </ac:picMkLst>
        </pc:picChg>
        <pc:picChg chg="add del mod">
          <ac:chgData name="Muhammad Aslam Jarwar" userId="27f51634-edbf-486e-b048-6facbeb1954f" providerId="ADAL" clId="{134D6354-5E61-45E3-A5E1-983DFC54DE8B}" dt="2021-02-21T00:30:23.434" v="7865" actId="478"/>
          <ac:picMkLst>
            <pc:docMk/>
            <pc:sldMk cId="2429978334" sldId="620"/>
            <ac:picMk id="350" creationId="{17952190-8D6B-4E53-A244-7E33B02B90EA}"/>
          </ac:picMkLst>
        </pc:picChg>
        <pc:picChg chg="add del mod">
          <ac:chgData name="Muhammad Aslam Jarwar" userId="27f51634-edbf-486e-b048-6facbeb1954f" providerId="ADAL" clId="{134D6354-5E61-45E3-A5E1-983DFC54DE8B}" dt="2021-02-22T15:29:13.541" v="7913" actId="478"/>
          <ac:picMkLst>
            <pc:docMk/>
            <pc:sldMk cId="2429978334" sldId="620"/>
            <ac:picMk id="351" creationId="{E10749E5-1E5E-4774-9494-A1AE3ADAEAB5}"/>
          </ac:picMkLst>
        </pc:pic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46" creationId="{D73B1334-960A-4328-BEDD-FCC89670A687}"/>
          </ac:cxnSpMkLst>
        </pc:cxn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47" creationId="{3585A7E1-2BF4-4357-833A-93D40A8B084C}"/>
          </ac:cxnSpMkLst>
        </pc:cxn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49" creationId="{21986B0A-5DB6-4065-ACE5-21C48AD13DD6}"/>
          </ac:cxnSpMkLst>
        </pc:cxn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50" creationId="{29792373-9F1B-4B27-9E69-72AFC0777520}"/>
          </ac:cxnSpMkLst>
        </pc:cxn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51" creationId="{29F3AA2C-9CFE-4476-A5C9-163DC4A28460}"/>
          </ac:cxnSpMkLst>
        </pc:cxn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55" creationId="{F112BD68-DFAC-4047-A56C-12A19A625CC0}"/>
          </ac:cxnSpMkLst>
        </pc:cxn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56" creationId="{A6AA3084-1392-4201-9226-603AAF502F0D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163" creationId="{C0D9225F-99A0-453A-8CE7-CEA6403DE902}"/>
          </ac:cxnSpMkLst>
        </pc:cxn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67" creationId="{3FCE1406-A79F-4B5D-B439-DA359CFB24BA}"/>
          </ac:cxnSpMkLst>
        </pc:cxnChg>
        <pc:cxnChg chg="add del mod">
          <ac:chgData name="Muhammad Aslam Jarwar" userId="27f51634-edbf-486e-b048-6facbeb1954f" providerId="ADAL" clId="{134D6354-5E61-45E3-A5E1-983DFC54DE8B}" dt="2021-02-19T22:24:38.167" v="7304" actId="478"/>
          <ac:cxnSpMkLst>
            <pc:docMk/>
            <pc:sldMk cId="2429978334" sldId="620"/>
            <ac:cxnSpMk id="170" creationId="{5D919EC7-5AE0-4651-9C79-D19C1656070F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174" creationId="{8CCF7B90-EADA-4131-BF4B-E4210827ED95}"/>
          </ac:cxnSpMkLst>
        </pc:cxnChg>
        <pc:cxnChg chg="add del mod">
          <ac:chgData name="Muhammad Aslam Jarwar" userId="27f51634-edbf-486e-b048-6facbeb1954f" providerId="ADAL" clId="{134D6354-5E61-45E3-A5E1-983DFC54DE8B}" dt="2021-02-19T19:27:53.423" v="6993" actId="478"/>
          <ac:cxnSpMkLst>
            <pc:docMk/>
            <pc:sldMk cId="2429978334" sldId="620"/>
            <ac:cxnSpMk id="193" creationId="{C4704551-A8F4-4B3B-960D-2668AE572B48}"/>
          </ac:cxnSpMkLst>
        </pc:cxnChg>
        <pc:cxnChg chg="add del mod">
          <ac:chgData name="Muhammad Aslam Jarwar" userId="27f51634-edbf-486e-b048-6facbeb1954f" providerId="ADAL" clId="{134D6354-5E61-45E3-A5E1-983DFC54DE8B}" dt="2021-02-19T19:27:51.716" v="6992" actId="478"/>
          <ac:cxnSpMkLst>
            <pc:docMk/>
            <pc:sldMk cId="2429978334" sldId="620"/>
            <ac:cxnSpMk id="194" creationId="{BF5ABD1B-DD1E-430A-959F-531F2458F938}"/>
          </ac:cxnSpMkLst>
        </pc:cxnChg>
        <pc:cxnChg chg="add del mod">
          <ac:chgData name="Muhammad Aslam Jarwar" userId="27f51634-edbf-486e-b048-6facbeb1954f" providerId="ADAL" clId="{134D6354-5E61-45E3-A5E1-983DFC54DE8B}" dt="2021-02-19T19:27:51.716" v="6992" actId="478"/>
          <ac:cxnSpMkLst>
            <pc:docMk/>
            <pc:sldMk cId="2429978334" sldId="620"/>
            <ac:cxnSpMk id="195" creationId="{97080F33-F442-45CD-A9C3-9BD0F8B5F6AE}"/>
          </ac:cxnSpMkLst>
        </pc:cxnChg>
        <pc:cxnChg chg="add del mod">
          <ac:chgData name="Muhammad Aslam Jarwar" userId="27f51634-edbf-486e-b048-6facbeb1954f" providerId="ADAL" clId="{134D6354-5E61-45E3-A5E1-983DFC54DE8B}" dt="2021-02-19T22:24:48.276" v="7307" actId="478"/>
          <ac:cxnSpMkLst>
            <pc:docMk/>
            <pc:sldMk cId="2429978334" sldId="620"/>
            <ac:cxnSpMk id="197" creationId="{1FE16D82-F7C5-4CF7-A447-366F2B3E50CC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05" creationId="{4051B050-3965-4392-B74D-F29344CDB6E6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10" creationId="{F148913B-0DC4-437C-9740-A965404D28DA}"/>
          </ac:cxnSpMkLst>
        </pc:cxnChg>
        <pc:cxnChg chg="add del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230" creationId="{9A23AC8D-E2DF-4EC1-98C7-BBF397AAC81F}"/>
          </ac:cxnSpMkLst>
        </pc:cxnChg>
        <pc:cxnChg chg="add del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231" creationId="{B7BC103E-7F4D-4505-B257-2DB4B43C455B}"/>
          </ac:cxnSpMkLst>
        </pc:cxnChg>
        <pc:cxnChg chg="add del mod">
          <ac:chgData name="Muhammad Aslam Jarwar" userId="27f51634-edbf-486e-b048-6facbeb1954f" providerId="ADAL" clId="{134D6354-5E61-45E3-A5E1-983DFC54DE8B}" dt="2021-02-19T22:23:23.721" v="7290" actId="478"/>
          <ac:cxnSpMkLst>
            <pc:docMk/>
            <pc:sldMk cId="2429978334" sldId="620"/>
            <ac:cxnSpMk id="235" creationId="{4CACBAFE-1C0D-485C-AA12-91CD18E9F9EB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39" creationId="{343537D7-9C41-40FA-BAFE-275B371F8772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248" creationId="{55A0390C-1397-47BA-9648-5458A26EDB45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50" creationId="{DCF7D9F6-E331-40E7-9979-C5DBFE06CACF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60" creationId="{F33B1849-02D8-4B8B-9620-9C9784F50293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61" creationId="{154902BC-D8F0-412C-83CC-0AFCA80D7738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63" creationId="{4BC50FBD-DC6C-4DAF-864D-2DCE5D759F68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64" creationId="{949AA372-914B-47CD-BEE1-16D997C26735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67" creationId="{036E1618-B481-461A-A068-E167DD5A7512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68" creationId="{4834C3AD-5A97-497D-A6C4-A3801AD35536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277" creationId="{F73960F1-3C70-4D6F-A5B8-F0E4973AF3BC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279" creationId="{A7B4EA23-6F4B-4B04-A7F3-D229404C2114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281" creationId="{5CFE0CF1-4504-46FC-9383-84951F5F5DE5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302" creationId="{BE630908-4978-43F8-B27A-3A2BB7A63652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305" creationId="{370DAB24-6C6B-425B-B9BE-930416A51F73}"/>
          </ac:cxnSpMkLst>
        </pc:cxnChg>
        <pc:cxnChg chg="add del mod">
          <ac:chgData name="Muhammad Aslam Jarwar" userId="27f51634-edbf-486e-b048-6facbeb1954f" providerId="ADAL" clId="{134D6354-5E61-45E3-A5E1-983DFC54DE8B}" dt="2021-02-19T23:09:30.714" v="7572" actId="478"/>
          <ac:cxnSpMkLst>
            <pc:docMk/>
            <pc:sldMk cId="2429978334" sldId="620"/>
            <ac:cxnSpMk id="306" creationId="{991E697C-E4DF-421A-82DB-2CC69D55A2BD}"/>
          </ac:cxnSpMkLst>
        </pc:cxnChg>
        <pc:cxnChg chg="add del mod">
          <ac:chgData name="Muhammad Aslam Jarwar" userId="27f51634-edbf-486e-b048-6facbeb1954f" providerId="ADAL" clId="{134D6354-5E61-45E3-A5E1-983DFC54DE8B}" dt="2021-02-19T23:09:30.714" v="7572" actId="478"/>
          <ac:cxnSpMkLst>
            <pc:docMk/>
            <pc:sldMk cId="2429978334" sldId="620"/>
            <ac:cxnSpMk id="308" creationId="{D3B71CA2-A65D-49E7-84B0-C98A5F36546D}"/>
          </ac:cxnSpMkLst>
        </pc:cxnChg>
        <pc:cxnChg chg="add del mod">
          <ac:chgData name="Muhammad Aslam Jarwar" userId="27f51634-edbf-486e-b048-6facbeb1954f" providerId="ADAL" clId="{134D6354-5E61-45E3-A5E1-983DFC54DE8B}" dt="2021-02-19T23:09:30.714" v="7572" actId="478"/>
          <ac:cxnSpMkLst>
            <pc:docMk/>
            <pc:sldMk cId="2429978334" sldId="620"/>
            <ac:cxnSpMk id="311" creationId="{5BAB4077-9C99-482B-98AF-025ACDE4679A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312" creationId="{C65E4A9F-C96B-461A-B875-22190F6F50AD}"/>
          </ac:cxnSpMkLst>
        </pc:cxnChg>
        <pc:cxnChg chg="add del mod">
          <ac:chgData name="Muhammad Aslam Jarwar" userId="27f51634-edbf-486e-b048-6facbeb1954f" providerId="ADAL" clId="{134D6354-5E61-45E3-A5E1-983DFC54DE8B}" dt="2021-02-19T23:12:56.516" v="7596" actId="478"/>
          <ac:cxnSpMkLst>
            <pc:docMk/>
            <pc:sldMk cId="2429978334" sldId="620"/>
            <ac:cxnSpMk id="324" creationId="{F34DF466-4D77-45A5-A221-D96CE96935EC}"/>
          </ac:cxnSpMkLst>
        </pc:cxnChg>
        <pc:cxnChg chg="add del mod">
          <ac:chgData name="Muhammad Aslam Jarwar" userId="27f51634-edbf-486e-b048-6facbeb1954f" providerId="ADAL" clId="{134D6354-5E61-45E3-A5E1-983DFC54DE8B}" dt="2021-02-19T23:12:56.516" v="7596" actId="478"/>
          <ac:cxnSpMkLst>
            <pc:docMk/>
            <pc:sldMk cId="2429978334" sldId="620"/>
            <ac:cxnSpMk id="326" creationId="{051612BC-DC38-44AD-A293-0F3D19342AE8}"/>
          </ac:cxnSpMkLst>
        </pc:cxnChg>
        <pc:cxnChg chg="add del mod">
          <ac:chgData name="Muhammad Aslam Jarwar" userId="27f51634-edbf-486e-b048-6facbeb1954f" providerId="ADAL" clId="{134D6354-5E61-45E3-A5E1-983DFC54DE8B}" dt="2021-02-19T23:12:56.516" v="7596" actId="478"/>
          <ac:cxnSpMkLst>
            <pc:docMk/>
            <pc:sldMk cId="2429978334" sldId="620"/>
            <ac:cxnSpMk id="328" creationId="{032B1F2A-C5E9-4A77-AC04-C1226EA2F2AE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336" creationId="{31626E01-8F12-4AF7-BB23-6603E4F271F6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340" creationId="{49DE23A3-F140-4367-872B-CDD3F6F1ADF1}"/>
          </ac:cxnSpMkLst>
        </pc:cxnChg>
        <pc:cxnChg chg="add del mod">
          <ac:chgData name="Muhammad Aslam Jarwar" userId="27f51634-edbf-486e-b048-6facbeb1954f" providerId="ADAL" clId="{134D6354-5E61-45E3-A5E1-983DFC54DE8B}" dt="2021-02-19T23:04:26.040" v="7521" actId="478"/>
          <ac:cxnSpMkLst>
            <pc:docMk/>
            <pc:sldMk cId="2429978334" sldId="620"/>
            <ac:cxnSpMk id="345" creationId="{F82E0875-DBC7-46FE-B985-6BD03B6171C9}"/>
          </ac:cxnSpMkLst>
        </pc:cxnChg>
        <pc:cxnChg chg="add del mod">
          <ac:chgData name="Muhammad Aslam Jarwar" userId="27f51634-edbf-486e-b048-6facbeb1954f" providerId="ADAL" clId="{134D6354-5E61-45E3-A5E1-983DFC54DE8B}" dt="2021-02-19T22:20:13.703" v="7268" actId="478"/>
          <ac:cxnSpMkLst>
            <pc:docMk/>
            <pc:sldMk cId="2429978334" sldId="620"/>
            <ac:cxnSpMk id="352" creationId="{4589DCDF-3419-441C-AED5-F1E0F88B238D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377" creationId="{BC7FFC73-032D-4935-A2EC-361883C9C036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379" creationId="{5EE3A24E-078C-4614-957A-11AC26BEB6CC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382" creationId="{5246CFD3-854A-45B9-9D4D-474C560FA3CA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399" creationId="{7127DCCD-2A8C-416F-A4DD-AB21EABDCE97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03" creationId="{5001B222-00A7-476F-AAE4-EE6D765B5660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05" creationId="{B8E17198-0C3B-42A8-9527-32ECC860579C}"/>
          </ac:cxnSpMkLst>
        </pc:cxnChg>
        <pc:cxnChg chg="add del mod">
          <ac:chgData name="Muhammad Aslam Jarwar" userId="27f51634-edbf-486e-b048-6facbeb1954f" providerId="ADAL" clId="{134D6354-5E61-45E3-A5E1-983DFC54DE8B}" dt="2021-02-19T22:51:18.532" v="7451" actId="478"/>
          <ac:cxnSpMkLst>
            <pc:docMk/>
            <pc:sldMk cId="2429978334" sldId="620"/>
            <ac:cxnSpMk id="411" creationId="{59977C2A-C770-43D7-8504-6CACCC05A79B}"/>
          </ac:cxnSpMkLst>
        </pc:cxnChg>
        <pc:cxnChg chg="add mod">
          <ac:chgData name="Muhammad Aslam Jarwar" userId="27f51634-edbf-486e-b048-6facbeb1954f" providerId="ADAL" clId="{134D6354-5E61-45E3-A5E1-983DFC54DE8B}" dt="2021-02-19T23:15:18.073" v="7600" actId="1076"/>
          <ac:cxnSpMkLst>
            <pc:docMk/>
            <pc:sldMk cId="2429978334" sldId="620"/>
            <ac:cxnSpMk id="412" creationId="{5BBD5CAF-AA35-4350-B3C9-54374615E47F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21" creationId="{BC3AED0A-E5D6-40E7-96F5-99DDE1CFEE7F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36" creationId="{F41475AD-03B4-43A1-A5C5-510D646CECE2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38" creationId="{C5270450-3A1C-4295-8384-2B4C05BC4BED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40" creationId="{8CC20CDB-2F8B-451B-B215-E8B3423F4990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454" creationId="{403DE386-FFF0-4E2A-BC30-837D69137524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57" creationId="{E6B61E6D-8B47-4961-B9F3-4D3C6618549B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59" creationId="{4DAD0E38-8A8B-463F-8D92-0135324869F7}"/>
          </ac:cxnSpMkLst>
        </pc:cxnChg>
        <pc:cxnChg chg="add mod">
          <ac:chgData name="Muhammad Aslam Jarwar" userId="27f51634-edbf-486e-b048-6facbeb1954f" providerId="ADAL" clId="{134D6354-5E61-45E3-A5E1-983DFC54DE8B}" dt="2021-02-19T23:14:30.984" v="7599" actId="1076"/>
          <ac:cxnSpMkLst>
            <pc:docMk/>
            <pc:sldMk cId="2429978334" sldId="620"/>
            <ac:cxnSpMk id="461" creationId="{20594C35-8030-4923-A635-23AE3293C125}"/>
          </ac:cxnSpMkLst>
        </pc:cxnChg>
        <pc:cxnChg chg="add mod">
          <ac:chgData name="Muhammad Aslam Jarwar" userId="27f51634-edbf-486e-b048-6facbeb1954f" providerId="ADAL" clId="{134D6354-5E61-45E3-A5E1-983DFC54DE8B}" dt="2021-02-22T15:29:02.810" v="7912" actId="1076"/>
          <ac:cxnSpMkLst>
            <pc:docMk/>
            <pc:sldMk cId="2429978334" sldId="620"/>
            <ac:cxnSpMk id="474" creationId="{E9216821-89BA-424E-B840-4E5312DF9AF5}"/>
          </ac:cxnSpMkLst>
        </pc:cxnChg>
        <pc:cxnChg chg="add mod">
          <ac:chgData name="Muhammad Aslam Jarwar" userId="27f51634-edbf-486e-b048-6facbeb1954f" providerId="ADAL" clId="{134D6354-5E61-45E3-A5E1-983DFC54DE8B}" dt="2021-02-22T15:29:02.810" v="7912" actId="1076"/>
          <ac:cxnSpMkLst>
            <pc:docMk/>
            <pc:sldMk cId="2429978334" sldId="620"/>
            <ac:cxnSpMk id="476" creationId="{79471524-EF51-4CC7-9D9B-21993AC0800A}"/>
          </ac:cxnSpMkLst>
        </pc:cxnChg>
        <pc:cxnChg chg="add mod">
          <ac:chgData name="Muhammad Aslam Jarwar" userId="27f51634-edbf-486e-b048-6facbeb1954f" providerId="ADAL" clId="{134D6354-5E61-45E3-A5E1-983DFC54DE8B}" dt="2021-02-22T15:29:02.810" v="7912" actId="1076"/>
          <ac:cxnSpMkLst>
            <pc:docMk/>
            <pc:sldMk cId="2429978334" sldId="620"/>
            <ac:cxnSpMk id="478" creationId="{D2326FC7-E08A-4AC2-91E3-F7761551E50D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16" creationId="{4F405C21-326D-42FA-9345-1C12EE4C7AC3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46" creationId="{861D51E3-9ED5-4525-87B3-CB1208A2394D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54" creationId="{E1B7147D-4174-4CF3-8D10-F096DBC50EFA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58" creationId="{87208510-0927-47CD-AD62-2DA50E5483B7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62" creationId="{6E08C5FB-F9B4-4666-8768-0D8B533E773E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71" creationId="{EA84892C-FDBB-4F80-ABE4-11BB4978C039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74" creationId="{9F1A3112-0238-42BE-BA0E-9A36F2E05864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76" creationId="{CB3B830D-C391-45B8-95E5-CF3B48518099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86" creationId="{8A83D901-198D-4BB8-85DA-E5DFA3F93195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90" creationId="{AC0671DB-14D8-4BC8-A037-DCE5BAF8CD89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95" creationId="{996E8E4B-D932-4A1F-AC7F-C0667CA68AE4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599" creationId="{B5C3BB2D-2050-4327-A321-8A453FFB9AF7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603" creationId="{51C377E5-DBAE-495E-8418-08800783BD29}"/>
          </ac:cxnSpMkLst>
        </pc:cxnChg>
        <pc:cxnChg chg="del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606" creationId="{0EF1A141-0D4A-433C-B66A-872365A95D8E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623" creationId="{8E054C5C-794A-4518-9F13-862F42BBFB07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671" creationId="{57B31316-DC91-4B98-84BD-9259F1D2B770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675" creationId="{AE0E3AD1-7F2B-4CC1-89C7-BC1E65B6BE4E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689" creationId="{0A064E88-8868-49B6-A84F-BDDFBD4CB058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694" creationId="{B639EC01-7A97-42B9-ABF7-93949B91ED98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697" creationId="{4382F712-B373-489A-BDB1-8CD2FFFF9C57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720" creationId="{88B38A46-6BBD-4FA5-8D17-AF7D61FF31A3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721" creationId="{7510126F-E6C1-47EA-BDA1-F4A6BB0E181F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730" creationId="{3BDAF710-4E71-40D7-97F0-DA32D20969D7}"/>
          </ac:cxnSpMkLst>
        </pc:cxnChg>
        <pc:cxnChg chg="del mod">
          <ac:chgData name="Muhammad Aslam Jarwar" userId="27f51634-edbf-486e-b048-6facbeb1954f" providerId="ADAL" clId="{134D6354-5E61-45E3-A5E1-983DFC54DE8B}" dt="2021-02-19T17:38:02.880" v="6694" actId="478"/>
          <ac:cxnSpMkLst>
            <pc:docMk/>
            <pc:sldMk cId="2429978334" sldId="620"/>
            <ac:cxnSpMk id="739" creationId="{C4BD6268-6021-4389-A9E1-85CE4465CDDA}"/>
          </ac:cxnSpMkLst>
        </pc:cxnChg>
      </pc:sldChg>
      <pc:sldChg chg="add">
        <pc:chgData name="Muhammad Aslam Jarwar" userId="27f51634-edbf-486e-b048-6facbeb1954f" providerId="ADAL" clId="{134D6354-5E61-45E3-A5E1-983DFC54DE8B}" dt="2021-02-19T19:24:57.802" v="6987"/>
        <pc:sldMkLst>
          <pc:docMk/>
          <pc:sldMk cId="1885039027" sldId="621"/>
        </pc:sldMkLst>
      </pc:sldChg>
      <pc:sldChg chg="add">
        <pc:chgData name="Muhammad Aslam Jarwar" userId="27f51634-edbf-486e-b048-6facbeb1954f" providerId="ADAL" clId="{134D6354-5E61-45E3-A5E1-983DFC54DE8B}" dt="2021-02-19T19:34:19.695" v="7029"/>
        <pc:sldMkLst>
          <pc:docMk/>
          <pc:sldMk cId="1675363118" sldId="622"/>
        </pc:sldMkLst>
      </pc:sldChg>
      <pc:sldChg chg="addSp delSp modSp add mod">
        <pc:chgData name="Muhammad Aslam Jarwar" userId="27f51634-edbf-486e-b048-6facbeb1954f" providerId="ADAL" clId="{134D6354-5E61-45E3-A5E1-983DFC54DE8B}" dt="2021-02-19T23:24:47.347" v="7612" actId="1076"/>
        <pc:sldMkLst>
          <pc:docMk/>
          <pc:sldMk cId="1611973466" sldId="623"/>
        </pc:sldMkLst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19" creationId="{A33CF7A5-3166-4643-B522-D2B9DF77C8D5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68" creationId="{9B7335CC-687B-4D59-B652-2125CD188B7D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78" creationId="{6C9A7C12-8959-4879-9B23-8770A99FAAD9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80" creationId="{1270964D-81C9-426B-9590-55E23353645F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82" creationId="{3AA5A6F6-D0A4-4E98-BED2-3D9ECFE00BE5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83" creationId="{EE83EFFC-4D2B-4EC8-B0D9-015843FC06FE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84" creationId="{3F4160B7-37FC-4559-8BBC-7BC03A9CD287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88" creationId="{BBE49CF5-0B2A-4077-BC65-97A4BECD51B5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190" creationId="{DEBBA411-A1DE-4890-B817-616BD39FD50E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236" creationId="{24997660-A6A7-4BFE-82E0-A7E69666684F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243" creationId="{B5779685-52AB-4158-82CA-8716A0575558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244" creationId="{DB2BBE3E-4AD6-41DE-B680-3276B8C77E4F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252" creationId="{0D29ED9F-14ED-4CBC-814D-126CF67B37A0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280" creationId="{253B5C42-E4D2-4039-B1F7-D965E65F7CF4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03" creationId="{9989234A-368A-4F70-873F-5148E1B1279C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04" creationId="{FFEA7BD2-073D-4906-A0E9-F29335CE5A78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07" creationId="{09B1587E-F304-402E-9AA2-022CB2EFF474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09" creationId="{F144CF43-78B3-49A1-B63E-96FF3A6112F6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18" creationId="{BEB962BD-117D-4712-B579-0B43E2CF7B49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19" creationId="{43CA5125-C2C0-464A-AF3A-F34D8EC2FD90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20" creationId="{46958C2A-C47F-41ED-866A-0F27E6D3C419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21" creationId="{D779FDC1-FC67-4E26-B331-7DFA4F3A3452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22" creationId="{39B64E2E-6E01-4F4D-8653-1D1036FA5BE2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23" creationId="{9682913B-F63B-42A3-9A8D-6E9CB4075112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25" creationId="{F0B0EF9D-C462-4CF2-BEE7-FB72EDBC3DFF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27" creationId="{92839FAC-3A6E-4CF1-B1C2-08677792C496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29" creationId="{698227B0-6B7A-4A69-AA7F-545C8A674277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30" creationId="{30F8B634-DB41-4D50-8A68-DE7E91255EA5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42" creationId="{F5C96D2C-9E2E-4C1C-9C31-6EFC5E364806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43" creationId="{CF8A1DCF-E777-45F6-8E60-34DFEDC4A716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44" creationId="{E3011DEE-8CB8-45FF-BE23-033B03E687B1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75" creationId="{21C170DF-8787-4E0A-870B-4598D49710C7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76" creationId="{29E11A0A-253C-488E-B036-4B87B4E1B971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78" creationId="{1F9515C4-A206-41CA-A317-3CB8CC66BC37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81" creationId="{699FE017-10C7-46C2-AC6E-5EEB1267D66B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83" creationId="{5925B55C-6558-485E-9940-E19E5AEAE5B2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84" creationId="{786DDB14-E3DF-488F-B054-41DA09906A09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85" creationId="{4144026E-1376-4F1B-B8DC-45394740E51A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86" creationId="{D323A6B4-C189-4F17-A2DB-66F3E705366F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87" creationId="{FE881154-7105-443C-ABD6-41D2A6171A14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88" creationId="{1BB68033-B5D6-4E28-9028-C8B631422824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89" creationId="{3588C706-D6C1-441D-A4E6-EDC1E33615E3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90" creationId="{1E13EEF2-D3AA-45EB-B2B1-F7ED8B5DD8C6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91" creationId="{8823D645-4F36-4DC6-91F1-246C876AA483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92" creationId="{288C5C53-9117-41A1-9640-4DB4686A6B4F}"/>
          </ac:spMkLst>
        </pc:spChg>
        <pc:spChg chg="del">
          <ac:chgData name="Muhammad Aslam Jarwar" userId="27f51634-edbf-486e-b048-6facbeb1954f" providerId="ADAL" clId="{134D6354-5E61-45E3-A5E1-983DFC54DE8B}" dt="2021-02-19T23:15:39.697" v="7601" actId="478"/>
          <ac:spMkLst>
            <pc:docMk/>
            <pc:sldMk cId="1611973466" sldId="623"/>
            <ac:spMk id="393" creationId="{4F0781EB-DF89-4B7A-82AC-D38E5943AFD7}"/>
          </ac:spMkLst>
        </pc:spChg>
        <pc:grpChg chg="del">
          <ac:chgData name="Muhammad Aslam Jarwar" userId="27f51634-edbf-486e-b048-6facbeb1954f" providerId="ADAL" clId="{134D6354-5E61-45E3-A5E1-983DFC54DE8B}" dt="2021-02-19T23:15:39.697" v="7601" actId="478"/>
          <ac:grpSpMkLst>
            <pc:docMk/>
            <pc:sldMk cId="1611973466" sldId="623"/>
            <ac:grpSpMk id="212" creationId="{2F2A240F-DCA5-4154-A6A7-02DE377A273A}"/>
          </ac:grpSpMkLst>
        </pc:grpChg>
        <pc:grpChg chg="del">
          <ac:chgData name="Muhammad Aslam Jarwar" userId="27f51634-edbf-486e-b048-6facbeb1954f" providerId="ADAL" clId="{134D6354-5E61-45E3-A5E1-983DFC54DE8B}" dt="2021-02-19T23:15:39.697" v="7601" actId="478"/>
          <ac:grpSpMkLst>
            <pc:docMk/>
            <pc:sldMk cId="1611973466" sldId="623"/>
            <ac:grpSpMk id="222" creationId="{87C7B5DB-17FF-4A48-ADEC-4E66C2012FFE}"/>
          </ac:grpSpMkLst>
        </pc:grpChg>
        <pc:grpChg chg="del">
          <ac:chgData name="Muhammad Aslam Jarwar" userId="27f51634-edbf-486e-b048-6facbeb1954f" providerId="ADAL" clId="{134D6354-5E61-45E3-A5E1-983DFC54DE8B}" dt="2021-02-19T23:15:39.697" v="7601" actId="478"/>
          <ac:grpSpMkLst>
            <pc:docMk/>
            <pc:sldMk cId="1611973466" sldId="623"/>
            <ac:grpSpMk id="226" creationId="{1FB2A53C-8B88-4220-98CC-27C21627B189}"/>
          </ac:grpSpMkLst>
        </pc:grpChg>
        <pc:grpChg chg="del">
          <ac:chgData name="Muhammad Aslam Jarwar" userId="27f51634-edbf-486e-b048-6facbeb1954f" providerId="ADAL" clId="{134D6354-5E61-45E3-A5E1-983DFC54DE8B}" dt="2021-02-19T23:15:39.697" v="7601" actId="478"/>
          <ac:grpSpMkLst>
            <pc:docMk/>
            <pc:sldMk cId="1611973466" sldId="623"/>
            <ac:grpSpMk id="282" creationId="{F61AFCD4-CE3E-47E2-A96D-B3FF6385BCA3}"/>
          </ac:grpSpMkLst>
        </pc:grpChg>
        <pc:picChg chg="add del mod">
          <ac:chgData name="Muhammad Aslam Jarwar" userId="27f51634-edbf-486e-b048-6facbeb1954f" providerId="ADAL" clId="{134D6354-5E61-45E3-A5E1-983DFC54DE8B}" dt="2021-02-19T23:24:38.658" v="7610" actId="478"/>
          <ac:picMkLst>
            <pc:docMk/>
            <pc:sldMk cId="1611973466" sldId="623"/>
            <ac:picMk id="2" creationId="{102B1A2D-A149-4FF6-A0BE-363714A0DF5A}"/>
          </ac:picMkLst>
        </pc:picChg>
        <pc:picChg chg="add mod">
          <ac:chgData name="Muhammad Aslam Jarwar" userId="27f51634-edbf-486e-b048-6facbeb1954f" providerId="ADAL" clId="{134D6354-5E61-45E3-A5E1-983DFC54DE8B}" dt="2021-02-19T23:24:47.347" v="7612" actId="1076"/>
          <ac:picMkLst>
            <pc:docMk/>
            <pc:sldMk cId="1611973466" sldId="623"/>
            <ac:picMk id="3" creationId="{2D9451F2-687E-4EB0-BA60-E5AD89B3546C}"/>
          </ac:picMkLst>
        </pc:pic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230" creationId="{9A23AC8D-E2DF-4EC1-98C7-BBF397AAC81F}"/>
          </ac:cxnSpMkLst>
        </pc:cxnChg>
        <pc:cxnChg chg="del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231" creationId="{B7BC103E-7F4D-4505-B257-2DB4B43C455B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248" creationId="{55A0390C-1397-47BA-9648-5458A26EDB45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279" creationId="{A7B4EA23-6F4B-4B04-A7F3-D229404C2114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281" creationId="{5CFE0CF1-4504-46FC-9383-84951F5F5DE5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06" creationId="{991E697C-E4DF-421A-82DB-2CC69D55A2BD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08" creationId="{D3B71CA2-A65D-49E7-84B0-C98A5F36546D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11" creationId="{5BAB4077-9C99-482B-98AF-025ACDE4679A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12" creationId="{C65E4A9F-C96B-461A-B875-22190F6F50AD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24" creationId="{F34DF466-4D77-45A5-A221-D96CE96935EC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26" creationId="{051612BC-DC38-44AD-A293-0F3D19342AE8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28" creationId="{032B1F2A-C5E9-4A77-AC04-C1226EA2F2AE}"/>
          </ac:cxnSpMkLst>
        </pc:cxnChg>
        <pc:cxnChg chg="del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45" creationId="{F82E0875-DBC7-46FE-B985-6BD03B6171C9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77" creationId="{BC7FFC73-032D-4935-A2EC-361883C9C036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79" creationId="{5EE3A24E-078C-4614-957A-11AC26BEB6CC}"/>
          </ac:cxnSpMkLst>
        </pc:cxnChg>
        <pc:cxnChg chg="del mod">
          <ac:chgData name="Muhammad Aslam Jarwar" userId="27f51634-edbf-486e-b048-6facbeb1954f" providerId="ADAL" clId="{134D6354-5E61-45E3-A5E1-983DFC54DE8B}" dt="2021-02-19T23:15:39.697" v="7601" actId="478"/>
          <ac:cxnSpMkLst>
            <pc:docMk/>
            <pc:sldMk cId="1611973466" sldId="623"/>
            <ac:cxnSpMk id="382" creationId="{5246CFD3-854A-45B9-9D4D-474C560FA3CA}"/>
          </ac:cxnSpMkLst>
        </pc:cxnChg>
      </pc:sldChg>
      <pc:sldChg chg="addSp delSp modSp add mod">
        <pc:chgData name="Muhammad Aslam Jarwar" userId="27f51634-edbf-486e-b048-6facbeb1954f" providerId="ADAL" clId="{134D6354-5E61-45E3-A5E1-983DFC54DE8B}" dt="2021-02-20T11:16:52.672" v="7862" actId="478"/>
        <pc:sldMkLst>
          <pc:docMk/>
          <pc:sldMk cId="2618113441" sldId="624"/>
        </pc:sldMkLst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76" creationId="{E3C7663D-6323-45E8-8CAE-86CEA85CD45E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20" creationId="{FA3E1BCD-8C46-4A3C-AC29-289335E2A4D4}"/>
          </ac:spMkLst>
        </pc:spChg>
        <pc:spChg chg="add del mod">
          <ac:chgData name="Muhammad Aslam Jarwar" userId="27f51634-edbf-486e-b048-6facbeb1954f" providerId="ADAL" clId="{134D6354-5E61-45E3-A5E1-983DFC54DE8B}" dt="2021-02-20T10:28:54.687" v="7640" actId="478"/>
          <ac:spMkLst>
            <pc:docMk/>
            <pc:sldMk cId="2618113441" sldId="624"/>
            <ac:spMk id="139" creationId="{BFA2E86F-AD96-4547-A9F6-02A4F120EF1B}"/>
          </ac:spMkLst>
        </pc:spChg>
        <pc:spChg chg="add del mod">
          <ac:chgData name="Muhammad Aslam Jarwar" userId="27f51634-edbf-486e-b048-6facbeb1954f" providerId="ADAL" clId="{134D6354-5E61-45E3-A5E1-983DFC54DE8B}" dt="2021-02-20T10:31:08.166" v="7655" actId="478"/>
          <ac:spMkLst>
            <pc:docMk/>
            <pc:sldMk cId="2618113441" sldId="624"/>
            <ac:spMk id="141" creationId="{865E3F41-0925-4A8F-AD9C-161586EB5AF3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44" creationId="{13487C98-2F74-4D81-889C-331ACF699A02}"/>
          </ac:spMkLst>
        </pc:spChg>
        <pc:spChg chg="add mod">
          <ac:chgData name="Muhammad Aslam Jarwar" userId="27f51634-edbf-486e-b048-6facbeb1954f" providerId="ADAL" clId="{134D6354-5E61-45E3-A5E1-983DFC54DE8B}" dt="2021-02-20T11:04:43.267" v="7804" actId="1076"/>
          <ac:spMkLst>
            <pc:docMk/>
            <pc:sldMk cId="2618113441" sldId="624"/>
            <ac:spMk id="146" creationId="{4DECA714-DA1E-43C7-954B-C280C2BDA534}"/>
          </ac:spMkLst>
        </pc:spChg>
        <pc:spChg chg="add mod">
          <ac:chgData name="Muhammad Aslam Jarwar" userId="27f51634-edbf-486e-b048-6facbeb1954f" providerId="ADAL" clId="{134D6354-5E61-45E3-A5E1-983DFC54DE8B}" dt="2021-02-20T11:00:36.768" v="7780" actId="1076"/>
          <ac:spMkLst>
            <pc:docMk/>
            <pc:sldMk cId="2618113441" sldId="624"/>
            <ac:spMk id="147" creationId="{4068859A-055B-43E4-8A25-49BF9CD05B51}"/>
          </ac:spMkLst>
        </pc:spChg>
        <pc:spChg chg="add mod">
          <ac:chgData name="Muhammad Aslam Jarwar" userId="27f51634-edbf-486e-b048-6facbeb1954f" providerId="ADAL" clId="{134D6354-5E61-45E3-A5E1-983DFC54DE8B}" dt="2021-02-20T11:00:36.768" v="7780" actId="1076"/>
          <ac:spMkLst>
            <pc:docMk/>
            <pc:sldMk cId="2618113441" sldId="624"/>
            <ac:spMk id="148" creationId="{58DAD177-D367-4882-A32F-5EC2BCD14CF2}"/>
          </ac:spMkLst>
        </pc:spChg>
        <pc:spChg chg="add mod">
          <ac:chgData name="Muhammad Aslam Jarwar" userId="27f51634-edbf-486e-b048-6facbeb1954f" providerId="ADAL" clId="{134D6354-5E61-45E3-A5E1-983DFC54DE8B}" dt="2021-02-20T11:00:36.768" v="7780" actId="1076"/>
          <ac:spMkLst>
            <pc:docMk/>
            <pc:sldMk cId="2618113441" sldId="624"/>
            <ac:spMk id="150" creationId="{1882BA0B-F9D4-4A91-A7A9-484A1D37A752}"/>
          </ac:spMkLst>
        </pc:spChg>
        <pc:spChg chg="add mod">
          <ac:chgData name="Muhammad Aslam Jarwar" userId="27f51634-edbf-486e-b048-6facbeb1954f" providerId="ADAL" clId="{134D6354-5E61-45E3-A5E1-983DFC54DE8B}" dt="2021-02-20T11:00:36.768" v="7780" actId="1076"/>
          <ac:spMkLst>
            <pc:docMk/>
            <pc:sldMk cId="2618113441" sldId="624"/>
            <ac:spMk id="151" creationId="{9EFD505E-492D-41E1-AD7A-2829743E2AC5}"/>
          </ac:spMkLst>
        </pc:spChg>
        <pc:spChg chg="add mod">
          <ac:chgData name="Muhammad Aslam Jarwar" userId="27f51634-edbf-486e-b048-6facbeb1954f" providerId="ADAL" clId="{134D6354-5E61-45E3-A5E1-983DFC54DE8B}" dt="2021-02-20T11:00:36.768" v="7780" actId="1076"/>
          <ac:spMkLst>
            <pc:docMk/>
            <pc:sldMk cId="2618113441" sldId="624"/>
            <ac:spMk id="153" creationId="{91866140-E868-46FD-9627-69F1D47F4600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54" creationId="{9E029065-63FC-4A7E-BFF4-6983EF85C57F}"/>
          </ac:spMkLst>
        </pc:spChg>
        <pc:spChg chg="add mod">
          <ac:chgData name="Muhammad Aslam Jarwar" userId="27f51634-edbf-486e-b048-6facbeb1954f" providerId="ADAL" clId="{134D6354-5E61-45E3-A5E1-983DFC54DE8B}" dt="2021-02-20T11:00:36.768" v="7780" actId="1076"/>
          <ac:spMkLst>
            <pc:docMk/>
            <pc:sldMk cId="2618113441" sldId="624"/>
            <ac:spMk id="155" creationId="{C2DE0FDF-BA1A-4C14-830F-65BCFFA66F77}"/>
          </ac:spMkLst>
        </pc:spChg>
        <pc:spChg chg="add mod">
          <ac:chgData name="Muhammad Aslam Jarwar" userId="27f51634-edbf-486e-b048-6facbeb1954f" providerId="ADAL" clId="{134D6354-5E61-45E3-A5E1-983DFC54DE8B}" dt="2021-02-20T11:00:36.768" v="7780" actId="1076"/>
          <ac:spMkLst>
            <pc:docMk/>
            <pc:sldMk cId="2618113441" sldId="624"/>
            <ac:spMk id="156" creationId="{95C9220D-3A24-43C3-900E-7225135AA909}"/>
          </ac:spMkLst>
        </pc:spChg>
        <pc:spChg chg="add mod">
          <ac:chgData name="Muhammad Aslam Jarwar" userId="27f51634-edbf-486e-b048-6facbeb1954f" providerId="ADAL" clId="{134D6354-5E61-45E3-A5E1-983DFC54DE8B}" dt="2021-02-20T11:05:10.885" v="7806" actId="1076"/>
          <ac:spMkLst>
            <pc:docMk/>
            <pc:sldMk cId="2618113441" sldId="624"/>
            <ac:spMk id="157" creationId="{3EB3F50D-200E-4778-B7AE-430BA58EC255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59" creationId="{18A35485-AB5D-4AA7-871A-F0D9126E153D}"/>
          </ac:spMkLst>
        </pc:spChg>
        <pc:spChg chg="add mod">
          <ac:chgData name="Muhammad Aslam Jarwar" userId="27f51634-edbf-486e-b048-6facbeb1954f" providerId="ADAL" clId="{134D6354-5E61-45E3-A5E1-983DFC54DE8B}" dt="2021-02-20T11:00:36.768" v="7780" actId="1076"/>
          <ac:spMkLst>
            <pc:docMk/>
            <pc:sldMk cId="2618113441" sldId="624"/>
            <ac:spMk id="160" creationId="{5D34D678-40CB-453E-BC6A-B5167DBBE47F}"/>
          </ac:spMkLst>
        </pc:spChg>
        <pc:spChg chg="add mod">
          <ac:chgData name="Muhammad Aslam Jarwar" userId="27f51634-edbf-486e-b048-6facbeb1954f" providerId="ADAL" clId="{134D6354-5E61-45E3-A5E1-983DFC54DE8B}" dt="2021-02-20T11:06:12.153" v="7817" actId="1076"/>
          <ac:spMkLst>
            <pc:docMk/>
            <pc:sldMk cId="2618113441" sldId="624"/>
            <ac:spMk id="161" creationId="{06FC0DAA-1C90-49EE-9C02-BEE033E44CCF}"/>
          </ac:spMkLst>
        </pc:spChg>
        <pc:spChg chg="add mod">
          <ac:chgData name="Muhammad Aslam Jarwar" userId="27f51634-edbf-486e-b048-6facbeb1954f" providerId="ADAL" clId="{134D6354-5E61-45E3-A5E1-983DFC54DE8B}" dt="2021-02-20T11:06:36.190" v="7822" actId="1076"/>
          <ac:spMkLst>
            <pc:docMk/>
            <pc:sldMk cId="2618113441" sldId="624"/>
            <ac:spMk id="164" creationId="{B4528175-BF9C-496C-AAE5-CB8DEE72A09A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66" creationId="{E20E2A5F-5290-47B5-B21F-D0048F343CB3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67" creationId="{3D1B1662-04F0-4E46-A09B-92879EFD5A20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68" creationId="{09D720FC-DAEF-4685-A381-2A0251EEEB48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70" creationId="{2D456C9A-72D1-485B-8123-B0301D854E53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71" creationId="{230DC3E6-F38D-4124-B3BB-9A90C782B024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73" creationId="{4A31CC77-C10F-4C9F-80A0-DBAF9449656D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75" creationId="{93F1319D-E7DE-4D14-9D7A-5215BFBBCFD1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76" creationId="{E94D9E0B-80B1-4929-ABC2-607FDCDB945B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77" creationId="{C9194A54-7D35-4CC9-B03A-F4F7C99E0EE4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79" creationId="{83E50FBE-A7B7-42E4-A48F-DBCE1C554787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80" creationId="{0B045FF9-B676-43D7-853E-E9AC748BE079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81" creationId="{85D38961-B67A-466B-A2BF-2D103213AD89}"/>
          </ac:spMkLst>
        </pc:spChg>
        <pc:spChg chg="add mod">
          <ac:chgData name="Muhammad Aslam Jarwar" userId="27f51634-edbf-486e-b048-6facbeb1954f" providerId="ADAL" clId="{134D6354-5E61-45E3-A5E1-983DFC54DE8B}" dt="2021-02-20T10:39:17.847" v="7706" actId="1076"/>
          <ac:spMkLst>
            <pc:docMk/>
            <pc:sldMk cId="2618113441" sldId="624"/>
            <ac:spMk id="183" creationId="{8AF82779-A7A1-4F9A-9FC3-5EB4F1B5E47D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85" creationId="{BBAC0751-F79C-47E7-932D-8D9B68994BF4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86" creationId="{8DE87AD5-F20D-4488-B6C9-5D7A6266F063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87" creationId="{D083B73D-012F-45D9-B537-0BFA8755C0DE}"/>
          </ac:spMkLst>
        </pc:spChg>
        <pc:spChg chg="add mod">
          <ac:chgData name="Muhammad Aslam Jarwar" userId="27f51634-edbf-486e-b048-6facbeb1954f" providerId="ADAL" clId="{134D6354-5E61-45E3-A5E1-983DFC54DE8B}" dt="2021-02-20T11:06:41.039" v="7823" actId="1076"/>
          <ac:spMkLst>
            <pc:docMk/>
            <pc:sldMk cId="2618113441" sldId="624"/>
            <ac:spMk id="190" creationId="{FD75BF20-83BA-43FA-8109-80247E2B360C}"/>
          </ac:spMkLst>
        </pc:spChg>
        <pc:spChg chg="add mod">
          <ac:chgData name="Muhammad Aslam Jarwar" userId="27f51634-edbf-486e-b048-6facbeb1954f" providerId="ADAL" clId="{134D6354-5E61-45E3-A5E1-983DFC54DE8B}" dt="2021-02-20T10:47:32.709" v="7765" actId="1076"/>
          <ac:spMkLst>
            <pc:docMk/>
            <pc:sldMk cId="2618113441" sldId="624"/>
            <ac:spMk id="191" creationId="{EE09AB0E-4086-4610-97FF-85183F518CA1}"/>
          </ac:spMkLst>
        </pc:spChg>
        <pc:spChg chg="add mod">
          <ac:chgData name="Muhammad Aslam Jarwar" userId="27f51634-edbf-486e-b048-6facbeb1954f" providerId="ADAL" clId="{134D6354-5E61-45E3-A5E1-983DFC54DE8B}" dt="2021-02-20T11:06:46.748" v="7824" actId="1076"/>
          <ac:spMkLst>
            <pc:docMk/>
            <pc:sldMk cId="2618113441" sldId="624"/>
            <ac:spMk id="192" creationId="{EE54D9A3-2C82-43C6-9F04-46533B109C5C}"/>
          </ac:spMkLst>
        </pc:spChg>
        <pc:spChg chg="add del mod">
          <ac:chgData name="Muhammad Aslam Jarwar" userId="27f51634-edbf-486e-b048-6facbeb1954f" providerId="ADAL" clId="{134D6354-5E61-45E3-A5E1-983DFC54DE8B}" dt="2021-02-20T10:47:45.892" v="7767" actId="478"/>
          <ac:spMkLst>
            <pc:docMk/>
            <pc:sldMk cId="2618113441" sldId="624"/>
            <ac:spMk id="193" creationId="{395A3B8E-2CD6-47B6-B3F0-9B2B6E17367F}"/>
          </ac:spMkLst>
        </pc:spChg>
        <pc:spChg chg="add mod">
          <ac:chgData name="Muhammad Aslam Jarwar" userId="27f51634-edbf-486e-b048-6facbeb1954f" providerId="ADAL" clId="{134D6354-5E61-45E3-A5E1-983DFC54DE8B}" dt="2021-02-20T11:08:11.539" v="7830" actId="1076"/>
          <ac:spMkLst>
            <pc:docMk/>
            <pc:sldMk cId="2618113441" sldId="624"/>
            <ac:spMk id="194" creationId="{8C3E96C4-C9E2-4397-87B9-0CF0FEDADFD9}"/>
          </ac:spMkLst>
        </pc:spChg>
        <pc:spChg chg="add mod">
          <ac:chgData name="Muhammad Aslam Jarwar" userId="27f51634-edbf-486e-b048-6facbeb1954f" providerId="ADAL" clId="{134D6354-5E61-45E3-A5E1-983DFC54DE8B}" dt="2021-02-20T11:02:46.573" v="7794" actId="1076"/>
          <ac:spMkLst>
            <pc:docMk/>
            <pc:sldMk cId="2618113441" sldId="624"/>
            <ac:spMk id="195" creationId="{D6FA195B-6D87-4E18-B5B9-DF84DCED9D62}"/>
          </ac:spMkLst>
        </pc:spChg>
        <pc:spChg chg="add del mod">
          <ac:chgData name="Muhammad Aslam Jarwar" userId="27f51634-edbf-486e-b048-6facbeb1954f" providerId="ADAL" clId="{134D6354-5E61-45E3-A5E1-983DFC54DE8B}" dt="2021-02-20T10:35:38.890" v="7687" actId="478"/>
          <ac:spMkLst>
            <pc:docMk/>
            <pc:sldMk cId="2618113441" sldId="624"/>
            <ac:spMk id="196" creationId="{3A17D089-81F8-49B3-87AA-FC644172867A}"/>
          </ac:spMkLst>
        </pc:spChg>
        <pc:spChg chg="add mod">
          <ac:chgData name="Muhammad Aslam Jarwar" userId="27f51634-edbf-486e-b048-6facbeb1954f" providerId="ADAL" clId="{134D6354-5E61-45E3-A5E1-983DFC54DE8B}" dt="2021-02-20T11:14:22.497" v="7853" actId="14100"/>
          <ac:spMkLst>
            <pc:docMk/>
            <pc:sldMk cId="2618113441" sldId="624"/>
            <ac:spMk id="197" creationId="{C25CA0A3-FED9-46E4-8A09-570B7A556F61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198" creationId="{3FCC2340-6150-40B3-B617-8E6BDE07542D}"/>
          </ac:spMkLst>
        </pc:spChg>
        <pc:spChg chg="add mod">
          <ac:chgData name="Muhammad Aslam Jarwar" userId="27f51634-edbf-486e-b048-6facbeb1954f" providerId="ADAL" clId="{134D6354-5E61-45E3-A5E1-983DFC54DE8B}" dt="2021-02-20T11:14:34.221" v="7854" actId="1076"/>
          <ac:spMkLst>
            <pc:docMk/>
            <pc:sldMk cId="2618113441" sldId="624"/>
            <ac:spMk id="199" creationId="{F199D543-A3EF-4BA0-9B97-AA5D1EBBB6F0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00" creationId="{1F958642-4583-4368-8FC9-57DAF45DED32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201" creationId="{E6E2A694-D407-421E-BC43-62EA182FCF83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02" creationId="{EDFB84E3-9F39-4171-B4DF-4CC63C886BD4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03" creationId="{BAE2AC0C-91C5-4F78-9729-FF15B3E409C6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204" creationId="{8609D550-397E-4896-9ABD-33884DB37730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06" creationId="{BC79E6B4-DDF4-4C17-A87F-CBA02B945D10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07" creationId="{F054777B-0F3B-4B03-B82F-130AC2CDFD0C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208" creationId="{5D720608-0923-439A-81B5-714972F6763B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209" creationId="{9179DE81-26B0-466A-8031-2CFAA348208F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211" creationId="{9B8973E5-5632-4CBD-A5C2-18676DE7FE36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12" creationId="{C07ACFF0-069D-4385-9988-716420E0B791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213" creationId="{5D5C0EFB-72DE-41C9-A213-FE03FDAF936A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214" creationId="{F517D46F-0271-45BE-A846-8EFD4152CF6A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18" creationId="{F70F34B8-3AE1-4FF8-9E68-4603C96328C2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22" creationId="{5D5DE4AD-0E0A-4F41-A7E5-94B54FFE48CA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23" creationId="{8459879B-077E-4DE8-A48D-AD80713F225B}"/>
          </ac:spMkLst>
        </pc:spChg>
        <pc:spChg chg="add mod">
          <ac:chgData name="Muhammad Aslam Jarwar" userId="27f51634-edbf-486e-b048-6facbeb1954f" providerId="ADAL" clId="{134D6354-5E61-45E3-A5E1-983DFC54DE8B}" dt="2021-02-20T11:14:34.221" v="7854" actId="1076"/>
          <ac:spMkLst>
            <pc:docMk/>
            <pc:sldMk cId="2618113441" sldId="624"/>
            <ac:spMk id="224" creationId="{C78EE2F6-9C9C-4F6B-B2A6-CFAB7503DBE8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26" creationId="{7A880492-D1BF-4B10-975D-61829268B180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27" creationId="{CCADD51E-AD1F-4DE3-A279-97CB57F1C6F2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28" creationId="{8944CC73-CC2D-40CB-984E-82B72A76A7BB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29" creationId="{32505208-039A-4FAF-B0E9-E4472AB034E5}"/>
          </ac:spMkLst>
        </pc:spChg>
        <pc:spChg chg="add mod">
          <ac:chgData name="Muhammad Aslam Jarwar" userId="27f51634-edbf-486e-b048-6facbeb1954f" providerId="ADAL" clId="{134D6354-5E61-45E3-A5E1-983DFC54DE8B}" dt="2021-02-20T11:03:39.421" v="7797" actId="1076"/>
          <ac:spMkLst>
            <pc:docMk/>
            <pc:sldMk cId="2618113441" sldId="624"/>
            <ac:spMk id="230" creationId="{B21159E4-4490-4970-8967-639F84E25AC8}"/>
          </ac:spMkLst>
        </pc:spChg>
        <pc:spChg chg="add mod">
          <ac:chgData name="Muhammad Aslam Jarwar" userId="27f51634-edbf-486e-b048-6facbeb1954f" providerId="ADAL" clId="{134D6354-5E61-45E3-A5E1-983DFC54DE8B}" dt="2021-02-20T11:15:50.485" v="7860" actId="1076"/>
          <ac:spMkLst>
            <pc:docMk/>
            <pc:sldMk cId="2618113441" sldId="624"/>
            <ac:spMk id="231" creationId="{158F1E82-4B72-41BC-953B-3D6F85B0DE39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32" creationId="{AA181485-FA56-4468-8ED6-434DF7967ECF}"/>
          </ac:spMkLst>
        </pc:spChg>
        <pc:spChg chg="add del mod">
          <ac:chgData name="Muhammad Aslam Jarwar" userId="27f51634-edbf-486e-b048-6facbeb1954f" providerId="ADAL" clId="{134D6354-5E61-45E3-A5E1-983DFC54DE8B}" dt="2021-02-20T10:45:49.781" v="7751" actId="478"/>
          <ac:spMkLst>
            <pc:docMk/>
            <pc:sldMk cId="2618113441" sldId="624"/>
            <ac:spMk id="234" creationId="{28300061-16DF-4B21-B9BA-C59FB7A260FD}"/>
          </ac:spMkLst>
        </pc:spChg>
        <pc:spChg chg="add mod">
          <ac:chgData name="Muhammad Aslam Jarwar" userId="27f51634-edbf-486e-b048-6facbeb1954f" providerId="ADAL" clId="{134D6354-5E61-45E3-A5E1-983DFC54DE8B}" dt="2021-02-20T11:09:22.365" v="7832" actId="1582"/>
          <ac:spMkLst>
            <pc:docMk/>
            <pc:sldMk cId="2618113441" sldId="624"/>
            <ac:spMk id="252" creationId="{836E1B21-AB2C-4BA4-B484-A1C2137CB6F1}"/>
          </ac:spMkLst>
        </pc:spChg>
        <pc:spChg chg="add del mod">
          <ac:chgData name="Muhammad Aslam Jarwar" userId="27f51634-edbf-486e-b048-6facbeb1954f" providerId="ADAL" clId="{134D6354-5E61-45E3-A5E1-983DFC54DE8B}" dt="2021-02-20T11:07:56.856" v="7827" actId="478"/>
          <ac:spMkLst>
            <pc:docMk/>
            <pc:sldMk cId="2618113441" sldId="624"/>
            <ac:spMk id="255" creationId="{DA69A4D8-A341-4FA7-AE71-65829BC4267C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57" creationId="{1C025575-5670-47F5-A8EE-AA52D99840F8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59" creationId="{5B27ED21-208F-480E-BBB0-DACDA6342FA8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62" creationId="{66320356-A66D-49ED-9CE8-507D46C3A317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65" creationId="{39517178-B13A-477A-908D-634271E7303B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66" creationId="{D67BD621-6456-4928-BB7B-CBC0C0863F80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69" creationId="{BD8D2F32-0C61-4F52-97E7-277438485550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70" creationId="{D9C75A0F-1B56-452A-9D7A-B26D801DBC8B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71" creationId="{FFF55607-B7B7-4930-869E-71EC471CF620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72" creationId="{841C3C84-06BA-40DF-A13B-741063BDDEAC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73" creationId="{8C8202B9-6A73-4EBE-A46D-D3FB45C83BFC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74" creationId="{62D39118-231E-46E6-B7FF-0C04E8CB609D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75" creationId="{A34B34C2-AE99-4DE4-B8CA-E7D9F76683CE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76" creationId="{50B4A37E-C7D8-485E-8A29-00B2AE218FFB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78" creationId="{4DB6F500-BA00-46A5-B965-70C42C9C23F9}"/>
          </ac:spMkLst>
        </pc:spChg>
        <pc:spChg chg="add mod ord">
          <ac:chgData name="Muhammad Aslam Jarwar" userId="27f51634-edbf-486e-b048-6facbeb1954f" providerId="ADAL" clId="{134D6354-5E61-45E3-A5E1-983DFC54DE8B}" dt="2021-02-20T11:15:35.819" v="7859" actId="167"/>
          <ac:spMkLst>
            <pc:docMk/>
            <pc:sldMk cId="2618113441" sldId="624"/>
            <ac:spMk id="283" creationId="{B5194512-6F59-4EC2-BAAF-4EA5724F68E2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91" creationId="{55B173AD-78C3-48B4-B4C7-9B9E68D91C2B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299" creationId="{8268A834-5BAB-4AF8-99EB-D194BE9F02AB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300" creationId="{20EDD4CE-41AE-4901-94BF-7D3A3D935AF0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301" creationId="{53234188-5DFC-499E-989E-C55BD991E087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310" creationId="{BEA1C950-5766-4008-A9DE-E66D551F2930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380" creationId="{BAC8D8CA-C14A-46C4-B46B-7D84143CB86F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545" creationId="{07D247FE-F126-49D3-A559-93BAAC20579A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55" creationId="{3ECA06BE-EC97-47A2-B468-D5ECB4237958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56" creationId="{BC45F60B-37CD-4438-88C1-16B3D283ED88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57" creationId="{138F12C4-0872-4ABE-B461-2BCAF64A10E4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60" creationId="{69944BA5-C121-4B2A-90E0-13FC3087983B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61" creationId="{E4694E57-BD6B-473F-9BDA-711E7EC4E795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63" creationId="{EA24CFAF-9F82-4EBD-AAED-632F29322EDE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64" creationId="{4AD9005C-6642-4E54-9677-AAEB86427FE4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68" creationId="{91130319-3E09-4F0B-8E9F-B57EAD0CD3CC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69" creationId="{C1713940-B769-497A-8A2E-23BB792CEF4C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72" creationId="{461F94BB-EA8B-495B-8EBE-2E8F99B69B1E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73" creationId="{81750C35-2456-49DA-947B-D2EE9FD7DF4F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75" creationId="{B93C55E8-A492-40AB-878A-F7EC6EEE43CE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77" creationId="{680EE5AC-4AFC-415A-97EC-152EAED46C2B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78" creationId="{2C074DD4-2A36-4F75-ABFB-E3BD5CB281D9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79" creationId="{26CA7749-71F9-4E7E-820E-D94A408F3F10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581" creationId="{9F137876-E235-454A-93A1-6F9AB6D040A3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582" creationId="{474EC844-4B87-441F-8ED5-F57EC5BB1FF4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87" creationId="{131EAF5C-D060-48F2-83C2-2039B1DA63B2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88" creationId="{D6B562B9-C4D8-431B-A7CE-EFB6FD18E473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91" creationId="{2041CDE4-130C-4766-9E09-FBDC02DE854D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92" creationId="{6E484F97-9211-495D-B0B1-94818C009EE7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97" creationId="{3893DF11-820A-4CE1-B8B7-AFAEEE91FBC7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598" creationId="{5231350C-1418-4212-8A21-D4F575F83E89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00" creationId="{F9D003A1-8851-4F4E-A00A-43374E9F04B1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02" creationId="{9FEF5716-3AB8-49D1-9AEC-0D5D92EB4E58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04" creationId="{E1AE8C87-CC5A-485D-AC02-094CB623496F}"/>
          </ac:spMkLst>
        </pc:spChg>
        <pc:spChg chg="del">
          <ac:chgData name="Muhammad Aslam Jarwar" userId="27f51634-edbf-486e-b048-6facbeb1954f" providerId="ADAL" clId="{134D6354-5E61-45E3-A5E1-983DFC54DE8B}" dt="2021-02-20T10:29:07.596" v="7642" actId="478"/>
          <ac:spMkLst>
            <pc:docMk/>
            <pc:sldMk cId="2618113441" sldId="624"/>
            <ac:spMk id="619" creationId="{90597516-38B9-43F2-9AD2-F22CEF042465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20" creationId="{607214C3-D15E-4EE1-BAE7-94C1B845BB61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21" creationId="{8F0104C4-1C68-4E5C-9A02-269489B97E38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22" creationId="{62767F9E-3670-43AC-8723-0D277C4DB1F7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84" creationId="{BFD32D46-A168-48EE-9BA9-D2FC3ED6CF61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85" creationId="{753B78C6-9ACB-44FD-9534-D2CC3871531D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86" creationId="{F1118C30-3A7A-4151-ACF2-674E981C524D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687" creationId="{771EFFAC-7D19-46CA-A89E-956A10C971FD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18" creationId="{5D5C42CD-4D36-4E9A-833C-07FDFF05A5D6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36" creationId="{75669785-5554-47C5-9A92-310D186C33F2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37" creationId="{428E19D2-2A76-4250-BFB8-34BB82878CDE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38" creationId="{BACB055B-DD70-4250-AF48-EEA8B937DC34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46" creationId="{B785C5D4-C8CE-4D7C-B91C-071265922A50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47" creationId="{BDEE3188-2D96-43C6-B775-BB56F8F559B3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48" creationId="{53484062-0FCC-491B-90D8-9AF975EA21B2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49" creationId="{3AE97FB1-9D43-49A7-8739-6599D2F0145F}"/>
          </ac:spMkLst>
        </pc:spChg>
        <pc:spChg chg="mod">
          <ac:chgData name="Muhammad Aslam Jarwar" userId="27f51634-edbf-486e-b048-6facbeb1954f" providerId="ADAL" clId="{134D6354-5E61-45E3-A5E1-983DFC54DE8B}" dt="2021-02-20T11:14:09.463" v="7852" actId="688"/>
          <ac:spMkLst>
            <pc:docMk/>
            <pc:sldMk cId="2618113441" sldId="624"/>
            <ac:spMk id="776" creationId="{F87A434A-2ABE-4049-BCB9-80A53E9979A4}"/>
          </ac:spMkLst>
        </pc:spChg>
        <pc:spChg chg="mod">
          <ac:chgData name="Muhammad Aslam Jarwar" userId="27f51634-edbf-486e-b048-6facbeb1954f" providerId="ADAL" clId="{134D6354-5E61-45E3-A5E1-983DFC54DE8B}" dt="2021-02-20T11:14:01.549" v="7850" actId="1076"/>
          <ac:spMkLst>
            <pc:docMk/>
            <pc:sldMk cId="2618113441" sldId="624"/>
            <ac:spMk id="780" creationId="{E40CA41B-C748-4D0E-AB1F-F6887B5E9E4F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781" creationId="{91104BD3-CD41-489E-9621-805613793603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782" creationId="{B420DAC1-E0A2-4BB4-AF04-266A6DAA404B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89" creationId="{3FD5380A-06BD-4C84-941D-3C50AF803E2C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790" creationId="{C1AE05FE-F43B-4604-9071-0CAC7F30BD8B}"/>
          </ac:spMkLst>
        </pc:spChg>
        <pc:spChg chg="del">
          <ac:chgData name="Muhammad Aslam Jarwar" userId="27f51634-edbf-486e-b048-6facbeb1954f" providerId="ADAL" clId="{134D6354-5E61-45E3-A5E1-983DFC54DE8B}" dt="2021-02-20T10:38:32.046" v="7703" actId="478"/>
          <ac:spMkLst>
            <pc:docMk/>
            <pc:sldMk cId="2618113441" sldId="624"/>
            <ac:spMk id="791" creationId="{75495B1F-E18A-490D-9998-C97663FB186A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819" creationId="{73D1DF3A-986E-4577-970D-ECCD8ACBBE63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820" creationId="{157FA2B0-6FD5-4962-9843-588338BA5C97}"/>
          </ac:spMkLst>
        </pc:spChg>
        <pc:spChg chg="del">
          <ac:chgData name="Muhammad Aslam Jarwar" userId="27f51634-edbf-486e-b048-6facbeb1954f" providerId="ADAL" clId="{134D6354-5E61-45E3-A5E1-983DFC54DE8B}" dt="2021-02-20T10:29:04.719" v="7641" actId="478"/>
          <ac:spMkLst>
            <pc:docMk/>
            <pc:sldMk cId="2618113441" sldId="624"/>
            <ac:spMk id="821" creationId="{4744D621-387C-4856-977B-7C83D06F618C}"/>
          </ac:spMkLst>
        </pc:spChg>
        <pc:spChg chg="mod">
          <ac:chgData name="Muhammad Aslam Jarwar" userId="27f51634-edbf-486e-b048-6facbeb1954f" providerId="ADAL" clId="{134D6354-5E61-45E3-A5E1-983DFC54DE8B}" dt="2021-02-20T10:33:27.797" v="7664" actId="1076"/>
          <ac:spMkLst>
            <pc:docMk/>
            <pc:sldMk cId="2618113441" sldId="624"/>
            <ac:spMk id="822" creationId="{6A2A56B8-F567-48DD-A9B2-80A95993F376}"/>
          </ac:spMkLst>
        </pc:spChg>
        <pc:spChg chg="mod">
          <ac:chgData name="Muhammad Aslam Jarwar" userId="27f51634-edbf-486e-b048-6facbeb1954f" providerId="ADAL" clId="{134D6354-5E61-45E3-A5E1-983DFC54DE8B}" dt="2021-02-20T11:14:37.841" v="7855" actId="1076"/>
          <ac:spMkLst>
            <pc:docMk/>
            <pc:sldMk cId="2618113441" sldId="624"/>
            <ac:spMk id="823" creationId="{D75AD6E3-A5F9-43E6-9714-B2D887542154}"/>
          </ac:spMkLst>
        </pc:spChg>
        <pc:spChg chg="del">
          <ac:chgData name="Muhammad Aslam Jarwar" userId="27f51634-edbf-486e-b048-6facbeb1954f" providerId="ADAL" clId="{134D6354-5E61-45E3-A5E1-983DFC54DE8B}" dt="2021-02-20T10:30:08.999" v="7645" actId="478"/>
          <ac:spMkLst>
            <pc:docMk/>
            <pc:sldMk cId="2618113441" sldId="624"/>
            <ac:spMk id="840" creationId="{0856A235-D1C3-4C52-A595-8DACEB837097}"/>
          </ac:spMkLst>
        </pc:spChg>
        <pc:spChg chg="del">
          <ac:chgData name="Muhammad Aslam Jarwar" userId="27f51634-edbf-486e-b048-6facbeb1954f" providerId="ADAL" clId="{134D6354-5E61-45E3-A5E1-983DFC54DE8B}" dt="2021-02-20T10:38:24.996" v="7702" actId="478"/>
          <ac:spMkLst>
            <pc:docMk/>
            <pc:sldMk cId="2618113441" sldId="624"/>
            <ac:spMk id="841" creationId="{582FDEF5-5B08-4D40-8549-6B4DA52822F4}"/>
          </ac:spMkLst>
        </pc:spChg>
        <pc:picChg chg="add del">
          <ac:chgData name="Muhammad Aslam Jarwar" userId="27f51634-edbf-486e-b048-6facbeb1954f" providerId="ADAL" clId="{134D6354-5E61-45E3-A5E1-983DFC54DE8B}" dt="2021-02-20T11:16:52.672" v="7862" actId="478"/>
          <ac:picMkLst>
            <pc:docMk/>
            <pc:sldMk cId="2618113441" sldId="624"/>
            <ac:picMk id="102" creationId="{894A43E0-B6A8-4FEF-ADA2-3886F86E5205}"/>
          </ac:picMkLst>
        </pc:picChg>
        <pc:cxnChg chg="add 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142" creationId="{0B6DC6B5-68F7-43C3-831B-5A26901CBAB5}"/>
          </ac:cxnSpMkLst>
        </pc:cxnChg>
        <pc:cxnChg chg="add mod">
          <ac:chgData name="Muhammad Aslam Jarwar" userId="27f51634-edbf-486e-b048-6facbeb1954f" providerId="ADAL" clId="{134D6354-5E61-45E3-A5E1-983DFC54DE8B}" dt="2021-02-20T11:00:36.768" v="7780" actId="1076"/>
          <ac:cxnSpMkLst>
            <pc:docMk/>
            <pc:sldMk cId="2618113441" sldId="624"/>
            <ac:cxnSpMk id="149" creationId="{D8F0EDA3-3B99-46F3-9447-8FB31B6556DC}"/>
          </ac:cxnSpMkLst>
        </pc:cxnChg>
        <pc:cxnChg chg="add mod">
          <ac:chgData name="Muhammad Aslam Jarwar" userId="27f51634-edbf-486e-b048-6facbeb1954f" providerId="ADAL" clId="{134D6354-5E61-45E3-A5E1-983DFC54DE8B}" dt="2021-02-20T11:00:36.768" v="7780" actId="1076"/>
          <ac:cxnSpMkLst>
            <pc:docMk/>
            <pc:sldMk cId="2618113441" sldId="624"/>
            <ac:cxnSpMk id="152" creationId="{0E252BAD-861C-48CC-A374-7C6EB84F898F}"/>
          </ac:cxnSpMkLst>
        </pc:cxnChg>
        <pc:cxnChg chg="add mod">
          <ac:chgData name="Muhammad Aslam Jarwar" userId="27f51634-edbf-486e-b048-6facbeb1954f" providerId="ADAL" clId="{134D6354-5E61-45E3-A5E1-983DFC54DE8B}" dt="2021-02-20T11:05:10.885" v="7806" actId="1076"/>
          <ac:cxnSpMkLst>
            <pc:docMk/>
            <pc:sldMk cId="2618113441" sldId="624"/>
            <ac:cxnSpMk id="158" creationId="{805D115E-41E6-4A15-A456-E7E002E4B158}"/>
          </ac:cxnSpMkLst>
        </pc:cxnChg>
        <pc:cxnChg chg="add mod">
          <ac:chgData name="Muhammad Aslam Jarwar" userId="27f51634-edbf-486e-b048-6facbeb1954f" providerId="ADAL" clId="{134D6354-5E61-45E3-A5E1-983DFC54DE8B}" dt="2021-02-20T11:06:31.552" v="7821" actId="14100"/>
          <ac:cxnSpMkLst>
            <pc:docMk/>
            <pc:sldMk cId="2618113441" sldId="624"/>
            <ac:cxnSpMk id="162" creationId="{041E0053-95E6-4711-A0CB-E4E746790483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163" creationId="{C0D9225F-99A0-453A-8CE7-CEA6403DE902}"/>
          </ac:cxnSpMkLst>
        </pc:cxnChg>
        <pc:cxnChg chg="add mod">
          <ac:chgData name="Muhammad Aslam Jarwar" userId="27f51634-edbf-486e-b048-6facbeb1954f" providerId="ADAL" clId="{134D6354-5E61-45E3-A5E1-983DFC54DE8B}" dt="2021-02-20T11:00:36.768" v="7780" actId="1076"/>
          <ac:cxnSpMkLst>
            <pc:docMk/>
            <pc:sldMk cId="2618113441" sldId="624"/>
            <ac:cxnSpMk id="165" creationId="{FA9E352B-0A67-4B59-990B-DA7168A26A30}"/>
          </ac:cxnSpMkLst>
        </pc:cxnChg>
        <pc:cxnChg chg="add mod">
          <ac:chgData name="Muhammad Aslam Jarwar" userId="27f51634-edbf-486e-b048-6facbeb1954f" providerId="ADAL" clId="{134D6354-5E61-45E3-A5E1-983DFC54DE8B}" dt="2021-02-20T10:39:17.847" v="7706" actId="1076"/>
          <ac:cxnSpMkLst>
            <pc:docMk/>
            <pc:sldMk cId="2618113441" sldId="624"/>
            <ac:cxnSpMk id="169" creationId="{187DBEF4-9CDE-463F-A371-5DA457EAE0E1}"/>
          </ac:cxnSpMkLst>
        </pc:cxnChg>
        <pc:cxnChg chg="add mod">
          <ac:chgData name="Muhammad Aslam Jarwar" userId="27f51634-edbf-486e-b048-6facbeb1954f" providerId="ADAL" clId="{134D6354-5E61-45E3-A5E1-983DFC54DE8B}" dt="2021-02-20T10:39:17.847" v="7706" actId="1076"/>
          <ac:cxnSpMkLst>
            <pc:docMk/>
            <pc:sldMk cId="2618113441" sldId="624"/>
            <ac:cxnSpMk id="172" creationId="{F83E739A-7293-4FE7-A4A3-D5E4CFA0C246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174" creationId="{8CCF7B90-EADA-4131-BF4B-E4210827ED95}"/>
          </ac:cxnSpMkLst>
        </pc:cxnChg>
        <pc:cxnChg chg="add mod">
          <ac:chgData name="Muhammad Aslam Jarwar" userId="27f51634-edbf-486e-b048-6facbeb1954f" providerId="ADAL" clId="{134D6354-5E61-45E3-A5E1-983DFC54DE8B}" dt="2021-02-20T10:39:17.847" v="7706" actId="1076"/>
          <ac:cxnSpMkLst>
            <pc:docMk/>
            <pc:sldMk cId="2618113441" sldId="624"/>
            <ac:cxnSpMk id="178" creationId="{C220866A-ED65-4E57-8731-9FC268850990}"/>
          </ac:cxnSpMkLst>
        </pc:cxnChg>
        <pc:cxnChg chg="add mod">
          <ac:chgData name="Muhammad Aslam Jarwar" userId="27f51634-edbf-486e-b048-6facbeb1954f" providerId="ADAL" clId="{134D6354-5E61-45E3-A5E1-983DFC54DE8B}" dt="2021-02-20T10:39:17.847" v="7706" actId="1076"/>
          <ac:cxnSpMkLst>
            <pc:docMk/>
            <pc:sldMk cId="2618113441" sldId="624"/>
            <ac:cxnSpMk id="182" creationId="{097071A1-5925-40A3-84B5-98D8F18B64EB}"/>
          </ac:cxnSpMkLst>
        </pc:cxnChg>
        <pc:cxnChg chg="add mod">
          <ac:chgData name="Muhammad Aslam Jarwar" userId="27f51634-edbf-486e-b048-6facbeb1954f" providerId="ADAL" clId="{134D6354-5E61-45E3-A5E1-983DFC54DE8B}" dt="2021-02-20T10:39:17.847" v="7706" actId="1076"/>
          <ac:cxnSpMkLst>
            <pc:docMk/>
            <pc:sldMk cId="2618113441" sldId="624"/>
            <ac:cxnSpMk id="184" creationId="{0483C01C-846D-41AC-AF8C-4F573156B543}"/>
          </ac:cxnSpMkLst>
        </pc:cxnChg>
        <pc:cxnChg chg="add mod ord">
          <ac:chgData name="Muhammad Aslam Jarwar" userId="27f51634-edbf-486e-b048-6facbeb1954f" providerId="ADAL" clId="{134D6354-5E61-45E3-A5E1-983DFC54DE8B}" dt="2021-02-20T11:09:34.364" v="7834" actId="1582"/>
          <ac:cxnSpMkLst>
            <pc:docMk/>
            <pc:sldMk cId="2618113441" sldId="624"/>
            <ac:cxnSpMk id="188" creationId="{09A7CA1C-5E6E-45A3-8982-41A04A40001C}"/>
          </ac:cxnSpMkLst>
        </pc:cxnChg>
        <pc:cxnChg chg="add mod ord">
          <ac:chgData name="Muhammad Aslam Jarwar" userId="27f51634-edbf-486e-b048-6facbeb1954f" providerId="ADAL" clId="{134D6354-5E61-45E3-A5E1-983DFC54DE8B}" dt="2021-02-20T11:09:40.500" v="7835" actId="1582"/>
          <ac:cxnSpMkLst>
            <pc:docMk/>
            <pc:sldMk cId="2618113441" sldId="624"/>
            <ac:cxnSpMk id="189" creationId="{B3D8A49B-7A23-48AE-B2E7-423E3C0BAB13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205" creationId="{4051B050-3965-4392-B74D-F29344CDB6E6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210" creationId="{F148913B-0DC4-437C-9740-A965404D28DA}"/>
          </ac:cxnSpMkLst>
        </pc:cxnChg>
        <pc:cxnChg chg="add mod">
          <ac:chgData name="Muhammad Aslam Jarwar" userId="27f51634-edbf-486e-b048-6facbeb1954f" providerId="ADAL" clId="{134D6354-5E61-45E3-A5E1-983DFC54DE8B}" dt="2021-02-20T11:03:39.421" v="7797" actId="1076"/>
          <ac:cxnSpMkLst>
            <pc:docMk/>
            <pc:sldMk cId="2618113441" sldId="624"/>
            <ac:cxnSpMk id="215" creationId="{8E4D3279-C63A-4087-B6DD-130365D7114C}"/>
          </ac:cxnSpMkLst>
        </pc:cxnChg>
        <pc:cxnChg chg="add mod">
          <ac:chgData name="Muhammad Aslam Jarwar" userId="27f51634-edbf-486e-b048-6facbeb1954f" providerId="ADAL" clId="{134D6354-5E61-45E3-A5E1-983DFC54DE8B}" dt="2021-02-20T11:03:39.421" v="7797" actId="1076"/>
          <ac:cxnSpMkLst>
            <pc:docMk/>
            <pc:sldMk cId="2618113441" sldId="624"/>
            <ac:cxnSpMk id="216" creationId="{7E5D8FF9-527B-487F-97D8-4756DAFA6EAE}"/>
          </ac:cxnSpMkLst>
        </pc:cxnChg>
        <pc:cxnChg chg="add mod">
          <ac:chgData name="Muhammad Aslam Jarwar" userId="27f51634-edbf-486e-b048-6facbeb1954f" providerId="ADAL" clId="{134D6354-5E61-45E3-A5E1-983DFC54DE8B}" dt="2021-02-20T11:03:39.421" v="7797" actId="1076"/>
          <ac:cxnSpMkLst>
            <pc:docMk/>
            <pc:sldMk cId="2618113441" sldId="624"/>
            <ac:cxnSpMk id="217" creationId="{9A893281-93C4-4B68-89BC-893814605972}"/>
          </ac:cxnSpMkLst>
        </pc:cxnChg>
        <pc:cxnChg chg="add mod">
          <ac:chgData name="Muhammad Aslam Jarwar" userId="27f51634-edbf-486e-b048-6facbeb1954f" providerId="ADAL" clId="{134D6354-5E61-45E3-A5E1-983DFC54DE8B}" dt="2021-02-20T11:03:39.421" v="7797" actId="1076"/>
          <ac:cxnSpMkLst>
            <pc:docMk/>
            <pc:sldMk cId="2618113441" sldId="624"/>
            <ac:cxnSpMk id="219" creationId="{0A6C5359-7FD6-4CDF-A6D9-DC387F25FA1B}"/>
          </ac:cxnSpMkLst>
        </pc:cxnChg>
        <pc:cxnChg chg="add mod">
          <ac:chgData name="Muhammad Aslam Jarwar" userId="27f51634-edbf-486e-b048-6facbeb1954f" providerId="ADAL" clId="{134D6354-5E61-45E3-A5E1-983DFC54DE8B}" dt="2021-02-20T11:14:34.221" v="7854" actId="1076"/>
          <ac:cxnSpMkLst>
            <pc:docMk/>
            <pc:sldMk cId="2618113441" sldId="624"/>
            <ac:cxnSpMk id="220" creationId="{CFCBB4C6-32F1-40CC-B107-C18021065AF3}"/>
          </ac:cxnSpMkLst>
        </pc:cxnChg>
        <pc:cxnChg chg="add mod">
          <ac:chgData name="Muhammad Aslam Jarwar" userId="27f51634-edbf-486e-b048-6facbeb1954f" providerId="ADAL" clId="{134D6354-5E61-45E3-A5E1-983DFC54DE8B}" dt="2021-02-20T11:03:39.421" v="7797" actId="1076"/>
          <ac:cxnSpMkLst>
            <pc:docMk/>
            <pc:sldMk cId="2618113441" sldId="624"/>
            <ac:cxnSpMk id="221" creationId="{EA637F67-6EAD-4C70-8416-360041A13604}"/>
          </ac:cxnSpMkLst>
        </pc:cxnChg>
        <pc:cxnChg chg="add mod">
          <ac:chgData name="Muhammad Aslam Jarwar" userId="27f51634-edbf-486e-b048-6facbeb1954f" providerId="ADAL" clId="{134D6354-5E61-45E3-A5E1-983DFC54DE8B}" dt="2021-02-20T11:03:39.421" v="7797" actId="1076"/>
          <ac:cxnSpMkLst>
            <pc:docMk/>
            <pc:sldMk cId="2618113441" sldId="624"/>
            <ac:cxnSpMk id="225" creationId="{85771956-BBE8-4565-B67B-DFC886CA5B73}"/>
          </ac:cxnSpMkLst>
        </pc:cxnChg>
        <pc:cxnChg chg="add del mod">
          <ac:chgData name="Muhammad Aslam Jarwar" userId="27f51634-edbf-486e-b048-6facbeb1954f" providerId="ADAL" clId="{134D6354-5E61-45E3-A5E1-983DFC54DE8B}" dt="2021-02-20T10:41:40.620" v="7721" actId="478"/>
          <ac:cxnSpMkLst>
            <pc:docMk/>
            <pc:sldMk cId="2618113441" sldId="624"/>
            <ac:cxnSpMk id="233" creationId="{02B96E89-9631-4B32-BBB3-E42D934BC4E0}"/>
          </ac:cxnSpMkLst>
        </pc:cxnChg>
        <pc:cxnChg chg="add del mod">
          <ac:chgData name="Muhammad Aslam Jarwar" userId="27f51634-edbf-486e-b048-6facbeb1954f" providerId="ADAL" clId="{134D6354-5E61-45E3-A5E1-983DFC54DE8B}" dt="2021-02-20T11:02:36.317" v="7792" actId="478"/>
          <ac:cxnSpMkLst>
            <pc:docMk/>
            <pc:sldMk cId="2618113441" sldId="624"/>
            <ac:cxnSpMk id="235" creationId="{84D745AA-8023-45C4-A205-422746D78B0E}"/>
          </ac:cxnSpMkLst>
        </pc:cxnChg>
        <pc:cxnChg chg="add del mod">
          <ac:chgData name="Muhammad Aslam Jarwar" userId="27f51634-edbf-486e-b048-6facbeb1954f" providerId="ADAL" clId="{134D6354-5E61-45E3-A5E1-983DFC54DE8B}" dt="2021-02-20T11:08:00.105" v="7828" actId="478"/>
          <ac:cxnSpMkLst>
            <pc:docMk/>
            <pc:sldMk cId="2618113441" sldId="624"/>
            <ac:cxnSpMk id="236" creationId="{B2970E05-56AC-4CF2-809D-F1AD002BEB90}"/>
          </ac:cxnSpMkLst>
        </pc:cxnChg>
        <pc:cxnChg chg="del mod">
          <ac:chgData name="Muhammad Aslam Jarwar" userId="27f51634-edbf-486e-b048-6facbeb1954f" providerId="ADAL" clId="{134D6354-5E61-45E3-A5E1-983DFC54DE8B}" dt="2021-02-20T10:30:17.211" v="7647" actId="478"/>
          <ac:cxnSpMkLst>
            <pc:docMk/>
            <pc:sldMk cId="2618113441" sldId="624"/>
            <ac:cxnSpMk id="239" creationId="{343537D7-9C41-40FA-BAFE-275B371F8772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250" creationId="{DCF7D9F6-E331-40E7-9979-C5DBFE06CACF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260" creationId="{F33B1849-02D8-4B8B-9620-9C9784F50293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261" creationId="{154902BC-D8F0-412C-83CC-0AFCA80D7738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263" creationId="{4BC50FBD-DC6C-4DAF-864D-2DCE5D759F68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264" creationId="{949AA372-914B-47CD-BEE1-16D997C26735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267" creationId="{036E1618-B481-461A-A068-E167DD5A7512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268" creationId="{4834C3AD-5A97-497D-A6C4-A3801AD35536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277" creationId="{F73960F1-3C70-4D6F-A5B8-F0E4973AF3BC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302" creationId="{BE630908-4978-43F8-B27A-3A2BB7A63652}"/>
          </ac:cxnSpMkLst>
        </pc:cxnChg>
        <pc:cxnChg chg="mod">
          <ac:chgData name="Muhammad Aslam Jarwar" userId="27f51634-edbf-486e-b048-6facbeb1954f" providerId="ADAL" clId="{134D6354-5E61-45E3-A5E1-983DFC54DE8B}" dt="2021-02-20T10:33:27.797" v="7664" actId="1076"/>
          <ac:cxnSpMkLst>
            <pc:docMk/>
            <pc:sldMk cId="2618113441" sldId="624"/>
            <ac:cxnSpMk id="305" creationId="{370DAB24-6C6B-425B-B9BE-930416A51F73}"/>
          </ac:cxnSpMkLst>
        </pc:cxnChg>
        <pc:cxnChg chg="mod ord">
          <ac:chgData name="Muhammad Aslam Jarwar" userId="27f51634-edbf-486e-b048-6facbeb1954f" providerId="ADAL" clId="{134D6354-5E61-45E3-A5E1-983DFC54DE8B}" dt="2021-02-20T11:09:28.256" v="7833" actId="1582"/>
          <ac:cxnSpMkLst>
            <pc:docMk/>
            <pc:sldMk cId="2618113441" sldId="624"/>
            <ac:cxnSpMk id="336" creationId="{31626E01-8F12-4AF7-BB23-6603E4F271F6}"/>
          </ac:cxnSpMkLst>
        </pc:cxnChg>
        <pc:cxnChg chg="del mod ord">
          <ac:chgData name="Muhammad Aslam Jarwar" userId="27f51634-edbf-486e-b048-6facbeb1954f" providerId="ADAL" clId="{134D6354-5E61-45E3-A5E1-983DFC54DE8B}" dt="2021-02-20T11:02:39.309" v="7793" actId="478"/>
          <ac:cxnSpMkLst>
            <pc:docMk/>
            <pc:sldMk cId="2618113441" sldId="624"/>
            <ac:cxnSpMk id="340" creationId="{49DE23A3-F140-4367-872B-CDD3F6F1ADF1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454" creationId="{403DE386-FFF0-4E2A-BC30-837D69137524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516" creationId="{4F405C21-326D-42FA-9345-1C12EE4C7AC3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546" creationId="{861D51E3-9ED5-4525-87B3-CB1208A2394D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554" creationId="{E1B7147D-4174-4CF3-8D10-F096DBC50EFA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558" creationId="{87208510-0927-47CD-AD62-2DA50E5483B7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562" creationId="{6E08C5FB-F9B4-4666-8768-0D8B533E773E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571" creationId="{EA84892C-FDBB-4F80-ABE4-11BB4978C039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574" creationId="{9F1A3112-0238-42BE-BA0E-9A36F2E05864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576" creationId="{CB3B830D-C391-45B8-95E5-CF3B48518099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586" creationId="{8A83D901-198D-4BB8-85DA-E5DFA3F93195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590" creationId="{AC0671DB-14D8-4BC8-A037-DCE5BAF8CD89}"/>
          </ac:cxnSpMkLst>
        </pc:cxnChg>
        <pc:cxnChg chg="mod">
          <ac:chgData name="Muhammad Aslam Jarwar" userId="27f51634-edbf-486e-b048-6facbeb1954f" providerId="ADAL" clId="{134D6354-5E61-45E3-A5E1-983DFC54DE8B}" dt="2021-02-20T11:14:01.549" v="7850" actId="1076"/>
          <ac:cxnSpMkLst>
            <pc:docMk/>
            <pc:sldMk cId="2618113441" sldId="624"/>
            <ac:cxnSpMk id="595" creationId="{996E8E4B-D932-4A1F-AC7F-C0667CA68AE4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599" creationId="{B5C3BB2D-2050-4327-A321-8A453FFB9AF7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603" creationId="{51C377E5-DBAE-495E-8418-08800783BD29}"/>
          </ac:cxnSpMkLst>
        </pc:cxnChg>
        <pc:cxnChg chg="del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606" creationId="{0EF1A141-0D4A-433C-B66A-872365A95D8E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623" creationId="{8E054C5C-794A-4518-9F13-862F42BBFB07}"/>
          </ac:cxnSpMkLst>
        </pc:cxnChg>
        <pc:cxnChg chg="mod ord">
          <ac:chgData name="Muhammad Aslam Jarwar" userId="27f51634-edbf-486e-b048-6facbeb1954f" providerId="ADAL" clId="{134D6354-5E61-45E3-A5E1-983DFC54DE8B}" dt="2021-02-20T11:14:34.221" v="7854" actId="1076"/>
          <ac:cxnSpMkLst>
            <pc:docMk/>
            <pc:sldMk cId="2618113441" sldId="624"/>
            <ac:cxnSpMk id="671" creationId="{57B31316-DC91-4B98-84BD-9259F1D2B770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675" creationId="{AE0E3AD1-7F2B-4CC1-89C7-BC1E65B6BE4E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689" creationId="{0A064E88-8868-49B6-A84F-BDDFBD4CB058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694" creationId="{B639EC01-7A97-42B9-ABF7-93949B91ED98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697" creationId="{4382F712-B373-489A-BDB1-8CD2FFFF9C57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720" creationId="{88B38A46-6BBD-4FA5-8D17-AF7D61FF31A3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721" creationId="{7510126F-E6C1-47EA-BDA1-F4A6BB0E181F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730" creationId="{3BDAF710-4E71-40D7-97F0-DA32D20969D7}"/>
          </ac:cxnSpMkLst>
        </pc:cxnChg>
        <pc:cxnChg chg="del mod">
          <ac:chgData name="Muhammad Aslam Jarwar" userId="27f51634-edbf-486e-b048-6facbeb1954f" providerId="ADAL" clId="{134D6354-5E61-45E3-A5E1-983DFC54DE8B}" dt="2021-02-20T10:29:04.719" v="7641" actId="478"/>
          <ac:cxnSpMkLst>
            <pc:docMk/>
            <pc:sldMk cId="2618113441" sldId="624"/>
            <ac:cxnSpMk id="739" creationId="{C4BD6268-6021-4389-A9E1-85CE4465CDDA}"/>
          </ac:cxnSpMkLst>
        </pc:cxnChg>
      </pc:sldChg>
      <pc:sldChg chg="add">
        <pc:chgData name="Muhammad Aslam Jarwar" userId="27f51634-edbf-486e-b048-6facbeb1954f" providerId="ADAL" clId="{134D6354-5E61-45E3-A5E1-983DFC54DE8B}" dt="2021-02-21T11:51:44.316" v="7876"/>
        <pc:sldMkLst>
          <pc:docMk/>
          <pc:sldMk cId="16821066" sldId="625"/>
        </pc:sldMkLst>
      </pc:sldChg>
      <pc:sldChg chg="addSp delSp modSp new del mod">
        <pc:chgData name="Muhammad Aslam Jarwar" userId="27f51634-edbf-486e-b048-6facbeb1954f" providerId="ADAL" clId="{134D6354-5E61-45E3-A5E1-983DFC54DE8B}" dt="2021-02-21T10:46:49.799" v="7875" actId="47"/>
        <pc:sldMkLst>
          <pc:docMk/>
          <pc:sldMk cId="2164647770" sldId="625"/>
        </pc:sldMkLst>
        <pc:spChg chg="del">
          <ac:chgData name="Muhammad Aslam Jarwar" userId="27f51634-edbf-486e-b048-6facbeb1954f" providerId="ADAL" clId="{134D6354-5E61-45E3-A5E1-983DFC54DE8B}" dt="2021-02-21T00:38:53.095" v="7870" actId="478"/>
          <ac:spMkLst>
            <pc:docMk/>
            <pc:sldMk cId="2164647770" sldId="625"/>
            <ac:spMk id="2" creationId="{D4F6F932-BB65-4408-815F-BDCDAEDCD0CC}"/>
          </ac:spMkLst>
        </pc:spChg>
        <pc:spChg chg="del">
          <ac:chgData name="Muhammad Aslam Jarwar" userId="27f51634-edbf-486e-b048-6facbeb1954f" providerId="ADAL" clId="{134D6354-5E61-45E3-A5E1-983DFC54DE8B}" dt="2021-02-21T00:38:51.784" v="7869" actId="478"/>
          <ac:spMkLst>
            <pc:docMk/>
            <pc:sldMk cId="2164647770" sldId="625"/>
            <ac:spMk id="3" creationId="{2FD5A137-83A7-4455-BE95-60D2E2B1E202}"/>
          </ac:spMkLst>
        </pc:spChg>
        <pc:picChg chg="add mod">
          <ac:chgData name="Muhammad Aslam Jarwar" userId="27f51634-edbf-486e-b048-6facbeb1954f" providerId="ADAL" clId="{134D6354-5E61-45E3-A5E1-983DFC54DE8B}" dt="2021-02-21T00:38:56.983" v="7872" actId="27614"/>
          <ac:picMkLst>
            <pc:docMk/>
            <pc:sldMk cId="2164647770" sldId="625"/>
            <ac:picMk id="5" creationId="{8FE05C49-F6C8-4E59-BFE1-7E1FB757C5D9}"/>
          </ac:picMkLst>
        </pc:picChg>
        <pc:picChg chg="add mod">
          <ac:chgData name="Muhammad Aslam Jarwar" userId="27f51634-edbf-486e-b048-6facbeb1954f" providerId="ADAL" clId="{134D6354-5E61-45E3-A5E1-983DFC54DE8B}" dt="2021-02-21T00:39:06.226" v="7874" actId="1076"/>
          <ac:picMkLst>
            <pc:docMk/>
            <pc:sldMk cId="2164647770" sldId="625"/>
            <ac:picMk id="6" creationId="{131B615C-2117-4F81-B761-292831846518}"/>
          </ac:picMkLst>
        </pc:picChg>
      </pc:sldChg>
      <pc:sldChg chg="addSp delSp modSp add mod">
        <pc:chgData name="Muhammad Aslam Jarwar" userId="27f51634-edbf-486e-b048-6facbeb1954f" providerId="ADAL" clId="{134D6354-5E61-45E3-A5E1-983DFC54DE8B}" dt="2021-02-22T15:29:43.597" v="7915"/>
        <pc:sldMkLst>
          <pc:docMk/>
          <pc:sldMk cId="2555483034" sldId="626"/>
        </pc:sldMkLst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119" creationId="{A33CF7A5-3166-4643-B522-D2B9DF77C8D5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168" creationId="{9B7335CC-687B-4D59-B652-2125CD188B7D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182" creationId="{3AA5A6F6-D0A4-4E98-BED2-3D9ECFE00BE5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183" creationId="{EE83EFFC-4D2B-4EC8-B0D9-015843FC06FE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184" creationId="{3F4160B7-37FC-4559-8BBC-7BC03A9CD287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188" creationId="{BBE49CF5-0B2A-4077-BC65-97A4BECD51B5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190" creationId="{DEBBA411-A1DE-4890-B817-616BD39FD50E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236" creationId="{24997660-A6A7-4BFE-82E0-A7E69666684F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243" creationId="{B5779685-52AB-4158-82CA-8716A0575558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244" creationId="{DB2BBE3E-4AD6-41DE-B680-3276B8C77E4F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252" creationId="{0D29ED9F-14ED-4CBC-814D-126CF67B37A0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280" creationId="{253B5C42-E4D2-4039-B1F7-D965E65F7CF4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18" creationId="{BEB962BD-117D-4712-B579-0B43E2CF7B49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19" creationId="{43CA5125-C2C0-464A-AF3A-F34D8EC2FD90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42" creationId="{F5C96D2C-9E2E-4C1C-9C31-6EFC5E364806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43" creationId="{CF8A1DCF-E777-45F6-8E60-34DFEDC4A716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44" creationId="{E3011DEE-8CB8-45FF-BE23-033B03E687B1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75" creationId="{21C170DF-8787-4E0A-870B-4598D49710C7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76" creationId="{29E11A0A-253C-488E-B036-4B87B4E1B971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78" creationId="{1F9515C4-A206-41CA-A317-3CB8CC66BC37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81" creationId="{699FE017-10C7-46C2-AC6E-5EEB1267D66B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83" creationId="{5925B55C-6558-485E-9940-E19E5AEAE5B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84" creationId="{786DDB14-E3DF-488F-B054-41DA09906A09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85" creationId="{4144026E-1376-4F1B-B8DC-45394740E51A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86" creationId="{D323A6B4-C189-4F17-A2DB-66F3E705366F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87" creationId="{FE881154-7105-443C-ABD6-41D2A6171A14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90" creationId="{1E13EEF2-D3AA-45EB-B2B1-F7ED8B5DD8C6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91" creationId="{8823D645-4F36-4DC6-91F1-246C876AA483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92" creationId="{288C5C53-9117-41A1-9640-4DB4686A6B4F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93" creationId="{4F0781EB-DF89-4B7A-82AC-D38E5943AFD7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96" creationId="{02B538D2-98A2-4A22-A0CC-4CE8E999431F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397" creationId="{25C606C4-99BC-4202-A5A5-0F53AA1B91B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18" creationId="{593CEDEB-32C4-4B47-B069-FE4D3014595C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26" creationId="{153B0CC7-2F6C-410A-BB88-4C98AED00ECD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27" creationId="{8ECABF74-4A36-4139-B1E0-989423A50B8C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28" creationId="{B3006DF5-E8A9-4DCA-9ABE-C6E4F043913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29" creationId="{374FCD9F-7EBE-48FC-B7E6-6B48AE96305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30" creationId="{E4B962E1-CA68-4AAC-A2C8-F4C8E61646E6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32" creationId="{8C2F92DE-E03F-4E18-8A46-3E8F6364528A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34" creationId="{20852F45-4C0D-4FBA-9420-BEDE793ECC79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35" creationId="{7FCE9D4F-3868-4131-A2FA-3EF814021D8B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37" creationId="{EC1E1384-DEC7-4AC3-BBDD-1030117185A6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39" creationId="{6B6ED460-905B-4588-9EEE-E30DCA98D38D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41" creationId="{F3421B01-977B-418A-8410-99F9D66162D0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42" creationId="{9FB0CEB1-6F94-4D66-AA41-5A445D220D17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43" creationId="{D6FE66FB-5175-47D5-AE4E-01AFE4AAB95D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44" creationId="{7F5E7AA0-3935-458E-BB96-B3D241765D0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45" creationId="{F86BDCEE-4398-404C-9C14-019AAD3332AC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48" creationId="{6A41B391-B113-447B-B341-C63B15EC2A8D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49" creationId="{36DBE95C-685A-48D5-B156-F04C1323A5C7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50" creationId="{73665A93-35FB-48BE-8F5D-F12B62641244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51" creationId="{E4AACE8C-9333-4CF4-8248-703B5C25CAF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52" creationId="{FB0A44A8-4934-49D0-8D08-F3DD718E1B5D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53" creationId="{47B64EDF-5580-42EE-A1EC-61701622B49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55" creationId="{48D7D22F-00EA-4B5C-A5E6-695F3D3BC7D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56" creationId="{4076D495-74C7-4987-ACCD-6741B690DC1F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58" creationId="{43A6ED75-9062-4A2D-A543-FEEC5B836B64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60" creationId="{BBDF989B-FD01-4733-B2C2-FA9097B26F96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62" creationId="{02E23A04-E220-4D50-906C-1EA32393647F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63" creationId="{5C020E03-008B-465D-8579-16AFAC9859E5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64" creationId="{2C82B67C-BE76-4F92-A926-FF9FE93234B4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65" creationId="{3ECCF367-761B-4688-B9FE-0FA82E176390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66" creationId="{E84358B7-096B-4672-94C6-2F2543FD7C82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67" creationId="{923855A2-6170-487A-A31B-C90EACC5022B}"/>
          </ac:spMkLst>
        </pc:spChg>
        <pc:spChg chg="del">
          <ac:chgData name="Muhammad Aslam Jarwar" userId="27f51634-edbf-486e-b048-6facbeb1954f" providerId="ADAL" clId="{134D6354-5E61-45E3-A5E1-983DFC54DE8B}" dt="2021-02-22T15:29:40.760" v="7914" actId="478"/>
          <ac:spMkLst>
            <pc:docMk/>
            <pc:sldMk cId="2555483034" sldId="626"/>
            <ac:spMk id="468" creationId="{EA644375-593B-473A-AEB3-34FEE710E272}"/>
          </ac:spMkLst>
        </pc:spChg>
        <pc:grpChg chg="del">
          <ac:chgData name="Muhammad Aslam Jarwar" userId="27f51634-edbf-486e-b048-6facbeb1954f" providerId="ADAL" clId="{134D6354-5E61-45E3-A5E1-983DFC54DE8B}" dt="2021-02-22T15:29:40.760" v="7914" actId="478"/>
          <ac:grpSpMkLst>
            <pc:docMk/>
            <pc:sldMk cId="2555483034" sldId="626"/>
            <ac:grpSpMk id="212" creationId="{2F2A240F-DCA5-4154-A6A7-02DE377A273A}"/>
          </ac:grpSpMkLst>
        </pc:grpChg>
        <pc:grpChg chg="del">
          <ac:chgData name="Muhammad Aslam Jarwar" userId="27f51634-edbf-486e-b048-6facbeb1954f" providerId="ADAL" clId="{134D6354-5E61-45E3-A5E1-983DFC54DE8B}" dt="2021-02-22T15:29:40.760" v="7914" actId="478"/>
          <ac:grpSpMkLst>
            <pc:docMk/>
            <pc:sldMk cId="2555483034" sldId="626"/>
            <ac:grpSpMk id="222" creationId="{87C7B5DB-17FF-4A48-ADEC-4E66C2012FFE}"/>
          </ac:grpSpMkLst>
        </pc:grpChg>
        <pc:grpChg chg="del">
          <ac:chgData name="Muhammad Aslam Jarwar" userId="27f51634-edbf-486e-b048-6facbeb1954f" providerId="ADAL" clId="{134D6354-5E61-45E3-A5E1-983DFC54DE8B}" dt="2021-02-22T15:29:40.760" v="7914" actId="478"/>
          <ac:grpSpMkLst>
            <pc:docMk/>
            <pc:sldMk cId="2555483034" sldId="626"/>
            <ac:grpSpMk id="226" creationId="{1FB2A53C-8B88-4220-98CC-27C21627B189}"/>
          </ac:grpSpMkLst>
        </pc:grpChg>
        <pc:grpChg chg="del">
          <ac:chgData name="Muhammad Aslam Jarwar" userId="27f51634-edbf-486e-b048-6facbeb1954f" providerId="ADAL" clId="{134D6354-5E61-45E3-A5E1-983DFC54DE8B}" dt="2021-02-22T15:29:40.760" v="7914" actId="478"/>
          <ac:grpSpMkLst>
            <pc:docMk/>
            <pc:sldMk cId="2555483034" sldId="626"/>
            <ac:grpSpMk id="282" creationId="{F61AFCD4-CE3E-47E2-A96D-B3FF6385BCA3}"/>
          </ac:grpSpMkLst>
        </pc:grpChg>
        <pc:picChg chg="add">
          <ac:chgData name="Muhammad Aslam Jarwar" userId="27f51634-edbf-486e-b048-6facbeb1954f" providerId="ADAL" clId="{134D6354-5E61-45E3-A5E1-983DFC54DE8B}" dt="2021-02-22T15:29:43.597" v="7915"/>
          <ac:picMkLst>
            <pc:docMk/>
            <pc:sldMk cId="2555483034" sldId="626"/>
            <ac:picMk id="2" creationId="{07276AB6-F469-4480-A1F8-02260EFBBF3D}"/>
          </ac:picMkLst>
        </pc:picChg>
        <pc:picChg chg="del">
          <ac:chgData name="Muhammad Aslam Jarwar" userId="27f51634-edbf-486e-b048-6facbeb1954f" providerId="ADAL" clId="{134D6354-5E61-45E3-A5E1-983DFC54DE8B}" dt="2021-02-22T15:29:40.760" v="7914" actId="478"/>
          <ac:picMkLst>
            <pc:docMk/>
            <pc:sldMk cId="2555483034" sldId="626"/>
            <ac:picMk id="351" creationId="{E10749E5-1E5E-4774-9494-A1AE3ADAEAB5}"/>
          </ac:picMkLst>
        </pc:pic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230" creationId="{9A23AC8D-E2DF-4EC1-98C7-BBF397AAC81F}"/>
          </ac:cxnSpMkLst>
        </pc:cxnChg>
        <pc:cxnChg chg="del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231" creationId="{B7BC103E-7F4D-4505-B257-2DB4B43C455B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248" creationId="{55A0390C-1397-47BA-9648-5458A26EDB45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279" creationId="{A7B4EA23-6F4B-4B04-A7F3-D229404C2114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281" creationId="{5CFE0CF1-4504-46FC-9383-84951F5F5DE5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312" creationId="{C65E4A9F-C96B-461A-B875-22190F6F50AD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377" creationId="{BC7FFC73-032D-4935-A2EC-361883C9C036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379" creationId="{5EE3A24E-078C-4614-957A-11AC26BEB6CC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382" creationId="{5246CFD3-854A-45B9-9D4D-474C560FA3CA}"/>
          </ac:cxnSpMkLst>
        </pc:cxnChg>
        <pc:cxnChg chg="del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399" creationId="{7127DCCD-2A8C-416F-A4DD-AB21EABDCE97}"/>
          </ac:cxnSpMkLst>
        </pc:cxnChg>
        <pc:cxnChg chg="del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03" creationId="{5001B222-00A7-476F-AAE4-EE6D765B5660}"/>
          </ac:cxnSpMkLst>
        </pc:cxnChg>
        <pc:cxnChg chg="del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05" creationId="{B8E17198-0C3B-42A8-9527-32ECC860579C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12" creationId="{5BBD5CAF-AA35-4350-B3C9-54374615E47F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21" creationId="{BC3AED0A-E5D6-40E7-96F5-99DDE1CFEE7F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36" creationId="{F41475AD-03B4-43A1-A5C5-510D646CECE2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38" creationId="{C5270450-3A1C-4295-8384-2B4C05BC4BED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40" creationId="{8CC20CDB-2F8B-451B-B215-E8B3423F4990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57" creationId="{E6B61E6D-8B47-4961-B9F3-4D3C6618549B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59" creationId="{4DAD0E38-8A8B-463F-8D92-0135324869F7}"/>
          </ac:cxnSpMkLst>
        </pc:cxnChg>
        <pc:cxnChg chg="del mod">
          <ac:chgData name="Muhammad Aslam Jarwar" userId="27f51634-edbf-486e-b048-6facbeb1954f" providerId="ADAL" clId="{134D6354-5E61-45E3-A5E1-983DFC54DE8B}" dt="2021-02-22T15:29:40.760" v="7914" actId="478"/>
          <ac:cxnSpMkLst>
            <pc:docMk/>
            <pc:sldMk cId="2555483034" sldId="626"/>
            <ac:cxnSpMk id="461" creationId="{20594C35-8030-4923-A635-23AE3293C125}"/>
          </ac:cxnSpMkLst>
        </pc:cxnChg>
      </pc:sldChg>
      <pc:sldChg chg="add del">
        <pc:chgData name="Muhammad Aslam Jarwar" userId="27f51634-edbf-486e-b048-6facbeb1954f" providerId="ADAL" clId="{134D6354-5E61-45E3-A5E1-983DFC54DE8B}" dt="2021-02-21T12:34:41.948" v="7897"/>
        <pc:sldMkLst>
          <pc:docMk/>
          <pc:sldMk cId="3108136928" sldId="626"/>
        </pc:sldMkLst>
      </pc:sldChg>
      <pc:sldChg chg="addSp delSp modSp new mod">
        <pc:chgData name="Muhammad Aslam Jarwar" userId="27f51634-edbf-486e-b048-6facbeb1954f" providerId="ADAL" clId="{134D6354-5E61-45E3-A5E1-983DFC54DE8B}" dt="2021-02-26T23:13:41.025" v="8462" actId="1076"/>
        <pc:sldMkLst>
          <pc:docMk/>
          <pc:sldMk cId="2253221733" sldId="635"/>
        </pc:sldMkLst>
        <pc:spChg chg="del">
          <ac:chgData name="Muhammad Aslam Jarwar" userId="27f51634-edbf-486e-b048-6facbeb1954f" providerId="ADAL" clId="{134D6354-5E61-45E3-A5E1-983DFC54DE8B}" dt="2021-02-26T15:53:48.814" v="7917" actId="478"/>
          <ac:spMkLst>
            <pc:docMk/>
            <pc:sldMk cId="2253221733" sldId="635"/>
            <ac:spMk id="2" creationId="{031C9AD2-CCF2-4383-878B-B92C5899F070}"/>
          </ac:spMkLst>
        </pc:spChg>
        <pc:spChg chg="del">
          <ac:chgData name="Muhammad Aslam Jarwar" userId="27f51634-edbf-486e-b048-6facbeb1954f" providerId="ADAL" clId="{134D6354-5E61-45E3-A5E1-983DFC54DE8B}" dt="2021-02-26T15:53:51.678" v="7918" actId="478"/>
          <ac:spMkLst>
            <pc:docMk/>
            <pc:sldMk cId="2253221733" sldId="635"/>
            <ac:spMk id="3" creationId="{4985E95F-1D8B-4A23-8B57-5B6B094776A1}"/>
          </ac:spMkLst>
        </pc:spChg>
        <pc:spChg chg="add mod">
          <ac:chgData name="Muhammad Aslam Jarwar" userId="27f51634-edbf-486e-b048-6facbeb1954f" providerId="ADAL" clId="{134D6354-5E61-45E3-A5E1-983DFC54DE8B}" dt="2021-02-26T22:46:52.264" v="8455" actId="1076"/>
          <ac:spMkLst>
            <pc:docMk/>
            <pc:sldMk cId="2253221733" sldId="635"/>
            <ac:spMk id="4" creationId="{D4A7AA2E-7165-44DE-8155-8A2F40CC10D4}"/>
          </ac:spMkLst>
        </pc:spChg>
        <pc:spChg chg="add mod">
          <ac:chgData name="Muhammad Aslam Jarwar" userId="27f51634-edbf-486e-b048-6facbeb1954f" providerId="ADAL" clId="{134D6354-5E61-45E3-A5E1-983DFC54DE8B}" dt="2021-02-26T22:41:43.659" v="8392" actId="1076"/>
          <ac:spMkLst>
            <pc:docMk/>
            <pc:sldMk cId="2253221733" sldId="635"/>
            <ac:spMk id="5" creationId="{5E69663A-6228-4400-8A51-8928C4EBF75F}"/>
          </ac:spMkLst>
        </pc:spChg>
        <pc:spChg chg="add mod">
          <ac:chgData name="Muhammad Aslam Jarwar" userId="27f51634-edbf-486e-b048-6facbeb1954f" providerId="ADAL" clId="{134D6354-5E61-45E3-A5E1-983DFC54DE8B}" dt="2021-02-26T22:40:00.682" v="8367" actId="1076"/>
          <ac:spMkLst>
            <pc:docMk/>
            <pc:sldMk cId="2253221733" sldId="635"/>
            <ac:spMk id="6" creationId="{7FA48F43-480F-4244-AD20-7CE05538AC5C}"/>
          </ac:spMkLst>
        </pc:spChg>
        <pc:spChg chg="add mod">
          <ac:chgData name="Muhammad Aslam Jarwar" userId="27f51634-edbf-486e-b048-6facbeb1954f" providerId="ADAL" clId="{134D6354-5E61-45E3-A5E1-983DFC54DE8B}" dt="2021-02-26T16:59:16.407" v="8184" actId="1076"/>
          <ac:spMkLst>
            <pc:docMk/>
            <pc:sldMk cId="2253221733" sldId="635"/>
            <ac:spMk id="7" creationId="{E2CE39A7-8954-4781-97C8-2DB075543B40}"/>
          </ac:spMkLst>
        </pc:spChg>
        <pc:spChg chg="add del mod">
          <ac:chgData name="Muhammad Aslam Jarwar" userId="27f51634-edbf-486e-b048-6facbeb1954f" providerId="ADAL" clId="{134D6354-5E61-45E3-A5E1-983DFC54DE8B}" dt="2021-02-26T16:59:05.429" v="8183" actId="478"/>
          <ac:spMkLst>
            <pc:docMk/>
            <pc:sldMk cId="2253221733" sldId="635"/>
            <ac:spMk id="8" creationId="{6D93A48B-3396-4736-A38B-39539B0364B7}"/>
          </ac:spMkLst>
        </pc:spChg>
        <pc:spChg chg="add del mod">
          <ac:chgData name="Muhammad Aslam Jarwar" userId="27f51634-edbf-486e-b048-6facbeb1954f" providerId="ADAL" clId="{134D6354-5E61-45E3-A5E1-983DFC54DE8B}" dt="2021-02-26T16:59:05.429" v="8183" actId="478"/>
          <ac:spMkLst>
            <pc:docMk/>
            <pc:sldMk cId="2253221733" sldId="635"/>
            <ac:spMk id="9" creationId="{01E5E81F-C227-4B58-A4B9-3A108A4B81B8}"/>
          </ac:spMkLst>
        </pc:spChg>
        <pc:spChg chg="add mod">
          <ac:chgData name="Muhammad Aslam Jarwar" userId="27f51634-edbf-486e-b048-6facbeb1954f" providerId="ADAL" clId="{134D6354-5E61-45E3-A5E1-983DFC54DE8B}" dt="2021-02-26T17:16:06.025" v="8282" actId="1076"/>
          <ac:spMkLst>
            <pc:docMk/>
            <pc:sldMk cId="2253221733" sldId="635"/>
            <ac:spMk id="10" creationId="{63546EBE-F4D7-4B89-BD2E-5F71A92E9EA5}"/>
          </ac:spMkLst>
        </pc:spChg>
        <pc:spChg chg="add mod">
          <ac:chgData name="Muhammad Aslam Jarwar" userId="27f51634-edbf-486e-b048-6facbeb1954f" providerId="ADAL" clId="{134D6354-5E61-45E3-A5E1-983DFC54DE8B}" dt="2021-02-26T17:12:43.985" v="8206" actId="1076"/>
          <ac:spMkLst>
            <pc:docMk/>
            <pc:sldMk cId="2253221733" sldId="635"/>
            <ac:spMk id="11" creationId="{4CBDF44B-05EE-468B-8451-BCFC301627B4}"/>
          </ac:spMkLst>
        </pc:spChg>
        <pc:spChg chg="add mod">
          <ac:chgData name="Muhammad Aslam Jarwar" userId="27f51634-edbf-486e-b048-6facbeb1954f" providerId="ADAL" clId="{134D6354-5E61-45E3-A5E1-983DFC54DE8B}" dt="2021-02-26T19:41:50.135" v="8301" actId="1076"/>
          <ac:spMkLst>
            <pc:docMk/>
            <pc:sldMk cId="2253221733" sldId="635"/>
            <ac:spMk id="12" creationId="{725C47A3-5795-4920-A455-37C1A4165F18}"/>
          </ac:spMkLst>
        </pc:spChg>
        <pc:spChg chg="add mod">
          <ac:chgData name="Muhammad Aslam Jarwar" userId="27f51634-edbf-486e-b048-6facbeb1954f" providerId="ADAL" clId="{134D6354-5E61-45E3-A5E1-983DFC54DE8B}" dt="2021-02-26T22:40:48.987" v="8380" actId="1076"/>
          <ac:spMkLst>
            <pc:docMk/>
            <pc:sldMk cId="2253221733" sldId="635"/>
            <ac:spMk id="18" creationId="{AAC5437C-0FA4-4ADB-918A-1924789005BF}"/>
          </ac:spMkLst>
        </pc:spChg>
        <pc:spChg chg="add mod">
          <ac:chgData name="Muhammad Aslam Jarwar" userId="27f51634-edbf-486e-b048-6facbeb1954f" providerId="ADAL" clId="{134D6354-5E61-45E3-A5E1-983DFC54DE8B}" dt="2021-02-26T22:40:33.348" v="8375" actId="1076"/>
          <ac:spMkLst>
            <pc:docMk/>
            <pc:sldMk cId="2253221733" sldId="635"/>
            <ac:spMk id="41" creationId="{62FCD6DB-A04B-423C-8039-02BA1ED16503}"/>
          </ac:spMkLst>
        </pc:spChg>
        <pc:spChg chg="add mod">
          <ac:chgData name="Muhammad Aslam Jarwar" userId="27f51634-edbf-486e-b048-6facbeb1954f" providerId="ADAL" clId="{134D6354-5E61-45E3-A5E1-983DFC54DE8B}" dt="2021-02-26T22:40:47.339" v="8379" actId="1076"/>
          <ac:spMkLst>
            <pc:docMk/>
            <pc:sldMk cId="2253221733" sldId="635"/>
            <ac:spMk id="42" creationId="{0AC76B51-532F-4581-9DE5-77807F219214}"/>
          </ac:spMkLst>
        </pc:spChg>
        <pc:spChg chg="add mod">
          <ac:chgData name="Muhammad Aslam Jarwar" userId="27f51634-edbf-486e-b048-6facbeb1954f" providerId="ADAL" clId="{134D6354-5E61-45E3-A5E1-983DFC54DE8B}" dt="2021-02-26T19:46:18.732" v="8357" actId="1076"/>
          <ac:spMkLst>
            <pc:docMk/>
            <pc:sldMk cId="2253221733" sldId="635"/>
            <ac:spMk id="43" creationId="{5EC3202B-CBF5-4293-9AA6-9DED7E242E44}"/>
          </ac:spMkLst>
        </pc:spChg>
        <pc:spChg chg="add mod">
          <ac:chgData name="Muhammad Aslam Jarwar" userId="27f51634-edbf-486e-b048-6facbeb1954f" providerId="ADAL" clId="{134D6354-5E61-45E3-A5E1-983DFC54DE8B}" dt="2021-02-26T22:40:11.494" v="8370" actId="1076"/>
          <ac:spMkLst>
            <pc:docMk/>
            <pc:sldMk cId="2253221733" sldId="635"/>
            <ac:spMk id="64" creationId="{5161FAFF-F7B3-479B-8B20-E76420388738}"/>
          </ac:spMkLst>
        </pc:spChg>
        <pc:spChg chg="add mod">
          <ac:chgData name="Muhammad Aslam Jarwar" userId="27f51634-edbf-486e-b048-6facbeb1954f" providerId="ADAL" clId="{134D6354-5E61-45E3-A5E1-983DFC54DE8B}" dt="2021-02-26T22:40:04.005" v="8368" actId="1076"/>
          <ac:spMkLst>
            <pc:docMk/>
            <pc:sldMk cId="2253221733" sldId="635"/>
            <ac:spMk id="65" creationId="{21A8F7DA-EEF2-4AFD-B2D6-788324AE987C}"/>
          </ac:spMkLst>
        </pc:spChg>
        <pc:spChg chg="add mod">
          <ac:chgData name="Muhammad Aslam Jarwar" userId="27f51634-edbf-486e-b048-6facbeb1954f" providerId="ADAL" clId="{134D6354-5E61-45E3-A5E1-983DFC54DE8B}" dt="2021-02-26T22:46:08.327" v="8448" actId="108"/>
          <ac:spMkLst>
            <pc:docMk/>
            <pc:sldMk cId="2253221733" sldId="635"/>
            <ac:spMk id="111" creationId="{147086A6-2C8F-4561-BAB5-BFCA5EA6E3E9}"/>
          </ac:spMkLst>
        </pc:spChg>
        <pc:spChg chg="add mod">
          <ac:chgData name="Muhammad Aslam Jarwar" userId="27f51634-edbf-486e-b048-6facbeb1954f" providerId="ADAL" clId="{134D6354-5E61-45E3-A5E1-983DFC54DE8B}" dt="2021-02-26T22:46:14.969" v="8449" actId="108"/>
          <ac:spMkLst>
            <pc:docMk/>
            <pc:sldMk cId="2253221733" sldId="635"/>
            <ac:spMk id="112" creationId="{B1F390E4-3801-46E0-BDB2-AC7847C8B703}"/>
          </ac:spMkLst>
        </pc:spChg>
        <pc:spChg chg="add mod">
          <ac:chgData name="Muhammad Aslam Jarwar" userId="27f51634-edbf-486e-b048-6facbeb1954f" providerId="ADAL" clId="{134D6354-5E61-45E3-A5E1-983DFC54DE8B}" dt="2021-02-26T19:46:04.530" v="8355" actId="1076"/>
          <ac:spMkLst>
            <pc:docMk/>
            <pc:sldMk cId="2253221733" sldId="635"/>
            <ac:spMk id="122" creationId="{0DD7E25D-08B8-41A1-B123-2E7F0725493C}"/>
          </ac:spMkLst>
        </pc:spChg>
        <pc:spChg chg="add mod">
          <ac:chgData name="Muhammad Aslam Jarwar" userId="27f51634-edbf-486e-b048-6facbeb1954f" providerId="ADAL" clId="{134D6354-5E61-45E3-A5E1-983DFC54DE8B}" dt="2021-02-26T19:44:20.012" v="8350" actId="1076"/>
          <ac:spMkLst>
            <pc:docMk/>
            <pc:sldMk cId="2253221733" sldId="635"/>
            <ac:spMk id="123" creationId="{EE1FF0F7-8F3A-4C35-AC5B-1193D628D9D1}"/>
          </ac:spMkLst>
        </pc:spChg>
        <pc:spChg chg="add mod">
          <ac:chgData name="Muhammad Aslam Jarwar" userId="27f51634-edbf-486e-b048-6facbeb1954f" providerId="ADAL" clId="{134D6354-5E61-45E3-A5E1-983DFC54DE8B}" dt="2021-02-26T22:46:23.136" v="8450" actId="108"/>
          <ac:spMkLst>
            <pc:docMk/>
            <pc:sldMk cId="2253221733" sldId="635"/>
            <ac:spMk id="148" creationId="{86C4837D-2409-4513-8D49-11E1D91A8BC7}"/>
          </ac:spMkLst>
        </pc:spChg>
        <pc:spChg chg="add del mod">
          <ac:chgData name="Muhammad Aslam Jarwar" userId="27f51634-edbf-486e-b048-6facbeb1954f" providerId="ADAL" clId="{134D6354-5E61-45E3-A5E1-983DFC54DE8B}" dt="2021-02-26T19:46:55.363" v="8359" actId="478"/>
          <ac:spMkLst>
            <pc:docMk/>
            <pc:sldMk cId="2253221733" sldId="635"/>
            <ac:spMk id="149" creationId="{D6159357-BA69-4378-97A3-E49DFEE23AB0}"/>
          </ac:spMkLst>
        </pc:spChg>
        <pc:spChg chg="add mod">
          <ac:chgData name="Muhammad Aslam Jarwar" userId="27f51634-edbf-486e-b048-6facbeb1954f" providerId="ADAL" clId="{134D6354-5E61-45E3-A5E1-983DFC54DE8B}" dt="2021-02-26T22:46:32.777" v="8453" actId="108"/>
          <ac:spMkLst>
            <pc:docMk/>
            <pc:sldMk cId="2253221733" sldId="635"/>
            <ac:spMk id="155" creationId="{33B6EB26-7834-48A9-9FF7-DA9241540538}"/>
          </ac:spMkLst>
        </pc:spChg>
        <pc:spChg chg="add mod">
          <ac:chgData name="Muhammad Aslam Jarwar" userId="27f51634-edbf-486e-b048-6facbeb1954f" providerId="ADAL" clId="{134D6354-5E61-45E3-A5E1-983DFC54DE8B}" dt="2021-02-26T23:03:52.077" v="8458" actId="313"/>
          <ac:spMkLst>
            <pc:docMk/>
            <pc:sldMk cId="2253221733" sldId="635"/>
            <ac:spMk id="199" creationId="{067FCD03-A8C2-4014-B921-07393BAB4003}"/>
          </ac:spMkLst>
        </pc:spChg>
        <pc:spChg chg="add mod">
          <ac:chgData name="Muhammad Aslam Jarwar" userId="27f51634-edbf-486e-b048-6facbeb1954f" providerId="ADAL" clId="{134D6354-5E61-45E3-A5E1-983DFC54DE8B}" dt="2021-02-26T22:42:21.339" v="8416" actId="20577"/>
          <ac:spMkLst>
            <pc:docMk/>
            <pc:sldMk cId="2253221733" sldId="635"/>
            <ac:spMk id="207" creationId="{336FE4F7-53FB-4779-B559-2452D12B5E56}"/>
          </ac:spMkLst>
        </pc:spChg>
        <pc:spChg chg="add del mod">
          <ac:chgData name="Muhammad Aslam Jarwar" userId="27f51634-edbf-486e-b048-6facbeb1954f" providerId="ADAL" clId="{134D6354-5E61-45E3-A5E1-983DFC54DE8B}" dt="2021-02-26T22:45:03.147" v="8437" actId="478"/>
          <ac:spMkLst>
            <pc:docMk/>
            <pc:sldMk cId="2253221733" sldId="635"/>
            <ac:spMk id="225" creationId="{5BFAF58B-A6B5-4B01-AB95-EAB6C9423A40}"/>
          </ac:spMkLst>
        </pc:spChg>
        <pc:spChg chg="add mod">
          <ac:chgData name="Muhammad Aslam Jarwar" userId="27f51634-edbf-486e-b048-6facbeb1954f" providerId="ADAL" clId="{134D6354-5E61-45E3-A5E1-983DFC54DE8B}" dt="2021-02-26T23:13:41.025" v="8462" actId="1076"/>
          <ac:spMkLst>
            <pc:docMk/>
            <pc:sldMk cId="2253221733" sldId="635"/>
            <ac:spMk id="226" creationId="{06DDC8AB-5AA6-479E-9B72-0C1146436B94}"/>
          </ac:spMkLst>
        </pc:spChg>
        <pc:spChg chg="add mod">
          <ac:chgData name="Muhammad Aslam Jarwar" userId="27f51634-edbf-486e-b048-6facbeb1954f" providerId="ADAL" clId="{134D6354-5E61-45E3-A5E1-983DFC54DE8B}" dt="2021-02-26T23:13:36.216" v="8461" actId="1076"/>
          <ac:spMkLst>
            <pc:docMk/>
            <pc:sldMk cId="2253221733" sldId="635"/>
            <ac:spMk id="227" creationId="{524AFEB9-BF85-4992-A11D-A8F4E2954469}"/>
          </ac:spMkLst>
        </pc:spChg>
        <pc:picChg chg="add del">
          <ac:chgData name="Muhammad Aslam Jarwar" userId="27f51634-edbf-486e-b048-6facbeb1954f" providerId="ADAL" clId="{134D6354-5E61-45E3-A5E1-983DFC54DE8B}" dt="2021-02-26T22:47:06.207" v="8457" actId="21"/>
          <ac:picMkLst>
            <pc:docMk/>
            <pc:sldMk cId="2253221733" sldId="635"/>
            <ac:picMk id="231" creationId="{69D49974-BC6B-41D7-8280-7BECB9D8D142}"/>
          </ac:picMkLst>
        </pc:picChg>
        <pc:picChg chg="add del">
          <ac:chgData name="Muhammad Aslam Jarwar" userId="27f51634-edbf-486e-b048-6facbeb1954f" providerId="ADAL" clId="{134D6354-5E61-45E3-A5E1-983DFC54DE8B}" dt="2021-02-26T23:04:05.153" v="8460" actId="21"/>
          <ac:picMkLst>
            <pc:docMk/>
            <pc:sldMk cId="2253221733" sldId="635"/>
            <ac:picMk id="232" creationId="{5CD04B40-5399-4815-8CE1-2104EA8F5408}"/>
          </ac:picMkLst>
        </pc:picChg>
        <pc:cxnChg chg="add mod">
          <ac:chgData name="Muhammad Aslam Jarwar" userId="27f51634-edbf-486e-b048-6facbeb1954f" providerId="ADAL" clId="{134D6354-5E61-45E3-A5E1-983DFC54DE8B}" dt="2021-02-26T22:41:43.659" v="8392" actId="1076"/>
          <ac:cxnSpMkLst>
            <pc:docMk/>
            <pc:sldMk cId="2253221733" sldId="635"/>
            <ac:cxnSpMk id="13" creationId="{166073AE-9792-4A46-9300-7C3D354EF411}"/>
          </ac:cxnSpMkLst>
        </pc:cxnChg>
        <pc:cxnChg chg="add mod">
          <ac:chgData name="Muhammad Aslam Jarwar" userId="27f51634-edbf-486e-b048-6facbeb1954f" providerId="ADAL" clId="{134D6354-5E61-45E3-A5E1-983DFC54DE8B}" dt="2021-02-26T22:41:43.659" v="8392" actId="1076"/>
          <ac:cxnSpMkLst>
            <pc:docMk/>
            <pc:sldMk cId="2253221733" sldId="635"/>
            <ac:cxnSpMk id="19" creationId="{7A50882E-A4DA-4A0B-8330-515D369CAC1D}"/>
          </ac:cxnSpMkLst>
        </pc:cxnChg>
        <pc:cxnChg chg="add mod">
          <ac:chgData name="Muhammad Aslam Jarwar" userId="27f51634-edbf-486e-b048-6facbeb1954f" providerId="ADAL" clId="{134D6354-5E61-45E3-A5E1-983DFC54DE8B}" dt="2021-02-26T22:41:43.659" v="8392" actId="1076"/>
          <ac:cxnSpMkLst>
            <pc:docMk/>
            <pc:sldMk cId="2253221733" sldId="635"/>
            <ac:cxnSpMk id="22" creationId="{8B646045-7B72-4F2E-A9B3-BF1BCE21C49D}"/>
          </ac:cxnSpMkLst>
        </pc:cxnChg>
        <pc:cxnChg chg="add mod">
          <ac:chgData name="Muhammad Aslam Jarwar" userId="27f51634-edbf-486e-b048-6facbeb1954f" providerId="ADAL" clId="{134D6354-5E61-45E3-A5E1-983DFC54DE8B}" dt="2021-02-26T22:46:52.264" v="8455" actId="1076"/>
          <ac:cxnSpMkLst>
            <pc:docMk/>
            <pc:sldMk cId="2253221733" sldId="635"/>
            <ac:cxnSpMk id="35" creationId="{4EEA375B-87DE-4D41-8C47-0F3AEB316830}"/>
          </ac:cxnSpMkLst>
        </pc:cxnChg>
        <pc:cxnChg chg="add mod">
          <ac:chgData name="Muhammad Aslam Jarwar" userId="27f51634-edbf-486e-b048-6facbeb1954f" providerId="ADAL" clId="{134D6354-5E61-45E3-A5E1-983DFC54DE8B}" dt="2021-02-26T22:46:52.264" v="8455" actId="1076"/>
          <ac:cxnSpMkLst>
            <pc:docMk/>
            <pc:sldMk cId="2253221733" sldId="635"/>
            <ac:cxnSpMk id="38" creationId="{B0D47316-022B-4A47-AEEE-1A75C422017D}"/>
          </ac:cxnSpMkLst>
        </pc:cxnChg>
        <pc:cxnChg chg="add mod">
          <ac:chgData name="Muhammad Aslam Jarwar" userId="27f51634-edbf-486e-b048-6facbeb1954f" providerId="ADAL" clId="{134D6354-5E61-45E3-A5E1-983DFC54DE8B}" dt="2021-02-26T22:40:48.987" v="8380" actId="1076"/>
          <ac:cxnSpMkLst>
            <pc:docMk/>
            <pc:sldMk cId="2253221733" sldId="635"/>
            <ac:cxnSpMk id="46" creationId="{E4734EE0-2270-467F-B2CC-28F17389ADCC}"/>
          </ac:cxnSpMkLst>
        </pc:cxnChg>
        <pc:cxnChg chg="add mod">
          <ac:chgData name="Muhammad Aslam Jarwar" userId="27f51634-edbf-486e-b048-6facbeb1954f" providerId="ADAL" clId="{134D6354-5E61-45E3-A5E1-983DFC54DE8B}" dt="2021-02-26T22:40:33.348" v="8375" actId="1076"/>
          <ac:cxnSpMkLst>
            <pc:docMk/>
            <pc:sldMk cId="2253221733" sldId="635"/>
            <ac:cxnSpMk id="49" creationId="{67C5F072-53B4-446E-8C02-734F67C813C7}"/>
          </ac:cxnSpMkLst>
        </pc:cxnChg>
        <pc:cxnChg chg="add mod">
          <ac:chgData name="Muhammad Aslam Jarwar" userId="27f51634-edbf-486e-b048-6facbeb1954f" providerId="ADAL" clId="{134D6354-5E61-45E3-A5E1-983DFC54DE8B}" dt="2021-02-26T22:40:47.339" v="8379" actId="1076"/>
          <ac:cxnSpMkLst>
            <pc:docMk/>
            <pc:sldMk cId="2253221733" sldId="635"/>
            <ac:cxnSpMk id="52" creationId="{408968E6-BDD1-49A4-B382-AA1C43D77E00}"/>
          </ac:cxnSpMkLst>
        </pc:cxnChg>
        <pc:cxnChg chg="add mod">
          <ac:chgData name="Muhammad Aslam Jarwar" userId="27f51634-edbf-486e-b048-6facbeb1954f" providerId="ADAL" clId="{134D6354-5E61-45E3-A5E1-983DFC54DE8B}" dt="2021-02-26T19:46:18.732" v="8357" actId="1076"/>
          <ac:cxnSpMkLst>
            <pc:docMk/>
            <pc:sldMk cId="2253221733" sldId="635"/>
            <ac:cxnSpMk id="55" creationId="{FE5E2A4F-9A79-4586-A8FB-19B7AC2AF89B}"/>
          </ac:cxnSpMkLst>
        </pc:cxnChg>
        <pc:cxnChg chg="add mod">
          <ac:chgData name="Muhammad Aslam Jarwar" userId="27f51634-edbf-486e-b048-6facbeb1954f" providerId="ADAL" clId="{134D6354-5E61-45E3-A5E1-983DFC54DE8B}" dt="2021-02-26T22:46:52.264" v="8455" actId="1076"/>
          <ac:cxnSpMkLst>
            <pc:docMk/>
            <pc:sldMk cId="2253221733" sldId="635"/>
            <ac:cxnSpMk id="66" creationId="{15192445-46BC-4232-B53E-EFCBA354C26B}"/>
          </ac:cxnSpMkLst>
        </pc:cxnChg>
        <pc:cxnChg chg="add mod">
          <ac:chgData name="Muhammad Aslam Jarwar" userId="27f51634-edbf-486e-b048-6facbeb1954f" providerId="ADAL" clId="{134D6354-5E61-45E3-A5E1-983DFC54DE8B}" dt="2021-02-26T22:40:11.494" v="8370" actId="1076"/>
          <ac:cxnSpMkLst>
            <pc:docMk/>
            <pc:sldMk cId="2253221733" sldId="635"/>
            <ac:cxnSpMk id="71" creationId="{2A88AEC4-E3D2-46B8-B5C1-21379054476A}"/>
          </ac:cxnSpMkLst>
        </pc:cxnChg>
        <pc:cxnChg chg="add mod">
          <ac:chgData name="Muhammad Aslam Jarwar" userId="27f51634-edbf-486e-b048-6facbeb1954f" providerId="ADAL" clId="{134D6354-5E61-45E3-A5E1-983DFC54DE8B}" dt="2021-02-26T22:40:04.005" v="8368" actId="1076"/>
          <ac:cxnSpMkLst>
            <pc:docMk/>
            <pc:sldMk cId="2253221733" sldId="635"/>
            <ac:cxnSpMk id="74" creationId="{EA43ACF6-6A3D-46DC-A049-2BAAD1043863}"/>
          </ac:cxnSpMkLst>
        </pc:cxnChg>
        <pc:cxnChg chg="add mod">
          <ac:chgData name="Muhammad Aslam Jarwar" userId="27f51634-edbf-486e-b048-6facbeb1954f" providerId="ADAL" clId="{134D6354-5E61-45E3-A5E1-983DFC54DE8B}" dt="2021-02-26T22:40:11.494" v="8370" actId="1076"/>
          <ac:cxnSpMkLst>
            <pc:docMk/>
            <pc:sldMk cId="2253221733" sldId="635"/>
            <ac:cxnSpMk id="91" creationId="{A876358A-90A7-4315-A2D0-A4010BD6A21B}"/>
          </ac:cxnSpMkLst>
        </pc:cxnChg>
        <pc:cxnChg chg="add mod">
          <ac:chgData name="Muhammad Aslam Jarwar" userId="27f51634-edbf-486e-b048-6facbeb1954f" providerId="ADAL" clId="{134D6354-5E61-45E3-A5E1-983DFC54DE8B}" dt="2021-02-26T22:40:04.005" v="8368" actId="1076"/>
          <ac:cxnSpMkLst>
            <pc:docMk/>
            <pc:sldMk cId="2253221733" sldId="635"/>
            <ac:cxnSpMk id="93" creationId="{7D02C785-A6F4-4E9E-93CF-DF6166CD798B}"/>
          </ac:cxnSpMkLst>
        </pc:cxnChg>
        <pc:cxnChg chg="add mod">
          <ac:chgData name="Muhammad Aslam Jarwar" userId="27f51634-edbf-486e-b048-6facbeb1954f" providerId="ADAL" clId="{134D6354-5E61-45E3-A5E1-983DFC54DE8B}" dt="2021-02-26T22:40:48.987" v="8380" actId="1076"/>
          <ac:cxnSpMkLst>
            <pc:docMk/>
            <pc:sldMk cId="2253221733" sldId="635"/>
            <ac:cxnSpMk id="130" creationId="{0369B84E-7333-45A4-A512-2EC1F5E23B2E}"/>
          </ac:cxnSpMkLst>
        </pc:cxnChg>
        <pc:cxnChg chg="add mod">
          <ac:chgData name="Muhammad Aslam Jarwar" userId="27f51634-edbf-486e-b048-6facbeb1954f" providerId="ADAL" clId="{134D6354-5E61-45E3-A5E1-983DFC54DE8B}" dt="2021-02-26T22:40:48.987" v="8380" actId="1076"/>
          <ac:cxnSpMkLst>
            <pc:docMk/>
            <pc:sldMk cId="2253221733" sldId="635"/>
            <ac:cxnSpMk id="133" creationId="{7A0E8386-B13C-4665-99C2-A7D41CDAC204}"/>
          </ac:cxnSpMkLst>
        </pc:cxnChg>
        <pc:cxnChg chg="add mod">
          <ac:chgData name="Muhammad Aslam Jarwar" userId="27f51634-edbf-486e-b048-6facbeb1954f" providerId="ADAL" clId="{134D6354-5E61-45E3-A5E1-983DFC54DE8B}" dt="2021-02-26T19:46:04.530" v="8355" actId="1076"/>
          <ac:cxnSpMkLst>
            <pc:docMk/>
            <pc:sldMk cId="2253221733" sldId="635"/>
            <ac:cxnSpMk id="139" creationId="{A0459C8B-FFE4-4EFA-8E7B-639EF282A431}"/>
          </ac:cxnSpMkLst>
        </pc:cxnChg>
        <pc:cxnChg chg="add mod">
          <ac:chgData name="Muhammad Aslam Jarwar" userId="27f51634-edbf-486e-b048-6facbeb1954f" providerId="ADAL" clId="{134D6354-5E61-45E3-A5E1-983DFC54DE8B}" dt="2021-02-26T19:44:24.210" v="8351" actId="14100"/>
          <ac:cxnSpMkLst>
            <pc:docMk/>
            <pc:sldMk cId="2253221733" sldId="635"/>
            <ac:cxnSpMk id="152" creationId="{654DA341-BEB7-419B-B5A4-29F4C05919FD}"/>
          </ac:cxnSpMkLst>
        </pc:cxnChg>
        <pc:cxnChg chg="add del mod">
          <ac:chgData name="Muhammad Aslam Jarwar" userId="27f51634-edbf-486e-b048-6facbeb1954f" providerId="ADAL" clId="{134D6354-5E61-45E3-A5E1-983DFC54DE8B}" dt="2021-02-26T22:46:39.183" v="8454" actId="478"/>
          <ac:cxnSpMkLst>
            <pc:docMk/>
            <pc:sldMk cId="2253221733" sldId="635"/>
            <ac:cxnSpMk id="196" creationId="{EF7AD331-A0FA-479A-B76B-DA0F3ADEAF0C}"/>
          </ac:cxnSpMkLst>
        </pc:cxnChg>
        <pc:cxnChg chg="add mod">
          <ac:chgData name="Muhammad Aslam Jarwar" userId="27f51634-edbf-486e-b048-6facbeb1954f" providerId="ADAL" clId="{134D6354-5E61-45E3-A5E1-983DFC54DE8B}" dt="2021-02-26T22:41:29.915" v="8388" actId="14100"/>
          <ac:cxnSpMkLst>
            <pc:docMk/>
            <pc:sldMk cId="2253221733" sldId="635"/>
            <ac:cxnSpMk id="208" creationId="{682542E3-4C05-48CF-A74E-47C0D4D67F22}"/>
          </ac:cxnSpMkLst>
        </pc:cxnChg>
        <pc:cxnChg chg="add mod">
          <ac:chgData name="Muhammad Aslam Jarwar" userId="27f51634-edbf-486e-b048-6facbeb1954f" providerId="ADAL" clId="{134D6354-5E61-45E3-A5E1-983DFC54DE8B}" dt="2021-02-26T22:41:37.132" v="8391" actId="14100"/>
          <ac:cxnSpMkLst>
            <pc:docMk/>
            <pc:sldMk cId="2253221733" sldId="635"/>
            <ac:cxnSpMk id="211" creationId="{7E503F38-033E-4DF7-91FC-9A2C3564C61C}"/>
          </ac:cxnSpMkLst>
        </pc:cxnChg>
        <pc:cxnChg chg="add mod">
          <ac:chgData name="Muhammad Aslam Jarwar" userId="27f51634-edbf-486e-b048-6facbeb1954f" providerId="ADAL" clId="{134D6354-5E61-45E3-A5E1-983DFC54DE8B}" dt="2021-02-26T22:42:34.176" v="8419" actId="14100"/>
          <ac:cxnSpMkLst>
            <pc:docMk/>
            <pc:sldMk cId="2253221733" sldId="635"/>
            <ac:cxnSpMk id="218" creationId="{FE09ABFF-BD42-447B-AF66-A4107281C97A}"/>
          </ac:cxnSpMkLst>
        </pc:cxnChg>
        <pc:cxnChg chg="add mod">
          <ac:chgData name="Muhammad Aslam Jarwar" userId="27f51634-edbf-486e-b048-6facbeb1954f" providerId="ADAL" clId="{134D6354-5E61-45E3-A5E1-983DFC54DE8B}" dt="2021-02-26T22:42:54.322" v="8423" actId="14100"/>
          <ac:cxnSpMkLst>
            <pc:docMk/>
            <pc:sldMk cId="2253221733" sldId="635"/>
            <ac:cxnSpMk id="221" creationId="{59FDB9F0-A264-49D3-89CE-C0762469F3DB}"/>
          </ac:cxnSpMkLst>
        </pc:cxnChg>
      </pc:sldChg>
    </pc:docChg>
  </pc:docChgLst>
  <pc:docChgLst>
    <pc:chgData name="Muhammad Aslam Jarwar" userId="27f51634-edbf-486e-b048-6facbeb1954f" providerId="ADAL" clId="{8F041F60-0B8F-4D3E-B6F7-3911DA1CDFB4}"/>
    <pc:docChg chg="undo custSel addSld delSld modSld sldOrd">
      <pc:chgData name="Muhammad Aslam Jarwar" userId="27f51634-edbf-486e-b048-6facbeb1954f" providerId="ADAL" clId="{8F041F60-0B8F-4D3E-B6F7-3911DA1CDFB4}" dt="2020-11-24T22:34:55.938" v="3721"/>
      <pc:docMkLst>
        <pc:docMk/>
      </pc:docMkLst>
      <pc:sldChg chg="modSp">
        <pc:chgData name="Muhammad Aslam Jarwar" userId="27f51634-edbf-486e-b048-6facbeb1954f" providerId="ADAL" clId="{8F041F60-0B8F-4D3E-B6F7-3911DA1CDFB4}" dt="2020-11-04T21:22:38.704" v="0" actId="1076"/>
        <pc:sldMkLst>
          <pc:docMk/>
          <pc:sldMk cId="2633019604" sldId="260"/>
        </pc:sldMkLst>
        <pc:picChg chg="mod">
          <ac:chgData name="Muhammad Aslam Jarwar" userId="27f51634-edbf-486e-b048-6facbeb1954f" providerId="ADAL" clId="{8F041F60-0B8F-4D3E-B6F7-3911DA1CDFB4}" dt="2020-11-04T21:22:38.704" v="0" actId="1076"/>
          <ac:picMkLst>
            <pc:docMk/>
            <pc:sldMk cId="2633019604" sldId="260"/>
            <ac:picMk id="64" creationId="{A1C4459E-5DF6-4785-9D11-399B2DC4F093}"/>
          </ac:picMkLst>
        </pc:picChg>
      </pc:sldChg>
      <pc:sldChg chg="del">
        <pc:chgData name="Muhammad Aslam Jarwar" userId="27f51634-edbf-486e-b048-6facbeb1954f" providerId="ADAL" clId="{8F041F60-0B8F-4D3E-B6F7-3911DA1CDFB4}" dt="2020-11-23T09:14:44.328" v="2923" actId="2696"/>
        <pc:sldMkLst>
          <pc:docMk/>
          <pc:sldMk cId="3318459907" sldId="575"/>
        </pc:sldMkLst>
      </pc:sldChg>
      <pc:sldChg chg="addSp delSp modSp add">
        <pc:chgData name="Muhammad Aslam Jarwar" userId="27f51634-edbf-486e-b048-6facbeb1954f" providerId="ADAL" clId="{8F041F60-0B8F-4D3E-B6F7-3911DA1CDFB4}" dt="2020-11-04T23:36:26.114" v="275"/>
        <pc:sldMkLst>
          <pc:docMk/>
          <pc:sldMk cId="23897102" sldId="577"/>
        </pc:sldMkLst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2" creationId="{B9E43456-7462-417E-9E7F-025A931662EA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3" creationId="{C94546AD-93A4-45C1-B427-6789CADD26B9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4" creationId="{20423498-B6D1-4420-A79C-4064A56D3C32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33" creationId="{1F2A6BBB-5F53-41CE-B1FE-83DDD14BB5C6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36" creationId="{FE426117-996B-4FAB-89A8-E119A2E48678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37" creationId="{70EC4D37-1670-46A0-8638-1F2DC7D6063D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38" creationId="{CAA6D86A-2B5E-4371-962E-B0A70D4B1711}"/>
          </ac:spMkLst>
        </pc:spChg>
        <pc:spChg chg="add mod topLvl">
          <ac:chgData name="Muhammad Aslam Jarwar" userId="27f51634-edbf-486e-b048-6facbeb1954f" providerId="ADAL" clId="{8F041F60-0B8F-4D3E-B6F7-3911DA1CDFB4}" dt="2020-11-04T23:02:13.486" v="160" actId="165"/>
          <ac:spMkLst>
            <pc:docMk/>
            <pc:sldMk cId="23897102" sldId="577"/>
            <ac:spMk id="39" creationId="{832ACEE3-C9A9-4810-AABB-7ABA22F4A3CC}"/>
          </ac:spMkLst>
        </pc:spChg>
        <pc:spChg chg="add mod topLvl">
          <ac:chgData name="Muhammad Aslam Jarwar" userId="27f51634-edbf-486e-b048-6facbeb1954f" providerId="ADAL" clId="{8F041F60-0B8F-4D3E-B6F7-3911DA1CDFB4}" dt="2020-11-04T23:03:09.710" v="162" actId="693"/>
          <ac:spMkLst>
            <pc:docMk/>
            <pc:sldMk cId="23897102" sldId="577"/>
            <ac:spMk id="40" creationId="{442FF5C9-0B4E-428F-A940-3A2FA0DA21D7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41" creationId="{3F1962AC-69F8-4658-8C2E-A5CBE24308B5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42" creationId="{4617C3D5-222E-4050-A3F6-1E573B1EA1AF}"/>
          </ac:spMkLst>
        </pc:spChg>
        <pc:spChg chg="add mod topLvl">
          <ac:chgData name="Muhammad Aslam Jarwar" userId="27f51634-edbf-486e-b048-6facbeb1954f" providerId="ADAL" clId="{8F041F60-0B8F-4D3E-B6F7-3911DA1CDFB4}" dt="2020-11-04T23:03:18.947" v="164" actId="108"/>
          <ac:spMkLst>
            <pc:docMk/>
            <pc:sldMk cId="23897102" sldId="577"/>
            <ac:spMk id="43" creationId="{F5132EA9-4F5E-440B-AFD8-AA05503E0954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44" creationId="{F1489E7B-AE17-496B-BDA3-F002FC6039C2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45" creationId="{FC49E692-43BE-45D8-A0E3-59C2A7EC8AB0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46" creationId="{A67ECD9B-6DE2-4090-9843-8D8383DF11E3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47" creationId="{E1FB3FF0-B54C-46B5-A3A3-B9DD1F80E631}"/>
          </ac:spMkLst>
        </pc:spChg>
        <pc:spChg chg="add mod topLvl">
          <ac:chgData name="Muhammad Aslam Jarwar" userId="27f51634-edbf-486e-b048-6facbeb1954f" providerId="ADAL" clId="{8F041F60-0B8F-4D3E-B6F7-3911DA1CDFB4}" dt="2020-11-04T23:31:45.633" v="250"/>
          <ac:spMkLst>
            <pc:docMk/>
            <pc:sldMk cId="23897102" sldId="577"/>
            <ac:spMk id="48" creationId="{BA72033F-168D-4BCE-8A82-2F22B837B518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49" creationId="{037A8EBA-ECCC-4A4B-9F14-3DDA71C73BFB}"/>
          </ac:spMkLst>
        </pc:spChg>
        <pc:spChg chg="add mod topLvl">
          <ac:chgData name="Muhammad Aslam Jarwar" userId="27f51634-edbf-486e-b048-6facbeb1954f" providerId="ADAL" clId="{8F041F60-0B8F-4D3E-B6F7-3911DA1CDFB4}" dt="2020-11-04T23:32:27.649" v="269" actId="255"/>
          <ac:spMkLst>
            <pc:docMk/>
            <pc:sldMk cId="23897102" sldId="577"/>
            <ac:spMk id="50" creationId="{2ED8C264-3152-4AED-BA67-2C17F479C828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51" creationId="{9EE629DC-76FD-42BC-B2E6-D7A4DC2E494D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52" creationId="{1818D492-1A9D-4F8C-921E-D35F0B90C260}"/>
          </ac:spMkLst>
        </pc:spChg>
        <pc:spChg chg="add mod topLvl">
          <ac:chgData name="Muhammad Aslam Jarwar" userId="27f51634-edbf-486e-b048-6facbeb1954f" providerId="ADAL" clId="{8F041F60-0B8F-4D3E-B6F7-3911DA1CDFB4}" dt="2020-11-04T23:02:13.486" v="160" actId="165"/>
          <ac:spMkLst>
            <pc:docMk/>
            <pc:sldMk cId="23897102" sldId="577"/>
            <ac:spMk id="53" creationId="{ABB03AB9-3A39-4E09-9EA1-59907967D2F5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54" creationId="{AAEB9534-2CA0-4F74-9B21-69C173777196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56" creationId="{34CE2E24-2E7B-41F5-A519-F79ADEE21F3A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57" creationId="{EE8870B5-0B60-41FA-A798-3045467A5EF5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58" creationId="{74EB0182-E252-4ED8-96DB-ACCFDD352F76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59" creationId="{8DE6FB38-C05B-4063-9510-4F4D07A21B99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60" creationId="{C4528173-8331-4AE7-8B8A-B0966A872A10}"/>
          </ac:spMkLst>
        </pc:spChg>
        <pc:spChg chg="mod topLvl">
          <ac:chgData name="Muhammad Aslam Jarwar" userId="27f51634-edbf-486e-b048-6facbeb1954f" providerId="ADAL" clId="{8F041F60-0B8F-4D3E-B6F7-3911DA1CDFB4}" dt="2020-11-04T23:02:13.486" v="160" actId="165"/>
          <ac:spMkLst>
            <pc:docMk/>
            <pc:sldMk cId="23897102" sldId="577"/>
            <ac:spMk id="61" creationId="{D138F0E1-DA4D-4A35-975D-5BF240B30951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62" creationId="{9F6E23FB-F7C0-489B-9CB6-0D985D49ED08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63" creationId="{D2AE6C73-A02F-4E76-8315-4838A6434B66}"/>
          </ac:spMkLst>
        </pc:spChg>
        <pc:spChg chg="mod topLvl">
          <ac:chgData name="Muhammad Aslam Jarwar" userId="27f51634-edbf-486e-b048-6facbeb1954f" providerId="ADAL" clId="{8F041F60-0B8F-4D3E-B6F7-3911DA1CDFB4}" dt="2020-11-04T23:02:13.486" v="160" actId="165"/>
          <ac:spMkLst>
            <pc:docMk/>
            <pc:sldMk cId="23897102" sldId="577"/>
            <ac:spMk id="65" creationId="{376A429F-9969-4198-96F6-784D0C198769}"/>
          </ac:spMkLst>
        </pc:spChg>
        <pc:spChg chg="mod topLvl">
          <ac:chgData name="Muhammad Aslam Jarwar" userId="27f51634-edbf-486e-b048-6facbeb1954f" providerId="ADAL" clId="{8F041F60-0B8F-4D3E-B6F7-3911DA1CDFB4}" dt="2020-11-04T23:03:45.636" v="166" actId="693"/>
          <ac:spMkLst>
            <pc:docMk/>
            <pc:sldMk cId="23897102" sldId="577"/>
            <ac:spMk id="66" creationId="{97AE1098-266F-4CC0-AAED-70D6286AA53D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67" creationId="{7EBE022C-B886-4DB2-A672-05DA7B23BE59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68" creationId="{CBEC3A22-E6D8-402F-B927-4D412AB8C21F}"/>
          </ac:spMkLst>
        </pc:spChg>
        <pc:spChg chg="mod topLvl">
          <ac:chgData name="Muhammad Aslam Jarwar" userId="27f51634-edbf-486e-b048-6facbeb1954f" providerId="ADAL" clId="{8F041F60-0B8F-4D3E-B6F7-3911DA1CDFB4}" dt="2020-11-04T23:03:45.636" v="166" actId="693"/>
          <ac:spMkLst>
            <pc:docMk/>
            <pc:sldMk cId="23897102" sldId="577"/>
            <ac:spMk id="69" creationId="{EB181422-12A4-434B-9601-85ED3B04E67A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0" creationId="{7368445C-028B-4CDD-86A8-4EBE027621A9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1" creationId="{252C93CE-0AA7-477E-869F-339E220F26D2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2" creationId="{D1C4E524-3BE4-4B4E-85CE-4169CCECA21D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3" creationId="{A5210EC2-D9A0-4640-A55E-CDB5BFC226CE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4" creationId="{0DF9B47C-4659-417E-B82C-CC1CED4CD4B5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5" creationId="{AF71B897-3ECD-4C33-9EC9-9B3844F7C2A2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6" creationId="{5BAFE7BC-A6FC-46F8-AB57-6E6F365EAD1A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7" creationId="{7288D987-0195-47F4-98BE-7DDD673AC207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8" creationId="{FEC23AED-FB34-4912-9B15-CF032E7E7143}"/>
          </ac:spMkLst>
        </pc:spChg>
        <pc:spChg chg="del">
          <ac:chgData name="Muhammad Aslam Jarwar" userId="27f51634-edbf-486e-b048-6facbeb1954f" providerId="ADAL" clId="{8F041F60-0B8F-4D3E-B6F7-3911DA1CDFB4}" dt="2020-11-04T22:22:48.793" v="2" actId="478"/>
          <ac:spMkLst>
            <pc:docMk/>
            <pc:sldMk cId="23897102" sldId="577"/>
            <ac:spMk id="79" creationId="{8951670C-2051-4B88-A30C-06905CC01E78}"/>
          </ac:spMkLst>
        </pc:spChg>
        <pc:spChg chg="mod topLvl">
          <ac:chgData name="Muhammad Aslam Jarwar" userId="27f51634-edbf-486e-b048-6facbeb1954f" providerId="ADAL" clId="{8F041F60-0B8F-4D3E-B6F7-3911DA1CDFB4}" dt="2020-11-04T23:31:48.035" v="251"/>
          <ac:spMkLst>
            <pc:docMk/>
            <pc:sldMk cId="23897102" sldId="577"/>
            <ac:spMk id="80" creationId="{11C55A67-8860-4BDA-ABD9-B209902CFF16}"/>
          </ac:spMkLst>
        </pc:spChg>
        <pc:spChg chg="mod topLvl">
          <ac:chgData name="Muhammad Aslam Jarwar" userId="27f51634-edbf-486e-b048-6facbeb1954f" providerId="ADAL" clId="{8F041F60-0B8F-4D3E-B6F7-3911DA1CDFB4}" dt="2020-11-04T23:32:50.572" v="273" actId="255"/>
          <ac:spMkLst>
            <pc:docMk/>
            <pc:sldMk cId="23897102" sldId="577"/>
            <ac:spMk id="81" creationId="{F3C6F835-D3CA-47FB-A62F-52C4DAE87834}"/>
          </ac:spMkLst>
        </pc:spChg>
        <pc:spChg chg="mod topLvl">
          <ac:chgData name="Muhammad Aslam Jarwar" userId="27f51634-edbf-486e-b048-6facbeb1954f" providerId="ADAL" clId="{8F041F60-0B8F-4D3E-B6F7-3911DA1CDFB4}" dt="2020-11-04T23:02:13.486" v="160" actId="165"/>
          <ac:spMkLst>
            <pc:docMk/>
            <pc:sldMk cId="23897102" sldId="577"/>
            <ac:spMk id="83" creationId="{943F8CAD-486D-4306-97C3-2F3C6E19A223}"/>
          </ac:spMkLst>
        </pc:spChg>
        <pc:spChg chg="mod topLvl">
          <ac:chgData name="Muhammad Aslam Jarwar" userId="27f51634-edbf-486e-b048-6facbeb1954f" providerId="ADAL" clId="{8F041F60-0B8F-4D3E-B6F7-3911DA1CDFB4}" dt="2020-11-04T23:02:13.486" v="160" actId="165"/>
          <ac:spMkLst>
            <pc:docMk/>
            <pc:sldMk cId="23897102" sldId="577"/>
            <ac:spMk id="85" creationId="{B657FF47-5FE6-4D90-A8B0-1B33C36E531C}"/>
          </ac:spMkLst>
        </pc:spChg>
        <pc:spChg chg="mod topLvl">
          <ac:chgData name="Muhammad Aslam Jarwar" userId="27f51634-edbf-486e-b048-6facbeb1954f" providerId="ADAL" clId="{8F041F60-0B8F-4D3E-B6F7-3911DA1CDFB4}" dt="2020-11-04T23:03:45.636" v="166" actId="693"/>
          <ac:spMkLst>
            <pc:docMk/>
            <pc:sldMk cId="23897102" sldId="577"/>
            <ac:spMk id="86" creationId="{6BEBE556-184D-40FC-9E69-1483B23CF91A}"/>
          </ac:spMkLst>
        </pc:spChg>
        <pc:spChg chg="mod topLvl">
          <ac:chgData name="Muhammad Aslam Jarwar" userId="27f51634-edbf-486e-b048-6facbeb1954f" providerId="ADAL" clId="{8F041F60-0B8F-4D3E-B6F7-3911DA1CDFB4}" dt="2020-11-04T23:03:45.636" v="166" actId="693"/>
          <ac:spMkLst>
            <pc:docMk/>
            <pc:sldMk cId="23897102" sldId="577"/>
            <ac:spMk id="87" creationId="{0C29C08A-A487-4410-B4A2-45015B271194}"/>
          </ac:spMkLst>
        </pc:spChg>
        <pc:spChg chg="mod topLvl">
          <ac:chgData name="Muhammad Aslam Jarwar" userId="27f51634-edbf-486e-b048-6facbeb1954f" providerId="ADAL" clId="{8F041F60-0B8F-4D3E-B6F7-3911DA1CDFB4}" dt="2020-11-04T23:31:50.273" v="252"/>
          <ac:spMkLst>
            <pc:docMk/>
            <pc:sldMk cId="23897102" sldId="577"/>
            <ac:spMk id="88" creationId="{5F6429DF-BACB-473E-9A45-D9A96839177E}"/>
          </ac:spMkLst>
        </pc:spChg>
        <pc:spChg chg="mod topLvl">
          <ac:chgData name="Muhammad Aslam Jarwar" userId="27f51634-edbf-486e-b048-6facbeb1954f" providerId="ADAL" clId="{8F041F60-0B8F-4D3E-B6F7-3911DA1CDFB4}" dt="2020-11-04T23:32:45.624" v="272" actId="255"/>
          <ac:spMkLst>
            <pc:docMk/>
            <pc:sldMk cId="23897102" sldId="577"/>
            <ac:spMk id="89" creationId="{D42F79E2-527A-4247-B967-F65A1BA90D6F}"/>
          </ac:spMkLst>
        </pc:spChg>
        <pc:spChg chg="add mod">
          <ac:chgData name="Muhammad Aslam Jarwar" userId="27f51634-edbf-486e-b048-6facbeb1954f" providerId="ADAL" clId="{8F041F60-0B8F-4D3E-B6F7-3911DA1CDFB4}" dt="2020-11-04T22:40:03.833" v="156" actId="1076"/>
          <ac:spMkLst>
            <pc:docMk/>
            <pc:sldMk cId="23897102" sldId="577"/>
            <ac:spMk id="90" creationId="{759A1F0E-4E6E-4810-9CD0-C300CF6F3B99}"/>
          </ac:spMkLst>
        </pc:spChg>
        <pc:spChg chg="add mod topLvl">
          <ac:chgData name="Muhammad Aslam Jarwar" userId="27f51634-edbf-486e-b048-6facbeb1954f" providerId="ADAL" clId="{8F041F60-0B8F-4D3E-B6F7-3911DA1CDFB4}" dt="2020-11-04T22:36:50.887" v="137" actId="164"/>
          <ac:spMkLst>
            <pc:docMk/>
            <pc:sldMk cId="23897102" sldId="577"/>
            <ac:spMk id="95" creationId="{580A2E64-AA2E-4AD4-97A0-1B2DD809B569}"/>
          </ac:spMkLst>
        </pc:spChg>
        <pc:spChg chg="add mod topLvl">
          <ac:chgData name="Muhammad Aslam Jarwar" userId="27f51634-edbf-486e-b048-6facbeb1954f" providerId="ADAL" clId="{8F041F60-0B8F-4D3E-B6F7-3911DA1CDFB4}" dt="2020-11-04T22:36:50.887" v="137" actId="164"/>
          <ac:spMkLst>
            <pc:docMk/>
            <pc:sldMk cId="23897102" sldId="577"/>
            <ac:spMk id="96" creationId="{1B8D7EA6-7A11-4DB7-97C9-973D84B5FFC3}"/>
          </ac:spMkLst>
        </pc:spChg>
        <pc:spChg chg="add mod topLvl">
          <ac:chgData name="Muhammad Aslam Jarwar" userId="27f51634-edbf-486e-b048-6facbeb1954f" providerId="ADAL" clId="{8F041F60-0B8F-4D3E-B6F7-3911DA1CDFB4}" dt="2020-11-04T22:36:50.887" v="137" actId="164"/>
          <ac:spMkLst>
            <pc:docMk/>
            <pc:sldMk cId="23897102" sldId="577"/>
            <ac:spMk id="97" creationId="{F10B031F-DEEB-4F5E-8195-A786698D28D5}"/>
          </ac:spMkLst>
        </pc:spChg>
        <pc:spChg chg="add mod topLvl">
          <ac:chgData name="Muhammad Aslam Jarwar" userId="27f51634-edbf-486e-b048-6facbeb1954f" providerId="ADAL" clId="{8F041F60-0B8F-4D3E-B6F7-3911DA1CDFB4}" dt="2020-11-04T22:36:50.887" v="137" actId="164"/>
          <ac:spMkLst>
            <pc:docMk/>
            <pc:sldMk cId="23897102" sldId="577"/>
            <ac:spMk id="98" creationId="{BDF5EBBA-C841-4927-8E73-F0BA935F3226}"/>
          </ac:spMkLst>
        </pc:spChg>
        <pc:spChg chg="add mod">
          <ac:chgData name="Muhammad Aslam Jarwar" userId="27f51634-edbf-486e-b048-6facbeb1954f" providerId="ADAL" clId="{8F041F60-0B8F-4D3E-B6F7-3911DA1CDFB4}" dt="2020-11-04T22:36:50.887" v="137" actId="164"/>
          <ac:spMkLst>
            <pc:docMk/>
            <pc:sldMk cId="23897102" sldId="577"/>
            <ac:spMk id="99" creationId="{851204DD-B328-47B3-9551-97FB2F04099E}"/>
          </ac:spMkLst>
        </pc:spChg>
        <pc:spChg chg="mod">
          <ac:chgData name="Muhammad Aslam Jarwar" userId="27f51634-edbf-486e-b048-6facbeb1954f" providerId="ADAL" clId="{8F041F60-0B8F-4D3E-B6F7-3911DA1CDFB4}" dt="2020-11-04T22:39:37.113" v="154" actId="207"/>
          <ac:spMkLst>
            <pc:docMk/>
            <pc:sldMk cId="23897102" sldId="577"/>
            <ac:spMk id="103" creationId="{6434E63B-A61E-463A-95CF-7190817FAF94}"/>
          </ac:spMkLst>
        </pc:spChg>
        <pc:spChg chg="mod">
          <ac:chgData name="Muhammad Aslam Jarwar" userId="27f51634-edbf-486e-b048-6facbeb1954f" providerId="ADAL" clId="{8F041F60-0B8F-4D3E-B6F7-3911DA1CDFB4}" dt="2020-11-04T22:39:55.229" v="155" actId="207"/>
          <ac:spMkLst>
            <pc:docMk/>
            <pc:sldMk cId="23897102" sldId="577"/>
            <ac:spMk id="108" creationId="{57EB1060-8D5E-4738-AE16-434EBCD840CE}"/>
          </ac:spMkLst>
        </pc:spChg>
        <pc:grpChg chg="add del mod topLvl">
          <ac:chgData name="Muhammad Aslam Jarwar" userId="27f51634-edbf-486e-b048-6facbeb1954f" providerId="ADAL" clId="{8F041F60-0B8F-4D3E-B6F7-3911DA1CDFB4}" dt="2020-11-04T23:02:39.935" v="161" actId="165"/>
          <ac:grpSpMkLst>
            <pc:docMk/>
            <pc:sldMk cId="23897102" sldId="577"/>
            <ac:grpSpMk id="5" creationId="{AE13E7DE-E5F7-4647-9416-90AC1F557145}"/>
          </ac:grpSpMkLst>
        </pc:grpChg>
        <pc:grpChg chg="add del mod">
          <ac:chgData name="Muhammad Aslam Jarwar" userId="27f51634-edbf-486e-b048-6facbeb1954f" providerId="ADAL" clId="{8F041F60-0B8F-4D3E-B6F7-3911DA1CDFB4}" dt="2020-11-04T23:02:13.486" v="160" actId="165"/>
          <ac:grpSpMkLst>
            <pc:docMk/>
            <pc:sldMk cId="23897102" sldId="577"/>
            <ac:grpSpMk id="6" creationId="{47E7D66A-BF48-4C88-832B-4C7A57BD4C40}"/>
          </ac:grpSpMkLst>
        </pc:grpChg>
        <pc:grpChg chg="add mod">
          <ac:chgData name="Muhammad Aslam Jarwar" userId="27f51634-edbf-486e-b048-6facbeb1954f" providerId="ADAL" clId="{8F041F60-0B8F-4D3E-B6F7-3911DA1CDFB4}" dt="2020-11-04T22:36:54.682" v="138" actId="1076"/>
          <ac:grpSpMkLst>
            <pc:docMk/>
            <pc:sldMk cId="23897102" sldId="577"/>
            <ac:grpSpMk id="18" creationId="{83221B7A-FBF1-4C69-BE1B-E6C1FDA84061}"/>
          </ac:grpSpMkLst>
        </pc:grpChg>
        <pc:grpChg chg="add del mod">
          <ac:chgData name="Muhammad Aslam Jarwar" userId="27f51634-edbf-486e-b048-6facbeb1954f" providerId="ADAL" clId="{8F041F60-0B8F-4D3E-B6F7-3911DA1CDFB4}" dt="2020-11-04T23:02:13.486" v="160" actId="165"/>
          <ac:grpSpMkLst>
            <pc:docMk/>
            <pc:sldMk cId="23897102" sldId="577"/>
            <ac:grpSpMk id="55" creationId="{8E95B2AF-9CF3-4DED-94D1-16CE36D2015C}"/>
          </ac:grpSpMkLst>
        </pc:grpChg>
        <pc:grpChg chg="del mod topLvl">
          <ac:chgData name="Muhammad Aslam Jarwar" userId="27f51634-edbf-486e-b048-6facbeb1954f" providerId="ADAL" clId="{8F041F60-0B8F-4D3E-B6F7-3911DA1CDFB4}" dt="2020-11-04T23:02:39.935" v="161" actId="165"/>
          <ac:grpSpMkLst>
            <pc:docMk/>
            <pc:sldMk cId="23897102" sldId="577"/>
            <ac:grpSpMk id="64" creationId="{34C1BD79-4BE1-47C6-8C56-BA321805F6FC}"/>
          </ac:grpSpMkLst>
        </pc:grpChg>
        <pc:grpChg chg="add del mod">
          <ac:chgData name="Muhammad Aslam Jarwar" userId="27f51634-edbf-486e-b048-6facbeb1954f" providerId="ADAL" clId="{8F041F60-0B8F-4D3E-B6F7-3911DA1CDFB4}" dt="2020-11-04T23:02:13.486" v="160" actId="165"/>
          <ac:grpSpMkLst>
            <pc:docMk/>
            <pc:sldMk cId="23897102" sldId="577"/>
            <ac:grpSpMk id="82" creationId="{58A34AAF-AE8C-46A4-A3DD-C0A85D96F493}"/>
          </ac:grpSpMkLst>
        </pc:grpChg>
        <pc:grpChg chg="del mod topLvl">
          <ac:chgData name="Muhammad Aslam Jarwar" userId="27f51634-edbf-486e-b048-6facbeb1954f" providerId="ADAL" clId="{8F041F60-0B8F-4D3E-B6F7-3911DA1CDFB4}" dt="2020-11-04T23:02:39.935" v="161" actId="165"/>
          <ac:grpSpMkLst>
            <pc:docMk/>
            <pc:sldMk cId="23897102" sldId="577"/>
            <ac:grpSpMk id="84" creationId="{F9C68B50-6CF5-444E-AE16-D9836417EFF7}"/>
          </ac:grpSpMkLst>
        </pc:grpChg>
        <pc:grpChg chg="add del mod">
          <ac:chgData name="Muhammad Aslam Jarwar" userId="27f51634-edbf-486e-b048-6facbeb1954f" providerId="ADAL" clId="{8F041F60-0B8F-4D3E-B6F7-3911DA1CDFB4}" dt="2020-11-04T22:34:37.888" v="99" actId="165"/>
          <ac:grpSpMkLst>
            <pc:docMk/>
            <pc:sldMk cId="23897102" sldId="577"/>
            <ac:grpSpMk id="94" creationId="{280BE13A-07D9-476C-8F01-1D4E82438E82}"/>
          </ac:grpSpMkLst>
        </pc:grpChg>
        <pc:grpChg chg="add mod">
          <ac:chgData name="Muhammad Aslam Jarwar" userId="27f51634-edbf-486e-b048-6facbeb1954f" providerId="ADAL" clId="{8F041F60-0B8F-4D3E-B6F7-3911DA1CDFB4}" dt="2020-11-04T22:37:07.106" v="140" actId="1076"/>
          <ac:grpSpMkLst>
            <pc:docMk/>
            <pc:sldMk cId="23897102" sldId="577"/>
            <ac:grpSpMk id="100" creationId="{4C5A4983-0DE2-4D90-AD9B-A9ADC26CE09D}"/>
          </ac:grpSpMkLst>
        </pc:grpChg>
        <pc:grpChg chg="add mod">
          <ac:chgData name="Muhammad Aslam Jarwar" userId="27f51634-edbf-486e-b048-6facbeb1954f" providerId="ADAL" clId="{8F041F60-0B8F-4D3E-B6F7-3911DA1CDFB4}" dt="2020-11-04T22:37:22.953" v="142" actId="1076"/>
          <ac:grpSpMkLst>
            <pc:docMk/>
            <pc:sldMk cId="23897102" sldId="577"/>
            <ac:grpSpMk id="106" creationId="{966715DD-85C8-4BD4-AD25-8DB71D0B9284}"/>
          </ac:grpSpMkLst>
        </pc:grpChg>
        <pc:picChg chg="add del">
          <ac:chgData name="Muhammad Aslam Jarwar" userId="27f51634-edbf-486e-b048-6facbeb1954f" providerId="ADAL" clId="{8F041F60-0B8F-4D3E-B6F7-3911DA1CDFB4}" dt="2020-11-04T23:04:10.523" v="168"/>
          <ac:picMkLst>
            <pc:docMk/>
            <pc:sldMk cId="23897102" sldId="577"/>
            <ac:picMk id="25" creationId="{50E5A63D-BBCE-495F-AD19-D30C0DE106C1}"/>
          </ac:picMkLst>
        </pc:picChg>
        <pc:picChg chg="add del">
          <ac:chgData name="Muhammad Aslam Jarwar" userId="27f51634-edbf-486e-b048-6facbeb1954f" providerId="ADAL" clId="{8F041F60-0B8F-4D3E-B6F7-3911DA1CDFB4}" dt="2020-11-04T23:36:26.114" v="275"/>
          <ac:picMkLst>
            <pc:docMk/>
            <pc:sldMk cId="23897102" sldId="577"/>
            <ac:picMk id="26" creationId="{1F034783-1216-41DA-9CE2-5FEFF8B3752D}"/>
          </ac:picMkLst>
        </pc:picChg>
        <pc:cxnChg chg="add mod">
          <ac:chgData name="Muhammad Aslam Jarwar" userId="27f51634-edbf-486e-b048-6facbeb1954f" providerId="ADAL" clId="{8F041F60-0B8F-4D3E-B6F7-3911DA1CDFB4}" dt="2020-11-04T22:40:03.833" v="156" actId="1076"/>
          <ac:cxnSpMkLst>
            <pc:docMk/>
            <pc:sldMk cId="23897102" sldId="577"/>
            <ac:cxnSpMk id="91" creationId="{89BCEE39-E279-4CE4-835E-F7B239BC6050}"/>
          </ac:cxnSpMkLst>
        </pc:cxnChg>
        <pc:cxnChg chg="add mod">
          <ac:chgData name="Muhammad Aslam Jarwar" userId="27f51634-edbf-486e-b048-6facbeb1954f" providerId="ADAL" clId="{8F041F60-0B8F-4D3E-B6F7-3911DA1CDFB4}" dt="2020-11-04T22:40:03.833" v="156" actId="1076"/>
          <ac:cxnSpMkLst>
            <pc:docMk/>
            <pc:sldMk cId="23897102" sldId="577"/>
            <ac:cxnSpMk id="92" creationId="{A94E602A-7888-4517-8EBC-F97093AC88A6}"/>
          </ac:cxnSpMkLst>
        </pc:cxnChg>
        <pc:cxnChg chg="add mod">
          <ac:chgData name="Muhammad Aslam Jarwar" userId="27f51634-edbf-486e-b048-6facbeb1954f" providerId="ADAL" clId="{8F041F60-0B8F-4D3E-B6F7-3911DA1CDFB4}" dt="2020-11-04T22:40:03.833" v="156" actId="1076"/>
          <ac:cxnSpMkLst>
            <pc:docMk/>
            <pc:sldMk cId="23897102" sldId="577"/>
            <ac:cxnSpMk id="93" creationId="{E9C465C7-7959-4F46-B20B-2B4A69993BF6}"/>
          </ac:cxnSpMkLst>
        </pc:cxnChg>
        <pc:cxnChg chg="add mod">
          <ac:chgData name="Muhammad Aslam Jarwar" userId="27f51634-edbf-486e-b048-6facbeb1954f" providerId="ADAL" clId="{8F041F60-0B8F-4D3E-B6F7-3911DA1CDFB4}" dt="2020-11-04T23:00:42.449" v="157" actId="692"/>
          <ac:cxnSpMkLst>
            <pc:docMk/>
            <pc:sldMk cId="23897102" sldId="577"/>
            <ac:cxnSpMk id="112" creationId="{4FAAAE31-09A0-4224-A294-15904FA9A78F}"/>
          </ac:cxnSpMkLst>
        </pc:cxnChg>
        <pc:cxnChg chg="add mod">
          <ac:chgData name="Muhammad Aslam Jarwar" userId="27f51634-edbf-486e-b048-6facbeb1954f" providerId="ADAL" clId="{8F041F60-0B8F-4D3E-B6F7-3911DA1CDFB4}" dt="2020-11-04T23:00:49.899" v="158" actId="692"/>
          <ac:cxnSpMkLst>
            <pc:docMk/>
            <pc:sldMk cId="23897102" sldId="577"/>
            <ac:cxnSpMk id="113" creationId="{AD41AFEA-2076-4EDE-B1E3-6062A17B0CF6}"/>
          </ac:cxnSpMkLst>
        </pc:cxnChg>
        <pc:cxnChg chg="add mod">
          <ac:chgData name="Muhammad Aslam Jarwar" userId="27f51634-edbf-486e-b048-6facbeb1954f" providerId="ADAL" clId="{8F041F60-0B8F-4D3E-B6F7-3911DA1CDFB4}" dt="2020-11-04T23:00:54.463" v="159" actId="692"/>
          <ac:cxnSpMkLst>
            <pc:docMk/>
            <pc:sldMk cId="23897102" sldId="577"/>
            <ac:cxnSpMk id="114" creationId="{933A381E-85B9-420F-B47D-C6A88A8DFA42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05T00:10:40.011" v="624" actId="14100"/>
        <pc:sldMkLst>
          <pc:docMk/>
          <pc:sldMk cId="1910788338" sldId="578"/>
        </pc:sldMkLst>
        <pc:spChg chg="add mod">
          <ac:chgData name="Muhammad Aslam Jarwar" userId="27f51634-edbf-486e-b048-6facbeb1954f" providerId="ADAL" clId="{8F041F60-0B8F-4D3E-B6F7-3911DA1CDFB4}" dt="2020-11-05T00:08:58.215" v="617" actId="207"/>
          <ac:spMkLst>
            <pc:docMk/>
            <pc:sldMk cId="1910788338" sldId="578"/>
            <ac:spMk id="3" creationId="{BD60F9B6-5B94-4D28-BE3F-E84B3E69AFD6}"/>
          </ac:spMkLst>
        </pc:spChg>
        <pc:spChg chg="add del">
          <ac:chgData name="Muhammad Aslam Jarwar" userId="27f51634-edbf-486e-b048-6facbeb1954f" providerId="ADAL" clId="{8F041F60-0B8F-4D3E-B6F7-3911DA1CDFB4}" dt="2020-11-04T23:44:58.176" v="381"/>
          <ac:spMkLst>
            <pc:docMk/>
            <pc:sldMk cId="1910788338" sldId="578"/>
            <ac:spMk id="4" creationId="{255271EA-347C-4566-98F7-9E7D966A43A4}"/>
          </ac:spMkLst>
        </pc:spChg>
        <pc:spChg chg="add del">
          <ac:chgData name="Muhammad Aslam Jarwar" userId="27f51634-edbf-486e-b048-6facbeb1954f" providerId="ADAL" clId="{8F041F60-0B8F-4D3E-B6F7-3911DA1CDFB4}" dt="2020-11-04T23:53:51.994" v="516" actId="478"/>
          <ac:spMkLst>
            <pc:docMk/>
            <pc:sldMk cId="1910788338" sldId="578"/>
            <ac:spMk id="5" creationId="{4B0951D4-5436-4941-A90B-6142843C6912}"/>
          </ac:spMkLst>
        </pc:spChg>
        <pc:spChg chg="add mod">
          <ac:chgData name="Muhammad Aslam Jarwar" userId="27f51634-edbf-486e-b048-6facbeb1954f" providerId="ADAL" clId="{8F041F60-0B8F-4D3E-B6F7-3911DA1CDFB4}" dt="2020-11-05T00:04:06.381" v="615" actId="2085"/>
          <ac:spMkLst>
            <pc:docMk/>
            <pc:sldMk cId="1910788338" sldId="578"/>
            <ac:spMk id="20" creationId="{6DBBDFD4-71B6-4786-98AB-F2315C975374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39" creationId="{832ACEE3-C9A9-4810-AABB-7ABA22F4A3CC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40" creationId="{442FF5C9-0B4E-428F-A940-3A2FA0DA21D7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43" creationId="{F5132EA9-4F5E-440B-AFD8-AA05503E0954}"/>
          </ac:spMkLst>
        </pc:spChg>
        <pc:spChg chg="add mod">
          <ac:chgData name="Muhammad Aslam Jarwar" userId="27f51634-edbf-486e-b048-6facbeb1954f" providerId="ADAL" clId="{8F041F60-0B8F-4D3E-B6F7-3911DA1CDFB4}" dt="2020-11-04T23:56:34.213" v="540" actId="1076"/>
          <ac:spMkLst>
            <pc:docMk/>
            <pc:sldMk cId="1910788338" sldId="578"/>
            <ac:spMk id="46" creationId="{F4C0013D-C396-4533-A017-5DC17677FA45}"/>
          </ac:spMkLst>
        </pc:spChg>
        <pc:spChg chg="add del mod">
          <ac:chgData name="Muhammad Aslam Jarwar" userId="27f51634-edbf-486e-b048-6facbeb1954f" providerId="ADAL" clId="{8F041F60-0B8F-4D3E-B6F7-3911DA1CDFB4}" dt="2020-11-04T23:53:21.853" v="513" actId="478"/>
          <ac:spMkLst>
            <pc:docMk/>
            <pc:sldMk cId="1910788338" sldId="578"/>
            <ac:spMk id="47" creationId="{D8E60648-1CED-4079-AE9D-D542C6B0CA54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48" creationId="{BA72033F-168D-4BCE-8A82-2F22B837B518}"/>
          </ac:spMkLst>
        </pc:spChg>
        <pc:spChg chg="add del mod">
          <ac:chgData name="Muhammad Aslam Jarwar" userId="27f51634-edbf-486e-b048-6facbeb1954f" providerId="ADAL" clId="{8F041F60-0B8F-4D3E-B6F7-3911DA1CDFB4}" dt="2020-11-04T23:53:21.853" v="513" actId="478"/>
          <ac:spMkLst>
            <pc:docMk/>
            <pc:sldMk cId="1910788338" sldId="578"/>
            <ac:spMk id="49" creationId="{3C0DFD8D-CA67-4D9F-9761-C5B4DA33B09F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50" creationId="{2ED8C264-3152-4AED-BA67-2C17F479C828}"/>
          </ac:spMkLst>
        </pc:spChg>
        <pc:spChg chg="add del mod">
          <ac:chgData name="Muhammad Aslam Jarwar" userId="27f51634-edbf-486e-b048-6facbeb1954f" providerId="ADAL" clId="{8F041F60-0B8F-4D3E-B6F7-3911DA1CDFB4}" dt="2020-11-04T23:39:18.115" v="277" actId="478"/>
          <ac:spMkLst>
            <pc:docMk/>
            <pc:sldMk cId="1910788338" sldId="578"/>
            <ac:spMk id="51" creationId="{136DAA55-D10E-4CC8-8973-29B4AEDBC6B4}"/>
          </ac:spMkLst>
        </pc:spChg>
        <pc:spChg chg="add del mod">
          <ac:chgData name="Muhammad Aslam Jarwar" userId="27f51634-edbf-486e-b048-6facbeb1954f" providerId="ADAL" clId="{8F041F60-0B8F-4D3E-B6F7-3911DA1CDFB4}" dt="2020-11-04T23:53:21.853" v="513" actId="478"/>
          <ac:spMkLst>
            <pc:docMk/>
            <pc:sldMk cId="1910788338" sldId="578"/>
            <ac:spMk id="52" creationId="{325F7705-56BC-433F-98BC-D9402B66FC0C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53" creationId="{ABB03AB9-3A39-4E09-9EA1-59907967D2F5}"/>
          </ac:spMkLst>
        </pc:spChg>
        <pc:spChg chg="add mod">
          <ac:chgData name="Muhammad Aslam Jarwar" userId="27f51634-edbf-486e-b048-6facbeb1954f" providerId="ADAL" clId="{8F041F60-0B8F-4D3E-B6F7-3911DA1CDFB4}" dt="2020-11-04T23:56:34.213" v="540" actId="1076"/>
          <ac:spMkLst>
            <pc:docMk/>
            <pc:sldMk cId="1910788338" sldId="578"/>
            <ac:spMk id="54" creationId="{EC6D3B23-7025-4DC9-B94C-55C566C49AE1}"/>
          </ac:spMkLst>
        </pc:spChg>
        <pc:spChg chg="add del mod">
          <ac:chgData name="Muhammad Aslam Jarwar" userId="27f51634-edbf-486e-b048-6facbeb1954f" providerId="ADAL" clId="{8F041F60-0B8F-4D3E-B6F7-3911DA1CDFB4}" dt="2020-11-04T23:53:21.853" v="513" actId="478"/>
          <ac:spMkLst>
            <pc:docMk/>
            <pc:sldMk cId="1910788338" sldId="578"/>
            <ac:spMk id="55" creationId="{67B826FB-A3D1-4E55-BC18-2B2229EDBDC5}"/>
          </ac:spMkLst>
        </pc:spChg>
        <pc:spChg chg="add del mod">
          <ac:chgData name="Muhammad Aslam Jarwar" userId="27f51634-edbf-486e-b048-6facbeb1954f" providerId="ADAL" clId="{8F041F60-0B8F-4D3E-B6F7-3911DA1CDFB4}" dt="2020-11-04T23:53:21.853" v="513" actId="478"/>
          <ac:spMkLst>
            <pc:docMk/>
            <pc:sldMk cId="1910788338" sldId="578"/>
            <ac:spMk id="56" creationId="{29AA62B7-719E-4AB3-9B13-04EEC9379215}"/>
          </ac:spMkLst>
        </pc:spChg>
        <pc:spChg chg="add del mod">
          <ac:chgData name="Muhammad Aslam Jarwar" userId="27f51634-edbf-486e-b048-6facbeb1954f" providerId="ADAL" clId="{8F041F60-0B8F-4D3E-B6F7-3911DA1CDFB4}" dt="2020-11-04T23:53:21.853" v="513" actId="478"/>
          <ac:spMkLst>
            <pc:docMk/>
            <pc:sldMk cId="1910788338" sldId="578"/>
            <ac:spMk id="57" creationId="{01F7E197-B7D8-4CCF-B9D2-673415DED851}"/>
          </ac:spMkLst>
        </pc:spChg>
        <pc:spChg chg="add mod">
          <ac:chgData name="Muhammad Aslam Jarwar" userId="27f51634-edbf-486e-b048-6facbeb1954f" providerId="ADAL" clId="{8F041F60-0B8F-4D3E-B6F7-3911DA1CDFB4}" dt="2020-11-05T00:07:16.361" v="616" actId="207"/>
          <ac:spMkLst>
            <pc:docMk/>
            <pc:sldMk cId="1910788338" sldId="578"/>
            <ac:spMk id="58" creationId="{035A029A-7B20-4F31-86E7-32C277774446}"/>
          </ac:spMkLst>
        </pc:spChg>
        <pc:spChg chg="add mod">
          <ac:chgData name="Muhammad Aslam Jarwar" userId="27f51634-edbf-486e-b048-6facbeb1954f" providerId="ADAL" clId="{8F041F60-0B8F-4D3E-B6F7-3911DA1CDFB4}" dt="2020-11-05T00:10:12.949" v="622" actId="207"/>
          <ac:spMkLst>
            <pc:docMk/>
            <pc:sldMk cId="1910788338" sldId="578"/>
            <ac:spMk id="59" creationId="{ACE8C669-FBFC-4B2B-8A49-65F00F1DE45A}"/>
          </ac:spMkLst>
        </pc:spChg>
        <pc:spChg chg="add mod">
          <ac:chgData name="Muhammad Aslam Jarwar" userId="27f51634-edbf-486e-b048-6facbeb1954f" providerId="ADAL" clId="{8F041F60-0B8F-4D3E-B6F7-3911DA1CDFB4}" dt="2020-11-04T23:56:34.213" v="540" actId="1076"/>
          <ac:spMkLst>
            <pc:docMk/>
            <pc:sldMk cId="1910788338" sldId="578"/>
            <ac:spMk id="60" creationId="{AC956FB0-26B6-428D-9A78-D938C324953D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61" creationId="{D138F0E1-DA4D-4A35-975D-5BF240B30951}"/>
          </ac:spMkLst>
        </pc:spChg>
        <pc:spChg chg="add mod">
          <ac:chgData name="Muhammad Aslam Jarwar" userId="27f51634-edbf-486e-b048-6facbeb1954f" providerId="ADAL" clId="{8F041F60-0B8F-4D3E-B6F7-3911DA1CDFB4}" dt="2020-11-05T00:10:05.139" v="621" actId="108"/>
          <ac:spMkLst>
            <pc:docMk/>
            <pc:sldMk cId="1910788338" sldId="578"/>
            <ac:spMk id="62" creationId="{E4F55655-FD97-4618-B58D-E09D8A5508ED}"/>
          </ac:spMkLst>
        </pc:spChg>
        <pc:spChg chg="add mod">
          <ac:chgData name="Muhammad Aslam Jarwar" userId="27f51634-edbf-486e-b048-6facbeb1954f" providerId="ADAL" clId="{8F041F60-0B8F-4D3E-B6F7-3911DA1CDFB4}" dt="2020-11-05T00:01:58.050" v="603" actId="20577"/>
          <ac:spMkLst>
            <pc:docMk/>
            <pc:sldMk cId="1910788338" sldId="578"/>
            <ac:spMk id="63" creationId="{C0AEEE2F-9B8B-4D83-982F-066405AA0090}"/>
          </ac:spMkLst>
        </pc:spChg>
        <pc:spChg chg="add mod">
          <ac:chgData name="Muhammad Aslam Jarwar" userId="27f51634-edbf-486e-b048-6facbeb1954f" providerId="ADAL" clId="{8F041F60-0B8F-4D3E-B6F7-3911DA1CDFB4}" dt="2020-11-05T00:01:28.072" v="574" actId="20577"/>
          <ac:spMkLst>
            <pc:docMk/>
            <pc:sldMk cId="1910788338" sldId="578"/>
            <ac:spMk id="64" creationId="{B43AA93B-FC9B-468C-9238-16FBDB0ADED9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65" creationId="{376A429F-9969-4198-96F6-784D0C198769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66" creationId="{97AE1098-266F-4CC0-AAED-70D6286AA53D}"/>
          </ac:spMkLst>
        </pc:spChg>
        <pc:spChg chg="add mod">
          <ac:chgData name="Muhammad Aslam Jarwar" userId="27f51634-edbf-486e-b048-6facbeb1954f" providerId="ADAL" clId="{8F041F60-0B8F-4D3E-B6F7-3911DA1CDFB4}" dt="2020-11-04T23:56:34.213" v="540" actId="1076"/>
          <ac:spMkLst>
            <pc:docMk/>
            <pc:sldMk cId="1910788338" sldId="578"/>
            <ac:spMk id="67" creationId="{578A8DE8-C1A6-497F-92AA-F3B624150E67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69" creationId="{EB181422-12A4-434B-9601-85ED3B04E67A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80" creationId="{11C55A67-8860-4BDA-ABD9-B209902CFF16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81" creationId="{F3C6F835-D3CA-47FB-A62F-52C4DAE87834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83" creationId="{943F8CAD-486D-4306-97C3-2F3C6E19A223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85" creationId="{B657FF47-5FE6-4D90-A8B0-1B33C36E531C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86" creationId="{6BEBE556-184D-40FC-9E69-1483B23CF91A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87" creationId="{0C29C08A-A487-4410-B4A2-45015B271194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88" creationId="{5F6429DF-BACB-473E-9A45-D9A96839177E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89" creationId="{D42F79E2-527A-4247-B967-F65A1BA90D6F}"/>
          </ac:spMkLst>
        </pc:spChg>
        <pc:spChg chg="del">
          <ac:chgData name="Muhammad Aslam Jarwar" userId="27f51634-edbf-486e-b048-6facbeb1954f" providerId="ADAL" clId="{8F041F60-0B8F-4D3E-B6F7-3911DA1CDFB4}" dt="2020-11-04T23:26:59.091" v="170"/>
          <ac:spMkLst>
            <pc:docMk/>
            <pc:sldMk cId="1910788338" sldId="578"/>
            <ac:spMk id="90" creationId="{759A1F0E-4E6E-4810-9CD0-C300CF6F3B99}"/>
          </ac:spMkLst>
        </pc:spChg>
        <pc:grpChg chg="del">
          <ac:chgData name="Muhammad Aslam Jarwar" userId="27f51634-edbf-486e-b048-6facbeb1954f" providerId="ADAL" clId="{8F041F60-0B8F-4D3E-B6F7-3911DA1CDFB4}" dt="2020-11-04T23:26:59.091" v="170"/>
          <ac:grpSpMkLst>
            <pc:docMk/>
            <pc:sldMk cId="1910788338" sldId="578"/>
            <ac:grpSpMk id="18" creationId="{83221B7A-FBF1-4C69-BE1B-E6C1FDA84061}"/>
          </ac:grpSpMkLst>
        </pc:grpChg>
        <pc:grpChg chg="del">
          <ac:chgData name="Muhammad Aslam Jarwar" userId="27f51634-edbf-486e-b048-6facbeb1954f" providerId="ADAL" clId="{8F041F60-0B8F-4D3E-B6F7-3911DA1CDFB4}" dt="2020-11-04T23:26:59.091" v="170"/>
          <ac:grpSpMkLst>
            <pc:docMk/>
            <pc:sldMk cId="1910788338" sldId="578"/>
            <ac:grpSpMk id="100" creationId="{4C5A4983-0DE2-4D90-AD9B-A9ADC26CE09D}"/>
          </ac:grpSpMkLst>
        </pc:grpChg>
        <pc:grpChg chg="del">
          <ac:chgData name="Muhammad Aslam Jarwar" userId="27f51634-edbf-486e-b048-6facbeb1954f" providerId="ADAL" clId="{8F041F60-0B8F-4D3E-B6F7-3911DA1CDFB4}" dt="2020-11-04T23:26:59.091" v="170"/>
          <ac:grpSpMkLst>
            <pc:docMk/>
            <pc:sldMk cId="1910788338" sldId="578"/>
            <ac:grpSpMk id="106" creationId="{966715DD-85C8-4BD4-AD25-8DB71D0B9284}"/>
          </ac:grpSpMkLst>
        </pc:grpChg>
        <pc:picChg chg="add del mod">
          <ac:chgData name="Muhammad Aslam Jarwar" userId="27f51634-edbf-486e-b048-6facbeb1954f" providerId="ADAL" clId="{8F041F60-0B8F-4D3E-B6F7-3911DA1CDFB4}" dt="2020-11-04T23:27:28.424" v="174" actId="478"/>
          <ac:picMkLst>
            <pc:docMk/>
            <pc:sldMk cId="1910788338" sldId="578"/>
            <ac:picMk id="2" creationId="{167FF9EF-AD3C-4DD8-B336-132097F7AA4B}"/>
          </ac:picMkLst>
        </pc:picChg>
        <pc:picChg chg="add mod">
          <ac:chgData name="Muhammad Aslam Jarwar" userId="27f51634-edbf-486e-b048-6facbeb1954f" providerId="ADAL" clId="{8F041F60-0B8F-4D3E-B6F7-3911DA1CDFB4}" dt="2020-11-04T23:55:23.844" v="527" actId="1076"/>
          <ac:picMkLst>
            <pc:docMk/>
            <pc:sldMk cId="1910788338" sldId="578"/>
            <ac:picMk id="6" creationId="{AEDD1658-9A65-477C-96A7-844DA9773F7C}"/>
          </ac:picMkLst>
        </pc:picChg>
        <pc:cxnChg chg="add del mod">
          <ac:chgData name="Muhammad Aslam Jarwar" userId="27f51634-edbf-486e-b048-6facbeb1954f" providerId="ADAL" clId="{8F041F60-0B8F-4D3E-B6F7-3911DA1CDFB4}" dt="2020-11-04T23:57:40.365" v="550" actId="478"/>
          <ac:cxnSpMkLst>
            <pc:docMk/>
            <pc:sldMk cId="1910788338" sldId="578"/>
            <ac:cxnSpMk id="10" creationId="{1086CBBE-6D48-4C57-B0C8-15EA37123767}"/>
          </ac:cxnSpMkLst>
        </pc:cxnChg>
        <pc:cxnChg chg="add del mod">
          <ac:chgData name="Muhammad Aslam Jarwar" userId="27f51634-edbf-486e-b048-6facbeb1954f" providerId="ADAL" clId="{8F041F60-0B8F-4D3E-B6F7-3911DA1CDFB4}" dt="2020-11-04T23:57:06.493" v="545" actId="478"/>
          <ac:cxnSpMkLst>
            <pc:docMk/>
            <pc:sldMk cId="1910788338" sldId="578"/>
            <ac:cxnSpMk id="68" creationId="{2E5F0127-178A-4184-94AE-2EC63529A392}"/>
          </ac:cxnSpMkLst>
        </pc:cxnChg>
        <pc:cxnChg chg="add mod">
          <ac:chgData name="Muhammad Aslam Jarwar" userId="27f51634-edbf-486e-b048-6facbeb1954f" providerId="ADAL" clId="{8F041F60-0B8F-4D3E-B6F7-3911DA1CDFB4}" dt="2020-11-04T23:57:59.544" v="553" actId="14100"/>
          <ac:cxnSpMkLst>
            <pc:docMk/>
            <pc:sldMk cId="1910788338" sldId="578"/>
            <ac:cxnSpMk id="73" creationId="{748E6789-9AFC-4DC6-A0C0-9C381723DD58}"/>
          </ac:cxnSpMkLst>
        </pc:cxnChg>
        <pc:cxnChg chg="add mod">
          <ac:chgData name="Muhammad Aslam Jarwar" userId="27f51634-edbf-486e-b048-6facbeb1954f" providerId="ADAL" clId="{8F041F60-0B8F-4D3E-B6F7-3911DA1CDFB4}" dt="2020-11-05T00:03:41.525" v="613" actId="14100"/>
          <ac:cxnSpMkLst>
            <pc:docMk/>
            <pc:sldMk cId="1910788338" sldId="578"/>
            <ac:cxnSpMk id="76" creationId="{528F2BF2-8776-409A-B67A-225CF00F0F02}"/>
          </ac:cxnSpMkLst>
        </pc:cxnChg>
        <pc:cxnChg chg="add mod">
          <ac:chgData name="Muhammad Aslam Jarwar" userId="27f51634-edbf-486e-b048-6facbeb1954f" providerId="ADAL" clId="{8F041F60-0B8F-4D3E-B6F7-3911DA1CDFB4}" dt="2020-11-05T00:09:48.790" v="619" actId="14100"/>
          <ac:cxnSpMkLst>
            <pc:docMk/>
            <pc:sldMk cId="1910788338" sldId="578"/>
            <ac:cxnSpMk id="79" creationId="{98533DAA-F1E3-4989-9B22-FAE1512FE93F}"/>
          </ac:cxnSpMkLst>
        </pc:cxnChg>
        <pc:cxnChg chg="del">
          <ac:chgData name="Muhammad Aslam Jarwar" userId="27f51634-edbf-486e-b048-6facbeb1954f" providerId="ADAL" clId="{8F041F60-0B8F-4D3E-B6F7-3911DA1CDFB4}" dt="2020-11-04T23:26:59.091" v="170"/>
          <ac:cxnSpMkLst>
            <pc:docMk/>
            <pc:sldMk cId="1910788338" sldId="578"/>
            <ac:cxnSpMk id="91" creationId="{89BCEE39-E279-4CE4-835E-F7B239BC6050}"/>
          </ac:cxnSpMkLst>
        </pc:cxnChg>
        <pc:cxnChg chg="del">
          <ac:chgData name="Muhammad Aslam Jarwar" userId="27f51634-edbf-486e-b048-6facbeb1954f" providerId="ADAL" clId="{8F041F60-0B8F-4D3E-B6F7-3911DA1CDFB4}" dt="2020-11-04T23:26:59.091" v="170"/>
          <ac:cxnSpMkLst>
            <pc:docMk/>
            <pc:sldMk cId="1910788338" sldId="578"/>
            <ac:cxnSpMk id="92" creationId="{A94E602A-7888-4517-8EBC-F97093AC88A6}"/>
          </ac:cxnSpMkLst>
        </pc:cxnChg>
        <pc:cxnChg chg="del">
          <ac:chgData name="Muhammad Aslam Jarwar" userId="27f51634-edbf-486e-b048-6facbeb1954f" providerId="ADAL" clId="{8F041F60-0B8F-4D3E-B6F7-3911DA1CDFB4}" dt="2020-11-04T23:26:59.091" v="170"/>
          <ac:cxnSpMkLst>
            <pc:docMk/>
            <pc:sldMk cId="1910788338" sldId="578"/>
            <ac:cxnSpMk id="93" creationId="{E9C465C7-7959-4F46-B20B-2B4A69993BF6}"/>
          </ac:cxnSpMkLst>
        </pc:cxnChg>
        <pc:cxnChg chg="add mod">
          <ac:chgData name="Muhammad Aslam Jarwar" userId="27f51634-edbf-486e-b048-6facbeb1954f" providerId="ADAL" clId="{8F041F60-0B8F-4D3E-B6F7-3911DA1CDFB4}" dt="2020-11-05T00:10:40.011" v="624" actId="14100"/>
          <ac:cxnSpMkLst>
            <pc:docMk/>
            <pc:sldMk cId="1910788338" sldId="578"/>
            <ac:cxnSpMk id="94" creationId="{F7915909-2D64-405F-AA36-98818CE7BB83}"/>
          </ac:cxnSpMkLst>
        </pc:cxnChg>
        <pc:cxnChg chg="del">
          <ac:chgData name="Muhammad Aslam Jarwar" userId="27f51634-edbf-486e-b048-6facbeb1954f" providerId="ADAL" clId="{8F041F60-0B8F-4D3E-B6F7-3911DA1CDFB4}" dt="2020-11-04T23:26:59.091" v="170"/>
          <ac:cxnSpMkLst>
            <pc:docMk/>
            <pc:sldMk cId="1910788338" sldId="578"/>
            <ac:cxnSpMk id="112" creationId="{4FAAAE31-09A0-4224-A294-15904FA9A78F}"/>
          </ac:cxnSpMkLst>
        </pc:cxnChg>
        <pc:cxnChg chg="del">
          <ac:chgData name="Muhammad Aslam Jarwar" userId="27f51634-edbf-486e-b048-6facbeb1954f" providerId="ADAL" clId="{8F041F60-0B8F-4D3E-B6F7-3911DA1CDFB4}" dt="2020-11-04T23:26:59.091" v="170"/>
          <ac:cxnSpMkLst>
            <pc:docMk/>
            <pc:sldMk cId="1910788338" sldId="578"/>
            <ac:cxnSpMk id="113" creationId="{AD41AFEA-2076-4EDE-B1E3-6062A17B0CF6}"/>
          </ac:cxnSpMkLst>
        </pc:cxnChg>
        <pc:cxnChg chg="del">
          <ac:chgData name="Muhammad Aslam Jarwar" userId="27f51634-edbf-486e-b048-6facbeb1954f" providerId="ADAL" clId="{8F041F60-0B8F-4D3E-B6F7-3911DA1CDFB4}" dt="2020-11-04T23:26:59.091" v="170"/>
          <ac:cxnSpMkLst>
            <pc:docMk/>
            <pc:sldMk cId="1910788338" sldId="578"/>
            <ac:cxnSpMk id="114" creationId="{933A381E-85B9-420F-B47D-C6A88A8DFA42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05T00:34:57.648" v="727"/>
        <pc:sldMkLst>
          <pc:docMk/>
          <pc:sldMk cId="3199644587" sldId="579"/>
        </pc:sldMkLst>
        <pc:spChg chg="del mod">
          <ac:chgData name="Muhammad Aslam Jarwar" userId="27f51634-edbf-486e-b048-6facbeb1954f" providerId="ADAL" clId="{8F041F60-0B8F-4D3E-B6F7-3911DA1CDFB4}" dt="2020-11-05T00:30:32.990" v="705" actId="478"/>
          <ac:spMkLst>
            <pc:docMk/>
            <pc:sldMk cId="3199644587" sldId="579"/>
            <ac:spMk id="3" creationId="{BD60F9B6-5B94-4D28-BE3F-E84B3E69AFD6}"/>
          </ac:spMkLst>
        </pc:spChg>
        <pc:spChg chg="add del mod">
          <ac:chgData name="Muhammad Aslam Jarwar" userId="27f51634-edbf-486e-b048-6facbeb1954f" providerId="ADAL" clId="{8F041F60-0B8F-4D3E-B6F7-3911DA1CDFB4}" dt="2020-11-05T00:30:32.990" v="705" actId="478"/>
          <ac:spMkLst>
            <pc:docMk/>
            <pc:sldMk cId="3199644587" sldId="579"/>
            <ac:spMk id="18" creationId="{82B5457E-AF85-4D60-98BB-8DDF743E75B6}"/>
          </ac:spMkLst>
        </pc:spChg>
        <pc:spChg chg="add del mod">
          <ac:chgData name="Muhammad Aslam Jarwar" userId="27f51634-edbf-486e-b048-6facbeb1954f" providerId="ADAL" clId="{8F041F60-0B8F-4D3E-B6F7-3911DA1CDFB4}" dt="2020-11-05T00:30:32.990" v="705" actId="478"/>
          <ac:spMkLst>
            <pc:docMk/>
            <pc:sldMk cId="3199644587" sldId="579"/>
            <ac:spMk id="19" creationId="{849BE108-204C-4FA5-9625-30F5FCB38682}"/>
          </ac:spMkLst>
        </pc:spChg>
        <pc:spChg chg="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20" creationId="{6DBBDFD4-71B6-4786-98AB-F2315C975374}"/>
          </ac:spMkLst>
        </pc:spChg>
        <pc:spChg chg="add 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21" creationId="{5AA7B02D-2C3C-46EF-A796-FF9C37EFCC0B}"/>
          </ac:spMkLst>
        </pc:spChg>
        <pc:spChg chg="add 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22" creationId="{2CE94546-D738-47F0-88D8-992D6F1D0A5E}"/>
          </ac:spMkLst>
        </pc:spChg>
        <pc:spChg chg="add 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24" creationId="{B023A290-E56D-4066-BB20-263E52A64BEC}"/>
          </ac:spMkLst>
        </pc:spChg>
        <pc:spChg chg="add 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25" creationId="{937A2BE5-FBA8-4D82-9DEE-3AAAA8E9D0FC}"/>
          </ac:spMkLst>
        </pc:spChg>
        <pc:spChg chg="add 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31" creationId="{3F0775D0-5DC2-4EA8-AFBA-78874EEC529C}"/>
          </ac:spMkLst>
        </pc:spChg>
        <pc:spChg chg="add 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32" creationId="{5164F424-2107-410E-8497-AF2F7E1CAAC2}"/>
          </ac:spMkLst>
        </pc:spChg>
        <pc:spChg chg="add 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41" creationId="{0A900D61-529C-4929-8037-12DA157F575E}"/>
          </ac:spMkLst>
        </pc:spChg>
        <pc:spChg chg="add 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42" creationId="{551B29E3-C752-425D-BD8E-695F5A4E4B77}"/>
          </ac:spMkLst>
        </pc:spChg>
        <pc:spChg chg="mod">
          <ac:chgData name="Muhammad Aslam Jarwar" userId="27f51634-edbf-486e-b048-6facbeb1954f" providerId="ADAL" clId="{8F041F60-0B8F-4D3E-B6F7-3911DA1CDFB4}" dt="2020-11-05T00:30:45.037" v="706" actId="1076"/>
          <ac:spMkLst>
            <pc:docMk/>
            <pc:sldMk cId="3199644587" sldId="579"/>
            <ac:spMk id="46" creationId="{F4C0013D-C396-4533-A017-5DC17677FA45}"/>
          </ac:spMkLst>
        </pc:spChg>
        <pc:spChg chg="mod">
          <ac:chgData name="Muhammad Aslam Jarwar" userId="27f51634-edbf-486e-b048-6facbeb1954f" providerId="ADAL" clId="{8F041F60-0B8F-4D3E-B6F7-3911DA1CDFB4}" dt="2020-11-05T00:34:43.726" v="725" actId="6549"/>
          <ac:spMkLst>
            <pc:docMk/>
            <pc:sldMk cId="3199644587" sldId="579"/>
            <ac:spMk id="54" creationId="{EC6D3B23-7025-4DC9-B94C-55C566C49AE1}"/>
          </ac:spMkLst>
        </pc:spChg>
        <pc:spChg chg="add mod">
          <ac:chgData name="Muhammad Aslam Jarwar" userId="27f51634-edbf-486e-b048-6facbeb1954f" providerId="ADAL" clId="{8F041F60-0B8F-4D3E-B6F7-3911DA1CDFB4}" dt="2020-11-05T00:32:56.496" v="721" actId="207"/>
          <ac:spMkLst>
            <pc:docMk/>
            <pc:sldMk cId="3199644587" sldId="579"/>
            <ac:spMk id="56" creationId="{6D5691E5-160B-42E4-A548-2754584DD70D}"/>
          </ac:spMkLst>
        </pc:spChg>
        <pc:spChg chg="del mod">
          <ac:chgData name="Muhammad Aslam Jarwar" userId="27f51634-edbf-486e-b048-6facbeb1954f" providerId="ADAL" clId="{8F041F60-0B8F-4D3E-B6F7-3911DA1CDFB4}" dt="2020-11-05T00:12:50.087" v="651" actId="478"/>
          <ac:spMkLst>
            <pc:docMk/>
            <pc:sldMk cId="3199644587" sldId="579"/>
            <ac:spMk id="58" creationId="{035A029A-7B20-4F31-86E7-32C277774446}"/>
          </ac:spMkLst>
        </pc:spChg>
        <pc:spChg chg="del mod">
          <ac:chgData name="Muhammad Aslam Jarwar" userId="27f51634-edbf-486e-b048-6facbeb1954f" providerId="ADAL" clId="{8F041F60-0B8F-4D3E-B6F7-3911DA1CDFB4}" dt="2020-11-05T00:30:32.990" v="705" actId="478"/>
          <ac:spMkLst>
            <pc:docMk/>
            <pc:sldMk cId="3199644587" sldId="579"/>
            <ac:spMk id="59" creationId="{ACE8C669-FBFC-4B2B-8A49-65F00F1DE45A}"/>
          </ac:spMkLst>
        </pc:spChg>
        <pc:spChg chg="del mod">
          <ac:chgData name="Muhammad Aslam Jarwar" userId="27f51634-edbf-486e-b048-6facbeb1954f" providerId="ADAL" clId="{8F041F60-0B8F-4D3E-B6F7-3911DA1CDFB4}" dt="2020-11-05T00:30:32.990" v="705" actId="478"/>
          <ac:spMkLst>
            <pc:docMk/>
            <pc:sldMk cId="3199644587" sldId="579"/>
            <ac:spMk id="60" creationId="{AC956FB0-26B6-428D-9A78-D938C324953D}"/>
          </ac:spMkLst>
        </pc:spChg>
        <pc:spChg chg="del mod">
          <ac:chgData name="Muhammad Aslam Jarwar" userId="27f51634-edbf-486e-b048-6facbeb1954f" providerId="ADAL" clId="{8F041F60-0B8F-4D3E-B6F7-3911DA1CDFB4}" dt="2020-11-05T00:30:32.990" v="705" actId="478"/>
          <ac:spMkLst>
            <pc:docMk/>
            <pc:sldMk cId="3199644587" sldId="579"/>
            <ac:spMk id="62" creationId="{E4F55655-FD97-4618-B58D-E09D8A5508ED}"/>
          </ac:spMkLst>
        </pc:spChg>
        <pc:spChg chg="del mod">
          <ac:chgData name="Muhammad Aslam Jarwar" userId="27f51634-edbf-486e-b048-6facbeb1954f" providerId="ADAL" clId="{8F041F60-0B8F-4D3E-B6F7-3911DA1CDFB4}" dt="2020-11-05T00:30:32.990" v="705" actId="478"/>
          <ac:spMkLst>
            <pc:docMk/>
            <pc:sldMk cId="3199644587" sldId="579"/>
            <ac:spMk id="63" creationId="{C0AEEE2F-9B8B-4D83-982F-066405AA0090}"/>
          </ac:spMkLst>
        </pc:spChg>
        <pc:spChg chg="del mod">
          <ac:chgData name="Muhammad Aslam Jarwar" userId="27f51634-edbf-486e-b048-6facbeb1954f" providerId="ADAL" clId="{8F041F60-0B8F-4D3E-B6F7-3911DA1CDFB4}" dt="2020-11-05T00:12:50.087" v="651" actId="478"/>
          <ac:spMkLst>
            <pc:docMk/>
            <pc:sldMk cId="3199644587" sldId="579"/>
            <ac:spMk id="64" creationId="{B43AA93B-FC9B-468C-9238-16FBDB0ADED9}"/>
          </ac:spMkLst>
        </pc:spChg>
        <pc:spChg chg="del mod">
          <ac:chgData name="Muhammad Aslam Jarwar" userId="27f51634-edbf-486e-b048-6facbeb1954f" providerId="ADAL" clId="{8F041F60-0B8F-4D3E-B6F7-3911DA1CDFB4}" dt="2020-11-05T00:30:32.990" v="705" actId="478"/>
          <ac:spMkLst>
            <pc:docMk/>
            <pc:sldMk cId="3199644587" sldId="579"/>
            <ac:spMk id="67" creationId="{578A8DE8-C1A6-497F-92AA-F3B624150E67}"/>
          </ac:spMkLst>
        </pc:spChg>
        <pc:picChg chg="mod">
          <ac:chgData name="Muhammad Aslam Jarwar" userId="27f51634-edbf-486e-b048-6facbeb1954f" providerId="ADAL" clId="{8F041F60-0B8F-4D3E-B6F7-3911DA1CDFB4}" dt="2020-11-05T00:30:45.037" v="706" actId="1076"/>
          <ac:picMkLst>
            <pc:docMk/>
            <pc:sldMk cId="3199644587" sldId="579"/>
            <ac:picMk id="6" creationId="{AEDD1658-9A65-477C-96A7-844DA9773F7C}"/>
          </ac:picMkLst>
        </pc:picChg>
        <pc:picChg chg="add del">
          <ac:chgData name="Muhammad Aslam Jarwar" userId="27f51634-edbf-486e-b048-6facbeb1954f" providerId="ADAL" clId="{8F041F60-0B8F-4D3E-B6F7-3911DA1CDFB4}" dt="2020-11-05T00:34:10.959" v="724"/>
          <ac:picMkLst>
            <pc:docMk/>
            <pc:sldMk cId="3199644587" sldId="579"/>
            <ac:picMk id="49" creationId="{1F465CB2-1062-43D9-90C6-2F81242E4143}"/>
          </ac:picMkLst>
        </pc:picChg>
        <pc:picChg chg="add del">
          <ac:chgData name="Muhammad Aslam Jarwar" userId="27f51634-edbf-486e-b048-6facbeb1954f" providerId="ADAL" clId="{8F041F60-0B8F-4D3E-B6F7-3911DA1CDFB4}" dt="2020-11-05T00:34:57.648" v="727"/>
          <ac:picMkLst>
            <pc:docMk/>
            <pc:sldMk cId="3199644587" sldId="579"/>
            <ac:picMk id="51" creationId="{10BD9C72-0253-4313-BFB0-AF52459505A8}"/>
          </ac:picMkLst>
        </pc:picChg>
        <pc:cxnChg chg="add mod">
          <ac:chgData name="Muhammad Aslam Jarwar" userId="27f51634-edbf-486e-b048-6facbeb1954f" providerId="ADAL" clId="{8F041F60-0B8F-4D3E-B6F7-3911DA1CDFB4}" dt="2020-11-05T00:30:45.037" v="706" actId="1076"/>
          <ac:cxnSpMkLst>
            <pc:docMk/>
            <pc:sldMk cId="3199644587" sldId="579"/>
            <ac:cxnSpMk id="33" creationId="{599598F7-7412-4B48-A8FF-A1C539FB9564}"/>
          </ac:cxnSpMkLst>
        </pc:cxnChg>
        <pc:cxnChg chg="add mod">
          <ac:chgData name="Muhammad Aslam Jarwar" userId="27f51634-edbf-486e-b048-6facbeb1954f" providerId="ADAL" clId="{8F041F60-0B8F-4D3E-B6F7-3911DA1CDFB4}" dt="2020-11-05T00:30:45.037" v="706" actId="1076"/>
          <ac:cxnSpMkLst>
            <pc:docMk/>
            <pc:sldMk cId="3199644587" sldId="579"/>
            <ac:cxnSpMk id="37" creationId="{97C75340-5865-4771-A8A7-B9C920CF060D}"/>
          </ac:cxnSpMkLst>
        </pc:cxnChg>
        <pc:cxnChg chg="add mod">
          <ac:chgData name="Muhammad Aslam Jarwar" userId="27f51634-edbf-486e-b048-6facbeb1954f" providerId="ADAL" clId="{8F041F60-0B8F-4D3E-B6F7-3911DA1CDFB4}" dt="2020-11-05T00:30:45.037" v="706" actId="1076"/>
          <ac:cxnSpMkLst>
            <pc:docMk/>
            <pc:sldMk cId="3199644587" sldId="579"/>
            <ac:cxnSpMk id="47" creationId="{5BFA71D6-06DE-4085-8EC8-E1AB8D040A5A}"/>
          </ac:cxnSpMkLst>
        </pc:cxnChg>
        <pc:cxnChg chg="add mod">
          <ac:chgData name="Muhammad Aslam Jarwar" userId="27f51634-edbf-486e-b048-6facbeb1954f" providerId="ADAL" clId="{8F041F60-0B8F-4D3E-B6F7-3911DA1CDFB4}" dt="2020-11-05T00:30:45.037" v="706" actId="1076"/>
          <ac:cxnSpMkLst>
            <pc:docMk/>
            <pc:sldMk cId="3199644587" sldId="579"/>
            <ac:cxnSpMk id="50" creationId="{959A8823-D0CA-40A8-BA78-C7E9C20E0FD0}"/>
          </ac:cxnSpMkLst>
        </pc:cxnChg>
        <pc:cxnChg chg="add mod">
          <ac:chgData name="Muhammad Aslam Jarwar" userId="27f51634-edbf-486e-b048-6facbeb1954f" providerId="ADAL" clId="{8F041F60-0B8F-4D3E-B6F7-3911DA1CDFB4}" dt="2020-11-05T00:33:14.541" v="722" actId="14100"/>
          <ac:cxnSpMkLst>
            <pc:docMk/>
            <pc:sldMk cId="3199644587" sldId="579"/>
            <ac:cxnSpMk id="53" creationId="{7016966B-20CA-4085-A7E7-5A1C905B8DA7}"/>
          </ac:cxnSpMkLst>
        </pc:cxnChg>
        <pc:cxnChg chg="mod">
          <ac:chgData name="Muhammad Aslam Jarwar" userId="27f51634-edbf-486e-b048-6facbeb1954f" providerId="ADAL" clId="{8F041F60-0B8F-4D3E-B6F7-3911DA1CDFB4}" dt="2020-11-05T00:30:45.037" v="706" actId="1076"/>
          <ac:cxnSpMkLst>
            <pc:docMk/>
            <pc:sldMk cId="3199644587" sldId="579"/>
            <ac:cxnSpMk id="73" creationId="{748E6789-9AFC-4DC6-A0C0-9C381723DD58}"/>
          </ac:cxnSpMkLst>
        </pc:cxnChg>
        <pc:cxnChg chg="mod">
          <ac:chgData name="Muhammad Aslam Jarwar" userId="27f51634-edbf-486e-b048-6facbeb1954f" providerId="ADAL" clId="{8F041F60-0B8F-4D3E-B6F7-3911DA1CDFB4}" dt="2020-11-05T00:30:45.037" v="706" actId="1076"/>
          <ac:cxnSpMkLst>
            <pc:docMk/>
            <pc:sldMk cId="3199644587" sldId="579"/>
            <ac:cxnSpMk id="76" creationId="{528F2BF2-8776-409A-B67A-225CF00F0F02}"/>
          </ac:cxnSpMkLst>
        </pc:cxnChg>
        <pc:cxnChg chg="del mod">
          <ac:chgData name="Muhammad Aslam Jarwar" userId="27f51634-edbf-486e-b048-6facbeb1954f" providerId="ADAL" clId="{8F041F60-0B8F-4D3E-B6F7-3911DA1CDFB4}" dt="2020-11-05T00:30:32.990" v="705" actId="478"/>
          <ac:cxnSpMkLst>
            <pc:docMk/>
            <pc:sldMk cId="3199644587" sldId="579"/>
            <ac:cxnSpMk id="79" creationId="{98533DAA-F1E3-4989-9B22-FAE1512FE93F}"/>
          </ac:cxnSpMkLst>
        </pc:cxnChg>
        <pc:cxnChg chg="del mod">
          <ac:chgData name="Muhammad Aslam Jarwar" userId="27f51634-edbf-486e-b048-6facbeb1954f" providerId="ADAL" clId="{8F041F60-0B8F-4D3E-B6F7-3911DA1CDFB4}" dt="2020-11-05T00:30:32.990" v="705" actId="478"/>
          <ac:cxnSpMkLst>
            <pc:docMk/>
            <pc:sldMk cId="3199644587" sldId="579"/>
            <ac:cxnSpMk id="94" creationId="{F7915909-2D64-405F-AA36-98818CE7BB83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11T11:07:27.732" v="1321"/>
        <pc:sldMkLst>
          <pc:docMk/>
          <pc:sldMk cId="3807812537" sldId="580"/>
        </pc:sldMkLst>
        <pc:spChg chg="add del mod">
          <ac:chgData name="Muhammad Aslam Jarwar" userId="27f51634-edbf-486e-b048-6facbeb1954f" providerId="ADAL" clId="{8F041F60-0B8F-4D3E-B6F7-3911DA1CDFB4}" dt="2020-11-11T11:07:27.732" v="1321"/>
          <ac:spMkLst>
            <pc:docMk/>
            <pc:sldMk cId="3807812537" sldId="580"/>
            <ac:spMk id="2" creationId="{51C3366A-2924-4ED1-8148-AA5F46025CBA}"/>
          </ac:spMkLst>
        </pc:spChg>
        <pc:spChg chg="add mod">
          <ac:chgData name="Muhammad Aslam Jarwar" userId="27f51634-edbf-486e-b048-6facbeb1954f" providerId="ADAL" clId="{8F041F60-0B8F-4D3E-B6F7-3911DA1CDFB4}" dt="2020-11-11T11:05:58.205" v="1313" actId="1076"/>
          <ac:spMkLst>
            <pc:docMk/>
            <pc:sldMk cId="3807812537" sldId="580"/>
            <ac:spMk id="19" creationId="{AD05BCED-1997-4BBA-926E-6AA6AF47B08E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21" creationId="{5AA7B02D-2C3C-46EF-A796-FF9C37EFCC0B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22" creationId="{2CE94546-D738-47F0-88D8-992D6F1D0A5E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24" creationId="{B023A290-E56D-4066-BB20-263E52A64BEC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25" creationId="{937A2BE5-FBA8-4D82-9DEE-3AAAA8E9D0FC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31" creationId="{3F0775D0-5DC2-4EA8-AFBA-78874EEC529C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32" creationId="{5164F424-2107-410E-8497-AF2F7E1CAAC2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41" creationId="{0A900D61-529C-4929-8037-12DA157F575E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42" creationId="{551B29E3-C752-425D-BD8E-695F5A4E4B77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46" creationId="{F4C0013D-C396-4533-A017-5DC17677FA45}"/>
          </ac:spMkLst>
        </pc:spChg>
        <pc:spChg chg="mod">
          <ac:chgData name="Muhammad Aslam Jarwar" userId="27f51634-edbf-486e-b048-6facbeb1954f" providerId="ADAL" clId="{8F041F60-0B8F-4D3E-B6F7-3911DA1CDFB4}" dt="2020-11-06T10:30:16.934" v="781" actId="1076"/>
          <ac:spMkLst>
            <pc:docMk/>
            <pc:sldMk cId="3807812537" sldId="580"/>
            <ac:spMk id="54" creationId="{EC6D3B23-7025-4DC9-B94C-55C566C49AE1}"/>
          </ac:spMkLst>
        </pc:spChg>
        <pc:picChg chg="add del">
          <ac:chgData name="Muhammad Aslam Jarwar" userId="27f51634-edbf-486e-b048-6facbeb1954f" providerId="ADAL" clId="{8F041F60-0B8F-4D3E-B6F7-3911DA1CDFB4}" dt="2020-11-06T10:29:01.950" v="774"/>
          <ac:picMkLst>
            <pc:docMk/>
            <pc:sldMk cId="3807812537" sldId="580"/>
            <ac:picMk id="5" creationId="{DABE9A0D-A056-46E0-A268-69706597B27D}"/>
          </ac:picMkLst>
        </pc:picChg>
        <pc:picChg chg="add del">
          <ac:chgData name="Muhammad Aslam Jarwar" userId="27f51634-edbf-486e-b048-6facbeb1954f" providerId="ADAL" clId="{8F041F60-0B8F-4D3E-B6F7-3911DA1CDFB4}" dt="2020-11-06T10:33:02.675" v="791"/>
          <ac:picMkLst>
            <pc:docMk/>
            <pc:sldMk cId="3807812537" sldId="580"/>
            <ac:picMk id="13" creationId="{75A15FE0-9A67-4A99-B2A3-6682B1283F15}"/>
          </ac:picMkLst>
        </pc:picChg>
        <pc:picChg chg="add del">
          <ac:chgData name="Muhammad Aslam Jarwar" userId="27f51634-edbf-486e-b048-6facbeb1954f" providerId="ADAL" clId="{8F041F60-0B8F-4D3E-B6F7-3911DA1CDFB4}" dt="2020-11-09T00:24:16.839" v="1216"/>
          <ac:picMkLst>
            <pc:docMk/>
            <pc:sldMk cId="3807812537" sldId="580"/>
            <ac:picMk id="14" creationId="{B0926328-DFB4-4BA9-86BF-BBD34B5703B5}"/>
          </ac:picMkLst>
        </pc:picChg>
        <pc:picChg chg="add del mod">
          <ac:chgData name="Muhammad Aslam Jarwar" userId="27f51634-edbf-486e-b048-6facbeb1954f" providerId="ADAL" clId="{8F041F60-0B8F-4D3E-B6F7-3911DA1CDFB4}" dt="2020-11-06T10:29:38.719" v="777" actId="478"/>
          <ac:picMkLst>
            <pc:docMk/>
            <pc:sldMk cId="3807812537" sldId="580"/>
            <ac:picMk id="26" creationId="{8CF4166E-AC2B-42EB-AD1A-5AE559C298B8}"/>
          </ac:picMkLst>
        </pc:picChg>
        <pc:cxnChg chg="mod">
          <ac:chgData name="Muhammad Aslam Jarwar" userId="27f51634-edbf-486e-b048-6facbeb1954f" providerId="ADAL" clId="{8F041F60-0B8F-4D3E-B6F7-3911DA1CDFB4}" dt="2020-11-06T10:30:59.459" v="785" actId="14100"/>
          <ac:cxnSpMkLst>
            <pc:docMk/>
            <pc:sldMk cId="3807812537" sldId="580"/>
            <ac:cxnSpMk id="33" creationId="{599598F7-7412-4B48-A8FF-A1C539FB9564}"/>
          </ac:cxnSpMkLst>
        </pc:cxnChg>
        <pc:cxnChg chg="add del mod">
          <ac:chgData name="Muhammad Aslam Jarwar" userId="27f51634-edbf-486e-b048-6facbeb1954f" providerId="ADAL" clId="{8F041F60-0B8F-4D3E-B6F7-3911DA1CDFB4}" dt="2020-11-09T00:24:04.202" v="1214" actId="478"/>
          <ac:cxnSpMkLst>
            <pc:docMk/>
            <pc:sldMk cId="3807812537" sldId="580"/>
            <ac:cxnSpMk id="37" creationId="{97C75340-5865-4771-A8A7-B9C920CF060D}"/>
          </ac:cxnSpMkLst>
        </pc:cxnChg>
        <pc:cxnChg chg="del">
          <ac:chgData name="Muhammad Aslam Jarwar" userId="27f51634-edbf-486e-b048-6facbeb1954f" providerId="ADAL" clId="{8F041F60-0B8F-4D3E-B6F7-3911DA1CDFB4}" dt="2020-11-06T10:24:15.815" v="758" actId="478"/>
          <ac:cxnSpMkLst>
            <pc:docMk/>
            <pc:sldMk cId="3807812537" sldId="580"/>
            <ac:cxnSpMk id="47" creationId="{5BFA71D6-06DE-4085-8EC8-E1AB8D040A5A}"/>
          </ac:cxnSpMkLst>
        </pc:cxnChg>
        <pc:cxnChg chg="mod">
          <ac:chgData name="Muhammad Aslam Jarwar" userId="27f51634-edbf-486e-b048-6facbeb1954f" providerId="ADAL" clId="{8F041F60-0B8F-4D3E-B6F7-3911DA1CDFB4}" dt="2020-11-06T10:32:47.807" v="789" actId="14100"/>
          <ac:cxnSpMkLst>
            <pc:docMk/>
            <pc:sldMk cId="3807812537" sldId="580"/>
            <ac:cxnSpMk id="50" creationId="{959A8823-D0CA-40A8-BA78-C7E9C20E0FD0}"/>
          </ac:cxnSpMkLst>
        </pc:cxnChg>
        <pc:cxnChg chg="add del mod">
          <ac:chgData name="Muhammad Aslam Jarwar" userId="27f51634-edbf-486e-b048-6facbeb1954f" providerId="ADAL" clId="{8F041F60-0B8F-4D3E-B6F7-3911DA1CDFB4}" dt="2020-11-06T10:27:35.845" v="766" actId="478"/>
          <ac:cxnSpMkLst>
            <pc:docMk/>
            <pc:sldMk cId="3807812537" sldId="580"/>
            <ac:cxnSpMk id="53" creationId="{7016966B-20CA-4085-A7E7-5A1C905B8DA7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23T09:17:07.792" v="2925" actId="1076"/>
        <pc:sldMkLst>
          <pc:docMk/>
          <pc:sldMk cId="4097915853" sldId="581"/>
        </pc:sldMkLst>
        <pc:spChg chg="add mod">
          <ac:chgData name="Muhammad Aslam Jarwar" userId="27f51634-edbf-486e-b048-6facbeb1954f" providerId="ADAL" clId="{8F041F60-0B8F-4D3E-B6F7-3911DA1CDFB4}" dt="2020-11-06T11:49:39.733" v="917" actId="313"/>
          <ac:spMkLst>
            <pc:docMk/>
            <pc:sldMk cId="4097915853" sldId="581"/>
            <ac:spMk id="17" creationId="{95667164-D0E9-4967-928F-ADBC31FB379B}"/>
          </ac:spMkLst>
        </pc:spChg>
        <pc:spChg chg="mod">
          <ac:chgData name="Muhammad Aslam Jarwar" userId="27f51634-edbf-486e-b048-6facbeb1954f" providerId="ADAL" clId="{8F041F60-0B8F-4D3E-B6F7-3911DA1CDFB4}" dt="2020-11-06T11:46:11.906" v="804" actId="1076"/>
          <ac:spMkLst>
            <pc:docMk/>
            <pc:sldMk cId="4097915853" sldId="581"/>
            <ac:spMk id="39" creationId="{832ACEE3-C9A9-4810-AABB-7ABA22F4A3CC}"/>
          </ac:spMkLst>
        </pc:spChg>
        <pc:spChg chg="mod">
          <ac:chgData name="Muhammad Aslam Jarwar" userId="27f51634-edbf-486e-b048-6facbeb1954f" providerId="ADAL" clId="{8F041F60-0B8F-4D3E-B6F7-3911DA1CDFB4}" dt="2020-11-06T11:46:11.906" v="804" actId="1076"/>
          <ac:spMkLst>
            <pc:docMk/>
            <pc:sldMk cId="4097915853" sldId="581"/>
            <ac:spMk id="40" creationId="{442FF5C9-0B4E-428F-A940-3A2FA0DA21D7}"/>
          </ac:spMkLst>
        </pc:spChg>
        <pc:spChg chg="mod">
          <ac:chgData name="Muhammad Aslam Jarwar" userId="27f51634-edbf-486e-b048-6facbeb1954f" providerId="ADAL" clId="{8F041F60-0B8F-4D3E-B6F7-3911DA1CDFB4}" dt="2020-11-06T11:46:11.906" v="804" actId="1076"/>
          <ac:spMkLst>
            <pc:docMk/>
            <pc:sldMk cId="4097915853" sldId="581"/>
            <ac:spMk id="43" creationId="{F5132EA9-4F5E-440B-AFD8-AA05503E0954}"/>
          </ac:spMkLst>
        </pc:spChg>
        <pc:spChg chg="mod">
          <ac:chgData name="Muhammad Aslam Jarwar" userId="27f51634-edbf-486e-b048-6facbeb1954f" providerId="ADAL" clId="{8F041F60-0B8F-4D3E-B6F7-3911DA1CDFB4}" dt="2020-11-06T11:50:48.270" v="938" actId="255"/>
          <ac:spMkLst>
            <pc:docMk/>
            <pc:sldMk cId="4097915853" sldId="581"/>
            <ac:spMk id="48" creationId="{BA72033F-168D-4BCE-8A82-2F22B837B518}"/>
          </ac:spMkLst>
        </pc:spChg>
        <pc:spChg chg="mod">
          <ac:chgData name="Muhammad Aslam Jarwar" userId="27f51634-edbf-486e-b048-6facbeb1954f" providerId="ADAL" clId="{8F041F60-0B8F-4D3E-B6F7-3911DA1CDFB4}" dt="2020-11-06T11:46:11.906" v="804" actId="1076"/>
          <ac:spMkLst>
            <pc:docMk/>
            <pc:sldMk cId="4097915853" sldId="581"/>
            <ac:spMk id="50" creationId="{2ED8C264-3152-4AED-BA67-2C17F479C828}"/>
          </ac:spMkLst>
        </pc:spChg>
        <pc:spChg chg="mod">
          <ac:chgData name="Muhammad Aslam Jarwar" userId="27f51634-edbf-486e-b048-6facbeb1954f" providerId="ADAL" clId="{8F041F60-0B8F-4D3E-B6F7-3911DA1CDFB4}" dt="2020-11-06T11:46:11.906" v="804" actId="1076"/>
          <ac:spMkLst>
            <pc:docMk/>
            <pc:sldMk cId="4097915853" sldId="581"/>
            <ac:spMk id="53" creationId="{ABB03AB9-3A39-4E09-9EA1-59907967D2F5}"/>
          </ac:spMkLst>
        </pc:spChg>
        <pc:spChg chg="mod">
          <ac:chgData name="Muhammad Aslam Jarwar" userId="27f51634-edbf-486e-b048-6facbeb1954f" providerId="ADAL" clId="{8F041F60-0B8F-4D3E-B6F7-3911DA1CDFB4}" dt="2020-11-06T11:46:57.385" v="806" actId="1076"/>
          <ac:spMkLst>
            <pc:docMk/>
            <pc:sldMk cId="4097915853" sldId="581"/>
            <ac:spMk id="61" creationId="{D138F0E1-DA4D-4A35-975D-5BF240B30951}"/>
          </ac:spMkLst>
        </pc:spChg>
        <pc:spChg chg="mod">
          <ac:chgData name="Muhammad Aslam Jarwar" userId="27f51634-edbf-486e-b048-6facbeb1954f" providerId="ADAL" clId="{8F041F60-0B8F-4D3E-B6F7-3911DA1CDFB4}" dt="2020-11-06T11:46:57.385" v="806" actId="1076"/>
          <ac:spMkLst>
            <pc:docMk/>
            <pc:sldMk cId="4097915853" sldId="581"/>
            <ac:spMk id="65" creationId="{376A429F-9969-4198-96F6-784D0C198769}"/>
          </ac:spMkLst>
        </pc:spChg>
        <pc:spChg chg="mod">
          <ac:chgData name="Muhammad Aslam Jarwar" userId="27f51634-edbf-486e-b048-6facbeb1954f" providerId="ADAL" clId="{8F041F60-0B8F-4D3E-B6F7-3911DA1CDFB4}" dt="2020-11-06T11:46:57.385" v="806" actId="1076"/>
          <ac:spMkLst>
            <pc:docMk/>
            <pc:sldMk cId="4097915853" sldId="581"/>
            <ac:spMk id="66" creationId="{97AE1098-266F-4CC0-AAED-70D6286AA53D}"/>
          </ac:spMkLst>
        </pc:spChg>
        <pc:spChg chg="mod">
          <ac:chgData name="Muhammad Aslam Jarwar" userId="27f51634-edbf-486e-b048-6facbeb1954f" providerId="ADAL" clId="{8F041F60-0B8F-4D3E-B6F7-3911DA1CDFB4}" dt="2020-11-06T11:46:57.385" v="806" actId="1076"/>
          <ac:spMkLst>
            <pc:docMk/>
            <pc:sldMk cId="4097915853" sldId="581"/>
            <ac:spMk id="69" creationId="{EB181422-12A4-434B-9601-85ED3B04E67A}"/>
          </ac:spMkLst>
        </pc:spChg>
        <pc:spChg chg="mod">
          <ac:chgData name="Muhammad Aslam Jarwar" userId="27f51634-edbf-486e-b048-6facbeb1954f" providerId="ADAL" clId="{8F041F60-0B8F-4D3E-B6F7-3911DA1CDFB4}" dt="2020-11-06T11:50:58.315" v="940" actId="255"/>
          <ac:spMkLst>
            <pc:docMk/>
            <pc:sldMk cId="4097915853" sldId="581"/>
            <ac:spMk id="80" creationId="{11C55A67-8860-4BDA-ABD9-B209902CFF16}"/>
          </ac:spMkLst>
        </pc:spChg>
        <pc:spChg chg="mod">
          <ac:chgData name="Muhammad Aslam Jarwar" userId="27f51634-edbf-486e-b048-6facbeb1954f" providerId="ADAL" clId="{8F041F60-0B8F-4D3E-B6F7-3911DA1CDFB4}" dt="2020-11-06T11:46:57.385" v="806" actId="1076"/>
          <ac:spMkLst>
            <pc:docMk/>
            <pc:sldMk cId="4097915853" sldId="581"/>
            <ac:spMk id="81" creationId="{F3C6F835-D3CA-47FB-A62F-52C4DAE87834}"/>
          </ac:spMkLst>
        </pc:spChg>
        <pc:spChg chg="mod">
          <ac:chgData name="Muhammad Aslam Jarwar" userId="27f51634-edbf-486e-b048-6facbeb1954f" providerId="ADAL" clId="{8F041F60-0B8F-4D3E-B6F7-3911DA1CDFB4}" dt="2020-11-06T11:47:22.337" v="807" actId="1076"/>
          <ac:spMkLst>
            <pc:docMk/>
            <pc:sldMk cId="4097915853" sldId="581"/>
            <ac:spMk id="83" creationId="{943F8CAD-486D-4306-97C3-2F3C6E19A223}"/>
          </ac:spMkLst>
        </pc:spChg>
        <pc:spChg chg="mod">
          <ac:chgData name="Muhammad Aslam Jarwar" userId="27f51634-edbf-486e-b048-6facbeb1954f" providerId="ADAL" clId="{8F041F60-0B8F-4D3E-B6F7-3911DA1CDFB4}" dt="2020-11-06T11:47:22.337" v="807" actId="1076"/>
          <ac:spMkLst>
            <pc:docMk/>
            <pc:sldMk cId="4097915853" sldId="581"/>
            <ac:spMk id="85" creationId="{B657FF47-5FE6-4D90-A8B0-1B33C36E531C}"/>
          </ac:spMkLst>
        </pc:spChg>
        <pc:spChg chg="mod">
          <ac:chgData name="Muhammad Aslam Jarwar" userId="27f51634-edbf-486e-b048-6facbeb1954f" providerId="ADAL" clId="{8F041F60-0B8F-4D3E-B6F7-3911DA1CDFB4}" dt="2020-11-06T11:47:22.337" v="807" actId="1076"/>
          <ac:spMkLst>
            <pc:docMk/>
            <pc:sldMk cId="4097915853" sldId="581"/>
            <ac:spMk id="86" creationId="{6BEBE556-184D-40FC-9E69-1483B23CF91A}"/>
          </ac:spMkLst>
        </pc:spChg>
        <pc:spChg chg="mod">
          <ac:chgData name="Muhammad Aslam Jarwar" userId="27f51634-edbf-486e-b048-6facbeb1954f" providerId="ADAL" clId="{8F041F60-0B8F-4D3E-B6F7-3911DA1CDFB4}" dt="2020-11-06T11:47:22.337" v="807" actId="1076"/>
          <ac:spMkLst>
            <pc:docMk/>
            <pc:sldMk cId="4097915853" sldId="581"/>
            <ac:spMk id="87" creationId="{0C29C08A-A487-4410-B4A2-45015B271194}"/>
          </ac:spMkLst>
        </pc:spChg>
        <pc:spChg chg="mod">
          <ac:chgData name="Muhammad Aslam Jarwar" userId="27f51634-edbf-486e-b048-6facbeb1954f" providerId="ADAL" clId="{8F041F60-0B8F-4D3E-B6F7-3911DA1CDFB4}" dt="2020-11-06T11:51:08.725" v="942" actId="255"/>
          <ac:spMkLst>
            <pc:docMk/>
            <pc:sldMk cId="4097915853" sldId="581"/>
            <ac:spMk id="88" creationId="{5F6429DF-BACB-473E-9A45-D9A96839177E}"/>
          </ac:spMkLst>
        </pc:spChg>
        <pc:spChg chg="mod">
          <ac:chgData name="Muhammad Aslam Jarwar" userId="27f51634-edbf-486e-b048-6facbeb1954f" providerId="ADAL" clId="{8F041F60-0B8F-4D3E-B6F7-3911DA1CDFB4}" dt="2020-11-06T11:47:22.337" v="807" actId="1076"/>
          <ac:spMkLst>
            <pc:docMk/>
            <pc:sldMk cId="4097915853" sldId="581"/>
            <ac:spMk id="89" creationId="{D42F79E2-527A-4247-B967-F65A1BA90D6F}"/>
          </ac:spMkLst>
        </pc:spChg>
        <pc:spChg chg="mod">
          <ac:chgData name="Muhammad Aslam Jarwar" userId="27f51634-edbf-486e-b048-6facbeb1954f" providerId="ADAL" clId="{8F041F60-0B8F-4D3E-B6F7-3911DA1CDFB4}" dt="2020-11-06T11:51:20.505" v="943" actId="1076"/>
          <ac:spMkLst>
            <pc:docMk/>
            <pc:sldMk cId="4097915853" sldId="581"/>
            <ac:spMk id="90" creationId="{759A1F0E-4E6E-4810-9CD0-C300CF6F3B99}"/>
          </ac:spMkLst>
        </pc:spChg>
        <pc:spChg chg="mod">
          <ac:chgData name="Muhammad Aslam Jarwar" userId="27f51634-edbf-486e-b048-6facbeb1954f" providerId="ADAL" clId="{8F041F60-0B8F-4D3E-B6F7-3911DA1CDFB4}" dt="2020-11-06T11:48:16.430" v="817" actId="255"/>
          <ac:spMkLst>
            <pc:docMk/>
            <pc:sldMk cId="4097915853" sldId="581"/>
            <ac:spMk id="105" creationId="{450CF46C-4F63-4A7B-8EBD-5DA9B59BC258}"/>
          </ac:spMkLst>
        </pc:spChg>
        <pc:spChg chg="mod">
          <ac:chgData name="Muhammad Aslam Jarwar" userId="27f51634-edbf-486e-b048-6facbeb1954f" providerId="ADAL" clId="{8F041F60-0B8F-4D3E-B6F7-3911DA1CDFB4}" dt="2020-11-06T11:48:42.481" v="826" actId="255"/>
          <ac:spMkLst>
            <pc:docMk/>
            <pc:sldMk cId="4097915853" sldId="581"/>
            <ac:spMk id="107" creationId="{02A1A528-F11E-4C80-B53A-8CA72F9BAD60}"/>
          </ac:spMkLst>
        </pc:spChg>
        <pc:spChg chg="mod">
          <ac:chgData name="Muhammad Aslam Jarwar" userId="27f51634-edbf-486e-b048-6facbeb1954f" providerId="ADAL" clId="{8F041F60-0B8F-4D3E-B6F7-3911DA1CDFB4}" dt="2020-11-06T11:48:42.481" v="826" actId="255"/>
          <ac:spMkLst>
            <pc:docMk/>
            <pc:sldMk cId="4097915853" sldId="581"/>
            <ac:spMk id="108" creationId="{57EB1060-8D5E-4738-AE16-434EBCD840CE}"/>
          </ac:spMkLst>
        </pc:spChg>
        <pc:spChg chg="mod">
          <ac:chgData name="Muhammad Aslam Jarwar" userId="27f51634-edbf-486e-b048-6facbeb1954f" providerId="ADAL" clId="{8F041F60-0B8F-4D3E-B6F7-3911DA1CDFB4}" dt="2020-11-06T11:48:42.481" v="826" actId="255"/>
          <ac:spMkLst>
            <pc:docMk/>
            <pc:sldMk cId="4097915853" sldId="581"/>
            <ac:spMk id="109" creationId="{422D8DF4-EE30-433A-A853-562F4962ADF7}"/>
          </ac:spMkLst>
        </pc:spChg>
        <pc:spChg chg="mod">
          <ac:chgData name="Muhammad Aslam Jarwar" userId="27f51634-edbf-486e-b048-6facbeb1954f" providerId="ADAL" clId="{8F041F60-0B8F-4D3E-B6F7-3911DA1CDFB4}" dt="2020-11-06T11:48:42.481" v="826" actId="255"/>
          <ac:spMkLst>
            <pc:docMk/>
            <pc:sldMk cId="4097915853" sldId="581"/>
            <ac:spMk id="110" creationId="{0FA5D6CB-A558-4FE5-A271-1DD47AEC656A}"/>
          </ac:spMkLst>
        </pc:spChg>
        <pc:spChg chg="mod">
          <ac:chgData name="Muhammad Aslam Jarwar" userId="27f51634-edbf-486e-b048-6facbeb1954f" providerId="ADAL" clId="{8F041F60-0B8F-4D3E-B6F7-3911DA1CDFB4}" dt="2020-11-06T11:48:42.481" v="826" actId="255"/>
          <ac:spMkLst>
            <pc:docMk/>
            <pc:sldMk cId="4097915853" sldId="581"/>
            <ac:spMk id="111" creationId="{7FA12535-9658-4E19-9ABA-D69EAB554073}"/>
          </ac:spMkLst>
        </pc:spChg>
        <pc:grpChg chg="mod">
          <ac:chgData name="Muhammad Aslam Jarwar" userId="27f51634-edbf-486e-b048-6facbeb1954f" providerId="ADAL" clId="{8F041F60-0B8F-4D3E-B6F7-3911DA1CDFB4}" dt="2020-11-23T09:17:07.792" v="2925" actId="1076"/>
          <ac:grpSpMkLst>
            <pc:docMk/>
            <pc:sldMk cId="4097915853" sldId="581"/>
            <ac:grpSpMk id="18" creationId="{83221B7A-FBF1-4C69-BE1B-E6C1FDA84061}"/>
          </ac:grpSpMkLst>
        </pc:grpChg>
        <pc:grpChg chg="mod">
          <ac:chgData name="Muhammad Aslam Jarwar" userId="27f51634-edbf-486e-b048-6facbeb1954f" providerId="ADAL" clId="{8F041F60-0B8F-4D3E-B6F7-3911DA1CDFB4}" dt="2020-11-06T11:48:03.324" v="816" actId="1076"/>
          <ac:grpSpMkLst>
            <pc:docMk/>
            <pc:sldMk cId="4097915853" sldId="581"/>
            <ac:grpSpMk id="100" creationId="{4C5A4983-0DE2-4D90-AD9B-A9ADC26CE09D}"/>
          </ac:grpSpMkLst>
        </pc:grpChg>
        <pc:grpChg chg="mod">
          <ac:chgData name="Muhammad Aslam Jarwar" userId="27f51634-edbf-486e-b048-6facbeb1954f" providerId="ADAL" clId="{8F041F60-0B8F-4D3E-B6F7-3911DA1CDFB4}" dt="2020-11-06T11:47:22.337" v="807" actId="1076"/>
          <ac:grpSpMkLst>
            <pc:docMk/>
            <pc:sldMk cId="4097915853" sldId="581"/>
            <ac:grpSpMk id="106" creationId="{966715DD-85C8-4BD4-AD25-8DB71D0B9284}"/>
          </ac:grpSpMkLst>
        </pc:grpChg>
        <pc:cxnChg chg="add mod">
          <ac:chgData name="Muhammad Aslam Jarwar" userId="27f51634-edbf-486e-b048-6facbeb1954f" providerId="ADAL" clId="{8F041F60-0B8F-4D3E-B6F7-3911DA1CDFB4}" dt="2020-11-06T12:04:28.201" v="944" actId="1582"/>
          <ac:cxnSpMkLst>
            <pc:docMk/>
            <pc:sldMk cId="4097915853" sldId="581"/>
            <ac:cxnSpMk id="45" creationId="{D50357A1-9576-47A9-B943-BCDFCEFBE70F}"/>
          </ac:cxnSpMkLst>
        </pc:cxnChg>
        <pc:cxnChg chg="add mod">
          <ac:chgData name="Muhammad Aslam Jarwar" userId="27f51634-edbf-486e-b048-6facbeb1954f" providerId="ADAL" clId="{8F041F60-0B8F-4D3E-B6F7-3911DA1CDFB4}" dt="2020-11-06T12:04:31.112" v="945" actId="108"/>
          <ac:cxnSpMkLst>
            <pc:docMk/>
            <pc:sldMk cId="4097915853" sldId="581"/>
            <ac:cxnSpMk id="49" creationId="{8F62F38F-9848-48AE-8E86-927FC6A3FAC2}"/>
          </ac:cxnSpMkLst>
        </pc:cxnChg>
        <pc:cxnChg chg="add del">
          <ac:chgData name="Muhammad Aslam Jarwar" userId="27f51634-edbf-486e-b048-6facbeb1954f" providerId="ADAL" clId="{8F041F60-0B8F-4D3E-B6F7-3911DA1CDFB4}" dt="2020-11-06T11:48:48.012" v="828"/>
          <ac:cxnSpMkLst>
            <pc:docMk/>
            <pc:sldMk cId="4097915853" sldId="581"/>
            <ac:cxnSpMk id="62" creationId="{9C5F6495-09F5-4CC7-A72A-F4EF64582E7E}"/>
          </ac:cxnSpMkLst>
        </pc:cxnChg>
        <pc:cxnChg chg="mod">
          <ac:chgData name="Muhammad Aslam Jarwar" userId="27f51634-edbf-486e-b048-6facbeb1954f" providerId="ADAL" clId="{8F041F60-0B8F-4D3E-B6F7-3911DA1CDFB4}" dt="2020-11-06T11:51:20.505" v="943" actId="1076"/>
          <ac:cxnSpMkLst>
            <pc:docMk/>
            <pc:sldMk cId="4097915853" sldId="581"/>
            <ac:cxnSpMk id="91" creationId="{89BCEE39-E279-4CE4-835E-F7B239BC6050}"/>
          </ac:cxnSpMkLst>
        </pc:cxnChg>
        <pc:cxnChg chg="mod">
          <ac:chgData name="Muhammad Aslam Jarwar" userId="27f51634-edbf-486e-b048-6facbeb1954f" providerId="ADAL" clId="{8F041F60-0B8F-4D3E-B6F7-3911DA1CDFB4}" dt="2020-11-06T11:51:20.505" v="943" actId="1076"/>
          <ac:cxnSpMkLst>
            <pc:docMk/>
            <pc:sldMk cId="4097915853" sldId="581"/>
            <ac:cxnSpMk id="92" creationId="{A94E602A-7888-4517-8EBC-F97093AC88A6}"/>
          </ac:cxnSpMkLst>
        </pc:cxnChg>
        <pc:cxnChg chg="mod">
          <ac:chgData name="Muhammad Aslam Jarwar" userId="27f51634-edbf-486e-b048-6facbeb1954f" providerId="ADAL" clId="{8F041F60-0B8F-4D3E-B6F7-3911DA1CDFB4}" dt="2020-11-06T11:51:20.505" v="943" actId="1076"/>
          <ac:cxnSpMkLst>
            <pc:docMk/>
            <pc:sldMk cId="4097915853" sldId="581"/>
            <ac:cxnSpMk id="93" creationId="{E9C465C7-7959-4F46-B20B-2B4A69993BF6}"/>
          </ac:cxnSpMkLst>
        </pc:cxnChg>
        <pc:cxnChg chg="mod">
          <ac:chgData name="Muhammad Aslam Jarwar" userId="27f51634-edbf-486e-b048-6facbeb1954f" providerId="ADAL" clId="{8F041F60-0B8F-4D3E-B6F7-3911DA1CDFB4}" dt="2020-11-23T09:17:07.792" v="2925" actId="1076"/>
          <ac:cxnSpMkLst>
            <pc:docMk/>
            <pc:sldMk cId="4097915853" sldId="581"/>
            <ac:cxnSpMk id="112" creationId="{4FAAAE31-09A0-4224-A294-15904FA9A78F}"/>
          </ac:cxnSpMkLst>
        </pc:cxnChg>
        <pc:cxnChg chg="mod">
          <ac:chgData name="Muhammad Aslam Jarwar" userId="27f51634-edbf-486e-b048-6facbeb1954f" providerId="ADAL" clId="{8F041F60-0B8F-4D3E-B6F7-3911DA1CDFB4}" dt="2020-11-06T11:46:57.385" v="806" actId="1076"/>
          <ac:cxnSpMkLst>
            <pc:docMk/>
            <pc:sldMk cId="4097915853" sldId="581"/>
            <ac:cxnSpMk id="113" creationId="{AD41AFEA-2076-4EDE-B1E3-6062A17B0CF6}"/>
          </ac:cxnSpMkLst>
        </pc:cxnChg>
        <pc:cxnChg chg="mod">
          <ac:chgData name="Muhammad Aslam Jarwar" userId="27f51634-edbf-486e-b048-6facbeb1954f" providerId="ADAL" clId="{8F041F60-0B8F-4D3E-B6F7-3911DA1CDFB4}" dt="2020-11-06T13:03:50.548" v="948" actId="14100"/>
          <ac:cxnSpMkLst>
            <pc:docMk/>
            <pc:sldMk cId="4097915853" sldId="581"/>
            <ac:cxnSpMk id="114" creationId="{933A381E-85B9-420F-B47D-C6A88A8DFA42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17T15:03:44.577" v="2571" actId="1076"/>
        <pc:sldMkLst>
          <pc:docMk/>
          <pc:sldMk cId="88422529" sldId="582"/>
        </pc:sldMkLst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17" creationId="{95667164-D0E9-4967-928F-ADBC31FB379B}"/>
          </ac:spMkLst>
        </pc:spChg>
        <pc:spChg chg="add del mod">
          <ac:chgData name="Muhammad Aslam Jarwar" userId="27f51634-edbf-486e-b048-6facbeb1954f" providerId="ADAL" clId="{8F041F60-0B8F-4D3E-B6F7-3911DA1CDFB4}" dt="2020-11-06T17:55:28.972" v="1112" actId="478"/>
          <ac:spMkLst>
            <pc:docMk/>
            <pc:sldMk cId="88422529" sldId="582"/>
            <ac:spMk id="28" creationId="{C05F9525-D0CF-4AB0-A110-97F51E61F4C1}"/>
          </ac:spMkLst>
        </pc:spChg>
        <pc:spChg chg="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39" creationId="{832ACEE3-C9A9-4810-AABB-7ABA22F4A3CC}"/>
          </ac:spMkLst>
        </pc:spChg>
        <pc:spChg chg="del mod">
          <ac:chgData name="Muhammad Aslam Jarwar" userId="27f51634-edbf-486e-b048-6facbeb1954f" providerId="ADAL" clId="{8F041F60-0B8F-4D3E-B6F7-3911DA1CDFB4}" dt="2020-11-06T15:59:31.436" v="1002"/>
          <ac:spMkLst>
            <pc:docMk/>
            <pc:sldMk cId="88422529" sldId="582"/>
            <ac:spMk id="40" creationId="{442FF5C9-0B4E-428F-A940-3A2FA0DA21D7}"/>
          </ac:spMkLst>
        </pc:spChg>
        <pc:spChg chg="del">
          <ac:chgData name="Muhammad Aslam Jarwar" userId="27f51634-edbf-486e-b048-6facbeb1954f" providerId="ADAL" clId="{8F041F60-0B8F-4D3E-B6F7-3911DA1CDFB4}" dt="2020-11-06T15:59:31.436" v="1002"/>
          <ac:spMkLst>
            <pc:docMk/>
            <pc:sldMk cId="88422529" sldId="582"/>
            <ac:spMk id="43" creationId="{F5132EA9-4F5E-440B-AFD8-AA05503E0954}"/>
          </ac:spMkLst>
        </pc:spChg>
        <pc:spChg chg="del mod">
          <ac:chgData name="Muhammad Aslam Jarwar" userId="27f51634-edbf-486e-b048-6facbeb1954f" providerId="ADAL" clId="{8F041F60-0B8F-4D3E-B6F7-3911DA1CDFB4}" dt="2020-11-06T15:59:31.436" v="1002"/>
          <ac:spMkLst>
            <pc:docMk/>
            <pc:sldMk cId="88422529" sldId="582"/>
            <ac:spMk id="48" creationId="{BA72033F-168D-4BCE-8A82-2F22B837B518}"/>
          </ac:spMkLst>
        </pc:spChg>
        <pc:spChg chg="del">
          <ac:chgData name="Muhammad Aslam Jarwar" userId="27f51634-edbf-486e-b048-6facbeb1954f" providerId="ADAL" clId="{8F041F60-0B8F-4D3E-B6F7-3911DA1CDFB4}" dt="2020-11-06T15:59:31.436" v="1002"/>
          <ac:spMkLst>
            <pc:docMk/>
            <pc:sldMk cId="88422529" sldId="582"/>
            <ac:spMk id="50" creationId="{2ED8C264-3152-4AED-BA67-2C17F479C828}"/>
          </ac:spMkLst>
        </pc:spChg>
        <pc:spChg chg="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53" creationId="{ABB03AB9-3A39-4E09-9EA1-59907967D2F5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61" creationId="{D138F0E1-DA4D-4A35-975D-5BF240B30951}"/>
          </ac:spMkLst>
        </pc:spChg>
        <pc:spChg chg="add mod">
          <ac:chgData name="Muhammad Aslam Jarwar" userId="27f51634-edbf-486e-b048-6facbeb1954f" providerId="ADAL" clId="{8F041F60-0B8F-4D3E-B6F7-3911DA1CDFB4}" dt="2020-11-17T15:03:44.577" v="2571" actId="1076"/>
          <ac:spMkLst>
            <pc:docMk/>
            <pc:sldMk cId="88422529" sldId="582"/>
            <ac:spMk id="62" creationId="{549FB933-CD68-4A1A-9F29-DF51BFE7E1F2}"/>
          </ac:spMkLst>
        </pc:spChg>
        <pc:spChg chg="add mod">
          <ac:chgData name="Muhammad Aslam Jarwar" userId="27f51634-edbf-486e-b048-6facbeb1954f" providerId="ADAL" clId="{8F041F60-0B8F-4D3E-B6F7-3911DA1CDFB4}" dt="2020-11-06T15:59:22.702" v="1001" actId="164"/>
          <ac:spMkLst>
            <pc:docMk/>
            <pc:sldMk cId="88422529" sldId="582"/>
            <ac:spMk id="63" creationId="{2852E420-43E8-4167-AB20-00E31E1396CD}"/>
          </ac:spMkLst>
        </pc:spChg>
        <pc:spChg chg="add mod">
          <ac:chgData name="Muhammad Aslam Jarwar" userId="27f51634-edbf-486e-b048-6facbeb1954f" providerId="ADAL" clId="{8F041F60-0B8F-4D3E-B6F7-3911DA1CDFB4}" dt="2020-11-06T15:59:22.702" v="1001" actId="164"/>
          <ac:spMkLst>
            <pc:docMk/>
            <pc:sldMk cId="88422529" sldId="582"/>
            <ac:spMk id="64" creationId="{6CEC76B9-7DFE-41BD-99C2-03056E02153B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65" creationId="{376A429F-9969-4198-96F6-784D0C198769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66" creationId="{97AE1098-266F-4CC0-AAED-70D6286AA53D}"/>
          </ac:spMkLst>
        </pc:spChg>
        <pc:spChg chg="add del mod">
          <ac:chgData name="Muhammad Aslam Jarwar" userId="27f51634-edbf-486e-b048-6facbeb1954f" providerId="ADAL" clId="{8F041F60-0B8F-4D3E-B6F7-3911DA1CDFB4}" dt="2020-11-06T18:09:53.081" v="1148" actId="478"/>
          <ac:spMkLst>
            <pc:docMk/>
            <pc:sldMk cId="88422529" sldId="582"/>
            <ac:spMk id="67" creationId="{4C8D72F9-0E04-4485-A360-50819B3EDF4F}"/>
          </ac:spMkLst>
        </pc:spChg>
        <pc:spChg chg="add del mod">
          <ac:chgData name="Muhammad Aslam Jarwar" userId="27f51634-edbf-486e-b048-6facbeb1954f" providerId="ADAL" clId="{8F041F60-0B8F-4D3E-B6F7-3911DA1CDFB4}" dt="2020-11-06T18:09:53.081" v="1148" actId="478"/>
          <ac:spMkLst>
            <pc:docMk/>
            <pc:sldMk cId="88422529" sldId="582"/>
            <ac:spMk id="68" creationId="{641B7714-6283-443C-AF0B-DB8B0328B23E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69" creationId="{EB181422-12A4-434B-9601-85ED3B04E67A}"/>
          </ac:spMkLst>
        </pc:spChg>
        <pc:spChg chg="add del mod">
          <ac:chgData name="Muhammad Aslam Jarwar" userId="27f51634-edbf-486e-b048-6facbeb1954f" providerId="ADAL" clId="{8F041F60-0B8F-4D3E-B6F7-3911DA1CDFB4}" dt="2020-11-06T18:09:53.081" v="1148" actId="478"/>
          <ac:spMkLst>
            <pc:docMk/>
            <pc:sldMk cId="88422529" sldId="582"/>
            <ac:spMk id="70" creationId="{2EA5DC62-2F82-4068-8A69-F0B40C7CA693}"/>
          </ac:spMkLst>
        </pc:spChg>
        <pc:spChg chg="add del mod">
          <ac:chgData name="Muhammad Aslam Jarwar" userId="27f51634-edbf-486e-b048-6facbeb1954f" providerId="ADAL" clId="{8F041F60-0B8F-4D3E-B6F7-3911DA1CDFB4}" dt="2020-11-06T18:09:53.081" v="1148" actId="478"/>
          <ac:spMkLst>
            <pc:docMk/>
            <pc:sldMk cId="88422529" sldId="582"/>
            <ac:spMk id="71" creationId="{65C684A8-1A53-4493-BF28-8B1666E999CC}"/>
          </ac:spMkLst>
        </pc:spChg>
        <pc:spChg chg="del mod topLvl">
          <ac:chgData name="Muhammad Aslam Jarwar" userId="27f51634-edbf-486e-b048-6facbeb1954f" providerId="ADAL" clId="{8F041F60-0B8F-4D3E-B6F7-3911DA1CDFB4}" dt="2020-11-06T17:40:10.095" v="1087" actId="478"/>
          <ac:spMkLst>
            <pc:docMk/>
            <pc:sldMk cId="88422529" sldId="582"/>
            <ac:spMk id="73" creationId="{76F7F90B-9393-4ACC-936C-794F3DF247AE}"/>
          </ac:spMkLst>
        </pc:spChg>
        <pc:spChg chg="del mod topLvl">
          <ac:chgData name="Muhammad Aslam Jarwar" userId="27f51634-edbf-486e-b048-6facbeb1954f" providerId="ADAL" clId="{8F041F60-0B8F-4D3E-B6F7-3911DA1CDFB4}" dt="2020-11-06T17:40:10.095" v="1087" actId="478"/>
          <ac:spMkLst>
            <pc:docMk/>
            <pc:sldMk cId="88422529" sldId="582"/>
            <ac:spMk id="74" creationId="{7D187F87-C4E1-4D19-80AB-BCBA2AAFD2CF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75" creationId="{2F979663-4070-473C-9CF5-8209BBCFD782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76" creationId="{9D0AEADF-622F-425E-AEFA-6068AF0CBD19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77" creationId="{A5869B63-A358-4777-B8F9-75E289F0C26E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78" creationId="{8742414B-5E8C-433B-8BA7-5AB49F42E651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79" creationId="{909EC1C9-DCB6-43C3-90E1-1649E35576AF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80" creationId="{11C55A67-8860-4BDA-ABD9-B209902CFF16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81" creationId="{F3C6F835-D3CA-47FB-A62F-52C4DAE87834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82" creationId="{3A450B15-7125-40C2-AD8C-6500479FDB18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83" creationId="{943F8CAD-486D-4306-97C3-2F3C6E19A223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84" creationId="{E7C838F1-38C9-447C-AC26-7D5DD7246866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85" creationId="{B657FF47-5FE6-4D90-A8B0-1B33C36E531C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86" creationId="{6BEBE556-184D-40FC-9E69-1483B23CF91A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87" creationId="{0C29C08A-A487-4410-B4A2-45015B271194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88" creationId="{5F6429DF-BACB-473E-9A45-D9A96839177E}"/>
          </ac:spMkLst>
        </pc:spChg>
        <pc:spChg chg="de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89" creationId="{D42F79E2-527A-4247-B967-F65A1BA90D6F}"/>
          </ac:spMkLst>
        </pc:spChg>
        <pc:spChg chg="del">
          <ac:chgData name="Muhammad Aslam Jarwar" userId="27f51634-edbf-486e-b048-6facbeb1954f" providerId="ADAL" clId="{8F041F60-0B8F-4D3E-B6F7-3911DA1CDFB4}" dt="2020-11-06T17:37:02.654" v="1077" actId="478"/>
          <ac:spMkLst>
            <pc:docMk/>
            <pc:sldMk cId="88422529" sldId="582"/>
            <ac:spMk id="90" creationId="{759A1F0E-4E6E-4810-9CD0-C300CF6F3B99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94" creationId="{51F5804F-9F46-42CA-9533-C5C6D56F4754}"/>
          </ac:spMkLst>
        </pc:spChg>
        <pc:spChg chg="del mod topLvl">
          <ac:chgData name="Muhammad Aslam Jarwar" userId="27f51634-edbf-486e-b048-6facbeb1954f" providerId="ADAL" clId="{8F041F60-0B8F-4D3E-B6F7-3911DA1CDFB4}" dt="2020-11-06T18:09:57.224" v="1149" actId="478"/>
          <ac:spMkLst>
            <pc:docMk/>
            <pc:sldMk cId="88422529" sldId="582"/>
            <ac:spMk id="95" creationId="{580A2E64-AA2E-4AD4-97A0-1B2DD809B569}"/>
          </ac:spMkLst>
        </pc:spChg>
        <pc:spChg chg="del mod topLv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96" creationId="{1B8D7EA6-7A11-4DB7-97C9-973D84B5FFC3}"/>
          </ac:spMkLst>
        </pc:spChg>
        <pc:spChg chg="del mod topLv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97" creationId="{F10B031F-DEEB-4F5E-8195-A786698D28D5}"/>
          </ac:spMkLst>
        </pc:spChg>
        <pc:spChg chg="del mod topLvl">
          <ac:chgData name="Muhammad Aslam Jarwar" userId="27f51634-edbf-486e-b048-6facbeb1954f" providerId="ADAL" clId="{8F041F60-0B8F-4D3E-B6F7-3911DA1CDFB4}" dt="2020-11-06T17:35:07.317" v="1057" actId="478"/>
          <ac:spMkLst>
            <pc:docMk/>
            <pc:sldMk cId="88422529" sldId="582"/>
            <ac:spMk id="98" creationId="{BDF5EBBA-C841-4927-8E73-F0BA935F3226}"/>
          </ac:spMkLst>
        </pc:spChg>
        <pc:spChg chg="mod topLvl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99" creationId="{851204DD-B328-47B3-9551-97FB2F04099E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15" creationId="{9B3C30B7-04A5-4809-B7AF-A9B05403785E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16" creationId="{2919B1A3-8E8D-4588-84AC-D22FACD48DFA}"/>
          </ac:spMkLst>
        </pc:spChg>
        <pc:spChg chg="add del mod">
          <ac:chgData name="Muhammad Aslam Jarwar" userId="27f51634-edbf-486e-b048-6facbeb1954f" providerId="ADAL" clId="{8F041F60-0B8F-4D3E-B6F7-3911DA1CDFB4}" dt="2020-11-06T18:09:48.194" v="1147" actId="478"/>
          <ac:spMkLst>
            <pc:docMk/>
            <pc:sldMk cId="88422529" sldId="582"/>
            <ac:spMk id="117" creationId="{B02037B0-3248-4902-9A08-DD6A2F0006EC}"/>
          </ac:spMkLst>
        </pc:spChg>
        <pc:spChg chg="add del mod">
          <ac:chgData name="Muhammad Aslam Jarwar" userId="27f51634-edbf-486e-b048-6facbeb1954f" providerId="ADAL" clId="{8F041F60-0B8F-4D3E-B6F7-3911DA1CDFB4}" dt="2020-11-06T18:09:48.194" v="1147" actId="478"/>
          <ac:spMkLst>
            <pc:docMk/>
            <pc:sldMk cId="88422529" sldId="582"/>
            <ac:spMk id="118" creationId="{2C83F634-0C4E-4FFE-BD8C-051F19D46D8B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1" creationId="{648F9811-C8B5-48D7-989F-33275E9A59FE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2" creationId="{9767813D-D2BA-4667-A475-C07E61618752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3" creationId="{91327D3A-480E-439E-90DF-9147B96D3CBD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4" creationId="{4F64054A-EBFA-4F9B-A117-567E88277D60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5" creationId="{DC23DB03-5CB2-45DE-8A85-B1A32F581080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6" creationId="{98E6C7DE-1629-4F46-B8C3-8B4401301334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7" creationId="{4A987C35-F062-44B5-B3B5-306A61C9CE15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8" creationId="{CA6D959E-090A-418F-AF00-0AEA7414DF23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29" creationId="{48B65AB5-D412-4A9B-9417-F2F515050D91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30" creationId="{5437293D-9AEF-4D0D-BBC3-40DF3D96618D}"/>
          </ac:spMkLst>
        </pc:spChg>
        <pc:spChg chg="add del mod">
          <ac:chgData name="Muhammad Aslam Jarwar" userId="27f51634-edbf-486e-b048-6facbeb1954f" providerId="ADAL" clId="{8F041F60-0B8F-4D3E-B6F7-3911DA1CDFB4}" dt="2020-11-06T18:09:48.194" v="1147" actId="478"/>
          <ac:spMkLst>
            <pc:docMk/>
            <pc:sldMk cId="88422529" sldId="582"/>
            <ac:spMk id="131" creationId="{E46FC17D-9364-48B3-BB21-11294136D3F1}"/>
          </ac:spMkLst>
        </pc:spChg>
        <pc:spChg chg="add del mod">
          <ac:chgData name="Muhammad Aslam Jarwar" userId="27f51634-edbf-486e-b048-6facbeb1954f" providerId="ADAL" clId="{8F041F60-0B8F-4D3E-B6F7-3911DA1CDFB4}" dt="2020-11-06T18:09:48.194" v="1147" actId="478"/>
          <ac:spMkLst>
            <pc:docMk/>
            <pc:sldMk cId="88422529" sldId="582"/>
            <ac:spMk id="132" creationId="{A6E7EFCD-31AF-4D9B-AB20-BDD9EDB4F7A2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35" creationId="{D275F013-3F5F-4D11-8336-26648F4A5DC0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36" creationId="{D14A7A24-532F-4C4C-BB03-5F09F3E84E6D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37" creationId="{6F94F0BE-6A74-4C64-868E-4DC0589EFBE4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38" creationId="{4D3C4ED6-967D-496F-86E1-D11807E31CE1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39" creationId="{3BB20692-BF3D-4F4A-AECC-AEF6FDFCA64C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40" creationId="{82DC5D8C-E40B-4581-86FD-F01716C58BC1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41" creationId="{8F12D8C9-9E6E-436C-9611-DC00176A8158}"/>
          </ac:spMkLst>
        </pc:spChg>
        <pc:spChg chg="add mod">
          <ac:chgData name="Muhammad Aslam Jarwar" userId="27f51634-edbf-486e-b048-6facbeb1954f" providerId="ADAL" clId="{8F041F60-0B8F-4D3E-B6F7-3911DA1CDFB4}" dt="2020-11-06T17:40:21.738" v="1088" actId="1076"/>
          <ac:spMkLst>
            <pc:docMk/>
            <pc:sldMk cId="88422529" sldId="582"/>
            <ac:spMk id="142" creationId="{A7550DD1-43F8-4BFE-BDB3-7EE47797F64D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43" creationId="{82157843-B83A-4A3E-8570-1283864B219C}"/>
          </ac:spMkLst>
        </pc:spChg>
        <pc:spChg chg="add mod">
          <ac:chgData name="Muhammad Aslam Jarwar" userId="27f51634-edbf-486e-b048-6facbeb1954f" providerId="ADAL" clId="{8F041F60-0B8F-4D3E-B6F7-3911DA1CDFB4}" dt="2020-11-06T19:06:39.199" v="1211" actId="20577"/>
          <ac:spMkLst>
            <pc:docMk/>
            <pc:sldMk cId="88422529" sldId="582"/>
            <ac:spMk id="144" creationId="{70B87ED2-2249-4C77-8CD3-F98A2D2A2AEF}"/>
          </ac:spMkLst>
        </pc:spChg>
        <pc:spChg chg="add del mod">
          <ac:chgData name="Muhammad Aslam Jarwar" userId="27f51634-edbf-486e-b048-6facbeb1954f" providerId="ADAL" clId="{8F041F60-0B8F-4D3E-B6F7-3911DA1CDFB4}" dt="2020-11-06T17:57:52.102" v="1120" actId="478"/>
          <ac:spMkLst>
            <pc:docMk/>
            <pc:sldMk cId="88422529" sldId="582"/>
            <ac:spMk id="145" creationId="{22E1E165-4DDD-4F5C-8437-97094A00B0F7}"/>
          </ac:spMkLst>
        </pc:spChg>
        <pc:spChg chg="add del mod">
          <ac:chgData name="Muhammad Aslam Jarwar" userId="27f51634-edbf-486e-b048-6facbeb1954f" providerId="ADAL" clId="{8F041F60-0B8F-4D3E-B6F7-3911DA1CDFB4}" dt="2020-11-06T17:57:52.102" v="1120" actId="478"/>
          <ac:spMkLst>
            <pc:docMk/>
            <pc:sldMk cId="88422529" sldId="582"/>
            <ac:spMk id="146" creationId="{07DF39F9-6F38-48E9-A0E4-DF042E80AA95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48" creationId="{9543F741-3746-4D2B-8304-747225BB2F17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49" creationId="{30F36477-1DC3-46A9-912F-97128FA51125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50" creationId="{E02C55E7-684E-470E-9F6D-A403A503C30D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51" creationId="{9FEEE01D-D1DD-4D27-BCB1-3D452E04C9C4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52" creationId="{D3746C55-8540-460B-97B9-C2ADB416DA4B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53" creationId="{2307FEE7-CAD2-413F-8718-A48A605CDAB4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54" creationId="{94A13ACE-5B71-4860-A01C-68DD4FFAFAF0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55" creationId="{05FB5D5D-3E95-4DD8-A1D6-B894D3B29A98}"/>
          </ac:spMkLst>
        </pc:spChg>
        <pc:spChg chg="add del mod">
          <ac:chgData name="Muhammad Aslam Jarwar" userId="27f51634-edbf-486e-b048-6facbeb1954f" providerId="ADAL" clId="{8F041F60-0B8F-4D3E-B6F7-3911DA1CDFB4}" dt="2020-11-06T17:57:52.102" v="1120" actId="478"/>
          <ac:spMkLst>
            <pc:docMk/>
            <pc:sldMk cId="88422529" sldId="582"/>
            <ac:spMk id="156" creationId="{CE102564-6379-4CC3-95DA-E53ADE57E10F}"/>
          </ac:spMkLst>
        </pc:spChg>
        <pc:spChg chg="add del mod">
          <ac:chgData name="Muhammad Aslam Jarwar" userId="27f51634-edbf-486e-b048-6facbeb1954f" providerId="ADAL" clId="{8F041F60-0B8F-4D3E-B6F7-3911DA1CDFB4}" dt="2020-11-06T17:57:52.102" v="1120" actId="478"/>
          <ac:spMkLst>
            <pc:docMk/>
            <pc:sldMk cId="88422529" sldId="582"/>
            <ac:spMk id="157" creationId="{F31E5E03-1551-4BE2-8161-0A28A61EA0F5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58" creationId="{BFCD943A-F4CD-4F36-BB42-3552D27F8A6B}"/>
          </ac:spMkLst>
        </pc:spChg>
        <pc:spChg chg="add mod">
          <ac:chgData name="Muhammad Aslam Jarwar" userId="27f51634-edbf-486e-b048-6facbeb1954f" providerId="ADAL" clId="{8F041F60-0B8F-4D3E-B6F7-3911DA1CDFB4}" dt="2020-11-06T18:15:26.094" v="1162" actId="1076"/>
          <ac:spMkLst>
            <pc:docMk/>
            <pc:sldMk cId="88422529" sldId="582"/>
            <ac:spMk id="161" creationId="{570FC73A-0E8B-4EC4-9757-A5C3AC447A79}"/>
          </ac:spMkLst>
        </pc:spChg>
        <pc:spChg chg="add mod">
          <ac:chgData name="Muhammad Aslam Jarwar" userId="27f51634-edbf-486e-b048-6facbeb1954f" providerId="ADAL" clId="{8F041F60-0B8F-4D3E-B6F7-3911DA1CDFB4}" dt="2020-11-06T18:18:36.400" v="1175" actId="20577"/>
          <ac:spMkLst>
            <pc:docMk/>
            <pc:sldMk cId="88422529" sldId="582"/>
            <ac:spMk id="164" creationId="{FB459CDC-477A-4AAC-BDB6-5DE4233EC1A2}"/>
          </ac:spMkLst>
        </pc:spChg>
        <pc:spChg chg="add mod">
          <ac:chgData name="Muhammad Aslam Jarwar" userId="27f51634-edbf-486e-b048-6facbeb1954f" providerId="ADAL" clId="{8F041F60-0B8F-4D3E-B6F7-3911DA1CDFB4}" dt="2020-11-06T18:18:17.122" v="1173" actId="20577"/>
          <ac:spMkLst>
            <pc:docMk/>
            <pc:sldMk cId="88422529" sldId="582"/>
            <ac:spMk id="167" creationId="{725A9B30-A12E-4C5A-AA7D-26B6817D67F5}"/>
          </ac:spMkLst>
        </pc:spChg>
        <pc:spChg chg="add mod">
          <ac:chgData name="Muhammad Aslam Jarwar" userId="27f51634-edbf-486e-b048-6facbeb1954f" providerId="ADAL" clId="{8F041F60-0B8F-4D3E-B6F7-3911DA1CDFB4}" dt="2020-11-06T18:28:47.004" v="1198" actId="1076"/>
          <ac:spMkLst>
            <pc:docMk/>
            <pc:sldMk cId="88422529" sldId="582"/>
            <ac:spMk id="173" creationId="{52BC3A9E-B922-46B3-BDE5-E9A86B306853}"/>
          </ac:spMkLst>
        </pc:spChg>
        <pc:grpChg chg="del mod">
          <ac:chgData name="Muhammad Aslam Jarwar" userId="27f51634-edbf-486e-b048-6facbeb1954f" providerId="ADAL" clId="{8F041F60-0B8F-4D3E-B6F7-3911DA1CDFB4}" dt="2020-11-06T13:05:40.075" v="953" actId="165"/>
          <ac:grpSpMkLst>
            <pc:docMk/>
            <pc:sldMk cId="88422529" sldId="582"/>
            <ac:grpSpMk id="18" creationId="{83221B7A-FBF1-4C69-BE1B-E6C1FDA84061}"/>
          </ac:grpSpMkLst>
        </pc:grpChg>
        <pc:grpChg chg="add del mod">
          <ac:chgData name="Muhammad Aslam Jarwar" userId="27f51634-edbf-486e-b048-6facbeb1954f" providerId="ADAL" clId="{8F041F60-0B8F-4D3E-B6F7-3911DA1CDFB4}" dt="2020-11-06T17:40:10.095" v="1087" actId="478"/>
          <ac:grpSpMkLst>
            <pc:docMk/>
            <pc:sldMk cId="88422529" sldId="582"/>
            <ac:grpSpMk id="19" creationId="{5B85DF02-EEDF-4802-91B8-84008BF73D10}"/>
          </ac:grpSpMkLst>
        </pc:grpChg>
        <pc:grpChg chg="add del mod">
          <ac:chgData name="Muhammad Aslam Jarwar" userId="27f51634-edbf-486e-b048-6facbeb1954f" providerId="ADAL" clId="{8F041F60-0B8F-4D3E-B6F7-3911DA1CDFB4}" dt="2020-11-06T16:00:00.148" v="1008" actId="165"/>
          <ac:grpSpMkLst>
            <pc:docMk/>
            <pc:sldMk cId="88422529" sldId="582"/>
            <ac:grpSpMk id="72" creationId="{8A083928-5E1A-4154-8783-8A53A0CD54E8}"/>
          </ac:grpSpMkLst>
        </pc:grpChg>
        <pc:grpChg chg="del">
          <ac:chgData name="Muhammad Aslam Jarwar" userId="27f51634-edbf-486e-b048-6facbeb1954f" providerId="ADAL" clId="{8F041F60-0B8F-4D3E-B6F7-3911DA1CDFB4}" dt="2020-11-06T17:35:07.317" v="1057" actId="478"/>
          <ac:grpSpMkLst>
            <pc:docMk/>
            <pc:sldMk cId="88422529" sldId="582"/>
            <ac:grpSpMk id="100" creationId="{4C5A4983-0DE2-4D90-AD9B-A9ADC26CE09D}"/>
          </ac:grpSpMkLst>
        </pc:grpChg>
        <pc:grpChg chg="del">
          <ac:chgData name="Muhammad Aslam Jarwar" userId="27f51634-edbf-486e-b048-6facbeb1954f" providerId="ADAL" clId="{8F041F60-0B8F-4D3E-B6F7-3911DA1CDFB4}" dt="2020-11-06T17:35:07.317" v="1057" actId="478"/>
          <ac:grpSpMkLst>
            <pc:docMk/>
            <pc:sldMk cId="88422529" sldId="582"/>
            <ac:grpSpMk id="106" creationId="{966715DD-85C8-4BD4-AD25-8DB71D0B9284}"/>
          </ac:grpSpMkLst>
        </pc:grpChg>
        <pc:picChg chg="add del mod">
          <ac:chgData name="Muhammad Aslam Jarwar" userId="27f51634-edbf-486e-b048-6facbeb1954f" providerId="ADAL" clId="{8F041F60-0B8F-4D3E-B6F7-3911DA1CDFB4}" dt="2020-11-06T18:27:27.450" v="1189" actId="478"/>
          <ac:picMkLst>
            <pc:docMk/>
            <pc:sldMk cId="88422529" sldId="582"/>
            <ac:picMk id="27" creationId="{782068A3-4159-4D1D-B522-3A7C0A76B2DB}"/>
          </ac:picMkLst>
        </pc:picChg>
        <pc:picChg chg="add del">
          <ac:chgData name="Muhammad Aslam Jarwar" userId="27f51634-edbf-486e-b048-6facbeb1954f" providerId="ADAL" clId="{8F041F60-0B8F-4D3E-B6F7-3911DA1CDFB4}" dt="2020-11-06T18:37:00.911" v="1200"/>
          <ac:picMkLst>
            <pc:docMk/>
            <pc:sldMk cId="88422529" sldId="582"/>
            <ac:picMk id="47" creationId="{57111087-2F81-4324-B9A6-F5FAE19E4E5C}"/>
          </ac:picMkLst>
        </pc:picChg>
        <pc:picChg chg="add del mod">
          <ac:chgData name="Muhammad Aslam Jarwar" userId="27f51634-edbf-486e-b048-6facbeb1954f" providerId="ADAL" clId="{8F041F60-0B8F-4D3E-B6F7-3911DA1CDFB4}" dt="2020-11-06T18:38:03.452" v="1203" actId="478"/>
          <ac:picMkLst>
            <pc:docMk/>
            <pc:sldMk cId="88422529" sldId="582"/>
            <ac:picMk id="51" creationId="{BCD03C74-FC80-4C67-8DEA-22273DDFEF5B}"/>
          </ac:picMkLst>
        </pc:picChg>
        <pc:picChg chg="add del">
          <ac:chgData name="Muhammad Aslam Jarwar" userId="27f51634-edbf-486e-b048-6facbeb1954f" providerId="ADAL" clId="{8F041F60-0B8F-4D3E-B6F7-3911DA1CDFB4}" dt="2020-11-06T18:39:17.118" v="1210"/>
          <ac:picMkLst>
            <pc:docMk/>
            <pc:sldMk cId="88422529" sldId="582"/>
            <ac:picMk id="57" creationId="{AE0C0140-2D45-4523-B798-663DCA084596}"/>
          </ac:picMkLst>
        </pc:picChg>
        <pc:picChg chg="add del">
          <ac:chgData name="Muhammad Aslam Jarwar" userId="27f51634-edbf-486e-b048-6facbeb1954f" providerId="ADAL" clId="{8F041F60-0B8F-4D3E-B6F7-3911DA1CDFB4}" dt="2020-11-06T19:06:53.174" v="1213"/>
          <ac:picMkLst>
            <pc:docMk/>
            <pc:sldMk cId="88422529" sldId="582"/>
            <ac:picMk id="58" creationId="{E4ECABCE-EF9E-455D-8342-3E2443743FE7}"/>
          </ac:picMkLst>
        </pc:picChg>
        <pc:picChg chg="add del mod">
          <ac:chgData name="Muhammad Aslam Jarwar" userId="27f51634-edbf-486e-b048-6facbeb1954f" providerId="ADAL" clId="{8F041F60-0B8F-4D3E-B6F7-3911DA1CDFB4}" dt="2020-11-06T18:27:56.859" v="1194" actId="478"/>
          <ac:picMkLst>
            <pc:docMk/>
            <pc:sldMk cId="88422529" sldId="582"/>
            <ac:picMk id="160" creationId="{3B8B0A37-9FBC-4998-A160-CD289F37AD40}"/>
          </ac:picMkLst>
        </pc:picChg>
        <pc:picChg chg="add mod">
          <ac:chgData name="Muhammad Aslam Jarwar" userId="27f51634-edbf-486e-b048-6facbeb1954f" providerId="ADAL" clId="{8F041F60-0B8F-4D3E-B6F7-3911DA1CDFB4}" dt="2020-11-06T18:15:26.094" v="1162" actId="1076"/>
          <ac:picMkLst>
            <pc:docMk/>
            <pc:sldMk cId="88422529" sldId="582"/>
            <ac:picMk id="163" creationId="{D327447C-6535-4D39-B5CF-89FE937C0EFD}"/>
          </ac:picMkLst>
        </pc:picChg>
        <pc:picChg chg="add mod">
          <ac:chgData name="Muhammad Aslam Jarwar" userId="27f51634-edbf-486e-b048-6facbeb1954f" providerId="ADAL" clId="{8F041F60-0B8F-4D3E-B6F7-3911DA1CDFB4}" dt="2020-11-06T18:38:45.188" v="1206" actId="1076"/>
          <ac:picMkLst>
            <pc:docMk/>
            <pc:sldMk cId="88422529" sldId="582"/>
            <ac:picMk id="166" creationId="{82E8E939-3582-44CE-9AFA-7C2A31123015}"/>
          </ac:picMkLst>
        </pc:picChg>
        <pc:picChg chg="add mod">
          <ac:chgData name="Muhammad Aslam Jarwar" userId="27f51634-edbf-486e-b048-6facbeb1954f" providerId="ADAL" clId="{8F041F60-0B8F-4D3E-B6F7-3911DA1CDFB4}" dt="2020-11-06T18:38:50.793" v="1207" actId="1076"/>
          <ac:picMkLst>
            <pc:docMk/>
            <pc:sldMk cId="88422529" sldId="582"/>
            <ac:picMk id="169" creationId="{5EDBB744-4949-4DE5-8DEB-B19781BE6EA8}"/>
          </ac:picMkLst>
        </pc:picChg>
        <pc:picChg chg="add mod">
          <ac:chgData name="Muhammad Aslam Jarwar" userId="27f51634-edbf-486e-b048-6facbeb1954f" providerId="ADAL" clId="{8F041F60-0B8F-4D3E-B6F7-3911DA1CDFB4}" dt="2020-11-06T18:28:06.953" v="1196" actId="1076"/>
          <ac:picMkLst>
            <pc:docMk/>
            <pc:sldMk cId="88422529" sldId="582"/>
            <ac:picMk id="172" creationId="{F66BA9A6-2B2B-465A-B00D-50701AC6D207}"/>
          </ac:picMkLst>
        </pc:picChg>
        <pc:picChg chg="add mod">
          <ac:chgData name="Muhammad Aslam Jarwar" userId="27f51634-edbf-486e-b048-6facbeb1954f" providerId="ADAL" clId="{8F041F60-0B8F-4D3E-B6F7-3911DA1CDFB4}" dt="2020-11-06T18:27:46.681" v="1193" actId="1076"/>
          <ac:picMkLst>
            <pc:docMk/>
            <pc:sldMk cId="88422529" sldId="582"/>
            <ac:picMk id="1026" creationId="{0759272C-37C0-48F4-9B1B-01B88FBC57BA}"/>
          </ac:picMkLst>
        </pc:picChg>
        <pc:cxnChg chg="mod">
          <ac:chgData name="Muhammad Aslam Jarwar" userId="27f51634-edbf-486e-b048-6facbeb1954f" providerId="ADAL" clId="{8F041F60-0B8F-4D3E-B6F7-3911DA1CDFB4}" dt="2020-11-06T17:40:21.738" v="1088" actId="1076"/>
          <ac:cxnSpMkLst>
            <pc:docMk/>
            <pc:sldMk cId="88422529" sldId="582"/>
            <ac:cxnSpMk id="45" creationId="{D50357A1-9576-47A9-B943-BCDFCEFBE70F}"/>
          </ac:cxnSpMkLst>
        </pc:cxnChg>
        <pc:cxnChg chg="del mod">
          <ac:chgData name="Muhammad Aslam Jarwar" userId="27f51634-edbf-486e-b048-6facbeb1954f" providerId="ADAL" clId="{8F041F60-0B8F-4D3E-B6F7-3911DA1CDFB4}" dt="2020-11-06T17:35:07.317" v="1057" actId="478"/>
          <ac:cxnSpMkLst>
            <pc:docMk/>
            <pc:sldMk cId="88422529" sldId="582"/>
            <ac:cxnSpMk id="49" creationId="{8F62F38F-9848-48AE-8E86-927FC6A3FAC2}"/>
          </ac:cxnSpMkLst>
        </pc:cxnChg>
        <pc:cxnChg chg="del mod">
          <ac:chgData name="Muhammad Aslam Jarwar" userId="27f51634-edbf-486e-b048-6facbeb1954f" providerId="ADAL" clId="{8F041F60-0B8F-4D3E-B6F7-3911DA1CDFB4}" dt="2020-11-06T17:37:09.313" v="1078" actId="478"/>
          <ac:cxnSpMkLst>
            <pc:docMk/>
            <pc:sldMk cId="88422529" sldId="582"/>
            <ac:cxnSpMk id="91" creationId="{89BCEE39-E279-4CE4-835E-F7B239BC6050}"/>
          </ac:cxnSpMkLst>
        </pc:cxnChg>
        <pc:cxnChg chg="del mod">
          <ac:chgData name="Muhammad Aslam Jarwar" userId="27f51634-edbf-486e-b048-6facbeb1954f" providerId="ADAL" clId="{8F041F60-0B8F-4D3E-B6F7-3911DA1CDFB4}" dt="2020-11-06T17:38:27.373" v="1082" actId="478"/>
          <ac:cxnSpMkLst>
            <pc:docMk/>
            <pc:sldMk cId="88422529" sldId="582"/>
            <ac:cxnSpMk id="92" creationId="{A94E602A-7888-4517-8EBC-F97093AC88A6}"/>
          </ac:cxnSpMkLst>
        </pc:cxnChg>
        <pc:cxnChg chg="del mod">
          <ac:chgData name="Muhammad Aslam Jarwar" userId="27f51634-edbf-486e-b048-6facbeb1954f" providerId="ADAL" clId="{8F041F60-0B8F-4D3E-B6F7-3911DA1CDFB4}" dt="2020-11-06T17:37:11.190" v="1079" actId="478"/>
          <ac:cxnSpMkLst>
            <pc:docMk/>
            <pc:sldMk cId="88422529" sldId="582"/>
            <ac:cxnSpMk id="93" creationId="{E9C465C7-7959-4F46-B20B-2B4A69993BF6}"/>
          </ac:cxnSpMkLst>
        </pc:cxnChg>
        <pc:cxnChg chg="mod">
          <ac:chgData name="Muhammad Aslam Jarwar" userId="27f51634-edbf-486e-b048-6facbeb1954f" providerId="ADAL" clId="{8F041F60-0B8F-4D3E-B6F7-3911DA1CDFB4}" dt="2020-11-06T18:27:27.450" v="1189" actId="478"/>
          <ac:cxnSpMkLst>
            <pc:docMk/>
            <pc:sldMk cId="88422529" sldId="582"/>
            <ac:cxnSpMk id="112" creationId="{4FAAAE31-09A0-4224-A294-15904FA9A78F}"/>
          </ac:cxnSpMkLst>
        </pc:cxnChg>
        <pc:cxnChg chg="del mod">
          <ac:chgData name="Muhammad Aslam Jarwar" userId="27f51634-edbf-486e-b048-6facbeb1954f" providerId="ADAL" clId="{8F041F60-0B8F-4D3E-B6F7-3911DA1CDFB4}" dt="2020-11-06T17:35:07.317" v="1057" actId="478"/>
          <ac:cxnSpMkLst>
            <pc:docMk/>
            <pc:sldMk cId="88422529" sldId="582"/>
            <ac:cxnSpMk id="113" creationId="{AD41AFEA-2076-4EDE-B1E3-6062A17B0CF6}"/>
          </ac:cxnSpMkLst>
        </pc:cxnChg>
        <pc:cxnChg chg="del mod">
          <ac:chgData name="Muhammad Aslam Jarwar" userId="27f51634-edbf-486e-b048-6facbeb1954f" providerId="ADAL" clId="{8F041F60-0B8F-4D3E-B6F7-3911DA1CDFB4}" dt="2020-11-06T17:35:07.317" v="1057" actId="478"/>
          <ac:cxnSpMkLst>
            <pc:docMk/>
            <pc:sldMk cId="88422529" sldId="582"/>
            <ac:cxnSpMk id="114" creationId="{933A381E-85B9-420F-B47D-C6A88A8DFA42}"/>
          </ac:cxnSpMkLst>
        </pc:cxnChg>
        <pc:cxnChg chg="add del mod">
          <ac:chgData name="Muhammad Aslam Jarwar" userId="27f51634-edbf-486e-b048-6facbeb1954f" providerId="ADAL" clId="{8F041F60-0B8F-4D3E-B6F7-3911DA1CDFB4}" dt="2020-11-06T18:09:48.194" v="1147" actId="478"/>
          <ac:cxnSpMkLst>
            <pc:docMk/>
            <pc:sldMk cId="88422529" sldId="582"/>
            <ac:cxnSpMk id="119" creationId="{3B839974-2F4A-40F5-9AEE-96B2EE87EE91}"/>
          </ac:cxnSpMkLst>
        </pc:cxnChg>
        <pc:cxnChg chg="add mod">
          <ac:chgData name="Muhammad Aslam Jarwar" userId="27f51634-edbf-486e-b048-6facbeb1954f" providerId="ADAL" clId="{8F041F60-0B8F-4D3E-B6F7-3911DA1CDFB4}" dt="2020-11-06T17:40:21.738" v="1088" actId="1076"/>
          <ac:cxnSpMkLst>
            <pc:docMk/>
            <pc:sldMk cId="88422529" sldId="582"/>
            <ac:cxnSpMk id="120" creationId="{750E1D4B-6B5D-4C48-8C74-740FD7F98ED8}"/>
          </ac:cxnSpMkLst>
        </pc:cxnChg>
        <pc:cxnChg chg="add del mod">
          <ac:chgData name="Muhammad Aslam Jarwar" userId="27f51634-edbf-486e-b048-6facbeb1954f" providerId="ADAL" clId="{8F041F60-0B8F-4D3E-B6F7-3911DA1CDFB4}" dt="2020-11-06T18:09:48.194" v="1147" actId="478"/>
          <ac:cxnSpMkLst>
            <pc:docMk/>
            <pc:sldMk cId="88422529" sldId="582"/>
            <ac:cxnSpMk id="133" creationId="{C9B68ABB-AB9F-4579-9369-6600B65D14CB}"/>
          </ac:cxnSpMkLst>
        </pc:cxnChg>
        <pc:cxnChg chg="add del mod">
          <ac:chgData name="Muhammad Aslam Jarwar" userId="27f51634-edbf-486e-b048-6facbeb1954f" providerId="ADAL" clId="{8F041F60-0B8F-4D3E-B6F7-3911DA1CDFB4}" dt="2020-11-06T17:36:50.633" v="1076" actId="478"/>
          <ac:cxnSpMkLst>
            <pc:docMk/>
            <pc:sldMk cId="88422529" sldId="582"/>
            <ac:cxnSpMk id="134" creationId="{BEFE37E1-D38E-4CF6-BEE9-2F0802F9F742}"/>
          </ac:cxnSpMkLst>
        </pc:cxnChg>
        <pc:cxnChg chg="add del mod">
          <ac:chgData name="Muhammad Aslam Jarwar" userId="27f51634-edbf-486e-b048-6facbeb1954f" providerId="ADAL" clId="{8F041F60-0B8F-4D3E-B6F7-3911DA1CDFB4}" dt="2020-11-06T17:57:52.102" v="1120" actId="478"/>
          <ac:cxnSpMkLst>
            <pc:docMk/>
            <pc:sldMk cId="88422529" sldId="582"/>
            <ac:cxnSpMk id="147" creationId="{DA902DB3-CC79-43DC-8E76-7BD804AF30A6}"/>
          </ac:cxnSpMkLst>
        </pc:cxnChg>
        <pc:cxnChg chg="add mod">
          <ac:chgData name="Muhammad Aslam Jarwar" userId="27f51634-edbf-486e-b048-6facbeb1954f" providerId="ADAL" clId="{8F041F60-0B8F-4D3E-B6F7-3911DA1CDFB4}" dt="2020-11-06T18:27:56.859" v="1194" actId="478"/>
          <ac:cxnSpMkLst>
            <pc:docMk/>
            <pc:sldMk cId="88422529" sldId="582"/>
            <ac:cxnSpMk id="159" creationId="{5267CB51-1D9E-4C4D-A811-7DCEC8E252C4}"/>
          </ac:cxnSpMkLst>
        </pc:cxnChg>
        <pc:cxnChg chg="add mod">
          <ac:chgData name="Muhammad Aslam Jarwar" userId="27f51634-edbf-486e-b048-6facbeb1954f" providerId="ADAL" clId="{8F041F60-0B8F-4D3E-B6F7-3911DA1CDFB4}" dt="2020-11-06T18:15:26.094" v="1162" actId="1076"/>
          <ac:cxnSpMkLst>
            <pc:docMk/>
            <pc:sldMk cId="88422529" sldId="582"/>
            <ac:cxnSpMk id="162" creationId="{ACF7DA1E-8254-4332-B212-100AFAA56402}"/>
          </ac:cxnSpMkLst>
        </pc:cxnChg>
        <pc:cxnChg chg="add mod">
          <ac:chgData name="Muhammad Aslam Jarwar" userId="27f51634-edbf-486e-b048-6facbeb1954f" providerId="ADAL" clId="{8F041F60-0B8F-4D3E-B6F7-3911DA1CDFB4}" dt="2020-11-06T18:38:45.188" v="1206" actId="1076"/>
          <ac:cxnSpMkLst>
            <pc:docMk/>
            <pc:sldMk cId="88422529" sldId="582"/>
            <ac:cxnSpMk id="165" creationId="{17EED65B-79E2-4002-98D5-FB3DC3C58691}"/>
          </ac:cxnSpMkLst>
        </pc:cxnChg>
        <pc:cxnChg chg="add mod">
          <ac:chgData name="Muhammad Aslam Jarwar" userId="27f51634-edbf-486e-b048-6facbeb1954f" providerId="ADAL" clId="{8F041F60-0B8F-4D3E-B6F7-3911DA1CDFB4}" dt="2020-11-06T18:38:56.598" v="1208" actId="14100"/>
          <ac:cxnSpMkLst>
            <pc:docMk/>
            <pc:sldMk cId="88422529" sldId="582"/>
            <ac:cxnSpMk id="168" creationId="{E6DB7313-005C-4343-8A48-CC64FEDD1AEA}"/>
          </ac:cxnSpMkLst>
        </pc:cxnChg>
        <pc:cxnChg chg="add mod">
          <ac:chgData name="Muhammad Aslam Jarwar" userId="27f51634-edbf-486e-b048-6facbeb1954f" providerId="ADAL" clId="{8F041F60-0B8F-4D3E-B6F7-3911DA1CDFB4}" dt="2020-11-06T18:18:51.622" v="1176" actId="14100"/>
          <ac:cxnSpMkLst>
            <pc:docMk/>
            <pc:sldMk cId="88422529" sldId="582"/>
            <ac:cxnSpMk id="170" creationId="{8C711E84-3EF3-4011-857E-956C5C677E34}"/>
          </ac:cxnSpMkLst>
        </pc:cxnChg>
        <pc:cxnChg chg="add mod">
          <ac:chgData name="Muhammad Aslam Jarwar" userId="27f51634-edbf-486e-b048-6facbeb1954f" providerId="ADAL" clId="{8F041F60-0B8F-4D3E-B6F7-3911DA1CDFB4}" dt="2020-11-06T18:15:26.094" v="1162" actId="1076"/>
          <ac:cxnSpMkLst>
            <pc:docMk/>
            <pc:sldMk cId="88422529" sldId="582"/>
            <ac:cxnSpMk id="171" creationId="{32E396D0-A0C8-4DCE-8C63-81634A241D3B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11T18:41:23.596" v="1973" actId="207"/>
        <pc:sldMkLst>
          <pc:docMk/>
          <pc:sldMk cId="2384780805" sldId="583"/>
        </pc:sldMkLst>
        <pc:spChg chg="add del mod">
          <ac:chgData name="Muhammad Aslam Jarwar" userId="27f51634-edbf-486e-b048-6facbeb1954f" providerId="ADAL" clId="{8F041F60-0B8F-4D3E-B6F7-3911DA1CDFB4}" dt="2020-11-11T10:31:49.969" v="1249" actId="478"/>
          <ac:spMkLst>
            <pc:docMk/>
            <pc:sldMk cId="2384780805" sldId="583"/>
            <ac:spMk id="2" creationId="{41E65473-F4B7-4D6F-8B15-FC47B8DD2A02}"/>
          </ac:spMkLst>
        </pc:spChg>
        <pc:spChg chg="add del mod">
          <ac:chgData name="Muhammad Aslam Jarwar" userId="27f51634-edbf-486e-b048-6facbeb1954f" providerId="ADAL" clId="{8F041F60-0B8F-4D3E-B6F7-3911DA1CDFB4}" dt="2020-11-11T17:39:55.958" v="1882" actId="478"/>
          <ac:spMkLst>
            <pc:docMk/>
            <pc:sldMk cId="2384780805" sldId="583"/>
            <ac:spMk id="3" creationId="{64D23659-3BCD-427E-9F12-535D135D7D11}"/>
          </ac:spMkLst>
        </pc:spChg>
        <pc:spChg chg="add del mod">
          <ac:chgData name="Muhammad Aslam Jarwar" userId="27f51634-edbf-486e-b048-6facbeb1954f" providerId="ADAL" clId="{8F041F60-0B8F-4D3E-B6F7-3911DA1CDFB4}" dt="2020-11-11T11:29:22.148" v="1380"/>
          <ac:spMkLst>
            <pc:docMk/>
            <pc:sldMk cId="2384780805" sldId="583"/>
            <ac:spMk id="4" creationId="{E63AC1C8-2FBE-4E3B-8A0C-9089AEE996EC}"/>
          </ac:spMkLst>
        </pc:spChg>
        <pc:spChg chg="add del mod">
          <ac:chgData name="Muhammad Aslam Jarwar" userId="27f51634-edbf-486e-b048-6facbeb1954f" providerId="ADAL" clId="{8F041F60-0B8F-4D3E-B6F7-3911DA1CDFB4}" dt="2020-11-11T11:05:49.207" v="1309"/>
          <ac:spMkLst>
            <pc:docMk/>
            <pc:sldMk cId="2384780805" sldId="583"/>
            <ac:spMk id="5" creationId="{DAFDA6CF-9981-45A8-A5E6-879801CD85A3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19" creationId="{584A4460-51F1-4862-B223-1E17B8BA1989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20" creationId="{6DBBDFD4-71B6-4786-98AB-F2315C975374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21" creationId="{5AA7B02D-2C3C-46EF-A796-FF9C37EFCC0B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22" creationId="{2CE94546-D738-47F0-88D8-992D6F1D0A5E}"/>
          </ac:spMkLst>
        </pc:spChg>
        <pc:spChg chg="add mod">
          <ac:chgData name="Muhammad Aslam Jarwar" userId="27f51634-edbf-486e-b048-6facbeb1954f" providerId="ADAL" clId="{8F041F60-0B8F-4D3E-B6F7-3911DA1CDFB4}" dt="2020-11-11T18:11:26.555" v="1941" actId="14100"/>
          <ac:spMkLst>
            <pc:docMk/>
            <pc:sldMk cId="2384780805" sldId="583"/>
            <ac:spMk id="23" creationId="{2DA3F187-2305-4E0F-A49B-C33009F5AAE3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24" creationId="{B023A290-E56D-4066-BB20-263E52A64BEC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25" creationId="{937A2BE5-FBA8-4D82-9DEE-3AAAA8E9D0FC}"/>
          </ac:spMkLst>
        </pc:spChg>
        <pc:spChg chg="add del mod">
          <ac:chgData name="Muhammad Aslam Jarwar" userId="27f51634-edbf-486e-b048-6facbeb1954f" providerId="ADAL" clId="{8F041F60-0B8F-4D3E-B6F7-3911DA1CDFB4}" dt="2020-11-11T17:39:55.958" v="1882" actId="478"/>
          <ac:spMkLst>
            <pc:docMk/>
            <pc:sldMk cId="2384780805" sldId="583"/>
            <ac:spMk id="26" creationId="{388585E9-1A9D-469B-8F19-2E4266B30BE7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27" creationId="{80A87360-7698-48E0-9512-6B9C2FC0B14B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28" creationId="{AA36FF14-EEDB-437F-909F-B861D4BFB47C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31" creationId="{3F0775D0-5DC2-4EA8-AFBA-78874EEC529C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32" creationId="{5164F424-2107-410E-8497-AF2F7E1CAAC2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34" creationId="{EC17744D-10F3-4365-A271-17F7B1CF750E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35" creationId="{E85D0E3F-36EF-4561-8112-E66A875AAA92}"/>
          </ac:spMkLst>
        </pc:spChg>
        <pc:spChg chg="add del">
          <ac:chgData name="Muhammad Aslam Jarwar" userId="27f51634-edbf-486e-b048-6facbeb1954f" providerId="ADAL" clId="{8F041F60-0B8F-4D3E-B6F7-3911DA1CDFB4}" dt="2020-11-11T11:50:10.415" v="1418"/>
          <ac:spMkLst>
            <pc:docMk/>
            <pc:sldMk cId="2384780805" sldId="583"/>
            <ac:spMk id="37" creationId="{5E40B01B-F539-4A44-9C80-6C4604F287AE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41" creationId="{0A900D61-529C-4929-8037-12DA157F575E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42" creationId="{551B29E3-C752-425D-BD8E-695F5A4E4B77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46" creationId="{F4C0013D-C396-4533-A017-5DC17677FA45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54" creationId="{EC6D3B23-7025-4DC9-B94C-55C566C49AE1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55" creationId="{DC7C66D5-760B-429A-8EC5-D7E284B98FE8}"/>
          </ac:spMkLst>
        </pc:spChg>
        <pc:spChg chg="del">
          <ac:chgData name="Muhammad Aslam Jarwar" userId="27f51634-edbf-486e-b048-6facbeb1954f" providerId="ADAL" clId="{8F041F60-0B8F-4D3E-B6F7-3911DA1CDFB4}" dt="2020-11-11T09:50:40.014" v="1218" actId="478"/>
          <ac:spMkLst>
            <pc:docMk/>
            <pc:sldMk cId="2384780805" sldId="583"/>
            <ac:spMk id="56" creationId="{6D5691E5-160B-42E4-A548-2754584DD70D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57" creationId="{F9EE37E1-7140-4D77-91A4-62845F2C3732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61" creationId="{8CA9D2F5-551A-4980-8DDF-E294285E2753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62" creationId="{E5CFADD5-211B-466F-B6A4-D67F3B3852A8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66" creationId="{886A48EB-8B32-4646-9343-950EEF5A802E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67" creationId="{C47DAA8E-F8C3-4555-B38C-E33908B402AE}"/>
          </ac:spMkLst>
        </pc:spChg>
        <pc:spChg chg="add mod">
          <ac:chgData name="Muhammad Aslam Jarwar" userId="27f51634-edbf-486e-b048-6facbeb1954f" providerId="ADAL" clId="{8F041F60-0B8F-4D3E-B6F7-3911DA1CDFB4}" dt="2020-11-11T18:41:23.596" v="1973" actId="207"/>
          <ac:spMkLst>
            <pc:docMk/>
            <pc:sldMk cId="2384780805" sldId="583"/>
            <ac:spMk id="71" creationId="{21FBC159-FA16-4D77-BB7D-CD557754706A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72" creationId="{E72DAC85-2A59-4F17-9C89-9FF566EE0A0F}"/>
          </ac:spMkLst>
        </pc:spChg>
        <pc:spChg chg="add mod">
          <ac:chgData name="Muhammad Aslam Jarwar" userId="27f51634-edbf-486e-b048-6facbeb1954f" providerId="ADAL" clId="{8F041F60-0B8F-4D3E-B6F7-3911DA1CDFB4}" dt="2020-11-11T18:28:16.352" v="1953" actId="1076"/>
          <ac:spMkLst>
            <pc:docMk/>
            <pc:sldMk cId="2384780805" sldId="583"/>
            <ac:spMk id="78" creationId="{A977F591-1953-4602-BDE7-4F375C2D5C6B}"/>
          </ac:spMkLst>
        </pc:spChg>
        <pc:spChg chg="add mod">
          <ac:chgData name="Muhammad Aslam Jarwar" userId="27f51634-edbf-486e-b048-6facbeb1954f" providerId="ADAL" clId="{8F041F60-0B8F-4D3E-B6F7-3911DA1CDFB4}" dt="2020-11-11T18:41:11.761" v="1971" actId="207"/>
          <ac:spMkLst>
            <pc:docMk/>
            <pc:sldMk cId="2384780805" sldId="583"/>
            <ac:spMk id="79" creationId="{41AF8055-E20F-432A-9A22-69D17571BFF6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84" creationId="{7D988AF2-3262-467D-8C99-29143858E4BB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96" creationId="{4E353054-D196-4DDC-B6D9-F316E44E20EB}"/>
          </ac:spMkLst>
        </pc:spChg>
        <pc:spChg chg="add mod">
          <ac:chgData name="Muhammad Aslam Jarwar" userId="27f51634-edbf-486e-b048-6facbeb1954f" providerId="ADAL" clId="{8F041F60-0B8F-4D3E-B6F7-3911DA1CDFB4}" dt="2020-11-11T17:40:09.403" v="1883" actId="1076"/>
          <ac:spMkLst>
            <pc:docMk/>
            <pc:sldMk cId="2384780805" sldId="583"/>
            <ac:spMk id="101" creationId="{9FE0A3FA-E50F-4F59-A612-A8ADB6B189B3}"/>
          </ac:spMkLst>
        </pc:spChg>
        <pc:spChg chg="add mod">
          <ac:chgData name="Muhammad Aslam Jarwar" userId="27f51634-edbf-486e-b048-6facbeb1954f" providerId="ADAL" clId="{8F041F60-0B8F-4D3E-B6F7-3911DA1CDFB4}" dt="2020-11-11T18:28:01.284" v="1950" actId="14100"/>
          <ac:spMkLst>
            <pc:docMk/>
            <pc:sldMk cId="2384780805" sldId="583"/>
            <ac:spMk id="106" creationId="{56DC8495-0A05-471A-BCCA-4491287F0582}"/>
          </ac:spMkLst>
        </pc:spChg>
        <pc:spChg chg="add mod">
          <ac:chgData name="Muhammad Aslam Jarwar" userId="27f51634-edbf-486e-b048-6facbeb1954f" providerId="ADAL" clId="{8F041F60-0B8F-4D3E-B6F7-3911DA1CDFB4}" dt="2020-11-11T18:25:52.136" v="1947" actId="1076"/>
          <ac:spMkLst>
            <pc:docMk/>
            <pc:sldMk cId="2384780805" sldId="583"/>
            <ac:spMk id="107" creationId="{443EFC71-5864-41B1-A746-7D9C7E1D45A8}"/>
          </ac:spMkLst>
        </pc:spChg>
        <pc:spChg chg="add mod">
          <ac:chgData name="Muhammad Aslam Jarwar" userId="27f51634-edbf-486e-b048-6facbeb1954f" providerId="ADAL" clId="{8F041F60-0B8F-4D3E-B6F7-3911DA1CDFB4}" dt="2020-11-11T18:28:30.250" v="1954" actId="1076"/>
          <ac:spMkLst>
            <pc:docMk/>
            <pc:sldMk cId="2384780805" sldId="583"/>
            <ac:spMk id="116" creationId="{A754A1B8-D78A-46E2-8A62-F8B1C411E9A9}"/>
          </ac:spMkLst>
        </pc:spChg>
        <pc:spChg chg="add mod">
          <ac:chgData name="Muhammad Aslam Jarwar" userId="27f51634-edbf-486e-b048-6facbeb1954f" providerId="ADAL" clId="{8F041F60-0B8F-4D3E-B6F7-3911DA1CDFB4}" dt="2020-11-11T18:31:45.702" v="1963" actId="1076"/>
          <ac:spMkLst>
            <pc:docMk/>
            <pc:sldMk cId="2384780805" sldId="583"/>
            <ac:spMk id="130" creationId="{8C9F552B-5D5F-4B15-A5B9-16C3137CED88}"/>
          </ac:spMkLst>
        </pc:spChg>
        <pc:spChg chg="add mod">
          <ac:chgData name="Muhammad Aslam Jarwar" userId="27f51634-edbf-486e-b048-6facbeb1954f" providerId="ADAL" clId="{8F041F60-0B8F-4D3E-B6F7-3911DA1CDFB4}" dt="2020-11-11T18:31:45.702" v="1963" actId="1076"/>
          <ac:spMkLst>
            <pc:docMk/>
            <pc:sldMk cId="2384780805" sldId="583"/>
            <ac:spMk id="131" creationId="{B54E249F-FAA2-43F7-8F48-1B0E92BF35C1}"/>
          </ac:spMkLst>
        </pc:spChg>
        <pc:spChg chg="add mod">
          <ac:chgData name="Muhammad Aslam Jarwar" userId="27f51634-edbf-486e-b048-6facbeb1954f" providerId="ADAL" clId="{8F041F60-0B8F-4D3E-B6F7-3911DA1CDFB4}" dt="2020-11-11T18:25:59.396" v="1948" actId="1076"/>
          <ac:spMkLst>
            <pc:docMk/>
            <pc:sldMk cId="2384780805" sldId="583"/>
            <ac:spMk id="138" creationId="{EF24C57B-2040-46A9-873B-510912B3A6CA}"/>
          </ac:spMkLst>
        </pc:spChg>
        <pc:spChg chg="add mod">
          <ac:chgData name="Muhammad Aslam Jarwar" userId="27f51634-edbf-486e-b048-6facbeb1954f" providerId="ADAL" clId="{8F041F60-0B8F-4D3E-B6F7-3911DA1CDFB4}" dt="2020-11-11T18:28:34.540" v="1955" actId="1076"/>
          <ac:spMkLst>
            <pc:docMk/>
            <pc:sldMk cId="2384780805" sldId="583"/>
            <ac:spMk id="142" creationId="{7CBB212C-034F-419D-AE54-C2224EF457B1}"/>
          </ac:spMkLst>
        </pc:spChg>
        <pc:spChg chg="add mod">
          <ac:chgData name="Muhammad Aslam Jarwar" userId="27f51634-edbf-486e-b048-6facbeb1954f" providerId="ADAL" clId="{8F041F60-0B8F-4D3E-B6F7-3911DA1CDFB4}" dt="2020-11-11T18:30:28.935" v="1961" actId="1076"/>
          <ac:spMkLst>
            <pc:docMk/>
            <pc:sldMk cId="2384780805" sldId="583"/>
            <ac:spMk id="153" creationId="{2D18C72A-887C-41FD-B693-B9FE84950630}"/>
          </ac:spMkLst>
        </pc:spChg>
        <pc:spChg chg="add mod">
          <ac:chgData name="Muhammad Aslam Jarwar" userId="27f51634-edbf-486e-b048-6facbeb1954f" providerId="ADAL" clId="{8F041F60-0B8F-4D3E-B6F7-3911DA1CDFB4}" dt="2020-11-11T18:32:10.494" v="1967" actId="1076"/>
          <ac:spMkLst>
            <pc:docMk/>
            <pc:sldMk cId="2384780805" sldId="583"/>
            <ac:spMk id="156" creationId="{7F49D64B-6152-4433-9CBD-3F035B8BAFE8}"/>
          </ac:spMkLst>
        </pc:spChg>
        <pc:spChg chg="add mod">
          <ac:chgData name="Muhammad Aslam Jarwar" userId="27f51634-edbf-486e-b048-6facbeb1954f" providerId="ADAL" clId="{8F041F60-0B8F-4D3E-B6F7-3911DA1CDFB4}" dt="2020-11-11T18:32:38.909" v="1969" actId="1076"/>
          <ac:spMkLst>
            <pc:docMk/>
            <pc:sldMk cId="2384780805" sldId="583"/>
            <ac:spMk id="157" creationId="{3002508F-C8FD-4E65-AAD7-DEA7C616DC7D}"/>
          </ac:spMkLst>
        </pc:spChg>
        <pc:spChg chg="add mod">
          <ac:chgData name="Muhammad Aslam Jarwar" userId="27f51634-edbf-486e-b048-6facbeb1954f" providerId="ADAL" clId="{8F041F60-0B8F-4D3E-B6F7-3911DA1CDFB4}" dt="2020-11-11T18:32:38.909" v="1969" actId="1076"/>
          <ac:spMkLst>
            <pc:docMk/>
            <pc:sldMk cId="2384780805" sldId="583"/>
            <ac:spMk id="158" creationId="{FDAB7FC1-76E4-4695-9525-BB0E044374D4}"/>
          </ac:spMkLst>
        </pc:spChg>
        <pc:picChg chg="del">
          <ac:chgData name="Muhammad Aslam Jarwar" userId="27f51634-edbf-486e-b048-6facbeb1954f" providerId="ADAL" clId="{8F041F60-0B8F-4D3E-B6F7-3911DA1CDFB4}" dt="2020-11-11T09:50:40.014" v="1218" actId="478"/>
          <ac:picMkLst>
            <pc:docMk/>
            <pc:sldMk cId="2384780805" sldId="583"/>
            <ac:picMk id="6" creationId="{AEDD1658-9A65-477C-96A7-844DA9773F7C}"/>
          </ac:picMkLst>
        </pc:picChg>
        <pc:cxnChg chg="add del mod">
          <ac:chgData name="Muhammad Aslam Jarwar" userId="27f51634-edbf-486e-b048-6facbeb1954f" providerId="ADAL" clId="{8F041F60-0B8F-4D3E-B6F7-3911DA1CDFB4}" dt="2020-11-11T11:32:28.111" v="1413" actId="478"/>
          <ac:cxnSpMkLst>
            <pc:docMk/>
            <pc:sldMk cId="2384780805" sldId="583"/>
            <ac:cxnSpMk id="8" creationId="{C2895B87-D7A7-4AB1-97CC-B44E5D805B62}"/>
          </ac:cxnSpMkLst>
        </pc:cxnChg>
        <pc:cxnChg chg="add mod">
          <ac:chgData name="Muhammad Aslam Jarwar" userId="27f51634-edbf-486e-b048-6facbeb1954f" providerId="ADAL" clId="{8F041F60-0B8F-4D3E-B6F7-3911DA1CDFB4}" dt="2020-11-11T17:40:09.403" v="1883" actId="1076"/>
          <ac:cxnSpMkLst>
            <pc:docMk/>
            <pc:sldMk cId="2384780805" sldId="583"/>
            <ac:cxnSpMk id="15" creationId="{7201E460-B1F0-442A-BC37-81B8F5CC9D7E}"/>
          </ac:cxnSpMkLst>
        </pc:cxnChg>
        <pc:cxnChg chg="del">
          <ac:chgData name="Muhammad Aslam Jarwar" userId="27f51634-edbf-486e-b048-6facbeb1954f" providerId="ADAL" clId="{8F041F60-0B8F-4D3E-B6F7-3911DA1CDFB4}" dt="2020-11-11T09:50:40.014" v="1218" actId="478"/>
          <ac:cxnSpMkLst>
            <pc:docMk/>
            <pc:sldMk cId="2384780805" sldId="583"/>
            <ac:cxnSpMk id="33" creationId="{599598F7-7412-4B48-A8FF-A1C539FB9564}"/>
          </ac:cxnSpMkLst>
        </pc:cxnChg>
        <pc:cxnChg chg="add mod">
          <ac:chgData name="Muhammad Aslam Jarwar" userId="27f51634-edbf-486e-b048-6facbeb1954f" providerId="ADAL" clId="{8F041F60-0B8F-4D3E-B6F7-3911DA1CDFB4}" dt="2020-11-11T17:40:09.403" v="1883" actId="1076"/>
          <ac:cxnSpMkLst>
            <pc:docMk/>
            <pc:sldMk cId="2384780805" sldId="583"/>
            <ac:cxnSpMk id="40" creationId="{0E3932FF-9E67-4053-8FE9-AEAF4EA5D7D1}"/>
          </ac:cxnSpMkLst>
        </pc:cxnChg>
        <pc:cxnChg chg="add mod">
          <ac:chgData name="Muhammad Aslam Jarwar" userId="27f51634-edbf-486e-b048-6facbeb1954f" providerId="ADAL" clId="{8F041F60-0B8F-4D3E-B6F7-3911DA1CDFB4}" dt="2020-11-11T17:41:20.772" v="1887" actId="14100"/>
          <ac:cxnSpMkLst>
            <pc:docMk/>
            <pc:sldMk cId="2384780805" sldId="583"/>
            <ac:cxnSpMk id="47" creationId="{8C3E1959-D9F8-4832-B717-EC8F1B327013}"/>
          </ac:cxnSpMkLst>
        </pc:cxnChg>
        <pc:cxnChg chg="del mod">
          <ac:chgData name="Muhammad Aslam Jarwar" userId="27f51634-edbf-486e-b048-6facbeb1954f" providerId="ADAL" clId="{8F041F60-0B8F-4D3E-B6F7-3911DA1CDFB4}" dt="2020-11-11T09:50:40.014" v="1218" actId="478"/>
          <ac:cxnSpMkLst>
            <pc:docMk/>
            <pc:sldMk cId="2384780805" sldId="583"/>
            <ac:cxnSpMk id="50" creationId="{959A8823-D0CA-40A8-BA78-C7E9C20E0FD0}"/>
          </ac:cxnSpMkLst>
        </pc:cxnChg>
        <pc:cxnChg chg="add mod">
          <ac:chgData name="Muhammad Aslam Jarwar" userId="27f51634-edbf-486e-b048-6facbeb1954f" providerId="ADAL" clId="{8F041F60-0B8F-4D3E-B6F7-3911DA1CDFB4}" dt="2020-11-11T17:40:09.403" v="1883" actId="1076"/>
          <ac:cxnSpMkLst>
            <pc:docMk/>
            <pc:sldMk cId="2384780805" sldId="583"/>
            <ac:cxnSpMk id="58" creationId="{5A8AAC37-756A-46E6-9F20-FED4A53B5660}"/>
          </ac:cxnSpMkLst>
        </pc:cxnChg>
        <pc:cxnChg chg="add mod">
          <ac:chgData name="Muhammad Aslam Jarwar" userId="27f51634-edbf-486e-b048-6facbeb1954f" providerId="ADAL" clId="{8F041F60-0B8F-4D3E-B6F7-3911DA1CDFB4}" dt="2020-11-11T17:40:09.403" v="1883" actId="1076"/>
          <ac:cxnSpMkLst>
            <pc:docMk/>
            <pc:sldMk cId="2384780805" sldId="583"/>
            <ac:cxnSpMk id="60" creationId="{BE4AB9E9-4D61-4D07-940F-83C605F9B925}"/>
          </ac:cxnSpMkLst>
        </pc:cxnChg>
        <pc:cxnChg chg="add mod">
          <ac:chgData name="Muhammad Aslam Jarwar" userId="27f51634-edbf-486e-b048-6facbeb1954f" providerId="ADAL" clId="{8F041F60-0B8F-4D3E-B6F7-3911DA1CDFB4}" dt="2020-11-11T17:40:09.403" v="1883" actId="1076"/>
          <ac:cxnSpMkLst>
            <pc:docMk/>
            <pc:sldMk cId="2384780805" sldId="583"/>
            <ac:cxnSpMk id="68" creationId="{523A06E6-D255-4F21-B06F-DC38B4C6D7CF}"/>
          </ac:cxnSpMkLst>
        </pc:cxnChg>
        <pc:cxnChg chg="del">
          <ac:chgData name="Muhammad Aslam Jarwar" userId="27f51634-edbf-486e-b048-6facbeb1954f" providerId="ADAL" clId="{8F041F60-0B8F-4D3E-B6F7-3911DA1CDFB4}" dt="2020-11-11T09:50:40.014" v="1218" actId="478"/>
          <ac:cxnSpMkLst>
            <pc:docMk/>
            <pc:sldMk cId="2384780805" sldId="583"/>
            <ac:cxnSpMk id="73" creationId="{748E6789-9AFC-4DC6-A0C0-9C381723DD58}"/>
          </ac:cxnSpMkLst>
        </pc:cxnChg>
        <pc:cxnChg chg="del mod">
          <ac:chgData name="Muhammad Aslam Jarwar" userId="27f51634-edbf-486e-b048-6facbeb1954f" providerId="ADAL" clId="{8F041F60-0B8F-4D3E-B6F7-3911DA1CDFB4}" dt="2020-11-11T09:50:40.014" v="1218" actId="478"/>
          <ac:cxnSpMkLst>
            <pc:docMk/>
            <pc:sldMk cId="2384780805" sldId="583"/>
            <ac:cxnSpMk id="76" creationId="{528F2BF2-8776-409A-B67A-225CF00F0F02}"/>
          </ac:cxnSpMkLst>
        </pc:cxnChg>
        <pc:cxnChg chg="add mod">
          <ac:chgData name="Muhammad Aslam Jarwar" userId="27f51634-edbf-486e-b048-6facbeb1954f" providerId="ADAL" clId="{8F041F60-0B8F-4D3E-B6F7-3911DA1CDFB4}" dt="2020-11-11T17:40:09.403" v="1883" actId="1076"/>
          <ac:cxnSpMkLst>
            <pc:docMk/>
            <pc:sldMk cId="2384780805" sldId="583"/>
            <ac:cxnSpMk id="80" creationId="{DBE4E042-7434-4140-8736-61BEE132381A}"/>
          </ac:cxnSpMkLst>
        </pc:cxnChg>
        <pc:cxnChg chg="add mod">
          <ac:chgData name="Muhammad Aslam Jarwar" userId="27f51634-edbf-486e-b048-6facbeb1954f" providerId="ADAL" clId="{8F041F60-0B8F-4D3E-B6F7-3911DA1CDFB4}" dt="2020-11-11T17:40:09.403" v="1883" actId="1076"/>
          <ac:cxnSpMkLst>
            <pc:docMk/>
            <pc:sldMk cId="2384780805" sldId="583"/>
            <ac:cxnSpMk id="97" creationId="{F99DDFBA-364A-443A-8417-6C302322360E}"/>
          </ac:cxnSpMkLst>
        </pc:cxnChg>
        <pc:cxnChg chg="add mod">
          <ac:chgData name="Muhammad Aslam Jarwar" userId="27f51634-edbf-486e-b048-6facbeb1954f" providerId="ADAL" clId="{8F041F60-0B8F-4D3E-B6F7-3911DA1CDFB4}" dt="2020-11-11T17:41:13.726" v="1886" actId="14100"/>
          <ac:cxnSpMkLst>
            <pc:docMk/>
            <pc:sldMk cId="2384780805" sldId="583"/>
            <ac:cxnSpMk id="102" creationId="{70B4921E-8F91-4FAC-A636-6DAE0146308A}"/>
          </ac:cxnSpMkLst>
        </pc:cxnChg>
        <pc:cxnChg chg="add mod">
          <ac:chgData name="Muhammad Aslam Jarwar" userId="27f51634-edbf-486e-b048-6facbeb1954f" providerId="ADAL" clId="{8F041F60-0B8F-4D3E-B6F7-3911DA1CDFB4}" dt="2020-11-11T18:25:52.136" v="1947" actId="1076"/>
          <ac:cxnSpMkLst>
            <pc:docMk/>
            <pc:sldMk cId="2384780805" sldId="583"/>
            <ac:cxnSpMk id="108" creationId="{B10F15A7-5107-4BE4-95A9-6A7A41585218}"/>
          </ac:cxnSpMkLst>
        </pc:cxnChg>
        <pc:cxnChg chg="add del mod">
          <ac:chgData name="Muhammad Aslam Jarwar" userId="27f51634-edbf-486e-b048-6facbeb1954f" providerId="ADAL" clId="{8F041F60-0B8F-4D3E-B6F7-3911DA1CDFB4}" dt="2020-11-11T18:28:45.522" v="1956" actId="478"/>
          <ac:cxnSpMkLst>
            <pc:docMk/>
            <pc:sldMk cId="2384780805" sldId="583"/>
            <ac:cxnSpMk id="117" creationId="{B752F861-66CC-47D7-83AF-110810E0AF3D}"/>
          </ac:cxnSpMkLst>
        </pc:cxnChg>
        <pc:cxnChg chg="add mod">
          <ac:chgData name="Muhammad Aslam Jarwar" userId="27f51634-edbf-486e-b048-6facbeb1954f" providerId="ADAL" clId="{8F041F60-0B8F-4D3E-B6F7-3911DA1CDFB4}" dt="2020-11-11T18:31:52.227" v="1964" actId="14100"/>
          <ac:cxnSpMkLst>
            <pc:docMk/>
            <pc:sldMk cId="2384780805" sldId="583"/>
            <ac:cxnSpMk id="132" creationId="{7F0F8E31-39AD-415E-A9F4-F8BB27C1BF34}"/>
          </ac:cxnSpMkLst>
        </pc:cxnChg>
        <pc:cxnChg chg="add mod">
          <ac:chgData name="Muhammad Aslam Jarwar" userId="27f51634-edbf-486e-b048-6facbeb1954f" providerId="ADAL" clId="{8F041F60-0B8F-4D3E-B6F7-3911DA1CDFB4}" dt="2020-11-11T18:28:30.250" v="1954" actId="1076"/>
          <ac:cxnSpMkLst>
            <pc:docMk/>
            <pc:sldMk cId="2384780805" sldId="583"/>
            <ac:cxnSpMk id="139" creationId="{E114B374-623D-47A9-9729-4CE89C8FA50C}"/>
          </ac:cxnSpMkLst>
        </pc:cxnChg>
        <pc:cxnChg chg="add mod">
          <ac:chgData name="Muhammad Aslam Jarwar" userId="27f51634-edbf-486e-b048-6facbeb1954f" providerId="ADAL" clId="{8F041F60-0B8F-4D3E-B6F7-3911DA1CDFB4}" dt="2020-11-11T18:30:18.073" v="1959" actId="14100"/>
          <ac:cxnSpMkLst>
            <pc:docMk/>
            <pc:sldMk cId="2384780805" sldId="583"/>
            <ac:cxnSpMk id="150" creationId="{4A658B1A-61BE-48C0-9EEE-604AD3EE711D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24T22:34:55.938" v="3721"/>
        <pc:sldMkLst>
          <pc:docMk/>
          <pc:sldMk cId="1380093060" sldId="584"/>
        </pc:sldMkLst>
        <pc:spChg chg="del mod">
          <ac:chgData name="Muhammad Aslam Jarwar" userId="27f51634-edbf-486e-b048-6facbeb1954f" providerId="ADAL" clId="{8F041F60-0B8F-4D3E-B6F7-3911DA1CDFB4}" dt="2020-11-11T18:47:45.450" v="1976"/>
          <ac:spMkLst>
            <pc:docMk/>
            <pc:sldMk cId="1380093060" sldId="584"/>
            <ac:spMk id="19" creationId="{584A4460-51F1-4862-B223-1E17B8BA1989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23" creationId="{2DA3F187-2305-4E0F-A49B-C33009F5AAE3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27" creationId="{80A87360-7698-48E0-9512-6B9C2FC0B14B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28" creationId="{AA36FF14-EEDB-437F-909F-B861D4BFB47C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34" creationId="{EC17744D-10F3-4365-A271-17F7B1CF750E}"/>
          </ac:spMkLst>
        </pc:spChg>
        <pc:spChg chg="del">
          <ac:chgData name="Muhammad Aslam Jarwar" userId="27f51634-edbf-486e-b048-6facbeb1954f" providerId="ADAL" clId="{8F041F60-0B8F-4D3E-B6F7-3911DA1CDFB4}" dt="2020-11-11T18:47:53.986" v="1979"/>
          <ac:spMkLst>
            <pc:docMk/>
            <pc:sldMk cId="1380093060" sldId="584"/>
            <ac:spMk id="35" creationId="{E85D0E3F-36EF-4561-8112-E66A875AAA92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49" creationId="{CA1BA60D-3C26-45F0-8F7F-07863B9E6183}"/>
          </ac:spMkLst>
        </pc:spChg>
        <pc:spChg chg="add del">
          <ac:chgData name="Muhammad Aslam Jarwar" userId="27f51634-edbf-486e-b048-6facbeb1954f" providerId="ADAL" clId="{8F041F60-0B8F-4D3E-B6F7-3911DA1CDFB4}" dt="2020-11-11T18:47:56.107" v="1981"/>
          <ac:spMkLst>
            <pc:docMk/>
            <pc:sldMk cId="1380093060" sldId="584"/>
            <ac:spMk id="50" creationId="{3B9721A6-7A06-4901-9717-C0664F4DB451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51" creationId="{8FA80287-A4B3-440D-8561-0937CD275391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55" creationId="{DC7C66D5-760B-429A-8EC5-D7E284B98FE8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57" creationId="{F9EE37E1-7140-4D77-91A4-62845F2C3732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61" creationId="{8CA9D2F5-551A-4980-8DDF-E294285E2753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62" creationId="{E5CFADD5-211B-466F-B6A4-D67F3B3852A8}"/>
          </ac:spMkLst>
        </pc:spChg>
        <pc:spChg chg="add mod">
          <ac:chgData name="Muhammad Aslam Jarwar" userId="27f51634-edbf-486e-b048-6facbeb1954f" providerId="ADAL" clId="{8F041F60-0B8F-4D3E-B6F7-3911DA1CDFB4}" dt="2020-11-24T14:32:04.920" v="3701" actId="14100"/>
          <ac:spMkLst>
            <pc:docMk/>
            <pc:sldMk cId="1380093060" sldId="584"/>
            <ac:spMk id="64" creationId="{5FDCB891-EF7A-4E62-AA5F-B99A627C4CBE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66" creationId="{886A48EB-8B32-4646-9343-950EEF5A802E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67" creationId="{C47DAA8E-F8C3-4555-B38C-E33908B402AE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69" creationId="{516B320A-1842-4F5C-B0B2-F35D1719C1FF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71" creationId="{21FBC159-FA16-4D77-BB7D-CD557754706A}"/>
          </ac:spMkLst>
        </pc:spChg>
        <pc:spChg chg="mod or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72" creationId="{E72DAC85-2A59-4F17-9C89-9FF566EE0A0F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78" creationId="{A977F591-1953-4602-BDE7-4F375C2D5C6B}"/>
          </ac:spMkLst>
        </pc:spChg>
        <pc:spChg chg="mod or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79" creationId="{41AF8055-E20F-432A-9A22-69D17571BFF6}"/>
          </ac:spMkLst>
        </pc:spChg>
        <pc:spChg chg="add mod">
          <ac:chgData name="Muhammad Aslam Jarwar" userId="27f51634-edbf-486e-b048-6facbeb1954f" providerId="ADAL" clId="{8F041F60-0B8F-4D3E-B6F7-3911DA1CDFB4}" dt="2020-11-24T14:08:23.035" v="3603" actId="1076"/>
          <ac:spMkLst>
            <pc:docMk/>
            <pc:sldMk cId="1380093060" sldId="584"/>
            <ac:spMk id="81" creationId="{5AFE8A7A-01C6-4BD7-A00E-6B61ECE60CED}"/>
          </ac:spMkLst>
        </pc:spChg>
        <pc:spChg chg="del mod">
          <ac:chgData name="Muhammad Aslam Jarwar" userId="27f51634-edbf-486e-b048-6facbeb1954f" providerId="ADAL" clId="{8F041F60-0B8F-4D3E-B6F7-3911DA1CDFB4}" dt="2020-11-11T23:21:24.193" v="2276" actId="478"/>
          <ac:spMkLst>
            <pc:docMk/>
            <pc:sldMk cId="1380093060" sldId="584"/>
            <ac:spMk id="84" creationId="{7D988AF2-3262-467D-8C99-29143858E4BB}"/>
          </ac:spMkLst>
        </pc:spChg>
        <pc:spChg chg="add del">
          <ac:chgData name="Muhammad Aslam Jarwar" userId="27f51634-edbf-486e-b048-6facbeb1954f" providerId="ADAL" clId="{8F041F60-0B8F-4D3E-B6F7-3911DA1CDFB4}" dt="2020-11-11T21:27:36.046" v="2079"/>
          <ac:spMkLst>
            <pc:docMk/>
            <pc:sldMk cId="1380093060" sldId="584"/>
            <ac:spMk id="88" creationId="{3A274EEC-FCF6-4481-879E-B3720CB2E2E7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92" creationId="{44C197E4-FD4B-43B3-8003-15C7633B6649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96" creationId="{4E353054-D196-4DDC-B6D9-F316E44E20EB}"/>
          </ac:spMkLst>
        </pc:spChg>
        <pc:spChg chg="mod or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01" creationId="{9FE0A3FA-E50F-4F59-A612-A8ADB6B189B3}"/>
          </ac:spMkLst>
        </pc:spChg>
        <pc:spChg chg="add mod">
          <ac:chgData name="Muhammad Aslam Jarwar" userId="27f51634-edbf-486e-b048-6facbeb1954f" providerId="ADAL" clId="{8F041F60-0B8F-4D3E-B6F7-3911DA1CDFB4}" dt="2020-11-24T14:05:25.246" v="3581" actId="1076"/>
          <ac:spMkLst>
            <pc:docMk/>
            <pc:sldMk cId="1380093060" sldId="584"/>
            <ac:spMk id="103" creationId="{FD8E61A2-CAB9-47C2-AFE4-25FCA8845A8B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04" creationId="{02BCAB0B-316C-483D-BF96-3336B25590EB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06" creationId="{56DC8495-0A05-471A-BCCA-4491287F0582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07" creationId="{443EFC71-5864-41B1-A746-7D9C7E1D45A8}"/>
          </ac:spMkLst>
        </pc:spChg>
        <pc:spChg chg="add del mod">
          <ac:chgData name="Muhammad Aslam Jarwar" userId="27f51634-edbf-486e-b048-6facbeb1954f" providerId="ADAL" clId="{8F041F60-0B8F-4D3E-B6F7-3911DA1CDFB4}" dt="2020-11-11T23:13:41.170" v="2230" actId="478"/>
          <ac:spMkLst>
            <pc:docMk/>
            <pc:sldMk cId="1380093060" sldId="584"/>
            <ac:spMk id="109" creationId="{3A1BC88C-3054-419D-87A1-5B025D490A05}"/>
          </ac:spMkLst>
        </pc:spChg>
        <pc:spChg chg="add del mod">
          <ac:chgData name="Muhammad Aslam Jarwar" userId="27f51634-edbf-486e-b048-6facbeb1954f" providerId="ADAL" clId="{8F041F60-0B8F-4D3E-B6F7-3911DA1CDFB4}" dt="2020-11-11T23:13:41.170" v="2230" actId="478"/>
          <ac:spMkLst>
            <pc:docMk/>
            <pc:sldMk cId="1380093060" sldId="584"/>
            <ac:spMk id="110" creationId="{21928E1B-596B-4393-BB31-8F067477F1FF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10" creationId="{F1FB51EA-D596-4057-A4BD-2E1E307B7C61}"/>
          </ac:spMkLst>
        </pc:spChg>
        <pc:spChg chg="add del mod">
          <ac:chgData name="Muhammad Aslam Jarwar" userId="27f51634-edbf-486e-b048-6facbeb1954f" providerId="ADAL" clId="{8F041F60-0B8F-4D3E-B6F7-3911DA1CDFB4}" dt="2020-11-11T23:10:06.150" v="2201" actId="478"/>
          <ac:spMkLst>
            <pc:docMk/>
            <pc:sldMk cId="1380093060" sldId="584"/>
            <ac:spMk id="114" creationId="{FC10634A-B58E-416D-9CC6-CB72A2BA3A6B}"/>
          </ac:spMkLst>
        </pc:spChg>
        <pc:spChg chg="add del mod">
          <ac:chgData name="Muhammad Aslam Jarwar" userId="27f51634-edbf-486e-b048-6facbeb1954f" providerId="ADAL" clId="{8F041F60-0B8F-4D3E-B6F7-3911DA1CDFB4}" dt="2020-11-11T23:10:04.042" v="2200" actId="478"/>
          <ac:spMkLst>
            <pc:docMk/>
            <pc:sldMk cId="1380093060" sldId="584"/>
            <ac:spMk id="115" creationId="{5D8DB662-C8DF-47EB-BDE0-15847482071C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16" creationId="{A754A1B8-D78A-46E2-8A62-F8B1C411E9A9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17" creationId="{67F18D76-0421-4248-8000-5072F0E531B8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18" creationId="{7EB98249-8993-447D-9D73-7A8F2DC30459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19" creationId="{484C051B-00AF-4183-A962-003128788741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20" creationId="{EDC1EA72-5615-4769-A47D-90A939DAAEE8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21" creationId="{CCB43BC1-A587-4F4A-9300-AEDA797CCC8C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22" creationId="{F289C697-7CEB-408B-9A2C-10F022F4A424}"/>
          </ac:spMkLst>
        </pc:spChg>
        <pc:spChg chg="add del">
          <ac:chgData name="Muhammad Aslam Jarwar" userId="27f51634-edbf-486e-b048-6facbeb1954f" providerId="ADAL" clId="{8F041F60-0B8F-4D3E-B6F7-3911DA1CDFB4}" dt="2020-11-24T11:56:34.748" v="3384"/>
          <ac:spMkLst>
            <pc:docMk/>
            <pc:sldMk cId="1380093060" sldId="584"/>
            <ac:spMk id="124" creationId="{0186F5FA-1D76-458B-8A8C-D0E41FA7E45B}"/>
          </ac:spMkLst>
        </pc:spChg>
        <pc:spChg chg="add del">
          <ac:chgData name="Muhammad Aslam Jarwar" userId="27f51634-edbf-486e-b048-6facbeb1954f" providerId="ADAL" clId="{8F041F60-0B8F-4D3E-B6F7-3911DA1CDFB4}" dt="2020-11-11T21:31:57.808" v="2102" actId="478"/>
          <ac:spMkLst>
            <pc:docMk/>
            <pc:sldMk cId="1380093060" sldId="584"/>
            <ac:spMk id="125" creationId="{8AABCE97-369F-454B-8BB0-BA7F03B455B7}"/>
          </ac:spMkLst>
        </pc:spChg>
        <pc:spChg chg="add del">
          <ac:chgData name="Muhammad Aslam Jarwar" userId="27f51634-edbf-486e-b048-6facbeb1954f" providerId="ADAL" clId="{8F041F60-0B8F-4D3E-B6F7-3911DA1CDFB4}" dt="2020-11-11T21:31:57.808" v="2102" actId="478"/>
          <ac:spMkLst>
            <pc:docMk/>
            <pc:sldMk cId="1380093060" sldId="584"/>
            <ac:spMk id="126" creationId="{60040464-FC0E-4836-B98C-DD78CFAC42A6}"/>
          </ac:spMkLst>
        </pc:spChg>
        <pc:spChg chg="add del">
          <ac:chgData name="Muhammad Aslam Jarwar" userId="27f51634-edbf-486e-b048-6facbeb1954f" providerId="ADAL" clId="{8F041F60-0B8F-4D3E-B6F7-3911DA1CDFB4}" dt="2020-11-11T21:31:57.808" v="2102" actId="478"/>
          <ac:spMkLst>
            <pc:docMk/>
            <pc:sldMk cId="1380093060" sldId="584"/>
            <ac:spMk id="127" creationId="{17809021-021E-4165-8C01-81D7A7E9B8B1}"/>
          </ac:spMkLst>
        </pc:spChg>
        <pc:spChg chg="add del">
          <ac:chgData name="Muhammad Aslam Jarwar" userId="27f51634-edbf-486e-b048-6facbeb1954f" providerId="ADAL" clId="{8F041F60-0B8F-4D3E-B6F7-3911DA1CDFB4}" dt="2020-11-11T21:31:57.808" v="2102" actId="478"/>
          <ac:spMkLst>
            <pc:docMk/>
            <pc:sldMk cId="1380093060" sldId="584"/>
            <ac:spMk id="128" creationId="{163D88A6-EC41-4787-B939-78FFFA148154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30" creationId="{381F0332-6499-4649-A501-92A260DF7C4F}"/>
          </ac:spMkLst>
        </pc:spChg>
        <pc:spChg chg="del mod">
          <ac:chgData name="Muhammad Aslam Jarwar" userId="27f51634-edbf-486e-b048-6facbeb1954f" providerId="ADAL" clId="{8F041F60-0B8F-4D3E-B6F7-3911DA1CDFB4}" dt="2020-11-11T23:13:41.170" v="2230" actId="478"/>
          <ac:spMkLst>
            <pc:docMk/>
            <pc:sldMk cId="1380093060" sldId="584"/>
            <ac:spMk id="130" creationId="{8C9F552B-5D5F-4B15-A5B9-16C3137CED88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31" creationId="{9F003349-43A4-4928-BAA7-80ED754F166A}"/>
          </ac:spMkLst>
        </pc:spChg>
        <pc:spChg chg="del mod">
          <ac:chgData name="Muhammad Aslam Jarwar" userId="27f51634-edbf-486e-b048-6facbeb1954f" providerId="ADAL" clId="{8F041F60-0B8F-4D3E-B6F7-3911DA1CDFB4}" dt="2020-11-11T23:13:41.170" v="2230" actId="478"/>
          <ac:spMkLst>
            <pc:docMk/>
            <pc:sldMk cId="1380093060" sldId="584"/>
            <ac:spMk id="131" creationId="{B54E249F-FAA2-43F7-8F48-1B0E92BF35C1}"/>
          </ac:spMkLst>
        </pc:spChg>
        <pc:spChg chg="mod or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38" creationId="{EF24C57B-2040-46A9-873B-510912B3A6CA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40" creationId="{F66BC1FD-A53E-42C1-AEB3-9577BC988F47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41" creationId="{BEEFA850-2C3A-4AF4-94D9-2B014AE616E0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42" creationId="{7CBB212C-034F-419D-AE54-C2224EF457B1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143" creationId="{CD618239-1477-4AC2-B627-B66CD903E7C5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44" creationId="{45D57F7B-6AD1-4A1C-8076-34B5C993B5F4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48" creationId="{AA60F0EE-9D84-4645-89C1-1C444D4A3A07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49" creationId="{C2136D23-E1A6-4D1E-8102-D625E58A3C08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51" creationId="{159F5965-B249-4280-A673-23D969118E64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52" creationId="{B1E3F609-1314-4143-8916-AE98CE301B56}"/>
          </ac:spMkLst>
        </pc:spChg>
        <pc:spChg chg="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53" creationId="{2D18C72A-887C-41FD-B693-B9FE84950630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54" creationId="{F1017B77-BB5D-40F1-AE46-4E698C2C459B}"/>
          </ac:spMkLst>
        </pc:spChg>
        <pc:spChg chg="del">
          <ac:chgData name="Muhammad Aslam Jarwar" userId="27f51634-edbf-486e-b048-6facbeb1954f" providerId="ADAL" clId="{8F041F60-0B8F-4D3E-B6F7-3911DA1CDFB4}" dt="2020-11-11T23:21:24.193" v="2276" actId="478"/>
          <ac:spMkLst>
            <pc:docMk/>
            <pc:sldMk cId="1380093060" sldId="584"/>
            <ac:spMk id="156" creationId="{7F49D64B-6152-4433-9CBD-3F035B8BAFE8}"/>
          </ac:spMkLst>
        </pc:spChg>
        <pc:spChg chg="del mod">
          <ac:chgData name="Muhammad Aslam Jarwar" userId="27f51634-edbf-486e-b048-6facbeb1954f" providerId="ADAL" clId="{8F041F60-0B8F-4D3E-B6F7-3911DA1CDFB4}" dt="2020-11-11T23:21:24.193" v="2276" actId="478"/>
          <ac:spMkLst>
            <pc:docMk/>
            <pc:sldMk cId="1380093060" sldId="584"/>
            <ac:spMk id="157" creationId="{3002508F-C8FD-4E65-AAD7-DEA7C616DC7D}"/>
          </ac:spMkLst>
        </pc:spChg>
        <pc:spChg chg="del mod">
          <ac:chgData name="Muhammad Aslam Jarwar" userId="27f51634-edbf-486e-b048-6facbeb1954f" providerId="ADAL" clId="{8F041F60-0B8F-4D3E-B6F7-3911DA1CDFB4}" dt="2020-11-11T23:21:24.193" v="2276" actId="478"/>
          <ac:spMkLst>
            <pc:docMk/>
            <pc:sldMk cId="1380093060" sldId="584"/>
            <ac:spMk id="158" creationId="{FDAB7FC1-76E4-4695-9525-BB0E044374D4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64" creationId="{7DCEA3C2-914A-4E14-9E97-945AF4C40BAC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69" creationId="{14966C5D-5071-4D8C-B50B-4AB677E4B4B0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70" creationId="{38EFF38A-0688-40C6-A69B-46E7642E0D27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77" creationId="{7F97AAAC-B2C5-4AB4-B24C-BAB9FCB089F4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78" creationId="{AA995ABD-FE08-47F6-914A-83CB948B0835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181" creationId="{CC7BF07D-DFFE-4D6C-A81B-2662FF66E536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84" creationId="{F59631D7-1EBC-41B1-AF74-C74F0940AC85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85" creationId="{D76C560A-C2DE-49DE-BE74-BA875D588FCE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86" creationId="{14CFF17B-6C19-487A-B214-1EB089121F9C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87" creationId="{126BF7D8-414B-4DB0-8B2F-56FB8807273B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88" creationId="{85CB5027-E4C8-4684-B293-6045EB3F99B2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89" creationId="{E262DF60-7F1F-4527-A1A8-FFA621967922}"/>
          </ac:spMkLst>
        </pc:spChg>
        <pc:spChg chg="add del">
          <ac:chgData name="Muhammad Aslam Jarwar" userId="27f51634-edbf-486e-b048-6facbeb1954f" providerId="ADAL" clId="{8F041F60-0B8F-4D3E-B6F7-3911DA1CDFB4}" dt="2020-11-24T13:33:56.439" v="3495"/>
          <ac:spMkLst>
            <pc:docMk/>
            <pc:sldMk cId="1380093060" sldId="584"/>
            <ac:spMk id="191" creationId="{7B5D46B5-5037-463F-A61A-64924545FDE2}"/>
          </ac:spMkLst>
        </pc:spChg>
        <pc:spChg chg="add del">
          <ac:chgData name="Muhammad Aslam Jarwar" userId="27f51634-edbf-486e-b048-6facbeb1954f" providerId="ADAL" clId="{8F041F60-0B8F-4D3E-B6F7-3911DA1CDFB4}" dt="2020-11-24T13:33:56.439" v="3495"/>
          <ac:spMkLst>
            <pc:docMk/>
            <pc:sldMk cId="1380093060" sldId="584"/>
            <ac:spMk id="192" creationId="{2E02FE9C-D412-4500-9307-DD4E780CBD55}"/>
          </ac:spMkLst>
        </pc:spChg>
        <pc:spChg chg="add del">
          <ac:chgData name="Muhammad Aslam Jarwar" userId="27f51634-edbf-486e-b048-6facbeb1954f" providerId="ADAL" clId="{8F041F60-0B8F-4D3E-B6F7-3911DA1CDFB4}" dt="2020-11-24T13:33:56.439" v="3495"/>
          <ac:spMkLst>
            <pc:docMk/>
            <pc:sldMk cId="1380093060" sldId="584"/>
            <ac:spMk id="194" creationId="{CE4CDCA4-96F2-4F66-B520-B17E3D3E0EE0}"/>
          </ac:spMkLst>
        </pc:spChg>
        <pc:spChg chg="add del">
          <ac:chgData name="Muhammad Aslam Jarwar" userId="27f51634-edbf-486e-b048-6facbeb1954f" providerId="ADAL" clId="{8F041F60-0B8F-4D3E-B6F7-3911DA1CDFB4}" dt="2020-11-24T13:33:56.439" v="3495"/>
          <ac:spMkLst>
            <pc:docMk/>
            <pc:sldMk cId="1380093060" sldId="584"/>
            <ac:spMk id="195" creationId="{B5D566EF-1CE8-4EE9-8110-3EA440D4ACD2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96" creationId="{4015E7D8-5F02-4D6D-9EB2-FC02308B0038}"/>
          </ac:spMkLst>
        </pc:spChg>
        <pc:spChg chg="add mo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199" creationId="{2AC1F4F2-6183-4AA0-B376-2C74914C7D65}"/>
          </ac:spMkLst>
        </pc:spChg>
        <pc:spChg chg="add del">
          <ac:chgData name="Muhammad Aslam Jarwar" userId="27f51634-edbf-486e-b048-6facbeb1954f" providerId="ADAL" clId="{8F041F60-0B8F-4D3E-B6F7-3911DA1CDFB4}" dt="2020-11-24T13:33:56.439" v="3495"/>
          <ac:spMkLst>
            <pc:docMk/>
            <pc:sldMk cId="1380093060" sldId="584"/>
            <ac:spMk id="200" creationId="{C7BD6ADA-4AA1-4616-9036-90201837FFC1}"/>
          </ac:spMkLst>
        </pc:spChg>
        <pc:spChg chg="add del">
          <ac:chgData name="Muhammad Aslam Jarwar" userId="27f51634-edbf-486e-b048-6facbeb1954f" providerId="ADAL" clId="{8F041F60-0B8F-4D3E-B6F7-3911DA1CDFB4}" dt="2020-11-24T13:33:56.439" v="3495"/>
          <ac:spMkLst>
            <pc:docMk/>
            <pc:sldMk cId="1380093060" sldId="584"/>
            <ac:spMk id="201" creationId="{E4519BF3-FE3C-4CA4-BC64-AC0DC64EA2F1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202" creationId="{E48E2836-FEF9-47D6-9A7C-CD4424444C8B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203" creationId="{31203FCE-F358-4CC9-86CA-ED956DDB8730}"/>
          </ac:spMkLst>
        </pc:spChg>
        <pc:spChg chg="add del mod">
          <ac:chgData name="Muhammad Aslam Jarwar" userId="27f51634-edbf-486e-b048-6facbeb1954f" providerId="ADAL" clId="{8F041F60-0B8F-4D3E-B6F7-3911DA1CDFB4}" dt="2020-11-11T23:21:24.193" v="2276" actId="478"/>
          <ac:spMkLst>
            <pc:docMk/>
            <pc:sldMk cId="1380093060" sldId="584"/>
            <ac:spMk id="204" creationId="{169BEF12-665C-45BB-B2B1-7F84F66C21BA}"/>
          </ac:spMkLst>
        </pc:spChg>
        <pc:spChg chg="add del mod">
          <ac:chgData name="Muhammad Aslam Jarwar" userId="27f51634-edbf-486e-b048-6facbeb1954f" providerId="ADAL" clId="{8F041F60-0B8F-4D3E-B6F7-3911DA1CDFB4}" dt="2020-11-24T14:02:13.645" v="3573" actId="478"/>
          <ac:spMkLst>
            <pc:docMk/>
            <pc:sldMk cId="1380093060" sldId="584"/>
            <ac:spMk id="204" creationId="{A2843DFB-287E-431C-979D-25FF38DF38F8}"/>
          </ac:spMkLst>
        </pc:spChg>
        <pc:spChg chg="add del mod">
          <ac:chgData name="Muhammad Aslam Jarwar" userId="27f51634-edbf-486e-b048-6facbeb1954f" providerId="ADAL" clId="{8F041F60-0B8F-4D3E-B6F7-3911DA1CDFB4}" dt="2020-11-24T11:00:19.448" v="3131" actId="478"/>
          <ac:spMkLst>
            <pc:docMk/>
            <pc:sldMk cId="1380093060" sldId="584"/>
            <ac:spMk id="205" creationId="{AB4FFFE5-31E2-416D-B982-06BEB2B4D186}"/>
          </ac:spMkLst>
        </pc:spChg>
        <pc:spChg chg="add mod">
          <ac:chgData name="Muhammad Aslam Jarwar" userId="27f51634-edbf-486e-b048-6facbeb1954f" providerId="ADAL" clId="{8F041F60-0B8F-4D3E-B6F7-3911DA1CDFB4}" dt="2020-11-24T14:18:36.952" v="3652" actId="1076"/>
          <ac:spMkLst>
            <pc:docMk/>
            <pc:sldMk cId="1380093060" sldId="584"/>
            <ac:spMk id="206" creationId="{3765C4CF-21A5-4B66-9FBB-292A60FC361C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207" creationId="{825AAB31-DD68-4AAA-9260-06FD3BBF50BD}"/>
          </ac:spMkLst>
        </pc:spChg>
        <pc:spChg chg="add mod ord">
          <ac:chgData name="Muhammad Aslam Jarwar" userId="27f51634-edbf-486e-b048-6facbeb1954f" providerId="ADAL" clId="{8F041F60-0B8F-4D3E-B6F7-3911DA1CDFB4}" dt="2020-11-24T14:00:36.174" v="3565" actId="1076"/>
          <ac:spMkLst>
            <pc:docMk/>
            <pc:sldMk cId="1380093060" sldId="584"/>
            <ac:spMk id="209" creationId="{00198202-F883-42E1-8BA1-9006A454441A}"/>
          </ac:spMkLst>
        </pc:spChg>
        <pc:spChg chg="add del mod">
          <ac:chgData name="Muhammad Aslam Jarwar" userId="27f51634-edbf-486e-b048-6facbeb1954f" providerId="ADAL" clId="{8F041F60-0B8F-4D3E-B6F7-3911DA1CDFB4}" dt="2020-11-24T13:38:01.281" v="3523" actId="478"/>
          <ac:spMkLst>
            <pc:docMk/>
            <pc:sldMk cId="1380093060" sldId="584"/>
            <ac:spMk id="211" creationId="{983F2B81-69D2-48DD-A75D-251DD961A4A7}"/>
          </ac:spMkLst>
        </pc:spChg>
        <pc:spChg chg="add del mod">
          <ac:chgData name="Muhammad Aslam Jarwar" userId="27f51634-edbf-486e-b048-6facbeb1954f" providerId="ADAL" clId="{8F041F60-0B8F-4D3E-B6F7-3911DA1CDFB4}" dt="2020-11-24T13:35:55.562" v="3510" actId="478"/>
          <ac:spMkLst>
            <pc:docMk/>
            <pc:sldMk cId="1380093060" sldId="584"/>
            <ac:spMk id="212" creationId="{C3D12AE6-5EC6-4EA4-8943-62255C887A80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213" creationId="{57FC8D81-29B1-4A37-865D-1B15036AC8CE}"/>
          </ac:spMkLst>
        </pc:spChg>
        <pc:spChg chg="add del mod">
          <ac:chgData name="Muhammad Aslam Jarwar" userId="27f51634-edbf-486e-b048-6facbeb1954f" providerId="ADAL" clId="{8F041F60-0B8F-4D3E-B6F7-3911DA1CDFB4}" dt="2020-11-24T14:02:09.358" v="3572" actId="478"/>
          <ac:spMkLst>
            <pc:docMk/>
            <pc:sldMk cId="1380093060" sldId="584"/>
            <ac:spMk id="214" creationId="{E5AD4929-216F-4741-B3AB-C4388785152C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47" creationId="{C769F16D-AB6D-4F17-8108-F651990DADE8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48" creationId="{FB4C8761-FCD0-4D30-989A-49E1768C52FB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49" creationId="{F7C66B78-48A8-4FDB-BBD4-ACE30B30689B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51" creationId="{15D1A9B8-7BF9-4E7A-BD69-4AFF765AD136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52" creationId="{BFF1831D-C464-499C-B235-15FC139EAC09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53" creationId="{89D1A43A-F4A0-4994-B480-F7C8D8CD3B7B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54" creationId="{7E8A779E-626B-4AE5-AF86-D4CF4DDE5A9E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55" creationId="{77AF8563-0B57-4B23-94E7-C515CF0217F6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57" creationId="{93EBE1C7-010F-46F8-9262-133511C8A247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58" creationId="{E5A296F4-E079-4345-89A9-01D020A1E980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60" creationId="{1DA5476C-D6E8-48CD-A357-8DE274F6B0B6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61" creationId="{457CF2C5-C4B9-4528-A465-359F1CA9486F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62" creationId="{A4DCE49E-FB78-42EC-B497-90604AD1C8CC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64" creationId="{07FDAAB2-7962-409A-B398-C88C18D28DB7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65" creationId="{723CFBDE-5494-4766-BBA1-B144BB3B4200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66" creationId="{53189AB9-A814-4723-96F7-DC3AA30482CE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67" creationId="{92C75F04-DCFB-4B95-A0B0-648D68D158C0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68" creationId="{13E8FC91-8ED4-4520-8909-502654060332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70" creationId="{D892AA39-F57D-4308-8DB4-55536B48C829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72" creationId="{9C1D28D7-90D8-4D52-A2AE-008EC6410AE6}"/>
          </ac:spMkLst>
        </pc:spChg>
        <pc:spChg chg="add mod">
          <ac:chgData name="Muhammad Aslam Jarwar" userId="27f51634-edbf-486e-b048-6facbeb1954f" providerId="ADAL" clId="{8F041F60-0B8F-4D3E-B6F7-3911DA1CDFB4}" dt="2020-11-24T14:16:09.316" v="3635" actId="1076"/>
          <ac:spMkLst>
            <pc:docMk/>
            <pc:sldMk cId="1380093060" sldId="584"/>
            <ac:spMk id="273" creationId="{3CAC241C-BE0E-4B7D-AEC8-0BAC450DC6EF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75" creationId="{80E417A3-6FAE-444C-882D-B3D175FC8622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76" creationId="{995F64BB-525F-4502-8B20-C8F53D65A173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77" creationId="{41167BCB-B8EB-4644-B8EA-3AEC99BCFDA7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78" creationId="{0CB24273-E8FB-40C9-A1A0-017D10BC6C59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79" creationId="{0C6B75F0-3CE4-4730-BEC4-F673AA4C0A24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82" creationId="{9129B463-B758-4041-9303-5AEB7CCEE492}"/>
          </ac:spMkLst>
        </pc:spChg>
        <pc:spChg chg="add mod">
          <ac:chgData name="Muhammad Aslam Jarwar" userId="27f51634-edbf-486e-b048-6facbeb1954f" providerId="ADAL" clId="{8F041F60-0B8F-4D3E-B6F7-3911DA1CDFB4}" dt="2020-11-24T14:01:54.875" v="3571" actId="1076"/>
          <ac:spMkLst>
            <pc:docMk/>
            <pc:sldMk cId="1380093060" sldId="584"/>
            <ac:spMk id="283" creationId="{FC2540F7-1ECC-403E-9A23-28E24DE02F05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293" creationId="{400E7C97-16BE-4C51-8339-439FB7794351}"/>
          </ac:spMkLst>
        </pc:spChg>
        <pc:spChg chg="add mod">
          <ac:chgData name="Muhammad Aslam Jarwar" userId="27f51634-edbf-486e-b048-6facbeb1954f" providerId="ADAL" clId="{8F041F60-0B8F-4D3E-B6F7-3911DA1CDFB4}" dt="2020-11-24T22:34:31.157" v="3717" actId="20577"/>
          <ac:spMkLst>
            <pc:docMk/>
            <pc:sldMk cId="1380093060" sldId="584"/>
            <ac:spMk id="299" creationId="{95CF0CBE-B053-4D72-89B3-A119076BD663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304" creationId="{457239CD-1262-408A-9658-B9E4D254E957}"/>
          </ac:spMkLst>
        </pc:spChg>
        <pc:spChg chg="add mod">
          <ac:chgData name="Muhammad Aslam Jarwar" userId="27f51634-edbf-486e-b048-6facbeb1954f" providerId="ADAL" clId="{8F041F60-0B8F-4D3E-B6F7-3911DA1CDFB4}" dt="2020-11-24T22:25:41.051" v="3716" actId="1076"/>
          <ac:spMkLst>
            <pc:docMk/>
            <pc:sldMk cId="1380093060" sldId="584"/>
            <ac:spMk id="305" creationId="{811EF0D9-3608-4DF2-81E7-52E91E5D8D41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307" creationId="{641221DF-A43E-4CDF-80B9-EE804DD99CFC}"/>
          </ac:spMkLst>
        </pc:spChg>
        <pc:spChg chg="add del mod">
          <ac:chgData name="Muhammad Aslam Jarwar" userId="27f51634-edbf-486e-b048-6facbeb1954f" providerId="ADAL" clId="{8F041F60-0B8F-4D3E-B6F7-3911DA1CDFB4}" dt="2020-11-24T14:09:47.208" v="3612" actId="478"/>
          <ac:spMkLst>
            <pc:docMk/>
            <pc:sldMk cId="1380093060" sldId="584"/>
            <ac:spMk id="308" creationId="{B80BC280-B581-43D4-BC76-F9BAE3013144}"/>
          </ac:spMkLst>
        </pc:spChg>
        <pc:spChg chg="add del mod">
          <ac:chgData name="Muhammad Aslam Jarwar" userId="27f51634-edbf-486e-b048-6facbeb1954f" providerId="ADAL" clId="{8F041F60-0B8F-4D3E-B6F7-3911DA1CDFB4}" dt="2020-11-24T14:09:56.223" v="3615" actId="478"/>
          <ac:spMkLst>
            <pc:docMk/>
            <pc:sldMk cId="1380093060" sldId="584"/>
            <ac:spMk id="309" creationId="{FEBE97CE-933E-49D7-A04A-573A313C004A}"/>
          </ac:spMkLst>
        </pc:spChg>
        <pc:spChg chg="add del mod">
          <ac:chgData name="Muhammad Aslam Jarwar" userId="27f51634-edbf-486e-b048-6facbeb1954f" providerId="ADAL" clId="{8F041F60-0B8F-4D3E-B6F7-3911DA1CDFB4}" dt="2020-11-24T14:09:40.743" v="3610" actId="478"/>
          <ac:spMkLst>
            <pc:docMk/>
            <pc:sldMk cId="1380093060" sldId="584"/>
            <ac:spMk id="310" creationId="{E892E8ED-A33C-4244-AA72-47B03DA49F4F}"/>
          </ac:spMkLst>
        </pc:spChg>
        <pc:spChg chg="add del mod">
          <ac:chgData name="Muhammad Aslam Jarwar" userId="27f51634-edbf-486e-b048-6facbeb1954f" providerId="ADAL" clId="{8F041F60-0B8F-4D3E-B6F7-3911DA1CDFB4}" dt="2020-11-24T14:09:40.743" v="3610" actId="478"/>
          <ac:spMkLst>
            <pc:docMk/>
            <pc:sldMk cId="1380093060" sldId="584"/>
            <ac:spMk id="311" creationId="{14CE2B2A-CF34-427A-B442-A6A16A421A2B}"/>
          </ac:spMkLst>
        </pc:spChg>
        <pc:spChg chg="add del mod">
          <ac:chgData name="Muhammad Aslam Jarwar" userId="27f51634-edbf-486e-b048-6facbeb1954f" providerId="ADAL" clId="{8F041F60-0B8F-4D3E-B6F7-3911DA1CDFB4}" dt="2020-11-24T14:09:40.743" v="3610" actId="478"/>
          <ac:spMkLst>
            <pc:docMk/>
            <pc:sldMk cId="1380093060" sldId="584"/>
            <ac:spMk id="314" creationId="{1972B144-7107-44AA-9E31-50B0DDCC4C6A}"/>
          </ac:spMkLst>
        </pc:spChg>
        <pc:spChg chg="add del mod">
          <ac:chgData name="Muhammad Aslam Jarwar" userId="27f51634-edbf-486e-b048-6facbeb1954f" providerId="ADAL" clId="{8F041F60-0B8F-4D3E-B6F7-3911DA1CDFB4}" dt="2020-11-24T14:09:51.552" v="3613" actId="478"/>
          <ac:spMkLst>
            <pc:docMk/>
            <pc:sldMk cId="1380093060" sldId="584"/>
            <ac:spMk id="315" creationId="{25E4DA16-8FE8-44E0-9396-918DEA942BA6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319" creationId="{55F829CB-D752-4673-9850-84B1CED99911}"/>
          </ac:spMkLst>
        </pc:spChg>
        <pc:spChg chg="add del mod">
          <ac:chgData name="Muhammad Aslam Jarwar" userId="27f51634-edbf-486e-b048-6facbeb1954f" providerId="ADAL" clId="{8F041F60-0B8F-4D3E-B6F7-3911DA1CDFB4}" dt="2020-11-24T14:31:47.058" v="3700" actId="478"/>
          <ac:spMkLst>
            <pc:docMk/>
            <pc:sldMk cId="1380093060" sldId="584"/>
            <ac:spMk id="320" creationId="{0E09F591-E908-42A3-A9C4-1AEB7669E1E0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329" creationId="{049FB569-998B-4750-A88B-AFF623743506}"/>
          </ac:spMkLst>
        </pc:spChg>
        <pc:spChg chg="add mod">
          <ac:chgData name="Muhammad Aslam Jarwar" userId="27f51634-edbf-486e-b048-6facbeb1954f" providerId="ADAL" clId="{8F041F60-0B8F-4D3E-B6F7-3911DA1CDFB4}" dt="2020-11-24T14:17:34.305" v="3650" actId="1076"/>
          <ac:spMkLst>
            <pc:docMk/>
            <pc:sldMk cId="1380093060" sldId="584"/>
            <ac:spMk id="334" creationId="{904F3AF1-946C-4A6B-9F97-C6DF6C56A185}"/>
          </ac:spMkLst>
        </pc:spChg>
        <pc:spChg chg="add mod">
          <ac:chgData name="Muhammad Aslam Jarwar" userId="27f51634-edbf-486e-b048-6facbeb1954f" providerId="ADAL" clId="{8F041F60-0B8F-4D3E-B6F7-3911DA1CDFB4}" dt="2020-11-24T14:18:12.033" v="3651" actId="1076"/>
          <ac:spMkLst>
            <pc:docMk/>
            <pc:sldMk cId="1380093060" sldId="584"/>
            <ac:spMk id="335" creationId="{A95D346B-0E00-4712-8E5D-26C610C7C960}"/>
          </ac:spMkLst>
        </pc:spChg>
        <pc:spChg chg="add mod">
          <ac:chgData name="Muhammad Aslam Jarwar" userId="27f51634-edbf-486e-b048-6facbeb1954f" providerId="ADAL" clId="{8F041F60-0B8F-4D3E-B6F7-3911DA1CDFB4}" dt="2020-11-24T14:18:12.033" v="3651" actId="1076"/>
          <ac:spMkLst>
            <pc:docMk/>
            <pc:sldMk cId="1380093060" sldId="584"/>
            <ac:spMk id="336" creationId="{735C52BB-F965-4F52-9FAD-4BDA337D95FD}"/>
          </ac:spMkLst>
        </pc:spChg>
        <pc:spChg chg="add mod">
          <ac:chgData name="Muhammad Aslam Jarwar" userId="27f51634-edbf-486e-b048-6facbeb1954f" providerId="ADAL" clId="{8F041F60-0B8F-4D3E-B6F7-3911DA1CDFB4}" dt="2020-11-24T14:18:12.033" v="3651" actId="1076"/>
          <ac:spMkLst>
            <pc:docMk/>
            <pc:sldMk cId="1380093060" sldId="584"/>
            <ac:spMk id="338" creationId="{2D501A27-0C70-4FB9-97FF-A88EA722EC9B}"/>
          </ac:spMkLst>
        </pc:spChg>
        <pc:spChg chg="add mod">
          <ac:chgData name="Muhammad Aslam Jarwar" userId="27f51634-edbf-486e-b048-6facbeb1954f" providerId="ADAL" clId="{8F041F60-0B8F-4D3E-B6F7-3911DA1CDFB4}" dt="2020-11-24T14:18:12.033" v="3651" actId="1076"/>
          <ac:spMkLst>
            <pc:docMk/>
            <pc:sldMk cId="1380093060" sldId="584"/>
            <ac:spMk id="339" creationId="{40DECEF0-6F1C-4852-865C-1C66635FDA91}"/>
          </ac:spMkLst>
        </pc:spChg>
        <pc:spChg chg="add mod">
          <ac:chgData name="Muhammad Aslam Jarwar" userId="27f51634-edbf-486e-b048-6facbeb1954f" providerId="ADAL" clId="{8F041F60-0B8F-4D3E-B6F7-3911DA1CDFB4}" dt="2020-11-24T14:18:12.033" v="3651" actId="1076"/>
          <ac:spMkLst>
            <pc:docMk/>
            <pc:sldMk cId="1380093060" sldId="584"/>
            <ac:spMk id="341" creationId="{C7340877-DDB0-49AF-A688-03FE269B2C5A}"/>
          </ac:spMkLst>
        </pc:spChg>
        <pc:spChg chg="add mod">
          <ac:chgData name="Muhammad Aslam Jarwar" userId="27f51634-edbf-486e-b048-6facbeb1954f" providerId="ADAL" clId="{8F041F60-0B8F-4D3E-B6F7-3911DA1CDFB4}" dt="2020-11-24T14:18:12.033" v="3651" actId="1076"/>
          <ac:spMkLst>
            <pc:docMk/>
            <pc:sldMk cId="1380093060" sldId="584"/>
            <ac:spMk id="342" creationId="{1BC606C6-D293-4F02-8B49-07F1B44F47E2}"/>
          </ac:spMkLst>
        </pc:spChg>
        <pc:spChg chg="add mod">
          <ac:chgData name="Muhammad Aslam Jarwar" userId="27f51634-edbf-486e-b048-6facbeb1954f" providerId="ADAL" clId="{8F041F60-0B8F-4D3E-B6F7-3911DA1CDFB4}" dt="2020-11-24T14:24:30.767" v="3677" actId="1076"/>
          <ac:spMkLst>
            <pc:docMk/>
            <pc:sldMk cId="1380093060" sldId="584"/>
            <ac:spMk id="344" creationId="{B3EE74AF-9951-41E2-885D-709E1C94D997}"/>
          </ac:spMkLst>
        </pc:spChg>
        <pc:spChg chg="add mod">
          <ac:chgData name="Muhammad Aslam Jarwar" userId="27f51634-edbf-486e-b048-6facbeb1954f" providerId="ADAL" clId="{8F041F60-0B8F-4D3E-B6F7-3911DA1CDFB4}" dt="2020-11-24T14:24:42.479" v="3679" actId="1076"/>
          <ac:spMkLst>
            <pc:docMk/>
            <pc:sldMk cId="1380093060" sldId="584"/>
            <ac:spMk id="345" creationId="{7CE1411C-29A3-4364-B764-F2BA0CC12221}"/>
          </ac:spMkLst>
        </pc:spChg>
        <pc:spChg chg="add mod">
          <ac:chgData name="Muhammad Aslam Jarwar" userId="27f51634-edbf-486e-b048-6facbeb1954f" providerId="ADAL" clId="{8F041F60-0B8F-4D3E-B6F7-3911DA1CDFB4}" dt="2020-11-24T14:31:42.779" v="3699" actId="14100"/>
          <ac:spMkLst>
            <pc:docMk/>
            <pc:sldMk cId="1380093060" sldId="584"/>
            <ac:spMk id="346" creationId="{38687827-F656-49E9-8EB1-53451AEEEA08}"/>
          </ac:spMkLst>
        </pc:spChg>
        <pc:spChg chg="add del mod">
          <ac:chgData name="Muhammad Aslam Jarwar" userId="27f51634-edbf-486e-b048-6facbeb1954f" providerId="ADAL" clId="{8F041F60-0B8F-4D3E-B6F7-3911DA1CDFB4}" dt="2020-11-24T14:25:14.377" v="3683" actId="478"/>
          <ac:spMkLst>
            <pc:docMk/>
            <pc:sldMk cId="1380093060" sldId="584"/>
            <ac:spMk id="347" creationId="{197DEA43-6819-454E-9BEA-A0C30CBCA676}"/>
          </ac:spMkLst>
        </pc:spChg>
        <pc:spChg chg="add mod">
          <ac:chgData name="Muhammad Aslam Jarwar" userId="27f51634-edbf-486e-b048-6facbeb1954f" providerId="ADAL" clId="{8F041F60-0B8F-4D3E-B6F7-3911DA1CDFB4}" dt="2020-11-24T14:24:56.195" v="3681" actId="1076"/>
          <ac:spMkLst>
            <pc:docMk/>
            <pc:sldMk cId="1380093060" sldId="584"/>
            <ac:spMk id="356" creationId="{5EC51F5B-EEAF-43A3-92AD-542B2FBEDA41}"/>
          </ac:spMkLst>
        </pc:spChg>
        <pc:spChg chg="add mod">
          <ac:chgData name="Muhammad Aslam Jarwar" userId="27f51634-edbf-486e-b048-6facbeb1954f" providerId="ADAL" clId="{8F041F60-0B8F-4D3E-B6F7-3911DA1CDFB4}" dt="2020-11-24T14:31:35.024" v="3698" actId="6549"/>
          <ac:spMkLst>
            <pc:docMk/>
            <pc:sldMk cId="1380093060" sldId="584"/>
            <ac:spMk id="361" creationId="{75AD7F7E-8D4B-4584-86B2-EAE6AFBFD06A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68" creationId="{508F7DC9-30CA-4C58-B8D3-215889C7B3F9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69" creationId="{5E164664-D9BA-4015-84F0-9076EE54ABB8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70" creationId="{7BBFCC6B-C6C0-4EC2-A4AE-E8234B708017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71" creationId="{E11E7852-E401-4DEB-87EC-4E653CD47DE4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75" creationId="{633A3F2B-D392-46CC-B602-8B83BD607D75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76" creationId="{163A3C4F-3A98-4363-820A-498A825CB558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77" creationId="{24B3228E-B0C6-4839-8954-BFA9F4F8E9B9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78" creationId="{9A35DF26-3A16-4018-A2DB-DEE1636E4609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80" creationId="{DB96740D-9CB3-4A98-A890-B210358C6198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81" creationId="{2F53A77B-D10E-4683-BA8A-8073BB54B3B6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83" creationId="{651B063F-858B-4C21-8D30-59506B7EED97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84" creationId="{F42BBBD3-F597-4F16-B16D-3E5EE588D637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86" creationId="{5A98C1FE-4B6B-4B22-B44A-A90FAD9990D1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88" creationId="{E900502C-F81D-4033-BF86-1A5DA4CB2B18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89" creationId="{FE0BBC18-2D60-4AB1-A6D2-284ACDDA4FD4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90" creationId="{DA5D0A65-9A63-45F6-8DB8-EBD1D4D40532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92" creationId="{00411060-1BA5-420C-97F8-B4F42DB47291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94" creationId="{A719B48B-6FF5-4866-A5DB-E45047AE5671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95" creationId="{3987410D-7EC8-4271-9FD8-FEF43DFA1A9A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96" creationId="{58165BCA-AF95-4FF9-9B55-4A38614182EF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97" creationId="{D8781669-091D-4FD4-9955-C4C50FDEC13B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399" creationId="{E9A2FB73-ECC5-455F-84FD-78B3E4000785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01" creationId="{AE65E1A3-F7E5-42F8-A94F-17C8F4CCD648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02" creationId="{D5E14830-1C36-46CE-B424-8DA1E7D57466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03" creationId="{EE8035BB-17CD-4728-87EC-A0A57BD3ADB7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04" creationId="{E34542D3-2612-4B67-9463-DA9F21D5527B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07" creationId="{DF158E60-9B15-4D8C-9CCB-A6418F89768E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08" creationId="{FE78C111-E92F-4853-8893-A771350434DB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09" creationId="{515A7467-10A5-4018-BBB8-4AB6BA6E8F7C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10" creationId="{9DFA43CF-B9EA-4EB3-951D-F1EEB6772C5F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11" creationId="{C1619C09-6DC7-4827-BE3C-7971DAB9C066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12" creationId="{E9FDD405-BCF0-4DEE-8FCF-B10F541172B7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13" creationId="{667D87EE-2FC7-456D-98C0-AF78590B5086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14" creationId="{FED03DF9-6DD7-4C37-BF36-A78DA39DD2AA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15" creationId="{CC81C5B2-F89C-4A00-9886-0DD5BA4A75D9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16" creationId="{F66DA5B4-4F11-457A-81FA-1EE8BCE26F41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19" creationId="{3050258B-07EC-48C4-9621-A3E8E40C00E4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20" creationId="{A96E75BD-4C14-47B2-AFB2-92FFE9E04D94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21" creationId="{32F55FEF-BE06-45D8-9C3E-82CFB17C58EE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23" creationId="{88B59974-D97A-407E-8A53-2386E779A663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24" creationId="{5E01EB71-558E-4E9F-B302-B2D9670DF6A8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25" creationId="{BA93ACCB-F71D-4D73-9F7B-6E3BB2A0E3D0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27" creationId="{A22B14E9-B2CC-4095-BAF2-95FECE5A213F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28" creationId="{97E80F35-1A26-42EA-9CC0-75A595B022A9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30" creationId="{17C01497-0A72-49C2-AB2B-753CD913DD6C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31" creationId="{870698AB-58AD-4498-820E-A905AC3A079A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32" creationId="{5C77C6AF-2856-428B-B7B6-F081AF835C88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33" creationId="{5387E216-52EE-473D-80CA-4B994456EBA2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35" creationId="{823AB12D-2D78-499F-85C3-7F8EAD51BE6E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36" creationId="{E54DC557-4B2B-4F9E-AD45-23BE77063A41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38" creationId="{E35F6C51-40D7-4E65-BA2F-3D41E6F0B509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39" creationId="{1BD8BD5A-6BC8-4D9F-A008-68EAC715896D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41" creationId="{8DBCE304-D0EF-4CE9-9861-84BB7EAA908D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42" creationId="{3386D976-EDFF-4484-811B-32CA466FB747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44" creationId="{782E9EF0-E4CE-4F74-B85C-333E969D452E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45" creationId="{38EADEB8-B89A-4C44-A3DA-43B3F09FFC15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46" creationId="{E81DC0DA-C225-4A62-95F1-3B0EC689768A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48" creationId="{E93B1A73-F10A-4CF3-96FE-8EDEC6BFB0C4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49" creationId="{C4E6CC57-D3FA-4EAD-AD17-C738C819D11A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51" creationId="{C92C40D3-8900-4B3C-AE94-9AD49D9C0B0D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52" creationId="{9D1F0B7D-89CD-4CE5-A801-A7C296D35BB5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53" creationId="{C22A6FE0-699E-4366-A4C1-046BFBC680D3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55" creationId="{20B220AC-6D05-4114-9A79-3EC9A5533A48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56" creationId="{7119E34C-D31C-4161-A42E-61A21954E1B9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58" creationId="{6E68B32E-6C46-45C8-9DCF-038085DC7CFB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59" creationId="{F43CA55E-E98E-45FE-9FAB-0185D80A54CA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60" creationId="{9092C0D2-6461-4B80-AD98-E5146112C8EF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61" creationId="{2C28DC1D-2343-4049-857B-53AE93B2DE70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62" creationId="{DC4A38E5-6FA3-4235-984C-67FCFD4858BE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65" creationId="{E8AB2715-6DD4-4ACC-9C45-B2F41080EA36}"/>
          </ac:spMkLst>
        </pc:spChg>
        <pc:spChg chg="add del">
          <ac:chgData name="Muhammad Aslam Jarwar" userId="27f51634-edbf-486e-b048-6facbeb1954f" providerId="ADAL" clId="{8F041F60-0B8F-4D3E-B6F7-3911DA1CDFB4}" dt="2020-11-24T22:34:47.295" v="3719"/>
          <ac:spMkLst>
            <pc:docMk/>
            <pc:sldMk cId="1380093060" sldId="584"/>
            <ac:spMk id="466" creationId="{243A41A9-AD90-4C36-AC50-37A6A6F67D9E}"/>
          </ac:spMkLst>
        </pc:spChg>
        <pc:picChg chg="add del">
          <ac:chgData name="Muhammad Aslam Jarwar" userId="27f51634-edbf-486e-b048-6facbeb1954f" providerId="ADAL" clId="{8F041F60-0B8F-4D3E-B6F7-3911DA1CDFB4}" dt="2020-11-11T21:51:12.949" v="2130"/>
          <ac:picMkLst>
            <pc:docMk/>
            <pc:sldMk cId="1380093060" sldId="584"/>
            <ac:picMk id="122" creationId="{9136A080-85EB-449C-98D2-A153139DB87A}"/>
          </ac:picMkLst>
        </pc:picChg>
        <pc:picChg chg="add del">
          <ac:chgData name="Muhammad Aslam Jarwar" userId="27f51634-edbf-486e-b048-6facbeb1954f" providerId="ADAL" clId="{8F041F60-0B8F-4D3E-B6F7-3911DA1CDFB4}" dt="2020-11-11T23:37:03.985" v="2295"/>
          <ac:picMkLst>
            <pc:docMk/>
            <pc:sldMk cId="1380093060" sldId="584"/>
            <ac:picMk id="210" creationId="{ABE8C831-05E2-484E-ADFA-D40159F704F8}"/>
          </ac:picMkLst>
        </pc:picChg>
        <pc:picChg chg="add del">
          <ac:chgData name="Muhammad Aslam Jarwar" userId="27f51634-edbf-486e-b048-6facbeb1954f" providerId="ADAL" clId="{8F041F60-0B8F-4D3E-B6F7-3911DA1CDFB4}" dt="2020-11-24T13:50:47.831" v="3540"/>
          <ac:picMkLst>
            <pc:docMk/>
            <pc:sldMk cId="1380093060" sldId="584"/>
            <ac:picMk id="223" creationId="{61C2A49C-9F80-4990-9EAC-EEC9CA2F038C}"/>
          </ac:picMkLst>
        </pc:picChg>
        <pc:picChg chg="add del">
          <ac:chgData name="Muhammad Aslam Jarwar" userId="27f51634-edbf-486e-b048-6facbeb1954f" providerId="ADAL" clId="{8F041F60-0B8F-4D3E-B6F7-3911DA1CDFB4}" dt="2020-11-24T13:54:35.998" v="3551"/>
          <ac:picMkLst>
            <pc:docMk/>
            <pc:sldMk cId="1380093060" sldId="584"/>
            <ac:picMk id="232" creationId="{189F81B5-B8B8-4B9F-85A8-AEDB07C37C97}"/>
          </ac:picMkLst>
        </pc:picChg>
        <pc:picChg chg="add del">
          <ac:chgData name="Muhammad Aslam Jarwar" userId="27f51634-edbf-486e-b048-6facbeb1954f" providerId="ADAL" clId="{8F041F60-0B8F-4D3E-B6F7-3911DA1CDFB4}" dt="2020-11-24T13:58:18.551" v="3564"/>
          <ac:picMkLst>
            <pc:docMk/>
            <pc:sldMk cId="1380093060" sldId="584"/>
            <ac:picMk id="242" creationId="{8011E45B-9D91-4C93-BD57-26647A805592}"/>
          </ac:picMkLst>
        </pc:picChg>
        <pc:picChg chg="add del">
          <ac:chgData name="Muhammad Aslam Jarwar" userId="27f51634-edbf-486e-b048-6facbeb1954f" providerId="ADAL" clId="{8F041F60-0B8F-4D3E-B6F7-3911DA1CDFB4}" dt="2020-11-24T14:32:20.570" v="3703"/>
          <ac:picMkLst>
            <pc:docMk/>
            <pc:sldMk cId="1380093060" sldId="584"/>
            <ac:picMk id="365" creationId="{DDEC4F93-C069-4703-B112-1D696F25CEF9}"/>
          </ac:picMkLst>
        </pc:picChg>
        <pc:picChg chg="add del mod">
          <ac:chgData name="Muhammad Aslam Jarwar" userId="27f51634-edbf-486e-b048-6facbeb1954f" providerId="ADAL" clId="{8F041F60-0B8F-4D3E-B6F7-3911DA1CDFB4}" dt="2020-11-24T14:33:25.892" v="3708"/>
          <ac:picMkLst>
            <pc:docMk/>
            <pc:sldMk cId="1380093060" sldId="584"/>
            <ac:picMk id="366" creationId="{E78DB90B-BC0A-4656-8DC2-574A448520C5}"/>
          </ac:picMkLst>
        </pc:picChg>
        <pc:picChg chg="add del">
          <ac:chgData name="Muhammad Aslam Jarwar" userId="27f51634-edbf-486e-b048-6facbeb1954f" providerId="ADAL" clId="{8F041F60-0B8F-4D3E-B6F7-3911DA1CDFB4}" dt="2020-11-24T22:34:55.938" v="3721"/>
          <ac:picMkLst>
            <pc:docMk/>
            <pc:sldMk cId="1380093060" sldId="584"/>
            <ac:picMk id="467" creationId="{85CAE6B3-E860-4B01-BE42-97A7801DCB45}"/>
          </ac:picMkLst>
        </pc:pic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15" creationId="{7201E460-B1F0-442A-BC37-81B8F5CC9D7E}"/>
          </ac:cxnSpMkLst>
        </pc:cxn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40" creationId="{0E3932FF-9E67-4053-8FE9-AEAF4EA5D7D1}"/>
          </ac:cxnSpMkLst>
        </pc:cxn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47" creationId="{8C3E1959-D9F8-4832-B717-EC8F1B327013}"/>
          </ac:cxnSpMkLst>
        </pc:cxnChg>
        <pc:cxnChg chg="del mod">
          <ac:chgData name="Muhammad Aslam Jarwar" userId="27f51634-edbf-486e-b048-6facbeb1954f" providerId="ADAL" clId="{8F041F60-0B8F-4D3E-B6F7-3911DA1CDFB4}" dt="2020-11-11T18:50:23.481" v="1997" actId="478"/>
          <ac:cxnSpMkLst>
            <pc:docMk/>
            <pc:sldMk cId="1380093060" sldId="584"/>
            <ac:cxnSpMk id="58" creationId="{5A8AAC37-756A-46E6-9F20-FED4A53B5660}"/>
          </ac:cxnSpMkLst>
        </pc:cxn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60" creationId="{BE4AB9E9-4D61-4D07-940F-83C605F9B925}"/>
          </ac:cxnSpMkLst>
        </pc:cxnChg>
        <pc:cxnChg chg="add 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63" creationId="{760906A5-31BF-4E5A-854D-8BA179522935}"/>
          </ac:cxnSpMkLst>
        </pc:cxnChg>
        <pc:cxnChg chg="add 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65" creationId="{C865E66D-7D48-4F92-9E4C-D06873085F10}"/>
          </ac:cxnSpMkLst>
        </pc:cxn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68" creationId="{523A06E6-D255-4F21-B06F-DC38B4C6D7CF}"/>
          </ac:cxnSpMkLst>
        </pc:cxnChg>
        <pc:cxnChg chg="add 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73" creationId="{5A8BC2D6-F031-4AE0-9EB9-8B825C7CD103}"/>
          </ac:cxnSpMkLst>
        </pc:cxn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80" creationId="{DBE4E042-7434-4140-8736-61BEE132381A}"/>
          </ac:cxnSpMkLst>
        </pc:cxnChg>
        <pc:cxnChg chg="add del mod">
          <ac:chgData name="Muhammad Aslam Jarwar" userId="27f51634-edbf-486e-b048-6facbeb1954f" providerId="ADAL" clId="{8F041F60-0B8F-4D3E-B6F7-3911DA1CDFB4}" dt="2020-11-24T11:26:15.495" v="3197" actId="478"/>
          <ac:cxnSpMkLst>
            <pc:docMk/>
            <pc:sldMk cId="1380093060" sldId="584"/>
            <ac:cxnSpMk id="93" creationId="{2AC2E12C-6750-423E-A712-4188413360C4}"/>
          </ac:cxnSpMkLst>
        </pc:cxnChg>
        <pc:cxnChg chg="mod or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97" creationId="{F99DDFBA-364A-443A-8417-6C302322360E}"/>
          </ac:cxnSpMkLst>
        </pc:cxnChg>
        <pc:cxnChg chg="add mod">
          <ac:chgData name="Muhammad Aslam Jarwar" userId="27f51634-edbf-486e-b048-6facbeb1954f" providerId="ADAL" clId="{8F041F60-0B8F-4D3E-B6F7-3911DA1CDFB4}" dt="2020-11-24T14:17:34.305" v="3650" actId="1076"/>
          <ac:cxnSpMkLst>
            <pc:docMk/>
            <pc:sldMk cId="1380093060" sldId="584"/>
            <ac:cxnSpMk id="98" creationId="{0D992F0F-C5CF-4DA4-8430-FB0A17BA4CA3}"/>
          </ac:cxnSpMkLst>
        </pc:cxn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102" creationId="{70B4921E-8F91-4FAC-A636-6DAE0146308A}"/>
          </ac:cxnSpMkLst>
        </pc:cxnChg>
        <pc:cxnChg chg="add mod">
          <ac:chgData name="Muhammad Aslam Jarwar" userId="27f51634-edbf-486e-b048-6facbeb1954f" providerId="ADAL" clId="{8F041F60-0B8F-4D3E-B6F7-3911DA1CDFB4}" dt="2020-11-24T14:17:34.305" v="3650" actId="1076"/>
          <ac:cxnSpMkLst>
            <pc:docMk/>
            <pc:sldMk cId="1380093060" sldId="584"/>
            <ac:cxnSpMk id="105" creationId="{8B0D16DF-D23F-41A2-9BB2-F377043FA515}"/>
          </ac:cxnSpMkLst>
        </pc:cxnChg>
        <pc:cxnChg chg="del mod">
          <ac:chgData name="Muhammad Aslam Jarwar" userId="27f51634-edbf-486e-b048-6facbeb1954f" providerId="ADAL" clId="{8F041F60-0B8F-4D3E-B6F7-3911DA1CDFB4}" dt="2020-11-11T23:21:26.074" v="2277" actId="478"/>
          <ac:cxnSpMkLst>
            <pc:docMk/>
            <pc:sldMk cId="1380093060" sldId="584"/>
            <ac:cxnSpMk id="108" creationId="{B10F15A7-5107-4BE4-95A9-6A7A41585218}"/>
          </ac:cxnSpMkLst>
        </pc:cxnChg>
        <pc:cxnChg chg="add del mod">
          <ac:chgData name="Muhammad Aslam Jarwar" userId="27f51634-edbf-486e-b048-6facbeb1954f" providerId="ADAL" clId="{8F041F60-0B8F-4D3E-B6F7-3911DA1CDFB4}" dt="2020-11-11T23:13:41.170" v="2230" actId="478"/>
          <ac:cxnSpMkLst>
            <pc:docMk/>
            <pc:sldMk cId="1380093060" sldId="584"/>
            <ac:cxnSpMk id="111" creationId="{CE15453A-A6A3-489D-A1E9-600CB4EC34E9}"/>
          </ac:cxnSpMkLst>
        </pc:cxnChg>
        <pc:cxnChg chg="add del mod ord">
          <ac:chgData name="Muhammad Aslam Jarwar" userId="27f51634-edbf-486e-b048-6facbeb1954f" providerId="ADAL" clId="{8F041F60-0B8F-4D3E-B6F7-3911DA1CDFB4}" dt="2020-11-24T14:02:09.358" v="3572" actId="478"/>
          <ac:cxnSpMkLst>
            <pc:docMk/>
            <pc:sldMk cId="1380093060" sldId="584"/>
            <ac:cxnSpMk id="111" creationId="{E27A3D3B-2183-4547-B4BC-49606E92D9A7}"/>
          </ac:cxnSpMkLst>
        </pc:cxnChg>
        <pc:cxnChg chg="add mod">
          <ac:chgData name="Muhammad Aslam Jarwar" userId="27f51634-edbf-486e-b048-6facbeb1954f" providerId="ADAL" clId="{8F041F60-0B8F-4D3E-B6F7-3911DA1CDFB4}" dt="2020-11-24T14:17:34.305" v="3650" actId="1076"/>
          <ac:cxnSpMkLst>
            <pc:docMk/>
            <pc:sldMk cId="1380093060" sldId="584"/>
            <ac:cxnSpMk id="123" creationId="{275F78CD-EB64-42D4-9CAC-A2F1C9341A92}"/>
          </ac:cxnSpMkLst>
        </pc:cxnChg>
        <pc:cxnChg chg="add 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129" creationId="{181976BF-689A-4C09-A65E-C14C7289026B}"/>
          </ac:cxnSpMkLst>
        </pc:cxnChg>
        <pc:cxnChg chg="add mod">
          <ac:chgData name="Muhammad Aslam Jarwar" userId="27f51634-edbf-486e-b048-6facbeb1954f" providerId="ADAL" clId="{8F041F60-0B8F-4D3E-B6F7-3911DA1CDFB4}" dt="2020-11-24T14:17:34.305" v="3650" actId="1076"/>
          <ac:cxnSpMkLst>
            <pc:docMk/>
            <pc:sldMk cId="1380093060" sldId="584"/>
            <ac:cxnSpMk id="132" creationId="{567FC1F8-7E11-4F02-A7D3-FE85BA5E79FF}"/>
          </ac:cxnSpMkLst>
        </pc:cxnChg>
        <pc:cxnChg chg="del mod">
          <ac:chgData name="Muhammad Aslam Jarwar" userId="27f51634-edbf-486e-b048-6facbeb1954f" providerId="ADAL" clId="{8F041F60-0B8F-4D3E-B6F7-3911DA1CDFB4}" dt="2020-11-11T23:13:41.170" v="2230" actId="478"/>
          <ac:cxnSpMkLst>
            <pc:docMk/>
            <pc:sldMk cId="1380093060" sldId="584"/>
            <ac:cxnSpMk id="132" creationId="{7F0F8E31-39AD-415E-A9F4-F8BB27C1BF34}"/>
          </ac:cxnSpMkLst>
        </pc:cxnChg>
        <pc:cxnChg chg="add 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134" creationId="{31F59AF1-137C-4D92-AB01-235C0702322B}"/>
          </ac:cxnSpMkLst>
        </pc:cxn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139" creationId="{E114B374-623D-47A9-9729-4CE89C8FA50C}"/>
          </ac:cxnSpMkLst>
        </pc:cxnChg>
        <pc:cxnChg chg="add del mod">
          <ac:chgData name="Muhammad Aslam Jarwar" userId="27f51634-edbf-486e-b048-6facbeb1954f" providerId="ADAL" clId="{8F041F60-0B8F-4D3E-B6F7-3911DA1CDFB4}" dt="2020-11-24T14:02:09.358" v="3572" actId="478"/>
          <ac:cxnSpMkLst>
            <pc:docMk/>
            <pc:sldMk cId="1380093060" sldId="584"/>
            <ac:cxnSpMk id="145" creationId="{D26BBF8B-6F46-424A-8650-36C9E8FBE689}"/>
          </ac:cxnSpMkLst>
        </pc:cxnChg>
        <pc:cxnChg chg="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150" creationId="{4A658B1A-61BE-48C0-9EEE-604AD3EE711D}"/>
          </ac:cxnSpMkLst>
        </pc:cxnChg>
        <pc:cxnChg chg="add del mod">
          <ac:chgData name="Muhammad Aslam Jarwar" userId="27f51634-edbf-486e-b048-6facbeb1954f" providerId="ADAL" clId="{8F041F60-0B8F-4D3E-B6F7-3911DA1CDFB4}" dt="2020-11-24T14:02:09.358" v="3572" actId="478"/>
          <ac:cxnSpMkLst>
            <pc:docMk/>
            <pc:sldMk cId="1380093060" sldId="584"/>
            <ac:cxnSpMk id="155" creationId="{C9BCB7DC-8BF1-45AA-9ED6-CEA5DC283791}"/>
          </ac:cxnSpMkLst>
        </pc:cxnChg>
        <pc:cxnChg chg="add del mod ord">
          <ac:chgData name="Muhammad Aslam Jarwar" userId="27f51634-edbf-486e-b048-6facbeb1954f" providerId="ADAL" clId="{8F041F60-0B8F-4D3E-B6F7-3911DA1CDFB4}" dt="2020-11-24T14:02:09.358" v="3572" actId="478"/>
          <ac:cxnSpMkLst>
            <pc:docMk/>
            <pc:sldMk cId="1380093060" sldId="584"/>
            <ac:cxnSpMk id="156" creationId="{171287F2-C2B4-4534-B420-063F86A0E6A6}"/>
          </ac:cxnSpMkLst>
        </pc:cxnChg>
        <pc:cxnChg chg="add del mod">
          <ac:chgData name="Muhammad Aslam Jarwar" userId="27f51634-edbf-486e-b048-6facbeb1954f" providerId="ADAL" clId="{8F041F60-0B8F-4D3E-B6F7-3911DA1CDFB4}" dt="2020-11-24T14:02:09.358" v="3572" actId="478"/>
          <ac:cxnSpMkLst>
            <pc:docMk/>
            <pc:sldMk cId="1380093060" sldId="584"/>
            <ac:cxnSpMk id="165" creationId="{F6B24A93-D71A-4CD6-B2E0-482929E3924A}"/>
          </ac:cxnSpMkLst>
        </pc:cxnChg>
        <pc:cxnChg chg="add del mod">
          <ac:chgData name="Muhammad Aslam Jarwar" userId="27f51634-edbf-486e-b048-6facbeb1954f" providerId="ADAL" clId="{8F041F60-0B8F-4D3E-B6F7-3911DA1CDFB4}" dt="2020-11-24T14:02:09.358" v="3572" actId="478"/>
          <ac:cxnSpMkLst>
            <pc:docMk/>
            <pc:sldMk cId="1380093060" sldId="584"/>
            <ac:cxnSpMk id="171" creationId="{3A12C9CC-975D-43CD-854E-96E5753B43FC}"/>
          </ac:cxnSpMkLst>
        </pc:cxnChg>
        <pc:cxnChg chg="add 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190" creationId="{D71C7FD0-F070-44B3-9A05-C7C438D5117B}"/>
          </ac:cxnSpMkLst>
        </pc:cxnChg>
        <pc:cxnChg chg="add mod">
          <ac:chgData name="Muhammad Aslam Jarwar" userId="27f51634-edbf-486e-b048-6facbeb1954f" providerId="ADAL" clId="{8F041F60-0B8F-4D3E-B6F7-3911DA1CDFB4}" dt="2020-11-24T14:00:36.174" v="3565" actId="1076"/>
          <ac:cxnSpMkLst>
            <pc:docMk/>
            <pc:sldMk cId="1380093060" sldId="584"/>
            <ac:cxnSpMk id="193" creationId="{F7AD65A8-64CA-4391-8DE6-170C7523C631}"/>
          </ac:cxnSpMkLst>
        </pc:cxnChg>
        <pc:cxnChg chg="add del">
          <ac:chgData name="Muhammad Aslam Jarwar" userId="27f51634-edbf-486e-b048-6facbeb1954f" providerId="ADAL" clId="{8F041F60-0B8F-4D3E-B6F7-3911DA1CDFB4}" dt="2020-11-24T13:33:56.439" v="3495"/>
          <ac:cxnSpMkLst>
            <pc:docMk/>
            <pc:sldMk cId="1380093060" sldId="584"/>
            <ac:cxnSpMk id="197" creationId="{97C29881-EDBC-4A0B-BED0-96B3248D0570}"/>
          </ac:cxnSpMkLst>
        </pc:cxnChg>
        <pc:cxnChg chg="add del">
          <ac:chgData name="Muhammad Aslam Jarwar" userId="27f51634-edbf-486e-b048-6facbeb1954f" providerId="ADAL" clId="{8F041F60-0B8F-4D3E-B6F7-3911DA1CDFB4}" dt="2020-11-24T13:33:56.439" v="3495"/>
          <ac:cxnSpMkLst>
            <pc:docMk/>
            <pc:sldMk cId="1380093060" sldId="584"/>
            <ac:cxnSpMk id="198" creationId="{00E34619-147B-49AF-A3CC-46D0C49EA56E}"/>
          </ac:cxnSpMkLst>
        </pc:cxnChg>
        <pc:cxnChg chg="add del mod">
          <ac:chgData name="Muhammad Aslam Jarwar" userId="27f51634-edbf-486e-b048-6facbeb1954f" providerId="ADAL" clId="{8F041F60-0B8F-4D3E-B6F7-3911DA1CDFB4}" dt="2020-11-11T23:21:26.074" v="2277" actId="478"/>
          <ac:cxnSpMkLst>
            <pc:docMk/>
            <pc:sldMk cId="1380093060" sldId="584"/>
            <ac:cxnSpMk id="203" creationId="{9EDB47E6-002A-4BCF-AAC5-E3B6C89B9B70}"/>
          </ac:cxnSpMkLst>
        </pc:cxnChg>
        <pc:cxnChg chg="add del mod">
          <ac:chgData name="Muhammad Aslam Jarwar" userId="27f51634-edbf-486e-b048-6facbeb1954f" providerId="ADAL" clId="{8F041F60-0B8F-4D3E-B6F7-3911DA1CDFB4}" dt="2020-11-24T14:02:09.358" v="3572" actId="478"/>
          <ac:cxnSpMkLst>
            <pc:docMk/>
            <pc:sldMk cId="1380093060" sldId="584"/>
            <ac:cxnSpMk id="208" creationId="{389DA5C9-121F-4028-ACC5-A65578593CE6}"/>
          </ac:cxnSpMkLst>
        </pc:cxnChg>
        <pc:cxnChg chg="add del mod">
          <ac:chgData name="Muhammad Aslam Jarwar" userId="27f51634-edbf-486e-b048-6facbeb1954f" providerId="ADAL" clId="{8F041F60-0B8F-4D3E-B6F7-3911DA1CDFB4}" dt="2020-11-24T14:02:09.358" v="3572" actId="478"/>
          <ac:cxnSpMkLst>
            <pc:docMk/>
            <pc:sldMk cId="1380093060" sldId="584"/>
            <ac:cxnSpMk id="210" creationId="{7FA44CDE-DC95-46DC-90D2-74F5F86C70C1}"/>
          </ac:cxnSpMkLst>
        </pc:cxnChg>
        <pc:cxnChg chg="add mod">
          <ac:chgData name="Muhammad Aslam Jarwar" userId="27f51634-edbf-486e-b048-6facbeb1954f" providerId="ADAL" clId="{8F041F60-0B8F-4D3E-B6F7-3911DA1CDFB4}" dt="2020-11-24T14:17:34.305" v="3650" actId="1076"/>
          <ac:cxnSpMkLst>
            <pc:docMk/>
            <pc:sldMk cId="1380093060" sldId="584"/>
            <ac:cxnSpMk id="245" creationId="{03EC1797-B508-4409-9A8E-97ECC36AF668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46" creationId="{92FED319-442E-4914-BDAD-82468CEC7C19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50" creationId="{674FE0B2-5EE1-4357-9589-EBAED0122067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56" creationId="{428FDA29-92A4-4263-84C9-4D69BB6BDBC8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59" creationId="{14A96244-F724-4AFF-BB56-F9AA1321748D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63" creationId="{F2F032EC-365B-40F2-9C57-8835EBBCD722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69" creationId="{EFE40B40-6982-48F4-8210-D4B955809AA0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71" creationId="{1C91A72B-B39F-4589-AB29-06241D0EE4CF}"/>
          </ac:cxnSpMkLst>
        </pc:cxnChg>
        <pc:cxnChg chg="add mod">
          <ac:chgData name="Muhammad Aslam Jarwar" userId="27f51634-edbf-486e-b048-6facbeb1954f" providerId="ADAL" clId="{8F041F60-0B8F-4D3E-B6F7-3911DA1CDFB4}" dt="2020-11-24T14:16:09.316" v="3635" actId="1076"/>
          <ac:cxnSpMkLst>
            <pc:docMk/>
            <pc:sldMk cId="1380093060" sldId="584"/>
            <ac:cxnSpMk id="274" creationId="{8C507907-29AF-4235-8B89-54E374026811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80" creationId="{15AD5740-BD15-4C52-9F1F-5EF6B4FD6A63}"/>
          </ac:cxnSpMkLst>
        </pc:cxnChg>
        <pc:cxnChg chg="add mod">
          <ac:chgData name="Muhammad Aslam Jarwar" userId="27f51634-edbf-486e-b048-6facbeb1954f" providerId="ADAL" clId="{8F041F60-0B8F-4D3E-B6F7-3911DA1CDFB4}" dt="2020-11-24T14:01:54.875" v="3571" actId="1076"/>
          <ac:cxnSpMkLst>
            <pc:docMk/>
            <pc:sldMk cId="1380093060" sldId="584"/>
            <ac:cxnSpMk id="281" creationId="{1FFBABE1-34F7-439C-8C62-BADBA5DFCBD7}"/>
          </ac:cxnSpMkLst>
        </pc:cxnChg>
        <pc:cxnChg chg="add">
          <ac:chgData name="Muhammad Aslam Jarwar" userId="27f51634-edbf-486e-b048-6facbeb1954f" providerId="ADAL" clId="{8F041F60-0B8F-4D3E-B6F7-3911DA1CDFB4}" dt="2020-11-24T14:06:37.053" v="3585"/>
          <ac:cxnSpMkLst>
            <pc:docMk/>
            <pc:sldMk cId="1380093060" sldId="584"/>
            <ac:cxnSpMk id="294" creationId="{9464E248-A972-48C5-A61B-52F4505848E7}"/>
          </ac:cxnSpMkLst>
        </pc:cxnChg>
        <pc:cxnChg chg="add mod">
          <ac:chgData name="Muhammad Aslam Jarwar" userId="27f51634-edbf-486e-b048-6facbeb1954f" providerId="ADAL" clId="{8F041F60-0B8F-4D3E-B6F7-3911DA1CDFB4}" dt="2020-11-24T14:17:34.305" v="3650" actId="1076"/>
          <ac:cxnSpMkLst>
            <pc:docMk/>
            <pc:sldMk cId="1380093060" sldId="584"/>
            <ac:cxnSpMk id="300" creationId="{91DD374E-8C0F-411E-9141-8E81EF8C477F}"/>
          </ac:cxnSpMkLst>
        </pc:cxnChg>
        <pc:cxnChg chg="add del mod">
          <ac:chgData name="Muhammad Aslam Jarwar" userId="27f51634-edbf-486e-b048-6facbeb1954f" providerId="ADAL" clId="{8F041F60-0B8F-4D3E-B6F7-3911DA1CDFB4}" dt="2020-11-24T14:09:40.743" v="3610" actId="478"/>
          <ac:cxnSpMkLst>
            <pc:docMk/>
            <pc:sldMk cId="1380093060" sldId="584"/>
            <ac:cxnSpMk id="306" creationId="{00DB55E7-4C5A-493F-9281-0EEAF5FF7F82}"/>
          </ac:cxnSpMkLst>
        </pc:cxnChg>
        <pc:cxnChg chg="add del mod">
          <ac:chgData name="Muhammad Aslam Jarwar" userId="27f51634-edbf-486e-b048-6facbeb1954f" providerId="ADAL" clId="{8F041F60-0B8F-4D3E-B6F7-3911DA1CDFB4}" dt="2020-11-24T14:09:44.307" v="3611" actId="478"/>
          <ac:cxnSpMkLst>
            <pc:docMk/>
            <pc:sldMk cId="1380093060" sldId="584"/>
            <ac:cxnSpMk id="312" creationId="{C5880C38-7F80-4DC3-BDC5-260139443032}"/>
          </ac:cxnSpMkLst>
        </pc:cxnChg>
        <pc:cxnChg chg="add del mod">
          <ac:chgData name="Muhammad Aslam Jarwar" userId="27f51634-edbf-486e-b048-6facbeb1954f" providerId="ADAL" clId="{8F041F60-0B8F-4D3E-B6F7-3911DA1CDFB4}" dt="2020-11-24T14:09:53.803" v="3614" actId="478"/>
          <ac:cxnSpMkLst>
            <pc:docMk/>
            <pc:sldMk cId="1380093060" sldId="584"/>
            <ac:cxnSpMk id="313" creationId="{20DF5552-A503-4F27-9C1C-9DA8B868FF1E}"/>
          </ac:cxnSpMkLst>
        </pc:cxnChg>
        <pc:cxnChg chg="add mod">
          <ac:chgData name="Muhammad Aslam Jarwar" userId="27f51634-edbf-486e-b048-6facbeb1954f" providerId="ADAL" clId="{8F041F60-0B8F-4D3E-B6F7-3911DA1CDFB4}" dt="2020-11-24T14:17:34.305" v="3650" actId="1076"/>
          <ac:cxnSpMkLst>
            <pc:docMk/>
            <pc:sldMk cId="1380093060" sldId="584"/>
            <ac:cxnSpMk id="316" creationId="{A034FDB4-FD7D-43ED-AF02-602DF8893767}"/>
          </ac:cxnSpMkLst>
        </pc:cxnChg>
        <pc:cxnChg chg="add mod">
          <ac:chgData name="Muhammad Aslam Jarwar" userId="27f51634-edbf-486e-b048-6facbeb1954f" providerId="ADAL" clId="{8F041F60-0B8F-4D3E-B6F7-3911DA1CDFB4}" dt="2020-11-24T14:17:34.305" v="3650" actId="1076"/>
          <ac:cxnSpMkLst>
            <pc:docMk/>
            <pc:sldMk cId="1380093060" sldId="584"/>
            <ac:cxnSpMk id="330" creationId="{0F8E7730-7015-4633-8135-652576DF3D98}"/>
          </ac:cxnSpMkLst>
        </pc:cxnChg>
        <pc:cxnChg chg="add mod">
          <ac:chgData name="Muhammad Aslam Jarwar" userId="27f51634-edbf-486e-b048-6facbeb1954f" providerId="ADAL" clId="{8F041F60-0B8F-4D3E-B6F7-3911DA1CDFB4}" dt="2020-11-24T14:18:12.033" v="3651" actId="1076"/>
          <ac:cxnSpMkLst>
            <pc:docMk/>
            <pc:sldMk cId="1380093060" sldId="584"/>
            <ac:cxnSpMk id="337" creationId="{A27D098D-97D5-4D83-A58A-0F79F1237F86}"/>
          </ac:cxnSpMkLst>
        </pc:cxnChg>
        <pc:cxnChg chg="add mod">
          <ac:chgData name="Muhammad Aslam Jarwar" userId="27f51634-edbf-486e-b048-6facbeb1954f" providerId="ADAL" clId="{8F041F60-0B8F-4D3E-B6F7-3911DA1CDFB4}" dt="2020-11-24T14:18:12.033" v="3651" actId="1076"/>
          <ac:cxnSpMkLst>
            <pc:docMk/>
            <pc:sldMk cId="1380093060" sldId="584"/>
            <ac:cxnSpMk id="340" creationId="{FC73886A-BB9C-4FA3-8D64-1E5D8F6C59E0}"/>
          </ac:cxnSpMkLst>
        </pc:cxnChg>
        <pc:cxnChg chg="add mod">
          <ac:chgData name="Muhammad Aslam Jarwar" userId="27f51634-edbf-486e-b048-6facbeb1954f" providerId="ADAL" clId="{8F041F60-0B8F-4D3E-B6F7-3911DA1CDFB4}" dt="2020-11-24T14:31:42.779" v="3699" actId="14100"/>
          <ac:cxnSpMkLst>
            <pc:docMk/>
            <pc:sldMk cId="1380093060" sldId="584"/>
            <ac:cxnSpMk id="348" creationId="{EBCEB3A7-AD4F-4F9C-8A55-C82A2D988F8D}"/>
          </ac:cxnSpMkLst>
        </pc:cxnChg>
        <pc:cxnChg chg="add mod">
          <ac:chgData name="Muhammad Aslam Jarwar" userId="27f51634-edbf-486e-b048-6facbeb1954f" providerId="ADAL" clId="{8F041F60-0B8F-4D3E-B6F7-3911DA1CDFB4}" dt="2020-11-24T14:24:34.053" v="3678" actId="14100"/>
          <ac:cxnSpMkLst>
            <pc:docMk/>
            <pc:sldMk cId="1380093060" sldId="584"/>
            <ac:cxnSpMk id="350" creationId="{83FAC06E-B1A7-48B3-BD0A-ABC8BC233770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67" creationId="{09AD3C75-B0D6-437C-8CA4-9CB92568CD6D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72" creationId="{58637DEE-9C24-4A25-9A41-6E433D19C7FC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73" creationId="{734AA44D-B376-4ECE-B3F2-AD53B0C69B14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74" creationId="{4BD677F6-D34A-48EC-8241-CEA2DA1623B1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79" creationId="{79AFDB64-6490-4DF9-A968-401F23B9BB4E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82" creationId="{8279587C-2BD9-4D50-B5F3-C873BEABFEA7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85" creationId="{A8D49783-9F43-4482-BD71-E958FFAADD01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87" creationId="{88DB90D2-D871-4226-9A5B-77C357D3146D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91" creationId="{36EDEC47-C15F-4591-8350-64CE414FFB1A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93" creationId="{AE1F6E36-070D-465C-BFC1-4AE87A3CA5D5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398" creationId="{AACDCDA1-448B-45A0-B68C-EE1041DEE6C7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00" creationId="{00756CC8-0FFE-46B2-91E2-576588D3DFA5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05" creationId="{17B2B931-7756-4B59-9A42-6E96FC99423D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06" creationId="{77125396-FB2F-45E8-8047-E6CA4EDF5A78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17" creationId="{336A3A3B-67E8-469D-A6F0-FBEA4F1A5F5A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18" creationId="{102EA352-D093-444D-9ADD-B8DFDADA11B7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22" creationId="{C8580D67-5FCC-4F60-85FC-2890EC0BE6F6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26" creationId="{0D358E6A-D28D-4469-ADB3-1F1060601ADB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29" creationId="{0C664766-D9D0-4509-9353-834B10280FF8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34" creationId="{48AB9393-221A-4E90-8743-0CD0493FEBD2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37" creationId="{40E77223-531B-4CFD-BFF0-76FD96DB4ADB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40" creationId="{B87CBDC4-CB94-4BEE-B8E4-7CCEF525C607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43" creationId="{8B754B73-6B5C-4282-80D3-5CDC5335FE65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47" creationId="{15E1548D-9073-483F-8C2D-A0DD40AF372D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50" creationId="{F58D7994-196B-480C-8F01-AA74C0592129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54" creationId="{D926D8E5-109C-457C-92EB-FA6A22DAE478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57" creationId="{7745B0AE-6A61-4AF2-8F20-61B873B9C1A8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63" creationId="{438E40A3-94AA-4088-A46B-E45649351DD9}"/>
          </ac:cxnSpMkLst>
        </pc:cxnChg>
        <pc:cxnChg chg="add del">
          <ac:chgData name="Muhammad Aslam Jarwar" userId="27f51634-edbf-486e-b048-6facbeb1954f" providerId="ADAL" clId="{8F041F60-0B8F-4D3E-B6F7-3911DA1CDFB4}" dt="2020-11-24T22:34:47.295" v="3719"/>
          <ac:cxnSpMkLst>
            <pc:docMk/>
            <pc:sldMk cId="1380093060" sldId="584"/>
            <ac:cxnSpMk id="464" creationId="{D1E89A95-EF86-4C4B-B4D2-467647E079A5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16T21:24:32.007" v="2569" actId="1076"/>
        <pc:sldMkLst>
          <pc:docMk/>
          <pc:sldMk cId="2215789241" sldId="585"/>
        </pc:sldMkLst>
        <pc:spChg chg="del">
          <ac:chgData name="Muhammad Aslam Jarwar" userId="27f51634-edbf-486e-b048-6facbeb1954f" providerId="ADAL" clId="{8F041F60-0B8F-4D3E-B6F7-3911DA1CDFB4}" dt="2020-11-16T20:22:05.937" v="2298" actId="478"/>
          <ac:spMkLst>
            <pc:docMk/>
            <pc:sldMk cId="2215789241" sldId="585"/>
            <ac:spMk id="2" creationId="{AD06F1C0-8E9A-40AA-A694-0560EFC8F8C8}"/>
          </ac:spMkLst>
        </pc:spChg>
        <pc:spChg chg="del">
          <ac:chgData name="Muhammad Aslam Jarwar" userId="27f51634-edbf-486e-b048-6facbeb1954f" providerId="ADAL" clId="{8F041F60-0B8F-4D3E-B6F7-3911DA1CDFB4}" dt="2020-11-16T20:22:03.224" v="2297" actId="478"/>
          <ac:spMkLst>
            <pc:docMk/>
            <pc:sldMk cId="2215789241" sldId="585"/>
            <ac:spMk id="3" creationId="{28AB7BA6-0C42-4730-91C0-C907213131AA}"/>
          </ac:spMkLst>
        </pc:spChg>
        <pc:spChg chg="add del mod">
          <ac:chgData name="Muhammad Aslam Jarwar" userId="27f51634-edbf-486e-b048-6facbeb1954f" providerId="ADAL" clId="{8F041F60-0B8F-4D3E-B6F7-3911DA1CDFB4}" dt="2020-11-16T20:39:54.820" v="2315" actId="478"/>
          <ac:spMkLst>
            <pc:docMk/>
            <pc:sldMk cId="2215789241" sldId="585"/>
            <ac:spMk id="4" creationId="{42B170AF-497A-484C-9B3B-B63DE0ECD689}"/>
          </ac:spMkLst>
        </pc:spChg>
        <pc:spChg chg="add del mod">
          <ac:chgData name="Muhammad Aslam Jarwar" userId="27f51634-edbf-486e-b048-6facbeb1954f" providerId="ADAL" clId="{8F041F60-0B8F-4D3E-B6F7-3911DA1CDFB4}" dt="2020-11-16T20:48:21.861" v="2365" actId="478"/>
          <ac:spMkLst>
            <pc:docMk/>
            <pc:sldMk cId="2215789241" sldId="585"/>
            <ac:spMk id="5" creationId="{0EE4FE26-C017-4F84-B9B9-95299D1568FF}"/>
          </ac:spMkLst>
        </pc:spChg>
        <pc:spChg chg="add mod">
          <ac:chgData name="Muhammad Aslam Jarwar" userId="27f51634-edbf-486e-b048-6facbeb1954f" providerId="ADAL" clId="{8F041F60-0B8F-4D3E-B6F7-3911DA1CDFB4}" dt="2020-11-16T20:54:50.358" v="2382" actId="2085"/>
          <ac:spMkLst>
            <pc:docMk/>
            <pc:sldMk cId="2215789241" sldId="585"/>
            <ac:spMk id="6" creationId="{BF43C611-4D5F-44D1-9568-4280DAA357EC}"/>
          </ac:spMkLst>
        </pc:spChg>
        <pc:spChg chg="add del mod">
          <ac:chgData name="Muhammad Aslam Jarwar" userId="27f51634-edbf-486e-b048-6facbeb1954f" providerId="ADAL" clId="{8F041F60-0B8F-4D3E-B6F7-3911DA1CDFB4}" dt="2020-11-16T20:45:04.256" v="2347" actId="478"/>
          <ac:spMkLst>
            <pc:docMk/>
            <pc:sldMk cId="2215789241" sldId="585"/>
            <ac:spMk id="7" creationId="{F67B734E-43DB-4908-8E42-249B30254E24}"/>
          </ac:spMkLst>
        </pc:spChg>
        <pc:spChg chg="add del mod">
          <ac:chgData name="Muhammad Aslam Jarwar" userId="27f51634-edbf-486e-b048-6facbeb1954f" providerId="ADAL" clId="{8F041F60-0B8F-4D3E-B6F7-3911DA1CDFB4}" dt="2020-11-16T21:03:14.013" v="2413" actId="478"/>
          <ac:spMkLst>
            <pc:docMk/>
            <pc:sldMk cId="2215789241" sldId="585"/>
            <ac:spMk id="8" creationId="{88C7A1B3-853A-4FB0-BECE-A769A010F439}"/>
          </ac:spMkLst>
        </pc:spChg>
        <pc:spChg chg="add mod">
          <ac:chgData name="Muhammad Aslam Jarwar" userId="27f51634-edbf-486e-b048-6facbeb1954f" providerId="ADAL" clId="{8F041F60-0B8F-4D3E-B6F7-3911DA1CDFB4}" dt="2020-11-16T20:54:50.358" v="2382" actId="2085"/>
          <ac:spMkLst>
            <pc:docMk/>
            <pc:sldMk cId="2215789241" sldId="585"/>
            <ac:spMk id="9" creationId="{C29FFD8B-A448-4BCE-8465-CF14966308FD}"/>
          </ac:spMkLst>
        </pc:spChg>
        <pc:spChg chg="add mod">
          <ac:chgData name="Muhammad Aslam Jarwar" userId="27f51634-edbf-486e-b048-6facbeb1954f" providerId="ADAL" clId="{8F041F60-0B8F-4D3E-B6F7-3911DA1CDFB4}" dt="2020-11-16T20:54:50.358" v="2382" actId="2085"/>
          <ac:spMkLst>
            <pc:docMk/>
            <pc:sldMk cId="2215789241" sldId="585"/>
            <ac:spMk id="10" creationId="{67DC7CCF-782A-4BA5-8AEA-AF49239F5D27}"/>
          </ac:spMkLst>
        </pc:spChg>
        <pc:grpChg chg="add del mod">
          <ac:chgData name="Muhammad Aslam Jarwar" userId="27f51634-edbf-486e-b048-6facbeb1954f" providerId="ADAL" clId="{8F041F60-0B8F-4D3E-B6F7-3911DA1CDFB4}" dt="2020-11-16T21:02:40.321" v="2410" actId="207"/>
          <ac:grpSpMkLst>
            <pc:docMk/>
            <pc:sldMk cId="2215789241" sldId="585"/>
            <ac:grpSpMk id="13" creationId="{E3B288CF-8196-4AB0-BEDB-88D906413732}"/>
          </ac:grpSpMkLst>
        </pc:grpChg>
        <pc:picChg chg="add del mod">
          <ac:chgData name="Muhammad Aslam Jarwar" userId="27f51634-edbf-486e-b048-6facbeb1954f" providerId="ADAL" clId="{8F041F60-0B8F-4D3E-B6F7-3911DA1CDFB4}" dt="2020-11-16T20:56:57.064" v="2395" actId="478"/>
          <ac:picMkLst>
            <pc:docMk/>
            <pc:sldMk cId="2215789241" sldId="585"/>
            <ac:picMk id="12" creationId="{87D5C9A1-37B2-4984-ADD7-117668570CA6}"/>
          </ac:picMkLst>
        </pc:picChg>
        <pc:picChg chg="add del mod">
          <ac:chgData name="Muhammad Aslam Jarwar" userId="27f51634-edbf-486e-b048-6facbeb1954f" providerId="ADAL" clId="{8F041F60-0B8F-4D3E-B6F7-3911DA1CDFB4}" dt="2020-11-16T20:56:43.158" v="2393"/>
          <ac:picMkLst>
            <pc:docMk/>
            <pc:sldMk cId="2215789241" sldId="585"/>
            <ac:picMk id="14" creationId="{BD1E8B14-7D74-43AD-90CD-ABB95BA7ABAB}"/>
          </ac:picMkLst>
        </pc:picChg>
        <pc:picChg chg="add del mod">
          <ac:chgData name="Muhammad Aslam Jarwar" userId="27f51634-edbf-486e-b048-6facbeb1954f" providerId="ADAL" clId="{8F041F60-0B8F-4D3E-B6F7-3911DA1CDFB4}" dt="2020-11-16T21:02:29.207" v="2408"/>
          <ac:picMkLst>
            <pc:docMk/>
            <pc:sldMk cId="2215789241" sldId="585"/>
            <ac:picMk id="15" creationId="{3EA4F0F8-A20E-4101-822A-DC7CC6910F32}"/>
          </ac:picMkLst>
        </pc:picChg>
        <pc:picChg chg="add del mod">
          <ac:chgData name="Muhammad Aslam Jarwar" userId="27f51634-edbf-486e-b048-6facbeb1954f" providerId="ADAL" clId="{8F041F60-0B8F-4D3E-B6F7-3911DA1CDFB4}" dt="2020-11-16T21:07:25.347" v="2567"/>
          <ac:picMkLst>
            <pc:docMk/>
            <pc:sldMk cId="2215789241" sldId="585"/>
            <ac:picMk id="17" creationId="{DAEC809E-A1C4-4619-A2B4-AC1E4E7E6388}"/>
          </ac:picMkLst>
        </pc:picChg>
        <pc:picChg chg="add mod">
          <ac:chgData name="Muhammad Aslam Jarwar" userId="27f51634-edbf-486e-b048-6facbeb1954f" providerId="ADAL" clId="{8F041F60-0B8F-4D3E-B6F7-3911DA1CDFB4}" dt="2020-11-16T21:24:32.007" v="2569" actId="1076"/>
          <ac:picMkLst>
            <pc:docMk/>
            <pc:sldMk cId="2215789241" sldId="585"/>
            <ac:picMk id="2050" creationId="{80051067-7848-40F8-804E-371A15508C2C}"/>
          </ac:picMkLst>
        </pc:picChg>
      </pc:sldChg>
      <pc:sldChg chg="add">
        <pc:chgData name="Muhammad Aslam Jarwar" userId="27f51634-edbf-486e-b048-6facbeb1954f" providerId="ADAL" clId="{8F041F60-0B8F-4D3E-B6F7-3911DA1CDFB4}" dt="2020-11-16T20:48:16.268" v="2364"/>
        <pc:sldMkLst>
          <pc:docMk/>
          <pc:sldMk cId="2797713279" sldId="586"/>
        </pc:sldMkLst>
      </pc:sldChg>
      <pc:sldChg chg="addSp delSp modSp add">
        <pc:chgData name="Muhammad Aslam Jarwar" userId="27f51634-edbf-486e-b048-6facbeb1954f" providerId="ADAL" clId="{8F041F60-0B8F-4D3E-B6F7-3911DA1CDFB4}" dt="2020-11-20T21:55:21.363" v="2921"/>
        <pc:sldMkLst>
          <pc:docMk/>
          <pc:sldMk cId="863976819" sldId="587"/>
        </pc:sldMkLst>
        <pc:spChg chg="del">
          <ac:chgData name="Muhammad Aslam Jarwar" userId="27f51634-edbf-486e-b048-6facbeb1954f" providerId="ADAL" clId="{8F041F60-0B8F-4D3E-B6F7-3911DA1CDFB4}" dt="2020-11-20T18:28:10.145" v="2574" actId="478"/>
          <ac:spMkLst>
            <pc:docMk/>
            <pc:sldMk cId="863976819" sldId="587"/>
            <ac:spMk id="2" creationId="{A956120C-F386-4D81-8600-37A7A3A564ED}"/>
          </ac:spMkLst>
        </pc:spChg>
        <pc:spChg chg="del">
          <ac:chgData name="Muhammad Aslam Jarwar" userId="27f51634-edbf-486e-b048-6facbeb1954f" providerId="ADAL" clId="{8F041F60-0B8F-4D3E-B6F7-3911DA1CDFB4}" dt="2020-11-20T18:28:09.412" v="2573" actId="478"/>
          <ac:spMkLst>
            <pc:docMk/>
            <pc:sldMk cId="863976819" sldId="587"/>
            <ac:spMk id="3" creationId="{D05B5763-610F-42C7-A1E9-11C0D16727A3}"/>
          </ac:spMkLst>
        </pc:spChg>
        <pc:spChg chg="add mod">
          <ac:chgData name="Muhammad Aslam Jarwar" userId="27f51634-edbf-486e-b048-6facbeb1954f" providerId="ADAL" clId="{8F041F60-0B8F-4D3E-B6F7-3911DA1CDFB4}" dt="2020-11-20T18:39:40.559" v="2636" actId="208"/>
          <ac:spMkLst>
            <pc:docMk/>
            <pc:sldMk cId="863976819" sldId="587"/>
            <ac:spMk id="5" creationId="{54ABC2CF-553F-44E8-A9BF-0E8DD8876AA0}"/>
          </ac:spMkLst>
        </pc:spChg>
        <pc:spChg chg="add mod">
          <ac:chgData name="Muhammad Aslam Jarwar" userId="27f51634-edbf-486e-b048-6facbeb1954f" providerId="ADAL" clId="{8F041F60-0B8F-4D3E-B6F7-3911DA1CDFB4}" dt="2020-11-20T18:39:31.757" v="2635" actId="208"/>
          <ac:spMkLst>
            <pc:docMk/>
            <pc:sldMk cId="863976819" sldId="587"/>
            <ac:spMk id="6" creationId="{B5271A0A-F0B4-4E99-A5BF-6427208F9702}"/>
          </ac:spMkLst>
        </pc:spChg>
        <pc:spChg chg="add mod">
          <ac:chgData name="Muhammad Aslam Jarwar" userId="27f51634-edbf-486e-b048-6facbeb1954f" providerId="ADAL" clId="{8F041F60-0B8F-4D3E-B6F7-3911DA1CDFB4}" dt="2020-11-20T21:31:02.099" v="2898" actId="14100"/>
          <ac:spMkLst>
            <pc:docMk/>
            <pc:sldMk cId="863976819" sldId="587"/>
            <ac:spMk id="7" creationId="{78248E11-6E0C-4BA1-A9B1-BC1BA15C7BCD}"/>
          </ac:spMkLst>
        </pc:spChg>
        <pc:spChg chg="add mod">
          <ac:chgData name="Muhammad Aslam Jarwar" userId="27f51634-edbf-486e-b048-6facbeb1954f" providerId="ADAL" clId="{8F041F60-0B8F-4D3E-B6F7-3911DA1CDFB4}" dt="2020-11-20T21:28:55.634" v="2869" actId="14100"/>
          <ac:spMkLst>
            <pc:docMk/>
            <pc:sldMk cId="863976819" sldId="587"/>
            <ac:spMk id="8" creationId="{A08CA4CC-3F5B-41A5-9222-B94E4298AB0D}"/>
          </ac:spMkLst>
        </pc:spChg>
        <pc:spChg chg="add mod">
          <ac:chgData name="Muhammad Aslam Jarwar" userId="27f51634-edbf-486e-b048-6facbeb1954f" providerId="ADAL" clId="{8F041F60-0B8F-4D3E-B6F7-3911DA1CDFB4}" dt="2020-11-20T21:32:19.689" v="2904" actId="14100"/>
          <ac:spMkLst>
            <pc:docMk/>
            <pc:sldMk cId="863976819" sldId="587"/>
            <ac:spMk id="9" creationId="{E55FE184-1DE6-4FF5-A662-D443A07CF324}"/>
          </ac:spMkLst>
        </pc:spChg>
        <pc:spChg chg="add mod">
          <ac:chgData name="Muhammad Aslam Jarwar" userId="27f51634-edbf-486e-b048-6facbeb1954f" providerId="ADAL" clId="{8F041F60-0B8F-4D3E-B6F7-3911DA1CDFB4}" dt="2020-11-20T21:32:23.376" v="2905" actId="14100"/>
          <ac:spMkLst>
            <pc:docMk/>
            <pc:sldMk cId="863976819" sldId="587"/>
            <ac:spMk id="10" creationId="{FAE6BC69-5243-4DB1-B46E-8B379C94C5F9}"/>
          </ac:spMkLst>
        </pc:spChg>
        <pc:spChg chg="add mod">
          <ac:chgData name="Muhammad Aslam Jarwar" userId="27f51634-edbf-486e-b048-6facbeb1954f" providerId="ADAL" clId="{8F041F60-0B8F-4D3E-B6F7-3911DA1CDFB4}" dt="2020-11-20T21:29:39.493" v="2880" actId="6549"/>
          <ac:spMkLst>
            <pc:docMk/>
            <pc:sldMk cId="863976819" sldId="587"/>
            <ac:spMk id="11" creationId="{87FB972F-7A63-47F1-8366-4D609829C8AE}"/>
          </ac:spMkLst>
        </pc:spChg>
        <pc:spChg chg="add mod">
          <ac:chgData name="Muhammad Aslam Jarwar" userId="27f51634-edbf-486e-b048-6facbeb1954f" providerId="ADAL" clId="{8F041F60-0B8F-4D3E-B6F7-3911DA1CDFB4}" dt="2020-11-20T21:29:58.776" v="2883" actId="20577"/>
          <ac:spMkLst>
            <pc:docMk/>
            <pc:sldMk cId="863976819" sldId="587"/>
            <ac:spMk id="12" creationId="{8411CF7D-0695-4215-9679-0A9286894A92}"/>
          </ac:spMkLst>
        </pc:spChg>
        <pc:spChg chg="add mod">
          <ac:chgData name="Muhammad Aslam Jarwar" userId="27f51634-edbf-486e-b048-6facbeb1954f" providerId="ADAL" clId="{8F041F60-0B8F-4D3E-B6F7-3911DA1CDFB4}" dt="2020-11-20T21:30:54.624" v="2896" actId="1076"/>
          <ac:spMkLst>
            <pc:docMk/>
            <pc:sldMk cId="863976819" sldId="587"/>
            <ac:spMk id="13" creationId="{C3583743-9C58-41AD-AEA7-73A108F0CE78}"/>
          </ac:spMkLst>
        </pc:spChg>
        <pc:spChg chg="add mod">
          <ac:chgData name="Muhammad Aslam Jarwar" userId="27f51634-edbf-486e-b048-6facbeb1954f" providerId="ADAL" clId="{8F041F60-0B8F-4D3E-B6F7-3911DA1CDFB4}" dt="2020-11-20T21:31:08.660" v="2899" actId="1076"/>
          <ac:spMkLst>
            <pc:docMk/>
            <pc:sldMk cId="863976819" sldId="587"/>
            <ac:spMk id="14" creationId="{EE5A50E5-20C0-49F0-9C0C-7C591E55CA45}"/>
          </ac:spMkLst>
        </pc:spChg>
        <pc:spChg chg="add del mod">
          <ac:chgData name="Muhammad Aslam Jarwar" userId="27f51634-edbf-486e-b048-6facbeb1954f" providerId="ADAL" clId="{8F041F60-0B8F-4D3E-B6F7-3911DA1CDFB4}" dt="2020-11-20T21:50:10.413" v="2917" actId="478"/>
          <ac:spMkLst>
            <pc:docMk/>
            <pc:sldMk cId="863976819" sldId="587"/>
            <ac:spMk id="15" creationId="{C325FEFC-FDBD-41AE-83AE-C8715D26842E}"/>
          </ac:spMkLst>
        </pc:spChg>
        <pc:spChg chg="add mod">
          <ac:chgData name="Muhammad Aslam Jarwar" userId="27f51634-edbf-486e-b048-6facbeb1954f" providerId="ADAL" clId="{8F041F60-0B8F-4D3E-B6F7-3911DA1CDFB4}" dt="2020-11-20T21:33:02.895" v="2913"/>
          <ac:spMkLst>
            <pc:docMk/>
            <pc:sldMk cId="863976819" sldId="587"/>
            <ac:spMk id="16" creationId="{28CE4851-7E57-4F26-92F8-DC7EB7AC886E}"/>
          </ac:spMkLst>
        </pc:spChg>
        <pc:spChg chg="add mod">
          <ac:chgData name="Muhammad Aslam Jarwar" userId="27f51634-edbf-486e-b048-6facbeb1954f" providerId="ADAL" clId="{8F041F60-0B8F-4D3E-B6F7-3911DA1CDFB4}" dt="2020-11-20T21:50:44.016" v="2919" actId="20577"/>
          <ac:spMkLst>
            <pc:docMk/>
            <pc:sldMk cId="863976819" sldId="587"/>
            <ac:spMk id="17" creationId="{5D3102CC-0FCC-418E-9755-5B13EFAD043F}"/>
          </ac:spMkLst>
        </pc:spChg>
        <pc:picChg chg="add mod">
          <ac:chgData name="Muhammad Aslam Jarwar" userId="27f51634-edbf-486e-b048-6facbeb1954f" providerId="ADAL" clId="{8F041F60-0B8F-4D3E-B6F7-3911DA1CDFB4}" dt="2020-11-20T18:36:13.646" v="2632" actId="1076"/>
          <ac:picMkLst>
            <pc:docMk/>
            <pc:sldMk cId="863976819" sldId="587"/>
            <ac:picMk id="4" creationId="{20FFEC2D-844B-4F9E-883A-058E5B8C979D}"/>
          </ac:picMkLst>
        </pc:picChg>
        <pc:picChg chg="add del">
          <ac:chgData name="Muhammad Aslam Jarwar" userId="27f51634-edbf-486e-b048-6facbeb1954f" providerId="ADAL" clId="{8F041F60-0B8F-4D3E-B6F7-3911DA1CDFB4}" dt="2020-11-20T21:55:21.363" v="2921"/>
          <ac:picMkLst>
            <pc:docMk/>
            <pc:sldMk cId="863976819" sldId="587"/>
            <ac:picMk id="18" creationId="{0D8F8401-2C58-4935-95BF-1333A06F639D}"/>
          </ac:picMkLst>
        </pc:picChg>
      </pc:sldChg>
      <pc:sldChg chg="add del">
        <pc:chgData name="Muhammad Aslam Jarwar" userId="27f51634-edbf-486e-b048-6facbeb1954f" providerId="ADAL" clId="{8F041F60-0B8F-4D3E-B6F7-3911DA1CDFB4}" dt="2020-11-23T09:14:41.873" v="2922" actId="2696"/>
        <pc:sldMkLst>
          <pc:docMk/>
          <pc:sldMk cId="2570562210" sldId="588"/>
        </pc:sldMkLst>
      </pc:sldChg>
      <pc:sldChg chg="addSp delSp modSp add del ord">
        <pc:chgData name="Muhammad Aslam Jarwar" userId="27f51634-edbf-486e-b048-6facbeb1954f" providerId="ADAL" clId="{8F041F60-0B8F-4D3E-B6F7-3911DA1CDFB4}" dt="2020-11-20T21:22:58.219" v="2857" actId="2696"/>
        <pc:sldMkLst>
          <pc:docMk/>
          <pc:sldMk cId="4117110623" sldId="589"/>
        </pc:sldMkLst>
        <pc:spChg chg="add del">
          <ac:chgData name="Muhammad Aslam Jarwar" userId="27f51634-edbf-486e-b048-6facbeb1954f" providerId="ADAL" clId="{8F041F60-0B8F-4D3E-B6F7-3911DA1CDFB4}" dt="2020-11-20T21:13:21.164" v="2777"/>
          <ac:spMkLst>
            <pc:docMk/>
            <pc:sldMk cId="4117110623" sldId="589"/>
            <ac:spMk id="2" creationId="{988743AD-3819-42A3-A395-EA4ADB492BCB}"/>
          </ac:spMkLst>
        </pc:spChg>
        <pc:spChg chg="mod">
          <ac:chgData name="Muhammad Aslam Jarwar" userId="27f51634-edbf-486e-b048-6facbeb1954f" providerId="ADAL" clId="{8F041F60-0B8F-4D3E-B6F7-3911DA1CDFB4}" dt="2020-11-20T21:13:17.766" v="2775" actId="1076"/>
          <ac:spMkLst>
            <pc:docMk/>
            <pc:sldMk cId="4117110623" sldId="589"/>
            <ac:spMk id="5" creationId="{54ABC2CF-553F-44E8-A9BF-0E8DD8876AA0}"/>
          </ac:spMkLst>
        </pc:spChg>
        <pc:spChg chg="del mod">
          <ac:chgData name="Muhammad Aslam Jarwar" userId="27f51634-edbf-486e-b048-6facbeb1954f" providerId="ADAL" clId="{8F041F60-0B8F-4D3E-B6F7-3911DA1CDFB4}" dt="2020-11-20T21:20:22.760" v="2843" actId="478"/>
          <ac:spMkLst>
            <pc:docMk/>
            <pc:sldMk cId="4117110623" sldId="589"/>
            <ac:spMk id="6" creationId="{B5271A0A-F0B4-4E99-A5BF-6427208F9702}"/>
          </ac:spMkLst>
        </pc:spChg>
        <pc:spChg chg="mod">
          <ac:chgData name="Muhammad Aslam Jarwar" userId="27f51634-edbf-486e-b048-6facbeb1954f" providerId="ADAL" clId="{8F041F60-0B8F-4D3E-B6F7-3911DA1CDFB4}" dt="2020-11-20T21:13:17.766" v="2775" actId="1076"/>
          <ac:spMkLst>
            <pc:docMk/>
            <pc:sldMk cId="4117110623" sldId="589"/>
            <ac:spMk id="7" creationId="{78248E11-6E0C-4BA1-A9B1-BC1BA15C7BCD}"/>
          </ac:spMkLst>
        </pc:spChg>
        <pc:spChg chg="del mod">
          <ac:chgData name="Muhammad Aslam Jarwar" userId="27f51634-edbf-486e-b048-6facbeb1954f" providerId="ADAL" clId="{8F041F60-0B8F-4D3E-B6F7-3911DA1CDFB4}" dt="2020-11-20T21:20:20.391" v="2842" actId="478"/>
          <ac:spMkLst>
            <pc:docMk/>
            <pc:sldMk cId="4117110623" sldId="589"/>
            <ac:spMk id="8" creationId="{A08CA4CC-3F5B-41A5-9222-B94E4298AB0D}"/>
          </ac:spMkLst>
        </pc:spChg>
        <pc:spChg chg="mod">
          <ac:chgData name="Muhammad Aslam Jarwar" userId="27f51634-edbf-486e-b048-6facbeb1954f" providerId="ADAL" clId="{8F041F60-0B8F-4D3E-B6F7-3911DA1CDFB4}" dt="2020-11-20T21:13:17.766" v="2775" actId="1076"/>
          <ac:spMkLst>
            <pc:docMk/>
            <pc:sldMk cId="4117110623" sldId="589"/>
            <ac:spMk id="9" creationId="{E55FE184-1DE6-4FF5-A662-D443A07CF324}"/>
          </ac:spMkLst>
        </pc:spChg>
        <pc:spChg chg="mod">
          <ac:chgData name="Muhammad Aslam Jarwar" userId="27f51634-edbf-486e-b048-6facbeb1954f" providerId="ADAL" clId="{8F041F60-0B8F-4D3E-B6F7-3911DA1CDFB4}" dt="2020-11-20T21:13:17.766" v="2775" actId="1076"/>
          <ac:spMkLst>
            <pc:docMk/>
            <pc:sldMk cId="4117110623" sldId="589"/>
            <ac:spMk id="10" creationId="{FAE6BC69-5243-4DB1-B46E-8B379C94C5F9}"/>
          </ac:spMkLst>
        </pc:spChg>
        <pc:spChg chg="mod">
          <ac:chgData name="Muhammad Aslam Jarwar" userId="27f51634-edbf-486e-b048-6facbeb1954f" providerId="ADAL" clId="{8F041F60-0B8F-4D3E-B6F7-3911DA1CDFB4}" dt="2020-11-20T21:13:17.766" v="2775" actId="1076"/>
          <ac:spMkLst>
            <pc:docMk/>
            <pc:sldMk cId="4117110623" sldId="589"/>
            <ac:spMk id="11" creationId="{87FB972F-7A63-47F1-8366-4D609829C8AE}"/>
          </ac:spMkLst>
        </pc:spChg>
        <pc:spChg chg="add del mod">
          <ac:chgData name="Muhammad Aslam Jarwar" userId="27f51634-edbf-486e-b048-6facbeb1954f" providerId="ADAL" clId="{8F041F60-0B8F-4D3E-B6F7-3911DA1CDFB4}" dt="2020-11-20T21:20:38.709" v="2846" actId="478"/>
          <ac:spMkLst>
            <pc:docMk/>
            <pc:sldMk cId="4117110623" sldId="589"/>
            <ac:spMk id="12" creationId="{8411CF7D-0695-4215-9679-0A9286894A92}"/>
          </ac:spMkLst>
        </pc:spChg>
        <pc:spChg chg="mod">
          <ac:chgData name="Muhammad Aslam Jarwar" userId="27f51634-edbf-486e-b048-6facbeb1954f" providerId="ADAL" clId="{8F041F60-0B8F-4D3E-B6F7-3911DA1CDFB4}" dt="2020-11-20T21:13:17.766" v="2775" actId="1076"/>
          <ac:spMkLst>
            <pc:docMk/>
            <pc:sldMk cId="4117110623" sldId="589"/>
            <ac:spMk id="13" creationId="{C3583743-9C58-41AD-AEA7-73A108F0CE78}"/>
          </ac:spMkLst>
        </pc:spChg>
        <pc:spChg chg="mod">
          <ac:chgData name="Muhammad Aslam Jarwar" userId="27f51634-edbf-486e-b048-6facbeb1954f" providerId="ADAL" clId="{8F041F60-0B8F-4D3E-B6F7-3911DA1CDFB4}" dt="2020-11-20T21:13:17.766" v="2775" actId="1076"/>
          <ac:spMkLst>
            <pc:docMk/>
            <pc:sldMk cId="4117110623" sldId="589"/>
            <ac:spMk id="14" creationId="{EE5A50E5-20C0-49F0-9C0C-7C591E55CA45}"/>
          </ac:spMkLst>
        </pc:spChg>
        <pc:spChg chg="add del mod">
          <ac:chgData name="Muhammad Aslam Jarwar" userId="27f51634-edbf-486e-b048-6facbeb1954f" providerId="ADAL" clId="{8F041F60-0B8F-4D3E-B6F7-3911DA1CDFB4}" dt="2020-11-20T21:17:20.964" v="2813"/>
          <ac:spMkLst>
            <pc:docMk/>
            <pc:sldMk cId="4117110623" sldId="589"/>
            <ac:spMk id="15" creationId="{D8E4C1F7-9549-47F9-86A4-A43BC5CE18CA}"/>
          </ac:spMkLst>
        </pc:spChg>
        <pc:spChg chg="add del mod">
          <ac:chgData name="Muhammad Aslam Jarwar" userId="27f51634-edbf-486e-b048-6facbeb1954f" providerId="ADAL" clId="{8F041F60-0B8F-4D3E-B6F7-3911DA1CDFB4}" dt="2020-11-20T21:17:20.964" v="2813"/>
          <ac:spMkLst>
            <pc:docMk/>
            <pc:sldMk cId="4117110623" sldId="589"/>
            <ac:spMk id="16" creationId="{1B320AEC-8BF8-440F-AC80-529BDA07E102}"/>
          </ac:spMkLst>
        </pc:spChg>
        <pc:spChg chg="add del mod ord">
          <ac:chgData name="Muhammad Aslam Jarwar" userId="27f51634-edbf-486e-b048-6facbeb1954f" providerId="ADAL" clId="{8F041F60-0B8F-4D3E-B6F7-3911DA1CDFB4}" dt="2020-11-20T21:19:19.945" v="2837"/>
          <ac:spMkLst>
            <pc:docMk/>
            <pc:sldMk cId="4117110623" sldId="589"/>
            <ac:spMk id="18" creationId="{67739F94-D96A-4AB2-A65C-099DC27274F4}"/>
          </ac:spMkLst>
        </pc:spChg>
        <pc:spChg chg="add del mod">
          <ac:chgData name="Muhammad Aslam Jarwar" userId="27f51634-edbf-486e-b048-6facbeb1954f" providerId="ADAL" clId="{8F041F60-0B8F-4D3E-B6F7-3911DA1CDFB4}" dt="2020-11-20T21:16:08.439" v="2800" actId="478"/>
          <ac:spMkLst>
            <pc:docMk/>
            <pc:sldMk cId="4117110623" sldId="589"/>
            <ac:spMk id="19" creationId="{2986BAFB-CAF6-4CBA-A3CD-0D37A3017DEC}"/>
          </ac:spMkLst>
        </pc:spChg>
        <pc:spChg chg="add del mod">
          <ac:chgData name="Muhammad Aslam Jarwar" userId="27f51634-edbf-486e-b048-6facbeb1954f" providerId="ADAL" clId="{8F041F60-0B8F-4D3E-B6F7-3911DA1CDFB4}" dt="2020-11-20T21:18:05.918" v="2822"/>
          <ac:spMkLst>
            <pc:docMk/>
            <pc:sldMk cId="4117110623" sldId="589"/>
            <ac:spMk id="20" creationId="{03ECEBBC-455A-419A-AF73-5AE32B51C24E}"/>
          </ac:spMkLst>
        </pc:spChg>
        <pc:picChg chg="add del mod">
          <ac:chgData name="Muhammad Aslam Jarwar" userId="27f51634-edbf-486e-b048-6facbeb1954f" providerId="ADAL" clId="{8F041F60-0B8F-4D3E-B6F7-3911DA1CDFB4}" dt="2020-11-20T21:17:20.964" v="2813"/>
          <ac:picMkLst>
            <pc:docMk/>
            <pc:sldMk cId="4117110623" sldId="589"/>
            <ac:picMk id="3" creationId="{2467F5AB-E127-4E61-A0A3-9D1F73071975}"/>
          </ac:picMkLst>
        </pc:picChg>
        <pc:picChg chg="del mod">
          <ac:chgData name="Muhammad Aslam Jarwar" userId="27f51634-edbf-486e-b048-6facbeb1954f" providerId="ADAL" clId="{8F041F60-0B8F-4D3E-B6F7-3911DA1CDFB4}" dt="2020-11-20T21:20:26.135" v="2844" actId="478"/>
          <ac:picMkLst>
            <pc:docMk/>
            <pc:sldMk cId="4117110623" sldId="589"/>
            <ac:picMk id="4" creationId="{20FFEC2D-844B-4F9E-883A-058E5B8C979D}"/>
          </ac:picMkLst>
        </pc:picChg>
        <pc:picChg chg="add del mod">
          <ac:chgData name="Muhammad Aslam Jarwar" userId="27f51634-edbf-486e-b048-6facbeb1954f" providerId="ADAL" clId="{8F041F60-0B8F-4D3E-B6F7-3911DA1CDFB4}" dt="2020-11-20T21:18:05.918" v="2822"/>
          <ac:picMkLst>
            <pc:docMk/>
            <pc:sldMk cId="4117110623" sldId="589"/>
            <ac:picMk id="17" creationId="{B8420B2E-9340-4909-8043-BB0A22647802}"/>
          </ac:picMkLst>
        </pc:picChg>
        <pc:picChg chg="add mod modCrop">
          <ac:chgData name="Muhammad Aslam Jarwar" userId="27f51634-edbf-486e-b048-6facbeb1954f" providerId="ADAL" clId="{8F041F60-0B8F-4D3E-B6F7-3911DA1CDFB4}" dt="2020-11-20T21:20:43.789" v="2847" actId="1076"/>
          <ac:picMkLst>
            <pc:docMk/>
            <pc:sldMk cId="4117110623" sldId="589"/>
            <ac:picMk id="21" creationId="{138FA865-1EFC-4134-9A3E-9A93511CC042}"/>
          </ac:picMkLst>
        </pc:picChg>
        <pc:picChg chg="add del mod modCrop">
          <ac:chgData name="Muhammad Aslam Jarwar" userId="27f51634-edbf-486e-b048-6facbeb1954f" providerId="ADAL" clId="{8F041F60-0B8F-4D3E-B6F7-3911DA1CDFB4}" dt="2020-11-20T21:19:19.945" v="2837"/>
          <ac:picMkLst>
            <pc:docMk/>
            <pc:sldMk cId="4117110623" sldId="589"/>
            <ac:picMk id="22" creationId="{9C7E421C-BD60-48F5-9740-0E14336E599E}"/>
          </ac:picMkLst>
        </pc:picChg>
        <pc:picChg chg="add mod">
          <ac:chgData name="Muhammad Aslam Jarwar" userId="27f51634-edbf-486e-b048-6facbeb1954f" providerId="ADAL" clId="{8F041F60-0B8F-4D3E-B6F7-3911DA1CDFB4}" dt="2020-11-20T21:20:52.088" v="2848" actId="1076"/>
          <ac:picMkLst>
            <pc:docMk/>
            <pc:sldMk cId="4117110623" sldId="589"/>
            <ac:picMk id="23" creationId="{A8B31126-CADF-4CBE-807E-0C37626A7D5D}"/>
          </ac:picMkLst>
        </pc:picChg>
        <pc:picChg chg="add mod">
          <ac:chgData name="Muhammad Aslam Jarwar" userId="27f51634-edbf-486e-b048-6facbeb1954f" providerId="ADAL" clId="{8F041F60-0B8F-4D3E-B6F7-3911DA1CDFB4}" dt="2020-11-20T21:21:58.546" v="2851" actId="1076"/>
          <ac:picMkLst>
            <pc:docMk/>
            <pc:sldMk cId="4117110623" sldId="589"/>
            <ac:picMk id="24" creationId="{4FEDEDEA-BC05-48AE-B2C0-D3025A35E535}"/>
          </ac:picMkLst>
        </pc:picChg>
        <pc:cxnChg chg="add mod">
          <ac:chgData name="Muhammad Aslam Jarwar" userId="27f51634-edbf-486e-b048-6facbeb1954f" providerId="ADAL" clId="{8F041F60-0B8F-4D3E-B6F7-3911DA1CDFB4}" dt="2020-11-20T21:22:46.346" v="2856" actId="1582"/>
          <ac:cxnSpMkLst>
            <pc:docMk/>
            <pc:sldMk cId="4117110623" sldId="589"/>
            <ac:cxnSpMk id="26" creationId="{F4B09BAE-77AF-405F-A869-3199C70C1C8F}"/>
          </ac:cxnSpMkLst>
        </pc:cxnChg>
      </pc:sldChg>
      <pc:sldChg chg="add">
        <pc:chgData name="Muhammad Aslam Jarwar" userId="27f51634-edbf-486e-b048-6facbeb1954f" providerId="ADAL" clId="{8F041F60-0B8F-4D3E-B6F7-3911DA1CDFB4}" dt="2020-11-20T21:19:59.303" v="2840"/>
        <pc:sldMkLst>
          <pc:docMk/>
          <pc:sldMk cId="237282719" sldId="590"/>
        </pc:sldMkLst>
      </pc:sldChg>
      <pc:sldChg chg="addSp delSp modSp add">
        <pc:chgData name="Muhammad Aslam Jarwar" userId="27f51634-edbf-486e-b048-6facbeb1954f" providerId="ADAL" clId="{8F041F60-0B8F-4D3E-B6F7-3911DA1CDFB4}" dt="2020-11-20T21:26:23.584" v="2867" actId="688"/>
        <pc:sldMkLst>
          <pc:docMk/>
          <pc:sldMk cId="3086718398" sldId="591"/>
        </pc:sldMkLst>
        <pc:spChg chg="del">
          <ac:chgData name="Muhammad Aslam Jarwar" userId="27f51634-edbf-486e-b048-6facbeb1954f" providerId="ADAL" clId="{8F041F60-0B8F-4D3E-B6F7-3911DA1CDFB4}" dt="2020-11-20T21:23:21.848" v="2860" actId="478"/>
          <ac:spMkLst>
            <pc:docMk/>
            <pc:sldMk cId="3086718398" sldId="591"/>
            <ac:spMk id="2" creationId="{EF4530F2-8832-4737-BE9C-4BC628065070}"/>
          </ac:spMkLst>
        </pc:spChg>
        <pc:spChg chg="del">
          <ac:chgData name="Muhammad Aslam Jarwar" userId="27f51634-edbf-486e-b048-6facbeb1954f" providerId="ADAL" clId="{8F041F60-0B8F-4D3E-B6F7-3911DA1CDFB4}" dt="2020-11-20T21:23:17.717" v="2859" actId="478"/>
          <ac:spMkLst>
            <pc:docMk/>
            <pc:sldMk cId="3086718398" sldId="591"/>
            <ac:spMk id="3" creationId="{7AE19BD3-2152-481C-88AE-20657C902246}"/>
          </ac:spMkLst>
        </pc:spChg>
        <pc:picChg chg="add mod">
          <ac:chgData name="Muhammad Aslam Jarwar" userId="27f51634-edbf-486e-b048-6facbeb1954f" providerId="ADAL" clId="{8F041F60-0B8F-4D3E-B6F7-3911DA1CDFB4}" dt="2020-11-20T21:26:23.584" v="2867" actId="688"/>
          <ac:picMkLst>
            <pc:docMk/>
            <pc:sldMk cId="3086718398" sldId="591"/>
            <ac:picMk id="4" creationId="{14B6342B-EBAF-48AE-B118-427B2C4ABCAD}"/>
          </ac:picMkLst>
        </pc:picChg>
      </pc:sldChg>
      <pc:sldChg chg="addSp delSp modSp add">
        <pc:chgData name="Muhammad Aslam Jarwar" userId="27f51634-edbf-486e-b048-6facbeb1954f" providerId="ADAL" clId="{8F041F60-0B8F-4D3E-B6F7-3911DA1CDFB4}" dt="2020-11-23T09:46:19.544" v="3106"/>
        <pc:sldMkLst>
          <pc:docMk/>
          <pc:sldMk cId="689477768" sldId="592"/>
        </pc:sldMkLst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4" creationId="{790FC5E8-8FA4-4C5A-89DB-FD7B7BE66D33}"/>
          </ac:spMkLst>
        </pc:spChg>
        <pc:spChg chg="del mod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39" creationId="{832ACEE3-C9A9-4810-AABB-7ABA22F4A3CC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53" creationId="{ABB03AB9-3A39-4E09-9EA1-59907967D2F5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62" creationId="{549FB933-CD68-4A1A-9F29-DF51BFE7E1F2}"/>
          </ac:spMkLst>
        </pc:spChg>
        <pc:spChg chg="mod">
          <ac:chgData name="Muhammad Aslam Jarwar" userId="27f51634-edbf-486e-b048-6facbeb1954f" providerId="ADAL" clId="{8F041F60-0B8F-4D3E-B6F7-3911DA1CDFB4}" dt="2020-11-23T09:28:53.833" v="2989" actId="1076"/>
          <ac:spMkLst>
            <pc:docMk/>
            <pc:sldMk cId="689477768" sldId="592"/>
            <ac:spMk id="68" creationId="{EB2B7F52-5A82-4D73-87D5-050E40118CF2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75" creationId="{2F979663-4070-473C-9CF5-8209BBCFD782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76" creationId="{9D0AEADF-622F-425E-AEFA-6068AF0CBD19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77" creationId="{A5869B63-A358-4777-B8F9-75E289F0C26E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78" creationId="{8742414B-5E8C-433B-8BA7-5AB49F42E651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79" creationId="{909EC1C9-DCB6-43C3-90E1-1649E35576AF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80" creationId="{B8FF40B3-537B-4B51-AB7E-DE2C43C38429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82" creationId="{3A450B15-7125-40C2-AD8C-6500479FDB18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83" creationId="{F632C8C1-1E55-419C-A992-707AFCD4CA4D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84" creationId="{E7C838F1-38C9-447C-AC26-7D5DD7246866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85" creationId="{FDECF78C-BCD6-47C4-BB01-C01EF4FA4DAA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86" creationId="{E83B89AC-97A8-49C9-9880-2AAE80733105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87" creationId="{EFDA5BE6-51F7-4AD8-BC1B-81F644CB4344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88" creationId="{09C8F870-D020-4399-9A83-2E4BA46B1C4F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89" creationId="{BB7AC8B1-3644-495A-8007-5D7C9B3B2BDA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90" creationId="{9DAD06A8-5800-4F00-909E-BB8C75CE7293}"/>
          </ac:spMkLst>
        </pc:spChg>
        <pc:spChg chg="add mo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91" creationId="{3B7E3283-C29F-4BE0-AB40-ECD25F6E0CFF}"/>
          </ac:spMkLst>
        </pc:spChg>
        <pc:spChg chg="add del mod">
          <ac:chgData name="Muhammad Aslam Jarwar" userId="27f51634-edbf-486e-b048-6facbeb1954f" providerId="ADAL" clId="{8F041F60-0B8F-4D3E-B6F7-3911DA1CDFB4}" dt="2020-11-23T09:38:35.825" v="3057" actId="478"/>
          <ac:spMkLst>
            <pc:docMk/>
            <pc:sldMk cId="689477768" sldId="592"/>
            <ac:spMk id="93" creationId="{1A79A019-18C9-4288-A8B4-95610D622716}"/>
          </ac:spMkLst>
        </pc:spChg>
        <pc:spChg chg="del">
          <ac:chgData name="Muhammad Aslam Jarwar" userId="27f51634-edbf-486e-b048-6facbeb1954f" providerId="ADAL" clId="{8F041F60-0B8F-4D3E-B6F7-3911DA1CDFB4}" dt="2020-11-23T09:29:52.813" v="2990" actId="478"/>
          <ac:spMkLst>
            <pc:docMk/>
            <pc:sldMk cId="689477768" sldId="592"/>
            <ac:spMk id="94" creationId="{51F5804F-9F46-42CA-9533-C5C6D56F4754}"/>
          </ac:spMkLst>
        </pc:spChg>
        <pc:spChg chg="add 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95" creationId="{5CA503DF-8340-49DD-860B-40FFF96C7339}"/>
          </ac:spMkLst>
        </pc:spChg>
        <pc:spChg chg="add del mod">
          <ac:chgData name="Muhammad Aslam Jarwar" userId="27f51634-edbf-486e-b048-6facbeb1954f" providerId="ADAL" clId="{8F041F60-0B8F-4D3E-B6F7-3911DA1CDFB4}" dt="2020-11-23T09:38:35.825" v="3057" actId="478"/>
          <ac:spMkLst>
            <pc:docMk/>
            <pc:sldMk cId="689477768" sldId="592"/>
            <ac:spMk id="96" creationId="{28BD94C6-6CDC-4803-A0B9-5A73127209CD}"/>
          </ac:spMkLst>
        </pc:spChg>
        <pc:spChg chg="add del mod">
          <ac:chgData name="Muhammad Aslam Jarwar" userId="27f51634-edbf-486e-b048-6facbeb1954f" providerId="ADAL" clId="{8F041F60-0B8F-4D3E-B6F7-3911DA1CDFB4}" dt="2020-11-23T09:38:35.825" v="3057" actId="478"/>
          <ac:spMkLst>
            <pc:docMk/>
            <pc:sldMk cId="689477768" sldId="592"/>
            <ac:spMk id="97" creationId="{9EA988DD-F9EA-4BD3-B156-E9A1838B1C5C}"/>
          </ac:spMkLst>
        </pc:spChg>
        <pc:spChg chg="add 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98" creationId="{DA96D079-C482-42BA-AB71-D4B98D494751}"/>
          </ac:spMkLst>
        </pc:spChg>
        <pc:spChg chg="mod ord">
          <ac:chgData name="Muhammad Aslam Jarwar" userId="27f51634-edbf-486e-b048-6facbeb1954f" providerId="ADAL" clId="{8F041F60-0B8F-4D3E-B6F7-3911DA1CDFB4}" dt="2020-11-23T09:30:13.317" v="2991" actId="1076"/>
          <ac:spMkLst>
            <pc:docMk/>
            <pc:sldMk cId="689477768" sldId="592"/>
            <ac:spMk id="99" creationId="{851204DD-B328-47B3-9551-97FB2F04099E}"/>
          </ac:spMkLst>
        </pc:spChg>
        <pc:spChg chg="add 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00" creationId="{6619A1F6-2769-4F26-889C-0543ED9E6BD6}"/>
          </ac:spMkLst>
        </pc:spChg>
        <pc:spChg chg="add del mod">
          <ac:chgData name="Muhammad Aslam Jarwar" userId="27f51634-edbf-486e-b048-6facbeb1954f" providerId="ADAL" clId="{8F041F60-0B8F-4D3E-B6F7-3911DA1CDFB4}" dt="2020-11-23T09:38:35.825" v="3057" actId="478"/>
          <ac:spMkLst>
            <pc:docMk/>
            <pc:sldMk cId="689477768" sldId="592"/>
            <ac:spMk id="101" creationId="{3B586659-95A8-42A7-BC8D-B32291582F3C}"/>
          </ac:spMkLst>
        </pc:spChg>
        <pc:spChg chg="add del mod">
          <ac:chgData name="Muhammad Aslam Jarwar" userId="27f51634-edbf-486e-b048-6facbeb1954f" providerId="ADAL" clId="{8F041F60-0B8F-4D3E-B6F7-3911DA1CDFB4}" dt="2020-11-23T09:38:35.825" v="3057" actId="478"/>
          <ac:spMkLst>
            <pc:docMk/>
            <pc:sldMk cId="689477768" sldId="592"/>
            <ac:spMk id="102" creationId="{0CF60FFF-4D56-47B1-915E-137925D162E4}"/>
          </ac:spMkLst>
        </pc:spChg>
        <pc:spChg chg="add 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03" creationId="{89928AB9-A2D0-44E5-A7A1-976F46A01BE1}"/>
          </ac:spMkLst>
        </pc:spChg>
        <pc:spChg chg="add 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04" creationId="{A971B480-60E9-4808-BB01-9ABC2718E183}"/>
          </ac:spMkLst>
        </pc:spChg>
        <pc:spChg chg="add 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05" creationId="{A842334E-E158-4BB2-96E1-96C12ABE3CB5}"/>
          </ac:spMkLst>
        </pc:spChg>
        <pc:spChg chg="add mod topLvl">
          <ac:chgData name="Muhammad Aslam Jarwar" userId="27f51634-edbf-486e-b048-6facbeb1954f" providerId="ADAL" clId="{8F041F60-0B8F-4D3E-B6F7-3911DA1CDFB4}" dt="2020-11-23T09:33:43.346" v="3014" actId="1076"/>
          <ac:spMkLst>
            <pc:docMk/>
            <pc:sldMk cId="689477768" sldId="592"/>
            <ac:spMk id="108" creationId="{8F92856F-7CB3-4FE4-88DB-55D782C3B4BB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09" creationId="{E79A4996-1015-4B5D-9FD9-B298A24D8DCA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11" creationId="{8B6D4E53-28B5-4112-9E25-F000389BD2EC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13" creationId="{3E991944-25BF-437A-86F4-F3E55698C6A1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14" creationId="{9AE51306-481B-4ACB-97B4-EE74293B1022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15" creationId="{9B3C30B7-04A5-4809-B7AF-A9B05403785E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16" creationId="{2919B1A3-8E8D-4588-84AC-D22FACD48DFA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17" creationId="{4DB87158-813B-46F3-9C8B-CEDFFF1205BA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18" creationId="{416138C8-650F-4224-A9B9-0187AB9D2E05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19" creationId="{DC2885BB-3DA8-4828-BAB6-31B23529963D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21" creationId="{648F9811-C8B5-48D7-989F-33275E9A59FE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22" creationId="{9767813D-D2BA-4667-A475-C07E61618752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23" creationId="{91327D3A-480E-439E-90DF-9147B96D3CBD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24" creationId="{4F64054A-EBFA-4F9B-A117-567E88277D60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25" creationId="{DC23DB03-5CB2-45DE-8A85-B1A32F581080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26" creationId="{98E6C7DE-1629-4F46-B8C3-8B4401301334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27" creationId="{4A987C35-F062-44B5-B3B5-306A61C9CE15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28" creationId="{CA6D959E-090A-418F-AF00-0AEA7414DF23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29" creationId="{48B65AB5-D412-4A9B-9417-F2F515050D91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30" creationId="{5437293D-9AEF-4D0D-BBC3-40DF3D96618D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31" creationId="{2F0BA01A-4302-4A5A-B7A2-944B8A42AAB6}"/>
          </ac:spMkLst>
        </pc:spChg>
        <pc:spChg chg="add mod topLvl">
          <ac:chgData name="Muhammad Aslam Jarwar" userId="27f51634-edbf-486e-b048-6facbeb1954f" providerId="ADAL" clId="{8F041F60-0B8F-4D3E-B6F7-3911DA1CDFB4}" dt="2020-11-23T09:44:32.333" v="3102" actId="1076"/>
          <ac:spMkLst>
            <pc:docMk/>
            <pc:sldMk cId="689477768" sldId="592"/>
            <ac:spMk id="132" creationId="{2CC99702-23D2-4163-A638-5F92C485F378}"/>
          </ac:spMkLst>
        </pc:spChg>
        <pc:spChg chg="add mod topLvl">
          <ac:chgData name="Muhammad Aslam Jarwar" userId="27f51634-edbf-486e-b048-6facbeb1954f" providerId="ADAL" clId="{8F041F60-0B8F-4D3E-B6F7-3911DA1CDFB4}" dt="2020-11-23T09:40:35.208" v="3072" actId="1076"/>
          <ac:spMkLst>
            <pc:docMk/>
            <pc:sldMk cId="689477768" sldId="592"/>
            <ac:spMk id="134" creationId="{174C5603-588E-42AA-9A7E-35DD33EA863A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35" creationId="{D275F013-3F5F-4D11-8336-26648F4A5DC0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36" creationId="{D14A7A24-532F-4C4C-BB03-5F09F3E84E6D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37" creationId="{6F94F0BE-6A74-4C64-868E-4DC0589EFBE4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38" creationId="{4D3C4ED6-967D-496F-86E1-D11807E31CE1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39" creationId="{3BB20692-BF3D-4F4A-AECC-AEF6FDFCA64C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40" creationId="{82DC5D8C-E40B-4581-86FD-F01716C58BC1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41" creationId="{8F12D8C9-9E6E-436C-9611-DC00176A8158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42" creationId="{A7550DD1-43F8-4BFE-BDB3-7EE47797F64D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43" creationId="{82157843-B83A-4A3E-8570-1283864B219C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44" creationId="{70B87ED2-2249-4C77-8CD3-F98A2D2A2AEF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48" creationId="{9543F741-3746-4D2B-8304-747225BB2F17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49" creationId="{30F36477-1DC3-46A9-912F-97128FA51125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50" creationId="{E02C55E7-684E-470E-9F6D-A403A503C30D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51" creationId="{9FEEE01D-D1DD-4D27-BCB1-3D452E04C9C4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52" creationId="{D3746C55-8540-460B-97B9-C2ADB416DA4B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53" creationId="{2307FEE7-CAD2-413F-8718-A48A605CDAB4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54" creationId="{94A13ACE-5B71-4860-A01C-68DD4FFAFAF0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55" creationId="{05FB5D5D-3E95-4DD8-A1D6-B894D3B29A98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58" creationId="{BFCD943A-F4CD-4F36-BB42-3552D27F8A6B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61" creationId="{570FC73A-0E8B-4EC4-9757-A5C3AC447A79}"/>
          </ac:spMkLst>
        </pc:spChg>
        <pc:spChg chg="del">
          <ac:chgData name="Muhammad Aslam Jarwar" userId="27f51634-edbf-486e-b048-6facbeb1954f" providerId="ADAL" clId="{8F041F60-0B8F-4D3E-B6F7-3911DA1CDFB4}" dt="2020-11-23T09:30:28.570" v="2993"/>
          <ac:spMkLst>
            <pc:docMk/>
            <pc:sldMk cId="689477768" sldId="592"/>
            <ac:spMk id="164" creationId="{FB459CDC-477A-4AAC-BDB6-5DE4233EC1A2}"/>
          </ac:spMkLst>
        </pc:spChg>
        <pc:spChg chg="del mod">
          <ac:chgData name="Muhammad Aslam Jarwar" userId="27f51634-edbf-486e-b048-6facbeb1954f" providerId="ADAL" clId="{8F041F60-0B8F-4D3E-B6F7-3911DA1CDFB4}" dt="2020-11-23T09:38:29.974" v="3056" actId="478"/>
          <ac:spMkLst>
            <pc:docMk/>
            <pc:sldMk cId="689477768" sldId="592"/>
            <ac:spMk id="167" creationId="{725A9B30-A12E-4C5A-AA7D-26B6817D67F5}"/>
          </ac:spMkLst>
        </pc:spChg>
        <pc:spChg chg="del">
          <ac:chgData name="Muhammad Aslam Jarwar" userId="27f51634-edbf-486e-b048-6facbeb1954f" providerId="ADAL" clId="{8F041F60-0B8F-4D3E-B6F7-3911DA1CDFB4}" dt="2020-11-23T09:38:57.520" v="3058"/>
          <ac:spMkLst>
            <pc:docMk/>
            <pc:sldMk cId="689477768" sldId="592"/>
            <ac:spMk id="173" creationId="{52BC3A9E-B922-46B3-BDE5-E9A86B306853}"/>
          </ac:spMkLst>
        </pc:spChg>
        <pc:spChg chg="add mod">
          <ac:chgData name="Muhammad Aslam Jarwar" userId="27f51634-edbf-486e-b048-6facbeb1954f" providerId="ADAL" clId="{8F041F60-0B8F-4D3E-B6F7-3911DA1CDFB4}" dt="2020-11-23T09:34:30.092" v="3035" actId="1076"/>
          <ac:spMkLst>
            <pc:docMk/>
            <pc:sldMk cId="689477768" sldId="592"/>
            <ac:spMk id="174" creationId="{C2F660EE-83A1-498D-930C-B09B30EC17A7}"/>
          </ac:spMkLst>
        </pc:spChg>
        <pc:spChg chg="add mod">
          <ac:chgData name="Muhammad Aslam Jarwar" userId="27f51634-edbf-486e-b048-6facbeb1954f" providerId="ADAL" clId="{8F041F60-0B8F-4D3E-B6F7-3911DA1CDFB4}" dt="2020-11-23T09:37:23.351" v="3052" actId="1076"/>
          <ac:spMkLst>
            <pc:docMk/>
            <pc:sldMk cId="689477768" sldId="592"/>
            <ac:spMk id="176" creationId="{C2C4B04B-F8C5-44CF-8648-0EAEA8A1AFDB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77" creationId="{6B7259B2-684B-491D-8105-E727172646BE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79" creationId="{F04BB1E1-6ADA-4304-B20F-4CC15FDA1915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80" creationId="{B6353065-ED6F-4BFD-8395-D12E9FC877EC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81" creationId="{C2112E9C-F724-4E5C-BB15-2CA6BB2B5682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82" creationId="{2C17E32B-77B7-4B49-80A5-305899094711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83" creationId="{88A96D02-6F0B-41D4-9C43-6637B4FA487D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84" creationId="{B906E937-33B7-439E-85D4-C30A91B73F81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85" creationId="{0EC42A0E-B131-42F0-BDA9-132B9157040D}"/>
          </ac:spMkLst>
        </pc:spChg>
        <pc:spChg chg="add mod">
          <ac:chgData name="Muhammad Aslam Jarwar" userId="27f51634-edbf-486e-b048-6facbeb1954f" providerId="ADAL" clId="{8F041F60-0B8F-4D3E-B6F7-3911DA1CDFB4}" dt="2020-11-23T09:44:43.219" v="3103" actId="1076"/>
          <ac:spMkLst>
            <pc:docMk/>
            <pc:sldMk cId="689477768" sldId="592"/>
            <ac:spMk id="186" creationId="{229FDF31-A4DE-4C25-B917-B52F4A802E04}"/>
          </ac:spMkLst>
        </pc:spChg>
        <pc:spChg chg="add mod">
          <ac:chgData name="Muhammad Aslam Jarwar" userId="27f51634-edbf-486e-b048-6facbeb1954f" providerId="ADAL" clId="{8F041F60-0B8F-4D3E-B6F7-3911DA1CDFB4}" dt="2020-11-23T09:37:23.351" v="3052" actId="1076"/>
          <ac:spMkLst>
            <pc:docMk/>
            <pc:sldMk cId="689477768" sldId="592"/>
            <ac:spMk id="187" creationId="{34DEFFC6-5A33-41FF-A630-57806928628B}"/>
          </ac:spMkLst>
        </pc:spChg>
        <pc:spChg chg="add mod">
          <ac:chgData name="Muhammad Aslam Jarwar" userId="27f51634-edbf-486e-b048-6facbeb1954f" providerId="ADAL" clId="{8F041F60-0B8F-4D3E-B6F7-3911DA1CDFB4}" dt="2020-11-23T09:38:19.450" v="3055" actId="1076"/>
          <ac:spMkLst>
            <pc:docMk/>
            <pc:sldMk cId="689477768" sldId="592"/>
            <ac:spMk id="195" creationId="{6427F437-487C-4625-AF0F-1DC9E6FBD5AD}"/>
          </ac:spMkLst>
        </pc:spChg>
        <pc:spChg chg="add del mod">
          <ac:chgData name="Muhammad Aslam Jarwar" userId="27f51634-edbf-486e-b048-6facbeb1954f" providerId="ADAL" clId="{8F041F60-0B8F-4D3E-B6F7-3911DA1CDFB4}" dt="2020-11-23T09:44:14.776" v="3100" actId="478"/>
          <ac:spMkLst>
            <pc:docMk/>
            <pc:sldMk cId="689477768" sldId="592"/>
            <ac:spMk id="197" creationId="{C8824821-9F5A-4413-8102-2487E0882F23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198" creationId="{7578AFC9-9E4C-4C2F-A7EB-10BD38855C08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199" creationId="{08C9E2C4-B8A3-4BC0-85FF-85AA32F2E600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0" creationId="{4662CBCE-3BCC-4BE5-93AD-4F730EB0AD13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1" creationId="{1A11CC32-07AC-40E2-B465-DE170E97589F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2" creationId="{4870ED7B-70C2-4971-A1F2-6E5222C83E83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3" creationId="{79CD47B5-40E8-4D22-888B-BA63C1D480AD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4" creationId="{FD48985F-0FC2-4573-93D9-4AB1C472665B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5" creationId="{3D648800-0342-42B0-B969-1965C461649F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6" creationId="{FE64B853-0F42-4E1C-8CBC-C1C114C615B9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7" creationId="{DA30046D-6F7B-4C7D-B212-44E2A80BB964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09" creationId="{F734323F-9B2A-4049-A9CE-A632BAC3D835}"/>
          </ac:spMkLst>
        </pc:spChg>
        <pc:spChg chg="add mod">
          <ac:chgData name="Muhammad Aslam Jarwar" userId="27f51634-edbf-486e-b048-6facbeb1954f" providerId="ADAL" clId="{8F041F60-0B8F-4D3E-B6F7-3911DA1CDFB4}" dt="2020-11-23T09:44:00.576" v="3098" actId="1076"/>
          <ac:spMkLst>
            <pc:docMk/>
            <pc:sldMk cId="689477768" sldId="592"/>
            <ac:spMk id="215" creationId="{5E1BA297-C01E-4CE8-BB68-DF6961B97211}"/>
          </ac:spMkLst>
        </pc:spChg>
        <pc:spChg chg="add del mod">
          <ac:chgData name="Muhammad Aslam Jarwar" userId="27f51634-edbf-486e-b048-6facbeb1954f" providerId="ADAL" clId="{8F041F60-0B8F-4D3E-B6F7-3911DA1CDFB4}" dt="2020-11-23T09:44:08.764" v="3099" actId="478"/>
          <ac:spMkLst>
            <pc:docMk/>
            <pc:sldMk cId="689477768" sldId="592"/>
            <ac:spMk id="216" creationId="{39255A43-188E-459E-9C7F-8A8C9942DE00}"/>
          </ac:spMkLst>
        </pc:spChg>
        <pc:spChg chg="add mod">
          <ac:chgData name="Muhammad Aslam Jarwar" userId="27f51634-edbf-486e-b048-6facbeb1954f" providerId="ADAL" clId="{8F041F60-0B8F-4D3E-B6F7-3911DA1CDFB4}" dt="2020-11-23T09:42:19.716" v="3085" actId="14100"/>
          <ac:spMkLst>
            <pc:docMk/>
            <pc:sldMk cId="689477768" sldId="592"/>
            <ac:spMk id="217" creationId="{F6222A5D-D905-45DD-9631-04F7421ABE5D}"/>
          </ac:spMkLst>
        </pc:spChg>
        <pc:spChg chg="add mod">
          <ac:chgData name="Muhammad Aslam Jarwar" userId="27f51634-edbf-486e-b048-6facbeb1954f" providerId="ADAL" clId="{8F041F60-0B8F-4D3E-B6F7-3911DA1CDFB4}" dt="2020-11-23T09:45:47.578" v="3104" actId="20577"/>
          <ac:spMkLst>
            <pc:docMk/>
            <pc:sldMk cId="689477768" sldId="592"/>
            <ac:spMk id="218" creationId="{0A5D674E-BD36-4E29-B9B1-DE81FE224A6B}"/>
          </ac:spMkLst>
        </pc:spChg>
        <pc:spChg chg="add mod">
          <ac:chgData name="Muhammad Aslam Jarwar" userId="27f51634-edbf-486e-b048-6facbeb1954f" providerId="ADAL" clId="{8F041F60-0B8F-4D3E-B6F7-3911DA1CDFB4}" dt="2020-11-23T09:40:25.703" v="3071" actId="1076"/>
          <ac:spMkLst>
            <pc:docMk/>
            <pc:sldMk cId="689477768" sldId="592"/>
            <ac:spMk id="220" creationId="{66E371E0-89CC-456E-81FE-9338EE30656B}"/>
          </ac:spMkLst>
        </pc:spChg>
        <pc:spChg chg="add mod">
          <ac:chgData name="Muhammad Aslam Jarwar" userId="27f51634-edbf-486e-b048-6facbeb1954f" providerId="ADAL" clId="{8F041F60-0B8F-4D3E-B6F7-3911DA1CDFB4}" dt="2020-11-23T09:40:25.703" v="3071" actId="1076"/>
          <ac:spMkLst>
            <pc:docMk/>
            <pc:sldMk cId="689477768" sldId="592"/>
            <ac:spMk id="221" creationId="{C9398B0B-802F-4ED4-838C-5CCB6F55B2AF}"/>
          </ac:spMkLst>
        </pc:spChg>
        <pc:spChg chg="add mod">
          <ac:chgData name="Muhammad Aslam Jarwar" userId="27f51634-edbf-486e-b048-6facbeb1954f" providerId="ADAL" clId="{8F041F60-0B8F-4D3E-B6F7-3911DA1CDFB4}" dt="2020-11-23T09:40:25.703" v="3071" actId="1076"/>
          <ac:spMkLst>
            <pc:docMk/>
            <pc:sldMk cId="689477768" sldId="592"/>
            <ac:spMk id="222" creationId="{5D947778-810D-4567-87EB-A57011CB141B}"/>
          </ac:spMkLst>
        </pc:spChg>
        <pc:spChg chg="add mod">
          <ac:chgData name="Muhammad Aslam Jarwar" userId="27f51634-edbf-486e-b048-6facbeb1954f" providerId="ADAL" clId="{8F041F60-0B8F-4D3E-B6F7-3911DA1CDFB4}" dt="2020-11-23T09:40:25.703" v="3071" actId="1076"/>
          <ac:spMkLst>
            <pc:docMk/>
            <pc:sldMk cId="689477768" sldId="592"/>
            <ac:spMk id="223" creationId="{33ACE833-E26B-4ED3-952E-DE3715F09D42}"/>
          </ac:spMkLst>
        </pc:spChg>
        <pc:spChg chg="add mod">
          <ac:chgData name="Muhammad Aslam Jarwar" userId="27f51634-edbf-486e-b048-6facbeb1954f" providerId="ADAL" clId="{8F041F60-0B8F-4D3E-B6F7-3911DA1CDFB4}" dt="2020-11-23T09:40:25.703" v="3071" actId="1076"/>
          <ac:spMkLst>
            <pc:docMk/>
            <pc:sldMk cId="689477768" sldId="592"/>
            <ac:spMk id="224" creationId="{7125339C-BEC7-48CA-89AD-B49A9EAEA81E}"/>
          </ac:spMkLst>
        </pc:spChg>
        <pc:spChg chg="add mod">
          <ac:chgData name="Muhammad Aslam Jarwar" userId="27f51634-edbf-486e-b048-6facbeb1954f" providerId="ADAL" clId="{8F041F60-0B8F-4D3E-B6F7-3911DA1CDFB4}" dt="2020-11-23T09:40:25.703" v="3071" actId="1076"/>
          <ac:spMkLst>
            <pc:docMk/>
            <pc:sldMk cId="689477768" sldId="592"/>
            <ac:spMk id="225" creationId="{2CAAACA8-587F-43AE-9A07-3C025DDA96BF}"/>
          </ac:spMkLst>
        </pc:spChg>
        <pc:spChg chg="add mod">
          <ac:chgData name="Muhammad Aslam Jarwar" userId="27f51634-edbf-486e-b048-6facbeb1954f" providerId="ADAL" clId="{8F041F60-0B8F-4D3E-B6F7-3911DA1CDFB4}" dt="2020-11-23T09:40:25.703" v="3071" actId="1076"/>
          <ac:spMkLst>
            <pc:docMk/>
            <pc:sldMk cId="689477768" sldId="592"/>
            <ac:spMk id="226" creationId="{AD7467CE-EAB6-49B4-A6F7-B4F97D75456A}"/>
          </ac:spMkLst>
        </pc:spChg>
        <pc:spChg chg="add mod">
          <ac:chgData name="Muhammad Aslam Jarwar" userId="27f51634-edbf-486e-b048-6facbeb1954f" providerId="ADAL" clId="{8F041F60-0B8F-4D3E-B6F7-3911DA1CDFB4}" dt="2020-11-23T09:40:25.703" v="3071" actId="1076"/>
          <ac:spMkLst>
            <pc:docMk/>
            <pc:sldMk cId="689477768" sldId="592"/>
            <ac:spMk id="227" creationId="{73809BD6-15A4-46D7-B013-BD755404A6C4}"/>
          </ac:spMkLst>
        </pc:spChg>
        <pc:spChg chg="add del mod">
          <ac:chgData name="Muhammad Aslam Jarwar" userId="27f51634-edbf-486e-b048-6facbeb1954f" providerId="ADAL" clId="{8F041F60-0B8F-4D3E-B6F7-3911DA1CDFB4}" dt="2020-11-23T09:41:37.974" v="3077" actId="478"/>
          <ac:spMkLst>
            <pc:docMk/>
            <pc:sldMk cId="689477768" sldId="592"/>
            <ac:spMk id="228" creationId="{DB17740C-581F-48FF-86DF-868D734771BD}"/>
          </ac:spMkLst>
        </pc:spChg>
        <pc:spChg chg="add mod">
          <ac:chgData name="Muhammad Aslam Jarwar" userId="27f51634-edbf-486e-b048-6facbeb1954f" providerId="ADAL" clId="{8F041F60-0B8F-4D3E-B6F7-3911DA1CDFB4}" dt="2020-11-23T09:40:46.378" v="3074" actId="1076"/>
          <ac:spMkLst>
            <pc:docMk/>
            <pc:sldMk cId="689477768" sldId="592"/>
            <ac:spMk id="237" creationId="{6E9F4F25-C6F3-4D52-9B57-8F7584FCA863}"/>
          </ac:spMkLst>
        </pc:spChg>
        <pc:spChg chg="add mod">
          <ac:chgData name="Muhammad Aslam Jarwar" userId="27f51634-edbf-486e-b048-6facbeb1954f" providerId="ADAL" clId="{8F041F60-0B8F-4D3E-B6F7-3911DA1CDFB4}" dt="2020-11-23T09:42:55.941" v="3090" actId="255"/>
          <ac:spMkLst>
            <pc:docMk/>
            <pc:sldMk cId="689477768" sldId="592"/>
            <ac:spMk id="238" creationId="{DB9F4A5E-C52C-41A8-B0AE-53AA7CAEAD35}"/>
          </ac:spMkLst>
        </pc:spChg>
        <pc:spChg chg="add mod">
          <ac:chgData name="Muhammad Aslam Jarwar" userId="27f51634-edbf-486e-b048-6facbeb1954f" providerId="ADAL" clId="{8F041F60-0B8F-4D3E-B6F7-3911DA1CDFB4}" dt="2020-11-23T09:42:46.023" v="3088" actId="255"/>
          <ac:spMkLst>
            <pc:docMk/>
            <pc:sldMk cId="689477768" sldId="592"/>
            <ac:spMk id="240" creationId="{51BD4022-EF9B-45B3-A398-8281A1DEAEE9}"/>
          </ac:spMkLst>
        </pc:spChg>
        <pc:spChg chg="add mod">
          <ac:chgData name="Muhammad Aslam Jarwar" userId="27f51634-edbf-486e-b048-6facbeb1954f" providerId="ADAL" clId="{8F041F60-0B8F-4D3E-B6F7-3911DA1CDFB4}" dt="2020-11-23T09:43:46.493" v="3097" actId="1076"/>
          <ac:spMkLst>
            <pc:docMk/>
            <pc:sldMk cId="689477768" sldId="592"/>
            <ac:spMk id="256" creationId="{D2FD7762-7719-4B58-B01C-64F35883386D}"/>
          </ac:spMkLst>
        </pc:spChg>
        <pc:grpChg chg="add del mod">
          <ac:chgData name="Muhammad Aslam Jarwar" userId="27f51634-edbf-486e-b048-6facbeb1954f" providerId="ADAL" clId="{8F041F60-0B8F-4D3E-B6F7-3911DA1CDFB4}" dt="2020-11-23T09:31:58.196" v="3003" actId="165"/>
          <ac:grpSpMkLst>
            <pc:docMk/>
            <pc:sldMk cId="689477768" sldId="592"/>
            <ac:grpSpMk id="10" creationId="{7188883C-E5D5-4287-ADF5-F9ABABDAEE21}"/>
          </ac:grpSpMkLst>
        </pc:grpChg>
        <pc:grpChg chg="add mod ord">
          <ac:chgData name="Muhammad Aslam Jarwar" userId="27f51634-edbf-486e-b048-6facbeb1954f" providerId="ADAL" clId="{8F041F60-0B8F-4D3E-B6F7-3911DA1CDFB4}" dt="2020-11-23T09:30:13.317" v="2991" actId="1076"/>
          <ac:grpSpMkLst>
            <pc:docMk/>
            <pc:sldMk cId="689477768" sldId="592"/>
            <ac:grpSpMk id="63" creationId="{A0F859A4-5936-4E4B-93E1-990311B73585}"/>
          </ac:grpSpMkLst>
        </pc:grpChg>
        <pc:grpChg chg="add del mod">
          <ac:chgData name="Muhammad Aslam Jarwar" userId="27f51634-edbf-486e-b048-6facbeb1954f" providerId="ADAL" clId="{8F041F60-0B8F-4D3E-B6F7-3911DA1CDFB4}" dt="2020-11-23T09:25:09.846" v="2964"/>
          <ac:grpSpMkLst>
            <pc:docMk/>
            <pc:sldMk cId="689477768" sldId="592"/>
            <ac:grpSpMk id="69" creationId="{13547AFB-A079-4A08-941D-BEC2671CB96E}"/>
          </ac:grpSpMkLst>
        </pc:grpChg>
        <pc:grpChg chg="add mod topLvl">
          <ac:chgData name="Muhammad Aslam Jarwar" userId="27f51634-edbf-486e-b048-6facbeb1954f" providerId="ADAL" clId="{8F041F60-0B8F-4D3E-B6F7-3911DA1CDFB4}" dt="2020-11-23T09:33:43.346" v="3014" actId="1076"/>
          <ac:grpSpMkLst>
            <pc:docMk/>
            <pc:sldMk cId="689477768" sldId="592"/>
            <ac:grpSpMk id="145" creationId="{E125D4AB-5820-46C9-811D-9D37B7C00A2B}"/>
          </ac:grpSpMkLst>
        </pc:grpChg>
        <pc:grpChg chg="add mod">
          <ac:chgData name="Muhammad Aslam Jarwar" userId="27f51634-edbf-486e-b048-6facbeb1954f" providerId="ADAL" clId="{8F041F60-0B8F-4D3E-B6F7-3911DA1CDFB4}" dt="2020-11-23T09:37:23.351" v="3052" actId="1076"/>
          <ac:grpSpMkLst>
            <pc:docMk/>
            <pc:sldMk cId="689477768" sldId="592"/>
            <ac:grpSpMk id="188" creationId="{55268B61-2682-4233-A26B-9AD106ACEF6B}"/>
          </ac:grpSpMkLst>
        </pc:grpChg>
        <pc:grpChg chg="add del mod">
          <ac:chgData name="Muhammad Aslam Jarwar" userId="27f51634-edbf-486e-b048-6facbeb1954f" providerId="ADAL" clId="{8F041F60-0B8F-4D3E-B6F7-3911DA1CDFB4}" dt="2020-11-23T09:41:37.974" v="3077" actId="478"/>
          <ac:grpSpMkLst>
            <pc:docMk/>
            <pc:sldMk cId="689477768" sldId="592"/>
            <ac:grpSpMk id="229" creationId="{EEBA75E6-3442-417E-B3BD-AF946A02D4E9}"/>
          </ac:grpSpMkLst>
        </pc:grpChg>
        <pc:grpChg chg="add mod">
          <ac:chgData name="Muhammad Aslam Jarwar" userId="27f51634-edbf-486e-b048-6facbeb1954f" providerId="ADAL" clId="{8F041F60-0B8F-4D3E-B6F7-3911DA1CDFB4}" dt="2020-11-23T09:42:35.021" v="3086" actId="1076"/>
          <ac:grpSpMkLst>
            <pc:docMk/>
            <pc:sldMk cId="689477768" sldId="592"/>
            <ac:grpSpMk id="245" creationId="{33BCBF08-8B07-48CF-A7BA-EDC24C79CEB0}"/>
          </ac:grpSpMkLst>
        </pc:grpChg>
        <pc:picChg chg="add del">
          <ac:chgData name="Muhammad Aslam Jarwar" userId="27f51634-edbf-486e-b048-6facbeb1954f" providerId="ADAL" clId="{8F041F60-0B8F-4D3E-B6F7-3911DA1CDFB4}" dt="2020-11-23T09:46:19.544" v="3106"/>
          <ac:picMkLst>
            <pc:docMk/>
            <pc:sldMk cId="689477768" sldId="592"/>
            <ac:picMk id="32" creationId="{963B8422-7101-4601-953E-C31BDA66C289}"/>
          </ac:picMkLst>
        </pc:picChg>
        <pc:picChg chg="add mod">
          <ac:chgData name="Muhammad Aslam Jarwar" userId="27f51634-edbf-486e-b048-6facbeb1954f" providerId="ADAL" clId="{8F041F60-0B8F-4D3E-B6F7-3911DA1CDFB4}" dt="2020-11-23T09:30:13.317" v="2991" actId="1076"/>
          <ac:picMkLst>
            <pc:docMk/>
            <pc:sldMk cId="689477768" sldId="592"/>
            <ac:picMk id="92" creationId="{07F7C640-1820-4593-8096-92B9CB80A676}"/>
          </ac:picMkLst>
        </pc:picChg>
        <pc:picChg chg="add del mod">
          <ac:chgData name="Muhammad Aslam Jarwar" userId="27f51634-edbf-486e-b048-6facbeb1954f" providerId="ADAL" clId="{8F041F60-0B8F-4D3E-B6F7-3911DA1CDFB4}" dt="2020-11-23T09:38:29.974" v="3056" actId="478"/>
          <ac:picMkLst>
            <pc:docMk/>
            <pc:sldMk cId="689477768" sldId="592"/>
            <ac:picMk id="107" creationId="{0CBF31A2-0259-4E5A-8737-2174DB3DAB47}"/>
          </ac:picMkLst>
        </pc:picChg>
        <pc:picChg chg="add del mod topLvl">
          <ac:chgData name="Muhammad Aslam Jarwar" userId="27f51634-edbf-486e-b048-6facbeb1954f" providerId="ADAL" clId="{8F041F60-0B8F-4D3E-B6F7-3911DA1CDFB4}" dt="2020-11-23T09:35:27.339" v="3047" actId="478"/>
          <ac:picMkLst>
            <pc:docMk/>
            <pc:sldMk cId="689477768" sldId="592"/>
            <ac:picMk id="133" creationId="{8D3AB376-4B4E-475A-9E1B-36D81F647720}"/>
          </ac:picMkLst>
        </pc:picChg>
        <pc:picChg chg="del">
          <ac:chgData name="Muhammad Aslam Jarwar" userId="27f51634-edbf-486e-b048-6facbeb1954f" providerId="ADAL" clId="{8F041F60-0B8F-4D3E-B6F7-3911DA1CDFB4}" dt="2020-11-23T09:38:57.520" v="3058"/>
          <ac:picMkLst>
            <pc:docMk/>
            <pc:sldMk cId="689477768" sldId="592"/>
            <ac:picMk id="163" creationId="{D327447C-6535-4D39-B5CF-89FE937C0EFD}"/>
          </ac:picMkLst>
        </pc:picChg>
        <pc:picChg chg="del">
          <ac:chgData name="Muhammad Aslam Jarwar" userId="27f51634-edbf-486e-b048-6facbeb1954f" providerId="ADAL" clId="{8F041F60-0B8F-4D3E-B6F7-3911DA1CDFB4}" dt="2020-11-23T09:30:28.570" v="2993"/>
          <ac:picMkLst>
            <pc:docMk/>
            <pc:sldMk cId="689477768" sldId="592"/>
            <ac:picMk id="166" creationId="{82E8E939-3582-44CE-9AFA-7C2A31123015}"/>
          </ac:picMkLst>
        </pc:picChg>
        <pc:picChg chg="del mod">
          <ac:chgData name="Muhammad Aslam Jarwar" userId="27f51634-edbf-486e-b048-6facbeb1954f" providerId="ADAL" clId="{8F041F60-0B8F-4D3E-B6F7-3911DA1CDFB4}" dt="2020-11-23T09:38:29.974" v="3056" actId="478"/>
          <ac:picMkLst>
            <pc:docMk/>
            <pc:sldMk cId="689477768" sldId="592"/>
            <ac:picMk id="169" creationId="{5EDBB744-4949-4DE5-8DEB-B19781BE6EA8}"/>
          </ac:picMkLst>
        </pc:picChg>
        <pc:picChg chg="del">
          <ac:chgData name="Muhammad Aslam Jarwar" userId="27f51634-edbf-486e-b048-6facbeb1954f" providerId="ADAL" clId="{8F041F60-0B8F-4D3E-B6F7-3911DA1CDFB4}" dt="2020-11-23T09:38:57.520" v="3058"/>
          <ac:picMkLst>
            <pc:docMk/>
            <pc:sldMk cId="689477768" sldId="592"/>
            <ac:picMk id="172" creationId="{F66BA9A6-2B2B-465A-B00D-50701AC6D207}"/>
          </ac:picMkLst>
        </pc:picChg>
        <pc:picChg chg="add mod">
          <ac:chgData name="Muhammad Aslam Jarwar" userId="27f51634-edbf-486e-b048-6facbeb1954f" providerId="ADAL" clId="{8F041F60-0B8F-4D3E-B6F7-3911DA1CDFB4}" dt="2020-11-23T09:35:40.873" v="3049" actId="1076"/>
          <ac:picMkLst>
            <pc:docMk/>
            <pc:sldMk cId="689477768" sldId="592"/>
            <ac:picMk id="175" creationId="{1F020A21-24BD-4ADB-892F-43409FD24600}"/>
          </ac:picMkLst>
        </pc:picChg>
        <pc:picChg chg="add mod">
          <ac:chgData name="Muhammad Aslam Jarwar" userId="27f51634-edbf-486e-b048-6facbeb1954f" providerId="ADAL" clId="{8F041F60-0B8F-4D3E-B6F7-3911DA1CDFB4}" dt="2020-11-23T09:37:23.351" v="3052" actId="1076"/>
          <ac:picMkLst>
            <pc:docMk/>
            <pc:sldMk cId="689477768" sldId="592"/>
            <ac:picMk id="196" creationId="{D3DA33BA-073C-4525-8996-2620251398D1}"/>
          </ac:picMkLst>
        </pc:picChg>
        <pc:picChg chg="add del mod">
          <ac:chgData name="Muhammad Aslam Jarwar" userId="27f51634-edbf-486e-b048-6facbeb1954f" providerId="ADAL" clId="{8F041F60-0B8F-4D3E-B6F7-3911DA1CDFB4}" dt="2020-11-23T09:44:08.764" v="3099" actId="478"/>
          <ac:picMkLst>
            <pc:docMk/>
            <pc:sldMk cId="689477768" sldId="592"/>
            <ac:picMk id="211" creationId="{7BB9A6DD-5897-44CE-AEB2-800DB1E0CABF}"/>
          </ac:picMkLst>
        </pc:picChg>
        <pc:picChg chg="add del mod">
          <ac:chgData name="Muhammad Aslam Jarwar" userId="27f51634-edbf-486e-b048-6facbeb1954f" providerId="ADAL" clId="{8F041F60-0B8F-4D3E-B6F7-3911DA1CDFB4}" dt="2020-11-23T09:44:08.764" v="3099" actId="478"/>
          <ac:picMkLst>
            <pc:docMk/>
            <pc:sldMk cId="689477768" sldId="592"/>
            <ac:picMk id="214" creationId="{B94BE852-81DE-488E-920C-5EB8911F8601}"/>
          </ac:picMkLst>
        </pc:picChg>
        <pc:picChg chg="add del mod">
          <ac:chgData name="Muhammad Aslam Jarwar" userId="27f51634-edbf-486e-b048-6facbeb1954f" providerId="ADAL" clId="{8F041F60-0B8F-4D3E-B6F7-3911DA1CDFB4}" dt="2020-11-23T09:41:37.974" v="3077" actId="478"/>
          <ac:picMkLst>
            <pc:docMk/>
            <pc:sldMk cId="689477768" sldId="592"/>
            <ac:picMk id="235" creationId="{C10AFA91-5B30-4B4D-9D05-951CFCABDEAF}"/>
          </ac:picMkLst>
        </pc:picChg>
        <pc:picChg chg="add mod">
          <ac:chgData name="Muhammad Aslam Jarwar" userId="27f51634-edbf-486e-b048-6facbeb1954f" providerId="ADAL" clId="{8F041F60-0B8F-4D3E-B6F7-3911DA1CDFB4}" dt="2020-11-23T09:41:56.386" v="3080" actId="1076"/>
          <ac:picMkLst>
            <pc:docMk/>
            <pc:sldMk cId="689477768" sldId="592"/>
            <ac:picMk id="242" creationId="{01471EBC-2AF7-4B06-AFC4-1685E814E6DB}"/>
          </ac:picMkLst>
        </pc:picChg>
        <pc:picChg chg="add mod">
          <ac:chgData name="Muhammad Aslam Jarwar" userId="27f51634-edbf-486e-b048-6facbeb1954f" providerId="ADAL" clId="{8F041F60-0B8F-4D3E-B6F7-3911DA1CDFB4}" dt="2020-11-23T09:41:56.386" v="3080" actId="1076"/>
          <ac:picMkLst>
            <pc:docMk/>
            <pc:sldMk cId="689477768" sldId="592"/>
            <ac:picMk id="243" creationId="{3E71268A-E708-47C4-BD7C-C8CEFAC48CDB}"/>
          </ac:picMkLst>
        </pc:picChg>
        <pc:picChg chg="del">
          <ac:chgData name="Muhammad Aslam Jarwar" userId="27f51634-edbf-486e-b048-6facbeb1954f" providerId="ADAL" clId="{8F041F60-0B8F-4D3E-B6F7-3911DA1CDFB4}" dt="2020-11-23T09:29:52.813" v="2990" actId="478"/>
          <ac:picMkLst>
            <pc:docMk/>
            <pc:sldMk cId="689477768" sldId="592"/>
            <ac:picMk id="1026" creationId="{0759272C-37C0-48F4-9B1B-01B88FBC57BA}"/>
          </ac:picMkLst>
        </pc:picChg>
        <pc:cxnChg chg="add mod">
          <ac:chgData name="Muhammad Aslam Jarwar" userId="27f51634-edbf-486e-b048-6facbeb1954f" providerId="ADAL" clId="{8F041F60-0B8F-4D3E-B6F7-3911DA1CDFB4}" dt="2020-11-23T09:34:57.124" v="3039" actId="14100"/>
          <ac:cxnSpMkLst>
            <pc:docMk/>
            <pc:sldMk cId="689477768" sldId="592"/>
            <ac:cxnSpMk id="17" creationId="{FF34AFE3-06CD-46F4-A17B-9D97CE210741}"/>
          </ac:cxnSpMkLst>
        </pc:cxnChg>
        <pc:cxnChg chg="del mod">
          <ac:chgData name="Muhammad Aslam Jarwar" userId="27f51634-edbf-486e-b048-6facbeb1954f" providerId="ADAL" clId="{8F041F60-0B8F-4D3E-B6F7-3911DA1CDFB4}" dt="2020-11-23T09:32:38.685" v="3008" actId="478"/>
          <ac:cxnSpMkLst>
            <pc:docMk/>
            <pc:sldMk cId="689477768" sldId="592"/>
            <ac:cxnSpMk id="45" creationId="{D50357A1-9576-47A9-B943-BCDFCEFBE70F}"/>
          </ac:cxnSpMkLst>
        </pc:cxnChg>
        <pc:cxnChg chg="add mod">
          <ac:chgData name="Muhammad Aslam Jarwar" userId="27f51634-edbf-486e-b048-6facbeb1954f" providerId="ADAL" clId="{8F041F60-0B8F-4D3E-B6F7-3911DA1CDFB4}" dt="2020-11-23T09:30:13.317" v="2991" actId="1076"/>
          <ac:cxnSpMkLst>
            <pc:docMk/>
            <pc:sldMk cId="689477768" sldId="592"/>
            <ac:cxnSpMk id="81" creationId="{4EAFAA59-67D5-4730-807D-5B7DFA51AE76}"/>
          </ac:cxnSpMkLst>
        </pc:cxnChg>
        <pc:cxnChg chg="add del mod">
          <ac:chgData name="Muhammad Aslam Jarwar" userId="27f51634-edbf-486e-b048-6facbeb1954f" providerId="ADAL" clId="{8F041F60-0B8F-4D3E-B6F7-3911DA1CDFB4}" dt="2020-11-23T09:38:29.974" v="3056" actId="478"/>
          <ac:cxnSpMkLst>
            <pc:docMk/>
            <pc:sldMk cId="689477768" sldId="592"/>
            <ac:cxnSpMk id="106" creationId="{E1446E78-3260-4274-ACB7-93EC4C2C8313}"/>
          </ac:cxnSpMkLst>
        </pc:cxnChg>
        <pc:cxnChg chg="add mod topLvl">
          <ac:chgData name="Muhammad Aslam Jarwar" userId="27f51634-edbf-486e-b048-6facbeb1954f" providerId="ADAL" clId="{8F041F60-0B8F-4D3E-B6F7-3911DA1CDFB4}" dt="2020-11-23T09:44:32.333" v="3102" actId="1076"/>
          <ac:cxnSpMkLst>
            <pc:docMk/>
            <pc:sldMk cId="689477768" sldId="592"/>
            <ac:cxnSpMk id="110" creationId="{8968935E-838B-45B3-A4F1-B3A8FE84055C}"/>
          </ac:cxnSpMkLst>
        </pc:cxnChg>
        <pc:cxnChg chg="del">
          <ac:chgData name="Muhammad Aslam Jarwar" userId="27f51634-edbf-486e-b048-6facbeb1954f" providerId="ADAL" clId="{8F041F60-0B8F-4D3E-B6F7-3911DA1CDFB4}" dt="2020-11-23T09:29:52.813" v="2990" actId="478"/>
          <ac:cxnSpMkLst>
            <pc:docMk/>
            <pc:sldMk cId="689477768" sldId="592"/>
            <ac:cxnSpMk id="112" creationId="{4FAAAE31-09A0-4224-A294-15904FA9A78F}"/>
          </ac:cxnSpMkLst>
        </pc:cxnChg>
        <pc:cxnChg chg="del mod">
          <ac:chgData name="Muhammad Aslam Jarwar" userId="27f51634-edbf-486e-b048-6facbeb1954f" providerId="ADAL" clId="{8F041F60-0B8F-4D3E-B6F7-3911DA1CDFB4}" dt="2020-11-23T09:38:35.825" v="3057" actId="478"/>
          <ac:cxnSpMkLst>
            <pc:docMk/>
            <pc:sldMk cId="689477768" sldId="592"/>
            <ac:cxnSpMk id="120" creationId="{750E1D4B-6B5D-4C48-8C74-740FD7F98ED8}"/>
          </ac:cxnSpMkLst>
        </pc:cxnChg>
        <pc:cxnChg chg="del">
          <ac:chgData name="Muhammad Aslam Jarwar" userId="27f51634-edbf-486e-b048-6facbeb1954f" providerId="ADAL" clId="{8F041F60-0B8F-4D3E-B6F7-3911DA1CDFB4}" dt="2020-11-23T09:38:57.520" v="3058"/>
          <ac:cxnSpMkLst>
            <pc:docMk/>
            <pc:sldMk cId="689477768" sldId="592"/>
            <ac:cxnSpMk id="159" creationId="{5267CB51-1D9E-4C4D-A811-7DCEC8E252C4}"/>
          </ac:cxnSpMkLst>
        </pc:cxnChg>
        <pc:cxnChg chg="del">
          <ac:chgData name="Muhammad Aslam Jarwar" userId="27f51634-edbf-486e-b048-6facbeb1954f" providerId="ADAL" clId="{8F041F60-0B8F-4D3E-B6F7-3911DA1CDFB4}" dt="2020-11-23T09:38:57.520" v="3058"/>
          <ac:cxnSpMkLst>
            <pc:docMk/>
            <pc:sldMk cId="689477768" sldId="592"/>
            <ac:cxnSpMk id="162" creationId="{ACF7DA1E-8254-4332-B212-100AFAA56402}"/>
          </ac:cxnSpMkLst>
        </pc:cxnChg>
        <pc:cxnChg chg="del">
          <ac:chgData name="Muhammad Aslam Jarwar" userId="27f51634-edbf-486e-b048-6facbeb1954f" providerId="ADAL" clId="{8F041F60-0B8F-4D3E-B6F7-3911DA1CDFB4}" dt="2020-11-23T09:30:28.570" v="2993"/>
          <ac:cxnSpMkLst>
            <pc:docMk/>
            <pc:sldMk cId="689477768" sldId="592"/>
            <ac:cxnSpMk id="165" creationId="{17EED65B-79E2-4002-98D5-FB3DC3C58691}"/>
          </ac:cxnSpMkLst>
        </pc:cxnChg>
        <pc:cxnChg chg="del mod">
          <ac:chgData name="Muhammad Aslam Jarwar" userId="27f51634-edbf-486e-b048-6facbeb1954f" providerId="ADAL" clId="{8F041F60-0B8F-4D3E-B6F7-3911DA1CDFB4}" dt="2020-11-23T09:38:29.974" v="3056" actId="478"/>
          <ac:cxnSpMkLst>
            <pc:docMk/>
            <pc:sldMk cId="689477768" sldId="592"/>
            <ac:cxnSpMk id="168" creationId="{E6DB7313-005C-4343-8A48-CC64FEDD1AEA}"/>
          </ac:cxnSpMkLst>
        </pc:cxnChg>
        <pc:cxnChg chg="del mod">
          <ac:chgData name="Muhammad Aslam Jarwar" userId="27f51634-edbf-486e-b048-6facbeb1954f" providerId="ADAL" clId="{8F041F60-0B8F-4D3E-B6F7-3911DA1CDFB4}" dt="2020-11-23T09:38:57.520" v="3058"/>
          <ac:cxnSpMkLst>
            <pc:docMk/>
            <pc:sldMk cId="689477768" sldId="592"/>
            <ac:cxnSpMk id="170" creationId="{8C711E84-3EF3-4011-857E-956C5C677E34}"/>
          </ac:cxnSpMkLst>
        </pc:cxnChg>
        <pc:cxnChg chg="del">
          <ac:chgData name="Muhammad Aslam Jarwar" userId="27f51634-edbf-486e-b048-6facbeb1954f" providerId="ADAL" clId="{8F041F60-0B8F-4D3E-B6F7-3911DA1CDFB4}" dt="2020-11-23T09:38:57.520" v="3058"/>
          <ac:cxnSpMkLst>
            <pc:docMk/>
            <pc:sldMk cId="689477768" sldId="592"/>
            <ac:cxnSpMk id="171" creationId="{32E396D0-A0C8-4DCE-8C63-81634A241D3B}"/>
          </ac:cxnSpMkLst>
        </pc:cxnChg>
        <pc:cxnChg chg="add mod">
          <ac:chgData name="Muhammad Aslam Jarwar" userId="27f51634-edbf-486e-b048-6facbeb1954f" providerId="ADAL" clId="{8F041F60-0B8F-4D3E-B6F7-3911DA1CDFB4}" dt="2020-11-23T09:44:43.219" v="3103" actId="1076"/>
          <ac:cxnSpMkLst>
            <pc:docMk/>
            <pc:sldMk cId="689477768" sldId="592"/>
            <ac:cxnSpMk id="178" creationId="{76F28C16-41BA-4E2D-B3B6-DEEF84470EB0}"/>
          </ac:cxnSpMkLst>
        </pc:cxnChg>
        <pc:cxnChg chg="add mod">
          <ac:chgData name="Muhammad Aslam Jarwar" userId="27f51634-edbf-486e-b048-6facbeb1954f" providerId="ADAL" clId="{8F041F60-0B8F-4D3E-B6F7-3911DA1CDFB4}" dt="2020-11-23T09:37:30.622" v="3053" actId="14100"/>
          <ac:cxnSpMkLst>
            <pc:docMk/>
            <pc:sldMk cId="689477768" sldId="592"/>
            <ac:cxnSpMk id="194" creationId="{A0053880-7670-4089-8F9A-8212198FD7D4}"/>
          </ac:cxnSpMkLst>
        </pc:cxnChg>
        <pc:cxnChg chg="add del mod">
          <ac:chgData name="Muhammad Aslam Jarwar" userId="27f51634-edbf-486e-b048-6facbeb1954f" providerId="ADAL" clId="{8F041F60-0B8F-4D3E-B6F7-3911DA1CDFB4}" dt="2020-11-23T09:44:08.764" v="3099" actId="478"/>
          <ac:cxnSpMkLst>
            <pc:docMk/>
            <pc:sldMk cId="689477768" sldId="592"/>
            <ac:cxnSpMk id="208" creationId="{93232E19-3A37-4E65-9997-09E13B92F6C0}"/>
          </ac:cxnSpMkLst>
        </pc:cxnChg>
        <pc:cxnChg chg="add del mod">
          <ac:chgData name="Muhammad Aslam Jarwar" userId="27f51634-edbf-486e-b048-6facbeb1954f" providerId="ADAL" clId="{8F041F60-0B8F-4D3E-B6F7-3911DA1CDFB4}" dt="2020-11-23T09:44:08.764" v="3099" actId="478"/>
          <ac:cxnSpMkLst>
            <pc:docMk/>
            <pc:sldMk cId="689477768" sldId="592"/>
            <ac:cxnSpMk id="210" creationId="{0975C2D9-4F6B-45CF-AE8B-40249936E97E}"/>
          </ac:cxnSpMkLst>
        </pc:cxnChg>
        <pc:cxnChg chg="add del mod">
          <ac:chgData name="Muhammad Aslam Jarwar" userId="27f51634-edbf-486e-b048-6facbeb1954f" providerId="ADAL" clId="{8F041F60-0B8F-4D3E-B6F7-3911DA1CDFB4}" dt="2020-11-23T09:44:18.892" v="3101" actId="478"/>
          <ac:cxnSpMkLst>
            <pc:docMk/>
            <pc:sldMk cId="689477768" sldId="592"/>
            <ac:cxnSpMk id="212" creationId="{114BCA9F-2D83-4274-82E7-B149B2BA8AEB}"/>
          </ac:cxnSpMkLst>
        </pc:cxnChg>
        <pc:cxnChg chg="add mod">
          <ac:chgData name="Muhammad Aslam Jarwar" userId="27f51634-edbf-486e-b048-6facbeb1954f" providerId="ADAL" clId="{8F041F60-0B8F-4D3E-B6F7-3911DA1CDFB4}" dt="2020-11-23T09:43:30.084" v="3095" actId="14100"/>
          <ac:cxnSpMkLst>
            <pc:docMk/>
            <pc:sldMk cId="689477768" sldId="592"/>
            <ac:cxnSpMk id="213" creationId="{47BA1553-EDBB-4B34-A2FE-ADF15EF12EC5}"/>
          </ac:cxnSpMkLst>
        </pc:cxnChg>
        <pc:cxnChg chg="add del mod">
          <ac:chgData name="Muhammad Aslam Jarwar" userId="27f51634-edbf-486e-b048-6facbeb1954f" providerId="ADAL" clId="{8F041F60-0B8F-4D3E-B6F7-3911DA1CDFB4}" dt="2020-11-23T09:41:37.974" v="3077" actId="478"/>
          <ac:cxnSpMkLst>
            <pc:docMk/>
            <pc:sldMk cId="689477768" sldId="592"/>
            <ac:cxnSpMk id="219" creationId="{0AC04B59-3F43-4396-8593-A880597852CF}"/>
          </ac:cxnSpMkLst>
        </pc:cxnChg>
        <pc:cxnChg chg="add mod">
          <ac:chgData name="Muhammad Aslam Jarwar" userId="27f51634-edbf-486e-b048-6facbeb1954f" providerId="ADAL" clId="{8F041F60-0B8F-4D3E-B6F7-3911DA1CDFB4}" dt="2020-11-23T09:43:15.031" v="3091" actId="693"/>
          <ac:cxnSpMkLst>
            <pc:docMk/>
            <pc:sldMk cId="689477768" sldId="592"/>
            <ac:cxnSpMk id="236" creationId="{2BF68D79-E832-4D9A-B7FA-74BE31F8D8F6}"/>
          </ac:cxnSpMkLst>
        </pc:cxnChg>
        <pc:cxnChg chg="add mod">
          <ac:chgData name="Muhammad Aslam Jarwar" userId="27f51634-edbf-486e-b048-6facbeb1954f" providerId="ADAL" clId="{8F041F60-0B8F-4D3E-B6F7-3911DA1CDFB4}" dt="2020-11-23T09:41:56.386" v="3080" actId="1076"/>
          <ac:cxnSpMkLst>
            <pc:docMk/>
            <pc:sldMk cId="689477768" sldId="592"/>
            <ac:cxnSpMk id="239" creationId="{2F4662D2-72F4-4712-8471-6F2C7A7B6754}"/>
          </ac:cxnSpMkLst>
        </pc:cxnChg>
        <pc:cxnChg chg="add mod">
          <ac:chgData name="Muhammad Aslam Jarwar" userId="27f51634-edbf-486e-b048-6facbeb1954f" providerId="ADAL" clId="{8F041F60-0B8F-4D3E-B6F7-3911DA1CDFB4}" dt="2020-11-23T09:41:56.386" v="3080" actId="1076"/>
          <ac:cxnSpMkLst>
            <pc:docMk/>
            <pc:sldMk cId="689477768" sldId="592"/>
            <ac:cxnSpMk id="241" creationId="{A8FDC8C5-EADA-4CAC-A381-0131187D63B0}"/>
          </ac:cxnSpMkLst>
        </pc:cxnChg>
      </pc:sldChg>
      <pc:sldChg chg="addSp delSp modSp add">
        <pc:chgData name="Muhammad Aslam Jarwar" userId="27f51634-edbf-486e-b048-6facbeb1954f" providerId="ADAL" clId="{8F041F60-0B8F-4D3E-B6F7-3911DA1CDFB4}" dt="2020-11-23T09:47:27.296" v="3114"/>
        <pc:sldMkLst>
          <pc:docMk/>
          <pc:sldMk cId="2786285000" sldId="593"/>
        </pc:sldMkLst>
        <pc:spChg chg="del">
          <ac:chgData name="Muhammad Aslam Jarwar" userId="27f51634-edbf-486e-b048-6facbeb1954f" providerId="ADAL" clId="{8F041F60-0B8F-4D3E-B6F7-3911DA1CDFB4}" dt="2020-11-23T09:46:56.412" v="3109" actId="478"/>
          <ac:spMkLst>
            <pc:docMk/>
            <pc:sldMk cId="2786285000" sldId="593"/>
            <ac:spMk id="2" creationId="{9E43F4ED-87EF-4BA4-A7C8-5323951F035B}"/>
          </ac:spMkLst>
        </pc:spChg>
        <pc:spChg chg="del">
          <ac:chgData name="Muhammad Aslam Jarwar" userId="27f51634-edbf-486e-b048-6facbeb1954f" providerId="ADAL" clId="{8F041F60-0B8F-4D3E-B6F7-3911DA1CDFB4}" dt="2020-11-23T09:46:53.076" v="3108" actId="478"/>
          <ac:spMkLst>
            <pc:docMk/>
            <pc:sldMk cId="2786285000" sldId="593"/>
            <ac:spMk id="3" creationId="{9F5B23F2-633A-419D-95C8-855884D5B97B}"/>
          </ac:spMkLst>
        </pc:spChg>
        <pc:picChg chg="add del mod modCrop">
          <ac:chgData name="Muhammad Aslam Jarwar" userId="27f51634-edbf-486e-b048-6facbeb1954f" providerId="ADAL" clId="{8F041F60-0B8F-4D3E-B6F7-3911DA1CDFB4}" dt="2020-11-23T09:47:27.296" v="3114"/>
          <ac:picMkLst>
            <pc:docMk/>
            <pc:sldMk cId="2786285000" sldId="593"/>
            <ac:picMk id="4" creationId="{CB54704A-D95F-4444-B0C2-EBBF9AE4295C}"/>
          </ac:picMkLst>
        </pc:picChg>
      </pc:sldChg>
      <pc:sldChg chg="add">
        <pc:chgData name="Muhammad Aslam Jarwar" userId="27f51634-edbf-486e-b048-6facbeb1954f" providerId="ADAL" clId="{8F041F60-0B8F-4D3E-B6F7-3911DA1CDFB4}" dt="2020-11-24T13:51:54.915" v="3541"/>
        <pc:sldMkLst>
          <pc:docMk/>
          <pc:sldMk cId="661170117" sldId="594"/>
        </pc:sldMkLst>
      </pc:sldChg>
    </pc:docChg>
  </pc:docChgLst>
  <pc:docChgLst>
    <pc:chgData name="Muhammad Aslam" userId="27f51634-edbf-486e-b048-6facbeb1954f" providerId="ADAL" clId="{134D6354-5E61-45E3-A5E1-983DFC54DE8B}"/>
    <pc:docChg chg="undo custSel addSld delSld modSld">
      <pc:chgData name="Muhammad Aslam" userId="27f51634-edbf-486e-b048-6facbeb1954f" providerId="ADAL" clId="{134D6354-5E61-45E3-A5E1-983DFC54DE8B}" dt="2021-02-24T23:56:35.797" v="2705" actId="20577"/>
      <pc:docMkLst>
        <pc:docMk/>
      </pc:docMkLst>
      <pc:sldChg chg="addSp delSp modSp new mod">
        <pc:chgData name="Muhammad Aslam" userId="27f51634-edbf-486e-b048-6facbeb1954f" providerId="ADAL" clId="{134D6354-5E61-45E3-A5E1-983DFC54DE8B}" dt="2021-02-24T23:14:45.600" v="2398" actId="207"/>
        <pc:sldMkLst>
          <pc:docMk/>
          <pc:sldMk cId="3603067954" sldId="627"/>
        </pc:sldMkLst>
        <pc:spChg chg="del">
          <ac:chgData name="Muhammad Aslam" userId="27f51634-edbf-486e-b048-6facbeb1954f" providerId="ADAL" clId="{134D6354-5E61-45E3-A5E1-983DFC54DE8B}" dt="2021-02-23T18:54:15.648" v="1" actId="478"/>
          <ac:spMkLst>
            <pc:docMk/>
            <pc:sldMk cId="3603067954" sldId="627"/>
            <ac:spMk id="2" creationId="{FB84906B-3DD6-4E7F-A071-1234739B0174}"/>
          </ac:spMkLst>
        </pc:spChg>
        <pc:spChg chg="del">
          <ac:chgData name="Muhammad Aslam" userId="27f51634-edbf-486e-b048-6facbeb1954f" providerId="ADAL" clId="{134D6354-5E61-45E3-A5E1-983DFC54DE8B}" dt="2021-02-23T18:54:18.914" v="2" actId="478"/>
          <ac:spMkLst>
            <pc:docMk/>
            <pc:sldMk cId="3603067954" sldId="627"/>
            <ac:spMk id="3" creationId="{9903A3A4-B561-475F-843E-977B3C6BE3D6}"/>
          </ac:spMkLst>
        </pc:spChg>
        <pc:spChg chg="add del mod">
          <ac:chgData name="Muhammad Aslam" userId="27f51634-edbf-486e-b048-6facbeb1954f" providerId="ADAL" clId="{134D6354-5E61-45E3-A5E1-983DFC54DE8B}" dt="2021-02-23T19:03:00.742" v="21" actId="478"/>
          <ac:spMkLst>
            <pc:docMk/>
            <pc:sldMk cId="3603067954" sldId="627"/>
            <ac:spMk id="4" creationId="{05DBD927-85BE-4FC2-B95E-4DBB7AE51FC6}"/>
          </ac:spMkLst>
        </pc:spChg>
        <pc:spChg chg="add del mod">
          <ac:chgData name="Muhammad Aslam" userId="27f51634-edbf-486e-b048-6facbeb1954f" providerId="ADAL" clId="{134D6354-5E61-45E3-A5E1-983DFC54DE8B}" dt="2021-02-23T21:25:49.683" v="422" actId="478"/>
          <ac:spMkLst>
            <pc:docMk/>
            <pc:sldMk cId="3603067954" sldId="627"/>
            <ac:spMk id="5" creationId="{42C15A99-BADF-482E-9D6F-0F02EF465E1D}"/>
          </ac:spMkLst>
        </pc:spChg>
        <pc:spChg chg="add del mod">
          <ac:chgData name="Muhammad Aslam" userId="27f51634-edbf-486e-b048-6facbeb1954f" providerId="ADAL" clId="{134D6354-5E61-45E3-A5E1-983DFC54DE8B}" dt="2021-02-23T21:25:49.683" v="422" actId="478"/>
          <ac:spMkLst>
            <pc:docMk/>
            <pc:sldMk cId="3603067954" sldId="627"/>
            <ac:spMk id="7" creationId="{79FE7109-CDAD-4632-9F5A-A7337340E953}"/>
          </ac:spMkLst>
        </pc:spChg>
        <pc:spChg chg="add del mod">
          <ac:chgData name="Muhammad Aslam" userId="27f51634-edbf-486e-b048-6facbeb1954f" providerId="ADAL" clId="{134D6354-5E61-45E3-A5E1-983DFC54DE8B}" dt="2021-02-23T21:25:49.683" v="422" actId="478"/>
          <ac:spMkLst>
            <pc:docMk/>
            <pc:sldMk cId="3603067954" sldId="627"/>
            <ac:spMk id="8" creationId="{875F429B-4A4E-4847-82F4-342DF0AF8D32}"/>
          </ac:spMkLst>
        </pc:spChg>
        <pc:spChg chg="add del mod">
          <ac:chgData name="Muhammad Aslam" userId="27f51634-edbf-486e-b048-6facbeb1954f" providerId="ADAL" clId="{134D6354-5E61-45E3-A5E1-983DFC54DE8B}" dt="2021-02-23T19:03:00.742" v="21" actId="478"/>
          <ac:spMkLst>
            <pc:docMk/>
            <pc:sldMk cId="3603067954" sldId="627"/>
            <ac:spMk id="9" creationId="{DF80140A-CF0A-4CE1-B3C7-3FCF176905EB}"/>
          </ac:spMkLst>
        </pc:spChg>
        <pc:spChg chg="add del mod">
          <ac:chgData name="Muhammad Aslam" userId="27f51634-edbf-486e-b048-6facbeb1954f" providerId="ADAL" clId="{134D6354-5E61-45E3-A5E1-983DFC54DE8B}" dt="2021-02-23T21:25:58.601" v="424" actId="478"/>
          <ac:spMkLst>
            <pc:docMk/>
            <pc:sldMk cId="3603067954" sldId="627"/>
            <ac:spMk id="10" creationId="{47D93442-DA96-4636-A6FD-894B305B2AAA}"/>
          </ac:spMkLst>
        </pc:spChg>
        <pc:spChg chg="add del mod">
          <ac:chgData name="Muhammad Aslam" userId="27f51634-edbf-486e-b048-6facbeb1954f" providerId="ADAL" clId="{134D6354-5E61-45E3-A5E1-983DFC54DE8B}" dt="2021-02-23T21:25:58.601" v="424" actId="478"/>
          <ac:spMkLst>
            <pc:docMk/>
            <pc:sldMk cId="3603067954" sldId="627"/>
            <ac:spMk id="11" creationId="{3B9C68A9-A2C6-40D9-A99E-D7D5FED70D66}"/>
          </ac:spMkLst>
        </pc:spChg>
        <pc:spChg chg="add del mod">
          <ac:chgData name="Muhammad Aslam" userId="27f51634-edbf-486e-b048-6facbeb1954f" providerId="ADAL" clId="{134D6354-5E61-45E3-A5E1-983DFC54DE8B}" dt="2021-02-23T21:24:42.270" v="414" actId="478"/>
          <ac:spMkLst>
            <pc:docMk/>
            <pc:sldMk cId="3603067954" sldId="627"/>
            <ac:spMk id="12" creationId="{39980EEE-EC0E-4521-8FC5-2EE12F36BDF0}"/>
          </ac:spMkLst>
        </pc:spChg>
        <pc:spChg chg="add del mod">
          <ac:chgData name="Muhammad Aslam" userId="27f51634-edbf-486e-b048-6facbeb1954f" providerId="ADAL" clId="{134D6354-5E61-45E3-A5E1-983DFC54DE8B}" dt="2021-02-23T21:25:45.291" v="421" actId="478"/>
          <ac:spMkLst>
            <pc:docMk/>
            <pc:sldMk cId="3603067954" sldId="627"/>
            <ac:spMk id="13" creationId="{EAD3A173-718C-4702-876C-886A83AA0FE9}"/>
          </ac:spMkLst>
        </pc:spChg>
        <pc:spChg chg="add del mod">
          <ac:chgData name="Muhammad Aslam" userId="27f51634-edbf-486e-b048-6facbeb1954f" providerId="ADAL" clId="{134D6354-5E61-45E3-A5E1-983DFC54DE8B}" dt="2021-02-23T21:25:45.291" v="421" actId="478"/>
          <ac:spMkLst>
            <pc:docMk/>
            <pc:sldMk cId="3603067954" sldId="627"/>
            <ac:spMk id="14" creationId="{41F5678B-80BB-4469-B17D-94F7C4466DE7}"/>
          </ac:spMkLst>
        </pc:spChg>
        <pc:spChg chg="add del mod">
          <ac:chgData name="Muhammad Aslam" userId="27f51634-edbf-486e-b048-6facbeb1954f" providerId="ADAL" clId="{134D6354-5E61-45E3-A5E1-983DFC54DE8B}" dt="2021-02-23T21:25:45.291" v="421" actId="478"/>
          <ac:spMkLst>
            <pc:docMk/>
            <pc:sldMk cId="3603067954" sldId="627"/>
            <ac:spMk id="15" creationId="{435E8A69-2A6B-45B2-B061-76634998F42D}"/>
          </ac:spMkLst>
        </pc:spChg>
        <pc:spChg chg="add del mod">
          <ac:chgData name="Muhammad Aslam" userId="27f51634-edbf-486e-b048-6facbeb1954f" providerId="ADAL" clId="{134D6354-5E61-45E3-A5E1-983DFC54DE8B}" dt="2021-02-23T19:03:28.475" v="29" actId="478"/>
          <ac:spMkLst>
            <pc:docMk/>
            <pc:sldMk cId="3603067954" sldId="627"/>
            <ac:spMk id="16" creationId="{67671471-D2B0-4453-AA74-6095661D419D}"/>
          </ac:spMkLst>
        </pc:spChg>
        <pc:spChg chg="add del mod">
          <ac:chgData name="Muhammad Aslam" userId="27f51634-edbf-486e-b048-6facbeb1954f" providerId="ADAL" clId="{134D6354-5E61-45E3-A5E1-983DFC54DE8B}" dt="2021-02-23T21:25:45.291" v="421" actId="478"/>
          <ac:spMkLst>
            <pc:docMk/>
            <pc:sldMk cId="3603067954" sldId="627"/>
            <ac:spMk id="17" creationId="{DCC9064F-72F6-43B7-ACBB-CC6373221CEA}"/>
          </ac:spMkLst>
        </pc:spChg>
        <pc:spChg chg="add del mod">
          <ac:chgData name="Muhammad Aslam" userId="27f51634-edbf-486e-b048-6facbeb1954f" providerId="ADAL" clId="{134D6354-5E61-45E3-A5E1-983DFC54DE8B}" dt="2021-02-23T21:25:49.683" v="422" actId="478"/>
          <ac:spMkLst>
            <pc:docMk/>
            <pc:sldMk cId="3603067954" sldId="627"/>
            <ac:spMk id="18" creationId="{48242FF8-C228-47B0-BFED-044A53257C53}"/>
          </ac:spMkLst>
        </pc:spChg>
        <pc:spChg chg="add del mod">
          <ac:chgData name="Muhammad Aslam" userId="27f51634-edbf-486e-b048-6facbeb1954f" providerId="ADAL" clId="{134D6354-5E61-45E3-A5E1-983DFC54DE8B}" dt="2021-02-23T21:25:53.810" v="423" actId="478"/>
          <ac:spMkLst>
            <pc:docMk/>
            <pc:sldMk cId="3603067954" sldId="627"/>
            <ac:spMk id="22" creationId="{2152C03F-02C5-4603-84AB-F2662667FEDE}"/>
          </ac:spMkLst>
        </pc:spChg>
        <pc:spChg chg="add del mod">
          <ac:chgData name="Muhammad Aslam" userId="27f51634-edbf-486e-b048-6facbeb1954f" providerId="ADAL" clId="{134D6354-5E61-45E3-A5E1-983DFC54DE8B}" dt="2021-02-23T21:24:42.270" v="414" actId="478"/>
          <ac:spMkLst>
            <pc:docMk/>
            <pc:sldMk cId="3603067954" sldId="627"/>
            <ac:spMk id="33" creationId="{5A4A15F9-9B4C-4102-810F-56440F23F048}"/>
          </ac:spMkLst>
        </pc:spChg>
        <pc:spChg chg="add del mod">
          <ac:chgData name="Muhammad Aslam" userId="27f51634-edbf-486e-b048-6facbeb1954f" providerId="ADAL" clId="{134D6354-5E61-45E3-A5E1-983DFC54DE8B}" dt="2021-02-23T21:24:42.270" v="414" actId="478"/>
          <ac:spMkLst>
            <pc:docMk/>
            <pc:sldMk cId="3603067954" sldId="627"/>
            <ac:spMk id="39" creationId="{DE676E86-41F6-4421-B510-03E17AEAAA8F}"/>
          </ac:spMkLst>
        </pc:spChg>
        <pc:spChg chg="add del mod">
          <ac:chgData name="Muhammad Aslam" userId="27f51634-edbf-486e-b048-6facbeb1954f" providerId="ADAL" clId="{134D6354-5E61-45E3-A5E1-983DFC54DE8B}" dt="2021-02-23T21:25:49.683" v="422" actId="478"/>
          <ac:spMkLst>
            <pc:docMk/>
            <pc:sldMk cId="3603067954" sldId="627"/>
            <ac:spMk id="43" creationId="{123329FD-AD1B-49E2-BF4F-685C8EF2E6E2}"/>
          </ac:spMkLst>
        </pc:spChg>
        <pc:spChg chg="add del mod">
          <ac:chgData name="Muhammad Aslam" userId="27f51634-edbf-486e-b048-6facbeb1954f" providerId="ADAL" clId="{134D6354-5E61-45E3-A5E1-983DFC54DE8B}" dt="2021-02-23T21:24:42.270" v="414" actId="478"/>
          <ac:spMkLst>
            <pc:docMk/>
            <pc:sldMk cId="3603067954" sldId="627"/>
            <ac:spMk id="48" creationId="{EF426A5F-9003-4E43-AC7B-2BEE844E5A83}"/>
          </ac:spMkLst>
        </pc:spChg>
        <pc:spChg chg="add del mod">
          <ac:chgData name="Muhammad Aslam" userId="27f51634-edbf-486e-b048-6facbeb1954f" providerId="ADAL" clId="{134D6354-5E61-45E3-A5E1-983DFC54DE8B}" dt="2021-02-23T21:25:58.601" v="424" actId="478"/>
          <ac:spMkLst>
            <pc:docMk/>
            <pc:sldMk cId="3603067954" sldId="627"/>
            <ac:spMk id="52" creationId="{DA0CB7BA-B970-481B-81A0-C79AE26BD39A}"/>
          </ac:spMkLst>
        </pc:spChg>
        <pc:spChg chg="add del mod">
          <ac:chgData name="Muhammad Aslam" userId="27f51634-edbf-486e-b048-6facbeb1954f" providerId="ADAL" clId="{134D6354-5E61-45E3-A5E1-983DFC54DE8B}" dt="2021-02-23T21:24:42.270" v="414" actId="478"/>
          <ac:spMkLst>
            <pc:docMk/>
            <pc:sldMk cId="3603067954" sldId="627"/>
            <ac:spMk id="57" creationId="{138401A0-9A69-4A2E-808E-CA2E63D7000D}"/>
          </ac:spMkLst>
        </pc:spChg>
        <pc:spChg chg="add del mod">
          <ac:chgData name="Muhammad Aslam" userId="27f51634-edbf-486e-b048-6facbeb1954f" providerId="ADAL" clId="{134D6354-5E61-45E3-A5E1-983DFC54DE8B}" dt="2021-02-23T21:25:58.601" v="424" actId="478"/>
          <ac:spMkLst>
            <pc:docMk/>
            <pc:sldMk cId="3603067954" sldId="627"/>
            <ac:spMk id="58" creationId="{664834EB-7C29-4E37-903A-5AFA8E08CB81}"/>
          </ac:spMkLst>
        </pc:spChg>
        <pc:spChg chg="add del mod ord">
          <ac:chgData name="Muhammad Aslam" userId="27f51634-edbf-486e-b048-6facbeb1954f" providerId="ADAL" clId="{134D6354-5E61-45E3-A5E1-983DFC54DE8B}" dt="2021-02-23T19:15:05.121" v="122" actId="478"/>
          <ac:spMkLst>
            <pc:docMk/>
            <pc:sldMk cId="3603067954" sldId="627"/>
            <ac:spMk id="66" creationId="{B296B5DA-AE86-4C6C-9DFA-D5290C017A0C}"/>
          </ac:spMkLst>
        </pc:spChg>
        <pc:spChg chg="add del mod">
          <ac:chgData name="Muhammad Aslam" userId="27f51634-edbf-486e-b048-6facbeb1954f" providerId="ADAL" clId="{134D6354-5E61-45E3-A5E1-983DFC54DE8B}" dt="2021-02-23T21:25:49.683" v="422" actId="478"/>
          <ac:spMkLst>
            <pc:docMk/>
            <pc:sldMk cId="3603067954" sldId="627"/>
            <ac:spMk id="68" creationId="{434595DA-6906-4202-A4CE-11EEC523EB79}"/>
          </ac:spMkLst>
        </pc:spChg>
        <pc:spChg chg="add del mod">
          <ac:chgData name="Muhammad Aslam" userId="27f51634-edbf-486e-b048-6facbeb1954f" providerId="ADAL" clId="{134D6354-5E61-45E3-A5E1-983DFC54DE8B}" dt="2021-02-23T21:25:45.291" v="421" actId="478"/>
          <ac:spMkLst>
            <pc:docMk/>
            <pc:sldMk cId="3603067954" sldId="627"/>
            <ac:spMk id="70" creationId="{8500B044-6F02-4A9E-968D-B769D5ABC256}"/>
          </ac:spMkLst>
        </pc:spChg>
        <pc:spChg chg="add del mod">
          <ac:chgData name="Muhammad Aslam" userId="27f51634-edbf-486e-b048-6facbeb1954f" providerId="ADAL" clId="{134D6354-5E61-45E3-A5E1-983DFC54DE8B}" dt="2021-02-23T21:44:53.455" v="553" actId="478"/>
          <ac:spMkLst>
            <pc:docMk/>
            <pc:sldMk cId="3603067954" sldId="627"/>
            <ac:spMk id="71" creationId="{316C1526-8708-4B8A-97D4-9628F7289B3A}"/>
          </ac:spMkLst>
        </pc:spChg>
        <pc:spChg chg="add del mod">
          <ac:chgData name="Muhammad Aslam" userId="27f51634-edbf-486e-b048-6facbeb1954f" providerId="ADAL" clId="{134D6354-5E61-45E3-A5E1-983DFC54DE8B}" dt="2021-02-23T21:44:53.455" v="553" actId="478"/>
          <ac:spMkLst>
            <pc:docMk/>
            <pc:sldMk cId="3603067954" sldId="627"/>
            <ac:spMk id="73" creationId="{23B7247F-CEBB-4CF2-A8CA-828ED7857295}"/>
          </ac:spMkLst>
        </pc:spChg>
        <pc:spChg chg="add del mod">
          <ac:chgData name="Muhammad Aslam" userId="27f51634-edbf-486e-b048-6facbeb1954f" providerId="ADAL" clId="{134D6354-5E61-45E3-A5E1-983DFC54DE8B}" dt="2021-02-23T21:44:53.455" v="553" actId="478"/>
          <ac:spMkLst>
            <pc:docMk/>
            <pc:sldMk cId="3603067954" sldId="627"/>
            <ac:spMk id="75" creationId="{E0816A21-1DD0-4D8C-8D3A-0D89A3FA073D}"/>
          </ac:spMkLst>
        </pc:spChg>
        <pc:spChg chg="add del mod">
          <ac:chgData name="Muhammad Aslam" userId="27f51634-edbf-486e-b048-6facbeb1954f" providerId="ADAL" clId="{134D6354-5E61-45E3-A5E1-983DFC54DE8B}" dt="2021-02-23T19:36:35.813" v="191" actId="478"/>
          <ac:spMkLst>
            <pc:docMk/>
            <pc:sldMk cId="3603067954" sldId="627"/>
            <ac:spMk id="77" creationId="{B095D4A8-0ED4-4846-A000-A345953F6CFF}"/>
          </ac:spMkLst>
        </pc:spChg>
        <pc:spChg chg="add del mod">
          <ac:chgData name="Muhammad Aslam" userId="27f51634-edbf-486e-b048-6facbeb1954f" providerId="ADAL" clId="{134D6354-5E61-45E3-A5E1-983DFC54DE8B}" dt="2021-02-23T21:24:42.270" v="414" actId="478"/>
          <ac:spMkLst>
            <pc:docMk/>
            <pc:sldMk cId="3603067954" sldId="627"/>
            <ac:spMk id="79" creationId="{1FFC4706-FBBD-42E6-879A-05AD6A0A3242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04" creationId="{C5C01C4E-B3B3-4D0F-A90E-C889B8201EE3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05" creationId="{65FC9CCD-D57D-4B6E-8C4A-3B15F5A26B8D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06" creationId="{B58ABCE2-4D58-4C4E-ADE7-83911D17CF4E}"/>
          </ac:spMkLst>
        </pc:spChg>
        <pc:spChg chg="add mod">
          <ac:chgData name="Muhammad Aslam" userId="27f51634-edbf-486e-b048-6facbeb1954f" providerId="ADAL" clId="{134D6354-5E61-45E3-A5E1-983DFC54DE8B}" dt="2021-02-23T19:37:28.474" v="201" actId="571"/>
          <ac:spMkLst>
            <pc:docMk/>
            <pc:sldMk cId="3603067954" sldId="627"/>
            <ac:spMk id="108" creationId="{AD785326-D642-44F0-A9AD-8559B09ADF0D}"/>
          </ac:spMkLst>
        </pc:spChg>
        <pc:spChg chg="add mod">
          <ac:chgData name="Muhammad Aslam" userId="27f51634-edbf-486e-b048-6facbeb1954f" providerId="ADAL" clId="{134D6354-5E61-45E3-A5E1-983DFC54DE8B}" dt="2021-02-23T19:37:28.474" v="201" actId="571"/>
          <ac:spMkLst>
            <pc:docMk/>
            <pc:sldMk cId="3603067954" sldId="627"/>
            <ac:spMk id="109" creationId="{3EB3647B-DBD2-4916-9AC6-A637F52788D5}"/>
          </ac:spMkLst>
        </pc:spChg>
        <pc:spChg chg="add mod">
          <ac:chgData name="Muhammad Aslam" userId="27f51634-edbf-486e-b048-6facbeb1954f" providerId="ADAL" clId="{134D6354-5E61-45E3-A5E1-983DFC54DE8B}" dt="2021-02-23T19:37:28.474" v="201" actId="571"/>
          <ac:spMkLst>
            <pc:docMk/>
            <pc:sldMk cId="3603067954" sldId="627"/>
            <ac:spMk id="110" creationId="{0A093702-CA64-4926-B411-EFBB6448410A}"/>
          </ac:spMkLst>
        </pc:spChg>
        <pc:spChg chg="add mod">
          <ac:chgData name="Muhammad Aslam" userId="27f51634-edbf-486e-b048-6facbeb1954f" providerId="ADAL" clId="{134D6354-5E61-45E3-A5E1-983DFC54DE8B}" dt="2021-02-23T19:37:28.474" v="201" actId="571"/>
          <ac:spMkLst>
            <pc:docMk/>
            <pc:sldMk cId="3603067954" sldId="627"/>
            <ac:spMk id="112" creationId="{66AC98A3-E035-4B9D-89F3-540CBB68E897}"/>
          </ac:spMkLst>
        </pc:spChg>
        <pc:spChg chg="add mod">
          <ac:chgData name="Muhammad Aslam" userId="27f51634-edbf-486e-b048-6facbeb1954f" providerId="ADAL" clId="{134D6354-5E61-45E3-A5E1-983DFC54DE8B}" dt="2021-02-23T19:37:28.474" v="201" actId="571"/>
          <ac:spMkLst>
            <pc:docMk/>
            <pc:sldMk cId="3603067954" sldId="627"/>
            <ac:spMk id="114" creationId="{B7EDC16D-CAAE-4F4D-93DB-933E873DE5C0}"/>
          </ac:spMkLst>
        </pc:spChg>
        <pc:spChg chg="add mod">
          <ac:chgData name="Muhammad Aslam" userId="27f51634-edbf-486e-b048-6facbeb1954f" providerId="ADAL" clId="{134D6354-5E61-45E3-A5E1-983DFC54DE8B}" dt="2021-02-23T19:37:28.474" v="201" actId="571"/>
          <ac:spMkLst>
            <pc:docMk/>
            <pc:sldMk cId="3603067954" sldId="627"/>
            <ac:spMk id="115" creationId="{D83826AE-FAC6-4095-ACF4-C36BE6682247}"/>
          </ac:spMkLst>
        </pc:spChg>
        <pc:spChg chg="add mod">
          <ac:chgData name="Muhammad Aslam" userId="27f51634-edbf-486e-b048-6facbeb1954f" providerId="ADAL" clId="{134D6354-5E61-45E3-A5E1-983DFC54DE8B}" dt="2021-02-23T19:37:28.474" v="201" actId="571"/>
          <ac:spMkLst>
            <pc:docMk/>
            <pc:sldMk cId="3603067954" sldId="627"/>
            <ac:spMk id="117" creationId="{4591BE90-494D-4CE3-A107-11BB07DFD839}"/>
          </ac:spMkLst>
        </pc:spChg>
        <pc:spChg chg="add mod">
          <ac:chgData name="Muhammad Aslam" userId="27f51634-edbf-486e-b048-6facbeb1954f" providerId="ADAL" clId="{134D6354-5E61-45E3-A5E1-983DFC54DE8B}" dt="2021-02-23T19:37:28.474" v="201" actId="571"/>
          <ac:spMkLst>
            <pc:docMk/>
            <pc:sldMk cId="3603067954" sldId="627"/>
            <ac:spMk id="118" creationId="{86D75E0A-B024-44BA-A964-B5BB726925F4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20" creationId="{972B93B0-3862-4349-8394-180B784272D7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21" creationId="{6FE75713-EBB6-4E21-8F42-12E26CDE87A5}"/>
          </ac:spMkLst>
        </pc:spChg>
        <pc:spChg chg="add del mod">
          <ac:chgData name="Muhammad Aslam" userId="27f51634-edbf-486e-b048-6facbeb1954f" providerId="ADAL" clId="{134D6354-5E61-45E3-A5E1-983DFC54DE8B}" dt="2021-02-23T19:41:21.267" v="230" actId="478"/>
          <ac:spMkLst>
            <pc:docMk/>
            <pc:sldMk cId="3603067954" sldId="627"/>
            <ac:spMk id="122" creationId="{7C52763E-7978-4621-8FC8-A8BD49E92C3D}"/>
          </ac:spMkLst>
        </pc:spChg>
        <pc:spChg chg="add del mod">
          <ac:chgData name="Muhammad Aslam" userId="27f51634-edbf-486e-b048-6facbeb1954f" providerId="ADAL" clId="{134D6354-5E61-45E3-A5E1-983DFC54DE8B}" dt="2021-02-23T19:41:04.056" v="227" actId="21"/>
          <ac:spMkLst>
            <pc:docMk/>
            <pc:sldMk cId="3603067954" sldId="627"/>
            <ac:spMk id="123" creationId="{E2B6B1BE-72EA-43D3-BFD0-A94581E4AF8C}"/>
          </ac:spMkLst>
        </pc:spChg>
        <pc:spChg chg="add del mod">
          <ac:chgData name="Muhammad Aslam" userId="27f51634-edbf-486e-b048-6facbeb1954f" providerId="ADAL" clId="{134D6354-5E61-45E3-A5E1-983DFC54DE8B}" dt="2021-02-23T19:41:04.056" v="227" actId="21"/>
          <ac:spMkLst>
            <pc:docMk/>
            <pc:sldMk cId="3603067954" sldId="627"/>
            <ac:spMk id="124" creationId="{D397A72F-D149-4F42-8795-9CD29337B90C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26" creationId="{534C561A-8A14-42EC-937C-2C4751EECB34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27" creationId="{70997DA0-1DE2-41F8-A3DE-3F2507907814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28" creationId="{635B0C1A-9F0D-482B-A32E-E9A7C83C0724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29" creationId="{004B778B-C52A-4ECE-8181-AFABB11EEBC2}"/>
          </ac:spMkLst>
        </pc:spChg>
        <pc:spChg chg="add del mod">
          <ac:chgData name="Muhammad Aslam" userId="27f51634-edbf-486e-b048-6facbeb1954f" providerId="ADAL" clId="{134D6354-5E61-45E3-A5E1-983DFC54DE8B}" dt="2021-02-23T19:46:21.886" v="286" actId="478"/>
          <ac:spMkLst>
            <pc:docMk/>
            <pc:sldMk cId="3603067954" sldId="627"/>
            <ac:spMk id="163" creationId="{1065359F-43CA-4730-89E5-4D9C6B14E977}"/>
          </ac:spMkLst>
        </pc:spChg>
        <pc:spChg chg="add del mod">
          <ac:chgData name="Muhammad Aslam" userId="27f51634-edbf-486e-b048-6facbeb1954f" providerId="ADAL" clId="{134D6354-5E61-45E3-A5E1-983DFC54DE8B}" dt="2021-02-23T19:46:19.014" v="285" actId="478"/>
          <ac:spMkLst>
            <pc:docMk/>
            <pc:sldMk cId="3603067954" sldId="627"/>
            <ac:spMk id="164" creationId="{EC19C059-0D10-41BB-AD8D-158DF9C55102}"/>
          </ac:spMkLst>
        </pc:spChg>
        <pc:spChg chg="del mod topLvl">
          <ac:chgData name="Muhammad Aslam" userId="27f51634-edbf-486e-b048-6facbeb1954f" providerId="ADAL" clId="{134D6354-5E61-45E3-A5E1-983DFC54DE8B}" dt="2021-02-23T19:46:10.168" v="283" actId="478"/>
          <ac:spMkLst>
            <pc:docMk/>
            <pc:sldMk cId="3603067954" sldId="627"/>
            <ac:spMk id="172" creationId="{4312C9A2-548C-49AC-8D99-E4BF0E3847BB}"/>
          </ac:spMkLst>
        </pc:spChg>
        <pc:spChg chg="del mod topLvl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73" creationId="{6580A67F-A55A-4B79-9782-7CA4DE5CF880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74" creationId="{66857488-8325-4096-AF6F-CE6D74DB4FA8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79" creationId="{33277138-C619-4B65-A57A-368CC81738A2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81" creationId="{54BCB008-27BF-4B0A-AE4F-81EC51A435DD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187" creationId="{B4D26D22-BD30-4233-BF76-72634EBA4709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200" creationId="{35CC6210-8CEA-4847-AB18-FEDEA5429337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201" creationId="{1D268B1B-9544-42EE-804B-1B485930DE6D}"/>
          </ac:spMkLst>
        </pc:spChg>
        <pc:spChg chg="add del mod">
          <ac:chgData name="Muhammad Aslam" userId="27f51634-edbf-486e-b048-6facbeb1954f" providerId="ADAL" clId="{134D6354-5E61-45E3-A5E1-983DFC54DE8B}" dt="2021-02-23T23:00:39.193" v="1133" actId="478"/>
          <ac:spMkLst>
            <pc:docMk/>
            <pc:sldMk cId="3603067954" sldId="627"/>
            <ac:spMk id="210" creationId="{A8C4C94E-F940-4024-91C6-EE9E0756AE52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211" creationId="{56518110-0FF1-4F35-91D6-39723B28698B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214" creationId="{16725268-69C7-40B9-BE7C-2CC95ADEAB2F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215" creationId="{44299FAF-33EE-49B4-B155-5E741A496E2E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216" creationId="{903EE36B-629E-4C7A-BDCC-E64B5C5044F4}"/>
          </ac:spMkLst>
        </pc:spChg>
        <pc:spChg chg="add del mod">
          <ac:chgData name="Muhammad Aslam" userId="27f51634-edbf-486e-b048-6facbeb1954f" providerId="ADAL" clId="{134D6354-5E61-45E3-A5E1-983DFC54DE8B}" dt="2021-02-23T21:24:32.020" v="413" actId="478"/>
          <ac:spMkLst>
            <pc:docMk/>
            <pc:sldMk cId="3603067954" sldId="627"/>
            <ac:spMk id="217" creationId="{B478550F-3C99-44B7-8226-707FF2D7BD4E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218" creationId="{E7AC4B39-C833-4F7D-A5CB-F304A864755E}"/>
          </ac:spMkLst>
        </pc:spChg>
        <pc:spChg chg="add del mod">
          <ac:chgData name="Muhammad Aslam" userId="27f51634-edbf-486e-b048-6facbeb1954f" providerId="ADAL" clId="{134D6354-5E61-45E3-A5E1-983DFC54DE8B}" dt="2021-02-23T21:44:56.355" v="554" actId="478"/>
          <ac:spMkLst>
            <pc:docMk/>
            <pc:sldMk cId="3603067954" sldId="627"/>
            <ac:spMk id="243" creationId="{D5B6F2C4-5E04-4C9D-9F4C-07454192F884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250" creationId="{CA5F5E85-4B2E-47AE-8DE0-B876BF5DDF01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253" creationId="{5E57D6E0-7019-4069-A9B2-B424D2229A92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259" creationId="{E2D44DA9-A130-410A-8343-1F65DFA24E44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263" creationId="{F8776CBA-E825-4B96-9512-F7601AEBCF62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264" creationId="{64809CC5-7E12-41FF-8282-5F5F00F6B136}"/>
          </ac:spMkLst>
        </pc:spChg>
        <pc:spChg chg="add del mod ord">
          <ac:chgData name="Muhammad Aslam" userId="27f51634-edbf-486e-b048-6facbeb1954f" providerId="ADAL" clId="{134D6354-5E61-45E3-A5E1-983DFC54DE8B}" dt="2021-02-23T23:00:39.193" v="1133" actId="478"/>
          <ac:spMkLst>
            <pc:docMk/>
            <pc:sldMk cId="3603067954" sldId="627"/>
            <ac:spMk id="268" creationId="{585FEEA5-5BB3-43B3-9D64-9020F7A40117}"/>
          </ac:spMkLst>
        </pc:spChg>
        <pc:spChg chg="add del mod">
          <ac:chgData name="Muhammad Aslam" userId="27f51634-edbf-486e-b048-6facbeb1954f" providerId="ADAL" clId="{134D6354-5E61-45E3-A5E1-983DFC54DE8B}" dt="2021-02-23T22:00:02.259" v="683" actId="478"/>
          <ac:spMkLst>
            <pc:docMk/>
            <pc:sldMk cId="3603067954" sldId="627"/>
            <ac:spMk id="269" creationId="{487A7C6A-0264-4D10-820A-DCC5D1B9D71B}"/>
          </ac:spMkLst>
        </pc:spChg>
        <pc:spChg chg="add mod or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276" creationId="{14FE4EA8-A796-4AFF-B93C-43340A0D0144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277" creationId="{46FE7A24-D9CF-4749-92FC-7A06D08F9D4F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278" creationId="{80560422-87D8-4118-A94E-5B052D6530E2}"/>
          </ac:spMkLst>
        </pc:spChg>
        <pc:spChg chg="add del mod">
          <ac:chgData name="Muhammad Aslam" userId="27f51634-edbf-486e-b048-6facbeb1954f" providerId="ADAL" clId="{134D6354-5E61-45E3-A5E1-983DFC54DE8B}" dt="2021-02-23T21:41:35.326" v="533" actId="478"/>
          <ac:spMkLst>
            <pc:docMk/>
            <pc:sldMk cId="3603067954" sldId="627"/>
            <ac:spMk id="279" creationId="{233EF245-0834-4130-B068-F75651BEE4EF}"/>
          </ac:spMkLst>
        </pc:spChg>
        <pc:spChg chg="add del mod">
          <ac:chgData name="Muhammad Aslam" userId="27f51634-edbf-486e-b048-6facbeb1954f" providerId="ADAL" clId="{134D6354-5E61-45E3-A5E1-983DFC54DE8B}" dt="2021-02-23T21:42:29.377" v="538" actId="478"/>
          <ac:spMkLst>
            <pc:docMk/>
            <pc:sldMk cId="3603067954" sldId="627"/>
            <ac:spMk id="282" creationId="{F62BC795-0DB2-4979-946F-6FB1C0271092}"/>
          </ac:spMkLst>
        </pc:spChg>
        <pc:spChg chg="add del mod ord">
          <ac:chgData name="Muhammad Aslam" userId="27f51634-edbf-486e-b048-6facbeb1954f" providerId="ADAL" clId="{134D6354-5E61-45E3-A5E1-983DFC54DE8B}" dt="2021-02-23T23:00:39.193" v="1133" actId="478"/>
          <ac:spMkLst>
            <pc:docMk/>
            <pc:sldMk cId="3603067954" sldId="627"/>
            <ac:spMk id="285" creationId="{036934AB-DC15-47A6-825A-97BADCA2002C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291" creationId="{86EFB60E-2F7B-4849-A2C0-ED3E0BD47A72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297" creationId="{12ABA1AA-32B5-4AA9-B903-4D91175EE8A2}"/>
          </ac:spMkLst>
        </pc:spChg>
        <pc:spChg chg="add del mod">
          <ac:chgData name="Muhammad Aslam" userId="27f51634-edbf-486e-b048-6facbeb1954f" providerId="ADAL" clId="{134D6354-5E61-45E3-A5E1-983DFC54DE8B}" dt="2021-02-23T22:00:02.259" v="683" actId="478"/>
          <ac:spMkLst>
            <pc:docMk/>
            <pc:sldMk cId="3603067954" sldId="627"/>
            <ac:spMk id="298" creationId="{AE72F9CB-D90B-4826-9CA5-4D24E3BA1D65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299" creationId="{15F639F4-326A-4C31-83FE-6441C8B40476}"/>
          </ac:spMkLst>
        </pc:spChg>
        <pc:spChg chg="add del mod">
          <ac:chgData name="Muhammad Aslam" userId="27f51634-edbf-486e-b048-6facbeb1954f" providerId="ADAL" clId="{134D6354-5E61-45E3-A5E1-983DFC54DE8B}" dt="2021-02-23T22:33:48.525" v="918" actId="21"/>
          <ac:spMkLst>
            <pc:docMk/>
            <pc:sldMk cId="3603067954" sldId="627"/>
            <ac:spMk id="300" creationId="{B788DBAF-4063-4367-9F63-810E4C2101B4}"/>
          </ac:spMkLst>
        </pc:spChg>
        <pc:spChg chg="add mod">
          <ac:chgData name="Muhammad Aslam" userId="27f51634-edbf-486e-b048-6facbeb1954f" providerId="ADAL" clId="{134D6354-5E61-45E3-A5E1-983DFC54DE8B}" dt="2021-02-24T16:09:11.072" v="1796" actId="1076"/>
          <ac:spMkLst>
            <pc:docMk/>
            <pc:sldMk cId="3603067954" sldId="627"/>
            <ac:spMk id="311" creationId="{504183DA-85DF-4370-939D-C347F8BC9827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312" creationId="{6FE41C0E-2AAB-427F-AF55-9A1EC9E41EA8}"/>
          </ac:spMkLst>
        </pc:spChg>
        <pc:spChg chg="add del mod">
          <ac:chgData name="Muhammad Aslam" userId="27f51634-edbf-486e-b048-6facbeb1954f" providerId="ADAL" clId="{134D6354-5E61-45E3-A5E1-983DFC54DE8B}" dt="2021-02-23T22:00:02.259" v="683" actId="478"/>
          <ac:spMkLst>
            <pc:docMk/>
            <pc:sldMk cId="3603067954" sldId="627"/>
            <ac:spMk id="313" creationId="{58F1D4F0-3310-4285-945C-18A68E6456D3}"/>
          </ac:spMkLst>
        </pc:spChg>
        <pc:spChg chg="add del mod">
          <ac:chgData name="Muhammad Aslam" userId="27f51634-edbf-486e-b048-6facbeb1954f" providerId="ADAL" clId="{134D6354-5E61-45E3-A5E1-983DFC54DE8B}" dt="2021-02-23T23:00:39.193" v="1133" actId="478"/>
          <ac:spMkLst>
            <pc:docMk/>
            <pc:sldMk cId="3603067954" sldId="627"/>
            <ac:spMk id="319" creationId="{DCA4B7FE-A873-4BEA-9E2E-5390D2310528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338" creationId="{3E344A64-C9B2-47AB-97ED-9928A05415CB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367" creationId="{7925116B-1298-4AEA-9DBF-EF2BDD0A85A7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368" creationId="{573231BE-56BD-4494-859B-C4AAD39F43AC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369" creationId="{A2458CBF-EE5F-4BD8-8FA6-ABA9D1C86868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370" creationId="{27DCA5AB-7485-4D93-9B1A-0410B0274427}"/>
          </ac:spMkLst>
        </pc:spChg>
        <pc:spChg chg="add del mod">
          <ac:chgData name="Muhammad Aslam" userId="27f51634-edbf-486e-b048-6facbeb1954f" providerId="ADAL" clId="{134D6354-5E61-45E3-A5E1-983DFC54DE8B}" dt="2021-02-23T23:00:34.045" v="1132" actId="478"/>
          <ac:spMkLst>
            <pc:docMk/>
            <pc:sldMk cId="3603067954" sldId="627"/>
            <ac:spMk id="371" creationId="{5C18F52F-E866-4526-8810-B391DA5CB90F}"/>
          </ac:spMkLst>
        </pc:spChg>
        <pc:spChg chg="add del mod">
          <ac:chgData name="Muhammad Aslam" userId="27f51634-edbf-486e-b048-6facbeb1954f" providerId="ADAL" clId="{134D6354-5E61-45E3-A5E1-983DFC54DE8B}" dt="2021-02-23T23:00:45.027" v="1134" actId="478"/>
          <ac:spMkLst>
            <pc:docMk/>
            <pc:sldMk cId="3603067954" sldId="627"/>
            <ac:spMk id="372" creationId="{60E77037-E606-4C2F-B86C-40784D31B9C2}"/>
          </ac:spMkLst>
        </pc:spChg>
        <pc:spChg chg="add mod or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373" creationId="{AC9BFED6-FA47-4C28-ADC0-EFB883B23DA4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374" creationId="{8F7AE9CB-7E88-42B7-A104-A6870B46EE08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376" creationId="{E3FE3C45-698E-417D-85B1-3900E7F8701F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377" creationId="{4ABA5F52-39A6-4FE3-B217-DD1883834490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378" creationId="{0EBCA7FD-97C8-4966-BE83-F9A708273B9A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388" creationId="{D8A06D69-953F-43CD-BC9B-D42D63793561}"/>
          </ac:spMkLst>
        </pc:spChg>
        <pc:spChg chg="add del mod">
          <ac:chgData name="Muhammad Aslam" userId="27f51634-edbf-486e-b048-6facbeb1954f" providerId="ADAL" clId="{134D6354-5E61-45E3-A5E1-983DFC54DE8B}" dt="2021-02-23T22:22:32.760" v="829" actId="478"/>
          <ac:spMkLst>
            <pc:docMk/>
            <pc:sldMk cId="3603067954" sldId="627"/>
            <ac:spMk id="396" creationId="{E9C80826-BE47-4EF2-8A45-FAE876EA2482}"/>
          </ac:spMkLst>
        </pc:spChg>
        <pc:spChg chg="add del mod">
          <ac:chgData name="Muhammad Aslam" userId="27f51634-edbf-486e-b048-6facbeb1954f" providerId="ADAL" clId="{134D6354-5E61-45E3-A5E1-983DFC54DE8B}" dt="2021-02-23T23:12:09.184" v="1201" actId="478"/>
          <ac:spMkLst>
            <pc:docMk/>
            <pc:sldMk cId="3603067954" sldId="627"/>
            <ac:spMk id="397" creationId="{3325B9F0-1FBF-4814-80B8-A3BF3C5C3F97}"/>
          </ac:spMkLst>
        </pc:spChg>
        <pc:spChg chg="add del mod">
          <ac:chgData name="Muhammad Aslam" userId="27f51634-edbf-486e-b048-6facbeb1954f" providerId="ADAL" clId="{134D6354-5E61-45E3-A5E1-983DFC54DE8B}" dt="2021-02-23T22:22:33.850" v="830" actId="478"/>
          <ac:spMkLst>
            <pc:docMk/>
            <pc:sldMk cId="3603067954" sldId="627"/>
            <ac:spMk id="398" creationId="{73AD9F01-9317-40F0-B016-ED324BEB8C8D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07" creationId="{CDB3D66E-7746-4DD0-8D51-C443D2E4E5E9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08" creationId="{333CF75D-0D35-4A59-A9DE-E2E522A26B80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10" creationId="{3295217D-2C8A-4057-849D-FF5AB20EFAD0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12" creationId="{3C30D0C3-657A-4191-8CA2-D2BD6C7B9B8B}"/>
          </ac:spMkLst>
        </pc:spChg>
        <pc:spChg chg="add del mod">
          <ac:chgData name="Muhammad Aslam" userId="27f51634-edbf-486e-b048-6facbeb1954f" providerId="ADAL" clId="{134D6354-5E61-45E3-A5E1-983DFC54DE8B}" dt="2021-02-23T22:25:45.603" v="851" actId="478"/>
          <ac:spMkLst>
            <pc:docMk/>
            <pc:sldMk cId="3603067954" sldId="627"/>
            <ac:spMk id="413" creationId="{0E35C7F1-0270-4F5E-B00B-189EF804B0E6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14" creationId="{E173E91B-1329-464B-AEB7-E3D6FE39239D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17" creationId="{C57EAD11-CC6B-42A5-B4D4-100C35A56CF2}"/>
          </ac:spMkLst>
        </pc:spChg>
        <pc:spChg chg="add del mod">
          <ac:chgData name="Muhammad Aslam" userId="27f51634-edbf-486e-b048-6facbeb1954f" providerId="ADAL" clId="{134D6354-5E61-45E3-A5E1-983DFC54DE8B}" dt="2021-02-23T23:12:03.666" v="1200" actId="478"/>
          <ac:spMkLst>
            <pc:docMk/>
            <pc:sldMk cId="3603067954" sldId="627"/>
            <ac:spMk id="419" creationId="{2AC94ED3-349B-491E-9E13-64BB516ED020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21" creationId="{E8109459-0891-41E9-928C-3AA06588297A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22" creationId="{FCF4310C-1B49-4727-B7A9-D54C2619A43D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24" creationId="{D4278C91-2533-47AF-91C4-3F1AA7BC9BE0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25" creationId="{0D66911D-6614-43C9-B5A6-49C3F8D297D1}"/>
          </ac:spMkLst>
        </pc:spChg>
        <pc:spChg chg="add del mod">
          <ac:chgData name="Muhammad Aslam" userId="27f51634-edbf-486e-b048-6facbeb1954f" providerId="ADAL" clId="{134D6354-5E61-45E3-A5E1-983DFC54DE8B}" dt="2021-02-23T22:29:19.824" v="879" actId="478"/>
          <ac:spMkLst>
            <pc:docMk/>
            <pc:sldMk cId="3603067954" sldId="627"/>
            <ac:spMk id="434" creationId="{9DEA85C1-1273-43BF-9072-76B45BA04692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35" creationId="{32F992EC-090E-4099-91EB-8C203033A183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43" creationId="{5CC8EF81-8C9D-4845-AA05-8C9F26298234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49" creationId="{F3E27AB7-3B2E-4576-9FF7-5BE38B9DCF46}"/>
          </ac:spMkLst>
        </pc:spChg>
        <pc:spChg chg="add del mod">
          <ac:chgData name="Muhammad Aslam" userId="27f51634-edbf-486e-b048-6facbeb1954f" providerId="ADAL" clId="{134D6354-5E61-45E3-A5E1-983DFC54DE8B}" dt="2021-02-23T22:33:12.696" v="911"/>
          <ac:spMkLst>
            <pc:docMk/>
            <pc:sldMk cId="3603067954" sldId="627"/>
            <ac:spMk id="457" creationId="{DE1C2792-6FB4-47C6-A35C-D7640B84805B}"/>
          </ac:spMkLst>
        </pc:spChg>
        <pc:spChg chg="add del mod">
          <ac:chgData name="Muhammad Aslam" userId="27f51634-edbf-486e-b048-6facbeb1954f" providerId="ADAL" clId="{134D6354-5E61-45E3-A5E1-983DFC54DE8B}" dt="2021-02-23T22:33:26.957" v="913"/>
          <ac:spMkLst>
            <pc:docMk/>
            <pc:sldMk cId="3603067954" sldId="627"/>
            <ac:spMk id="458" creationId="{3C4B6533-B5BA-4F38-9243-1B91A3C9DFB4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60" creationId="{589B222D-E0C0-43B6-BA38-D3102267513A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63" creationId="{C7CB62E1-7C09-4054-AF00-9516ED37A1A4}"/>
          </ac:spMkLst>
        </pc:spChg>
        <pc:spChg chg="add del mod">
          <ac:chgData name="Muhammad Aslam" userId="27f51634-edbf-486e-b048-6facbeb1954f" providerId="ADAL" clId="{134D6354-5E61-45E3-A5E1-983DFC54DE8B}" dt="2021-02-23T22:41:20.203" v="968" actId="478"/>
          <ac:spMkLst>
            <pc:docMk/>
            <pc:sldMk cId="3603067954" sldId="627"/>
            <ac:spMk id="470" creationId="{9B37CAD2-8DA0-46A8-944B-9CE7147B5DCB}"/>
          </ac:spMkLst>
        </pc:spChg>
        <pc:spChg chg="add del mod">
          <ac:chgData name="Muhammad Aslam" userId="27f51634-edbf-486e-b048-6facbeb1954f" providerId="ADAL" clId="{134D6354-5E61-45E3-A5E1-983DFC54DE8B}" dt="2021-02-23T23:00:52.127" v="1137" actId="478"/>
          <ac:spMkLst>
            <pc:docMk/>
            <pc:sldMk cId="3603067954" sldId="627"/>
            <ac:spMk id="479" creationId="{9F73053E-8CC8-487E-8EB4-522775302C96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80" creationId="{7A5E9260-2A2A-46DB-B772-F3790258F8B2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81" creationId="{5CAE079D-6960-4359-BD28-62DF9C3B1758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82" creationId="{45BFE781-C3C5-4110-AC7B-AD6806D823A6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84" creationId="{3DBF47E7-80C5-48D9-8818-D48CA1DE5622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486" creationId="{0D8D49A3-3124-408C-A7B9-91969854358C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00" creationId="{926603C9-3044-42A5-8F21-016890F7BB75}"/>
          </ac:spMkLst>
        </pc:spChg>
        <pc:spChg chg="add del mod">
          <ac:chgData name="Muhammad Aslam" userId="27f51634-edbf-486e-b048-6facbeb1954f" providerId="ADAL" clId="{134D6354-5E61-45E3-A5E1-983DFC54DE8B}" dt="2021-02-23T22:42:02.263" v="972" actId="478"/>
          <ac:spMkLst>
            <pc:docMk/>
            <pc:sldMk cId="3603067954" sldId="627"/>
            <ac:spMk id="501" creationId="{0F6A9123-6A96-4B46-9D84-30BF4B54525E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02" creationId="{2399A0F9-6588-4B2D-A850-E1FD159D5EDA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03" creationId="{482321A5-6370-44B2-8CDE-4FDB35254F0B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05" creationId="{5ED786D8-5344-4104-83CD-FE368BCCFB44}"/>
          </ac:spMkLst>
        </pc:spChg>
        <pc:spChg chg="add del mod">
          <ac:chgData name="Muhammad Aslam" userId="27f51634-edbf-486e-b048-6facbeb1954f" providerId="ADAL" clId="{134D6354-5E61-45E3-A5E1-983DFC54DE8B}" dt="2021-02-23T23:06:42.894" v="1156" actId="478"/>
          <ac:spMkLst>
            <pc:docMk/>
            <pc:sldMk cId="3603067954" sldId="627"/>
            <ac:spMk id="509" creationId="{1EBDD08A-7FFC-4904-B4C2-796A4E0DC1F5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10" creationId="{9F0F52DE-8A9B-4E81-842A-65030C65843C}"/>
          </ac:spMkLst>
        </pc:spChg>
        <pc:spChg chg="add mod">
          <ac:chgData name="Muhammad Aslam" userId="27f51634-edbf-486e-b048-6facbeb1954f" providerId="ADAL" clId="{134D6354-5E61-45E3-A5E1-983DFC54DE8B}" dt="2021-02-24T16:09:02.964" v="1795" actId="1076"/>
          <ac:spMkLst>
            <pc:docMk/>
            <pc:sldMk cId="3603067954" sldId="627"/>
            <ac:spMk id="511" creationId="{39E5F1CD-33B3-46FE-8BCA-93222231B4E7}"/>
          </ac:spMkLst>
        </pc:spChg>
        <pc:spChg chg="add del mod">
          <ac:chgData name="Muhammad Aslam" userId="27f51634-edbf-486e-b048-6facbeb1954f" providerId="ADAL" clId="{134D6354-5E61-45E3-A5E1-983DFC54DE8B}" dt="2021-02-23T22:45:18.594" v="990"/>
          <ac:spMkLst>
            <pc:docMk/>
            <pc:sldMk cId="3603067954" sldId="627"/>
            <ac:spMk id="515" creationId="{83374AD8-6154-4195-B2AB-71313ADE69D3}"/>
          </ac:spMkLst>
        </pc:spChg>
        <pc:spChg chg="add del mod">
          <ac:chgData name="Muhammad Aslam" userId="27f51634-edbf-486e-b048-6facbeb1954f" providerId="ADAL" clId="{134D6354-5E61-45E3-A5E1-983DFC54DE8B}" dt="2021-02-23T23:00:52.127" v="1137" actId="478"/>
          <ac:spMkLst>
            <pc:docMk/>
            <pc:sldMk cId="3603067954" sldId="627"/>
            <ac:spMk id="516" creationId="{57FC4D3A-1B0B-4FBA-8432-03C68E5E171B}"/>
          </ac:spMkLst>
        </pc:spChg>
        <pc:spChg chg="add del mod">
          <ac:chgData name="Muhammad Aslam" userId="27f51634-edbf-486e-b048-6facbeb1954f" providerId="ADAL" clId="{134D6354-5E61-45E3-A5E1-983DFC54DE8B}" dt="2021-02-23T23:00:49.325" v="1136" actId="478"/>
          <ac:spMkLst>
            <pc:docMk/>
            <pc:sldMk cId="3603067954" sldId="627"/>
            <ac:spMk id="518" creationId="{B3F67122-B3CE-4D07-BA9C-616DD2270DCE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28" creationId="{752B0743-09AE-437D-9B4E-62BFBD67CBC8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29" creationId="{0DFC9A68-18F3-4B1B-9BE0-E7C9464856A2}"/>
          </ac:spMkLst>
        </pc:spChg>
        <pc:spChg chg="add del mod">
          <ac:chgData name="Muhammad Aslam" userId="27f51634-edbf-486e-b048-6facbeb1954f" providerId="ADAL" clId="{134D6354-5E61-45E3-A5E1-983DFC54DE8B}" dt="2021-02-23T22:47:58.238" v="1018" actId="478"/>
          <ac:spMkLst>
            <pc:docMk/>
            <pc:sldMk cId="3603067954" sldId="627"/>
            <ac:spMk id="530" creationId="{52983799-7678-4D62-B908-BDF4368D748B}"/>
          </ac:spMkLst>
        </pc:spChg>
        <pc:spChg chg="add del mod">
          <ac:chgData name="Muhammad Aslam" userId="27f51634-edbf-486e-b048-6facbeb1954f" providerId="ADAL" clId="{134D6354-5E61-45E3-A5E1-983DFC54DE8B}" dt="2021-02-24T15:59:01.319" v="1784" actId="478"/>
          <ac:spMkLst>
            <pc:docMk/>
            <pc:sldMk cId="3603067954" sldId="627"/>
            <ac:spMk id="539" creationId="{6E55EA8B-E2CF-4C3E-8486-BD3D56CF18FC}"/>
          </ac:spMkLst>
        </pc:spChg>
        <pc:spChg chg="add mod">
          <ac:chgData name="Muhammad Aslam" userId="27f51634-edbf-486e-b048-6facbeb1954f" providerId="ADAL" clId="{134D6354-5E61-45E3-A5E1-983DFC54DE8B}" dt="2021-02-24T16:09:02.964" v="1795" actId="1076"/>
          <ac:spMkLst>
            <pc:docMk/>
            <pc:sldMk cId="3603067954" sldId="627"/>
            <ac:spMk id="541" creationId="{F69D9FCA-EC36-4F0D-A81E-D7D7ED15C64D}"/>
          </ac:spMkLst>
        </pc:spChg>
        <pc:spChg chg="add del mod">
          <ac:chgData name="Muhammad Aslam" userId="27f51634-edbf-486e-b048-6facbeb1954f" providerId="ADAL" clId="{134D6354-5E61-45E3-A5E1-983DFC54DE8B}" dt="2021-02-23T22:54:38.128" v="1078" actId="478"/>
          <ac:spMkLst>
            <pc:docMk/>
            <pc:sldMk cId="3603067954" sldId="627"/>
            <ac:spMk id="542" creationId="{41D1389C-10A4-4E1E-81FC-7E3DFEF52772}"/>
          </ac:spMkLst>
        </pc:spChg>
        <pc:spChg chg="add del mod">
          <ac:chgData name="Muhammad Aslam" userId="27f51634-edbf-486e-b048-6facbeb1954f" providerId="ADAL" clId="{134D6354-5E61-45E3-A5E1-983DFC54DE8B}" dt="2021-02-23T22:54:32.856" v="1077" actId="478"/>
          <ac:spMkLst>
            <pc:docMk/>
            <pc:sldMk cId="3603067954" sldId="627"/>
            <ac:spMk id="543" creationId="{CA01904D-6DDE-41D1-82D2-5D42105CD158}"/>
          </ac:spMkLst>
        </pc:spChg>
        <pc:spChg chg="add mod">
          <ac:chgData name="Muhammad Aslam" userId="27f51634-edbf-486e-b048-6facbeb1954f" providerId="ADAL" clId="{134D6354-5E61-45E3-A5E1-983DFC54DE8B}" dt="2021-02-24T16:09:02.964" v="1795" actId="1076"/>
          <ac:spMkLst>
            <pc:docMk/>
            <pc:sldMk cId="3603067954" sldId="627"/>
            <ac:spMk id="544" creationId="{3B853EDF-1A2D-4A46-BC22-620A7DA24F1B}"/>
          </ac:spMkLst>
        </pc:spChg>
        <pc:spChg chg="add mod">
          <ac:chgData name="Muhammad Aslam" userId="27f51634-edbf-486e-b048-6facbeb1954f" providerId="ADAL" clId="{134D6354-5E61-45E3-A5E1-983DFC54DE8B}" dt="2021-02-24T23:14:41.505" v="2397" actId="207"/>
          <ac:spMkLst>
            <pc:docMk/>
            <pc:sldMk cId="3603067954" sldId="627"/>
            <ac:spMk id="554" creationId="{32E3513B-A780-48ED-B6BC-208E7CC4C1DA}"/>
          </ac:spMkLst>
        </pc:spChg>
        <pc:spChg chg="add mod">
          <ac:chgData name="Muhammad Aslam" userId="27f51634-edbf-486e-b048-6facbeb1954f" providerId="ADAL" clId="{134D6354-5E61-45E3-A5E1-983DFC54DE8B}" dt="2021-02-24T23:14:45.600" v="2398" actId="207"/>
          <ac:spMkLst>
            <pc:docMk/>
            <pc:sldMk cId="3603067954" sldId="627"/>
            <ac:spMk id="555" creationId="{77634242-32DE-4237-8400-0227411772FE}"/>
          </ac:spMkLst>
        </pc:spChg>
        <pc:spChg chg="add del mod">
          <ac:chgData name="Muhammad Aslam" userId="27f51634-edbf-486e-b048-6facbeb1954f" providerId="ADAL" clId="{134D6354-5E61-45E3-A5E1-983DFC54DE8B}" dt="2021-02-23T23:11:18.429" v="1190" actId="478"/>
          <ac:spMkLst>
            <pc:docMk/>
            <pc:sldMk cId="3603067954" sldId="627"/>
            <ac:spMk id="564" creationId="{692F9DA3-9AE3-4A2B-9404-DF1834466CB4}"/>
          </ac:spMkLst>
        </pc:spChg>
        <pc:spChg chg="add mod">
          <ac:chgData name="Muhammad Aslam" userId="27f51634-edbf-486e-b048-6facbeb1954f" providerId="ADAL" clId="{134D6354-5E61-45E3-A5E1-983DFC54DE8B}" dt="2021-02-24T15:59:23.287" v="1789" actId="207"/>
          <ac:spMkLst>
            <pc:docMk/>
            <pc:sldMk cId="3603067954" sldId="627"/>
            <ac:spMk id="565" creationId="{22C4F28A-E942-4C46-8568-E16E3F0E55D9}"/>
          </ac:spMkLst>
        </pc:spChg>
        <pc:spChg chg="add del mod">
          <ac:chgData name="Muhammad Aslam" userId="27f51634-edbf-486e-b048-6facbeb1954f" providerId="ADAL" clId="{134D6354-5E61-45E3-A5E1-983DFC54DE8B}" dt="2021-02-23T23:04:28.037" v="1142"/>
          <ac:spMkLst>
            <pc:docMk/>
            <pc:sldMk cId="3603067954" sldId="627"/>
            <ac:spMk id="566" creationId="{22C7CD0D-B055-411B-A390-BB9DA9177E9C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67" creationId="{E4C4B381-E571-449B-A66C-AF9CF4BE2DD5}"/>
          </ac:spMkLst>
        </pc:spChg>
        <pc:spChg chg="add del mod">
          <ac:chgData name="Muhammad Aslam" userId="27f51634-edbf-486e-b048-6facbeb1954f" providerId="ADAL" clId="{134D6354-5E61-45E3-A5E1-983DFC54DE8B}" dt="2021-02-23T23:12:03.666" v="1200" actId="478"/>
          <ac:spMkLst>
            <pc:docMk/>
            <pc:sldMk cId="3603067954" sldId="627"/>
            <ac:spMk id="568" creationId="{470E1E60-FCD4-4D9D-8096-20A173EA5DE6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69" creationId="{0C2EA906-7B10-4D1D-8FCA-D1488B5A170C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75" creationId="{0A1C54F1-14F8-4668-9FF4-614FDE77D043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76" creationId="{4A766E8D-D079-45B2-8469-940D05B3E082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78" creationId="{53247C89-80F1-4DA9-8874-2B789A72CD20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79" creationId="{1FBC8AE9-9871-4DF7-87F0-B19E91753A39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0" creationId="{52A8052D-59C4-4CB7-898B-8CE36B0DCF01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1" creationId="{ADAF1814-FFEB-4A26-A3DF-F6607CF551E0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2" creationId="{32556159-CC7E-41FD-A45C-0184A7A822EE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3" creationId="{6156F9A2-D0CB-4B3E-B945-E4A7AE84DBA3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4" creationId="{9B82C049-DF91-436B-83A3-106895272268}"/>
          </ac:spMkLst>
        </pc:spChg>
        <pc:spChg chg="add del mod">
          <ac:chgData name="Muhammad Aslam" userId="27f51634-edbf-486e-b048-6facbeb1954f" providerId="ADAL" clId="{134D6354-5E61-45E3-A5E1-983DFC54DE8B}" dt="2021-02-23T23:21:01.070" v="1330" actId="478"/>
          <ac:spMkLst>
            <pc:docMk/>
            <pc:sldMk cId="3603067954" sldId="627"/>
            <ac:spMk id="585" creationId="{F62FB484-1483-4236-B0B2-1D7B3C9556BD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6" creationId="{A36291E1-B286-4359-A353-9FA31CD000A0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7" creationId="{70A59F04-275F-4E63-9844-16302A4BAE34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8" creationId="{63733854-4C81-48B4-8495-360669505A89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89" creationId="{86498B7C-4812-443F-9F39-60E24B843B19}"/>
          </ac:spMkLst>
        </pc:spChg>
        <pc:spChg chg="add mod">
          <ac:chgData name="Muhammad Aslam" userId="27f51634-edbf-486e-b048-6facbeb1954f" providerId="ADAL" clId="{134D6354-5E61-45E3-A5E1-983DFC54DE8B}" dt="2021-02-24T21:45:28.524" v="2189" actId="313"/>
          <ac:spMkLst>
            <pc:docMk/>
            <pc:sldMk cId="3603067954" sldId="627"/>
            <ac:spMk id="590" creationId="{65F294BF-5926-4D4E-9CF9-D93C24F4AD67}"/>
          </ac:spMkLst>
        </pc:spChg>
        <pc:spChg chg="add mod">
          <ac:chgData name="Muhammad Aslam" userId="27f51634-edbf-486e-b048-6facbeb1954f" providerId="ADAL" clId="{134D6354-5E61-45E3-A5E1-983DFC54DE8B}" dt="2021-02-24T15:52:49.410" v="1776" actId="1076"/>
          <ac:spMkLst>
            <pc:docMk/>
            <pc:sldMk cId="3603067954" sldId="627"/>
            <ac:spMk id="597" creationId="{96DB01AF-AEE4-47BA-9E08-26DE6BDB582E}"/>
          </ac:spMkLst>
        </pc:spChg>
        <pc:spChg chg="add mod">
          <ac:chgData name="Muhammad Aslam" userId="27f51634-edbf-486e-b048-6facbeb1954f" providerId="ADAL" clId="{134D6354-5E61-45E3-A5E1-983DFC54DE8B}" dt="2021-02-24T21:45:28.709" v="2190" actId="1076"/>
          <ac:spMkLst>
            <pc:docMk/>
            <pc:sldMk cId="3603067954" sldId="627"/>
            <ac:spMk id="607" creationId="{7EE25F7B-D678-419C-9276-29D96E750124}"/>
          </ac:spMkLst>
        </pc:spChg>
        <pc:spChg chg="add mod">
          <ac:chgData name="Muhammad Aslam" userId="27f51634-edbf-486e-b048-6facbeb1954f" providerId="ADAL" clId="{134D6354-5E61-45E3-A5E1-983DFC54DE8B}" dt="2021-02-24T22:42:26.173" v="2245" actId="1076"/>
          <ac:spMkLst>
            <pc:docMk/>
            <pc:sldMk cId="3603067954" sldId="627"/>
            <ac:spMk id="613" creationId="{B5C5A1FC-2279-4C05-B194-4A851B4C3497}"/>
          </ac:spMkLst>
        </pc:spChg>
        <pc:spChg chg="add mod">
          <ac:chgData name="Muhammad Aslam" userId="27f51634-edbf-486e-b048-6facbeb1954f" providerId="ADAL" clId="{134D6354-5E61-45E3-A5E1-983DFC54DE8B}" dt="2021-02-24T22:42:41.631" v="2249" actId="20577"/>
          <ac:spMkLst>
            <pc:docMk/>
            <pc:sldMk cId="3603067954" sldId="627"/>
            <ac:spMk id="614" creationId="{1FDCBF76-66BB-4E28-B874-875411B48AEB}"/>
          </ac:spMkLst>
        </pc:spChg>
        <pc:spChg chg="add mod">
          <ac:chgData name="Muhammad Aslam" userId="27f51634-edbf-486e-b048-6facbeb1954f" providerId="ADAL" clId="{134D6354-5E61-45E3-A5E1-983DFC54DE8B}" dt="2021-02-24T22:42:58.797" v="2252" actId="20577"/>
          <ac:spMkLst>
            <pc:docMk/>
            <pc:sldMk cId="3603067954" sldId="627"/>
            <ac:spMk id="615" creationId="{9CDCA659-E92F-4287-A25C-43F3F5C7BC74}"/>
          </ac:spMkLst>
        </pc:spChg>
        <pc:spChg chg="add mod">
          <ac:chgData name="Muhammad Aslam" userId="27f51634-edbf-486e-b048-6facbeb1954f" providerId="ADAL" clId="{134D6354-5E61-45E3-A5E1-983DFC54DE8B}" dt="2021-02-24T22:43:28.703" v="2255" actId="20577"/>
          <ac:spMkLst>
            <pc:docMk/>
            <pc:sldMk cId="3603067954" sldId="627"/>
            <ac:spMk id="616" creationId="{5F3325A4-4CC1-4CDB-B48F-834D5BD55EA0}"/>
          </ac:spMkLst>
        </pc:spChg>
        <pc:spChg chg="add mod">
          <ac:chgData name="Muhammad Aslam" userId="27f51634-edbf-486e-b048-6facbeb1954f" providerId="ADAL" clId="{134D6354-5E61-45E3-A5E1-983DFC54DE8B}" dt="2021-02-24T23:02:13.752" v="2368" actId="20577"/>
          <ac:spMkLst>
            <pc:docMk/>
            <pc:sldMk cId="3603067954" sldId="627"/>
            <ac:spMk id="617" creationId="{E9E50568-6214-4EEC-BFFF-23C402CF1469}"/>
          </ac:spMkLst>
        </pc:spChg>
        <pc:spChg chg="add mod">
          <ac:chgData name="Muhammad Aslam" userId="27f51634-edbf-486e-b048-6facbeb1954f" providerId="ADAL" clId="{134D6354-5E61-45E3-A5E1-983DFC54DE8B}" dt="2021-02-24T23:02:29.156" v="2371" actId="20577"/>
          <ac:spMkLst>
            <pc:docMk/>
            <pc:sldMk cId="3603067954" sldId="627"/>
            <ac:spMk id="618" creationId="{031A0CF1-0DD0-4E10-9462-E43455AC2F7D}"/>
          </ac:spMkLst>
        </pc:spChg>
        <pc:spChg chg="add del mod">
          <ac:chgData name="Muhammad Aslam" userId="27f51634-edbf-486e-b048-6facbeb1954f" providerId="ADAL" clId="{134D6354-5E61-45E3-A5E1-983DFC54DE8B}" dt="2021-02-24T23:12:41.933" v="2387" actId="478"/>
          <ac:spMkLst>
            <pc:docMk/>
            <pc:sldMk cId="3603067954" sldId="627"/>
            <ac:spMk id="619" creationId="{D01A9F66-4DDC-440E-837D-45F17C3862F3}"/>
          </ac:spMkLst>
        </pc:spChg>
        <pc:spChg chg="add del mod">
          <ac:chgData name="Muhammad Aslam" userId="27f51634-edbf-486e-b048-6facbeb1954f" providerId="ADAL" clId="{134D6354-5E61-45E3-A5E1-983DFC54DE8B}" dt="2021-02-24T23:12:41.933" v="2387" actId="478"/>
          <ac:spMkLst>
            <pc:docMk/>
            <pc:sldMk cId="3603067954" sldId="627"/>
            <ac:spMk id="620" creationId="{5A957323-E319-47C6-8655-3980680A1A84}"/>
          </ac:spMkLst>
        </pc:spChg>
        <pc:grpChg chg="add del mod">
          <ac:chgData name="Muhammad Aslam" userId="27f51634-edbf-486e-b048-6facbeb1954f" providerId="ADAL" clId="{134D6354-5E61-45E3-A5E1-983DFC54DE8B}" dt="2021-02-23T19:46:07.177" v="282" actId="165"/>
          <ac:grpSpMkLst>
            <pc:docMk/>
            <pc:sldMk cId="3603067954" sldId="627"/>
            <ac:grpSpMk id="171" creationId="{5511B2D7-70CA-47B6-B15F-17101805AE88}"/>
          </ac:grpSpMkLst>
        </pc:grpChg>
        <pc:picChg chg="add del mod">
          <ac:chgData name="Muhammad Aslam" userId="27f51634-edbf-486e-b048-6facbeb1954f" providerId="ADAL" clId="{134D6354-5E61-45E3-A5E1-983DFC54DE8B}" dt="2021-02-23T19:32:57.555" v="164" actId="478"/>
          <ac:picMkLst>
            <pc:docMk/>
            <pc:sldMk cId="3603067954" sldId="627"/>
            <ac:picMk id="78" creationId="{9092F342-3D17-4250-82BA-D3D54FF22B4F}"/>
          </ac:picMkLst>
        </pc:picChg>
        <pc:picChg chg="add del mod">
          <ac:chgData name="Muhammad Aslam" userId="27f51634-edbf-486e-b048-6facbeb1954f" providerId="ADAL" clId="{134D6354-5E61-45E3-A5E1-983DFC54DE8B}" dt="2021-02-23T19:34:59.562" v="179" actId="21"/>
          <ac:picMkLst>
            <pc:docMk/>
            <pc:sldMk cId="3603067954" sldId="627"/>
            <ac:picMk id="96" creationId="{2DBF5FDA-2735-45F5-B825-16767295FB72}"/>
          </ac:picMkLst>
        </pc:picChg>
        <pc:picChg chg="add del mod">
          <ac:chgData name="Muhammad Aslam" userId="27f51634-edbf-486e-b048-6facbeb1954f" providerId="ADAL" clId="{134D6354-5E61-45E3-A5E1-983DFC54DE8B}" dt="2021-02-23T19:34:59.562" v="179" actId="21"/>
          <ac:picMkLst>
            <pc:docMk/>
            <pc:sldMk cId="3603067954" sldId="627"/>
            <ac:picMk id="98" creationId="{9183C7FD-262C-4CBB-91F7-507F5277F9A5}"/>
          </ac:picMkLst>
        </pc:picChg>
        <pc:picChg chg="add del mod">
          <ac:chgData name="Muhammad Aslam" userId="27f51634-edbf-486e-b048-6facbeb1954f" providerId="ADAL" clId="{134D6354-5E61-45E3-A5E1-983DFC54DE8B}" dt="2021-02-23T21:25:45.291" v="421" actId="478"/>
          <ac:picMkLst>
            <pc:docMk/>
            <pc:sldMk cId="3603067954" sldId="627"/>
            <ac:picMk id="99" creationId="{1F26C241-87A4-4B06-97FF-21B6430F9419}"/>
          </ac:picMkLst>
        </pc:picChg>
        <pc:picChg chg="add del mod">
          <ac:chgData name="Muhammad Aslam" userId="27f51634-edbf-486e-b048-6facbeb1954f" providerId="ADAL" clId="{134D6354-5E61-45E3-A5E1-983DFC54DE8B}" dt="2021-02-23T21:25:45.291" v="421" actId="478"/>
          <ac:picMkLst>
            <pc:docMk/>
            <pc:sldMk cId="3603067954" sldId="627"/>
            <ac:picMk id="100" creationId="{837827E1-5348-466C-A496-F1F39591DE0D}"/>
          </ac:picMkLst>
        </pc:picChg>
        <pc:picChg chg="add del mod">
          <ac:chgData name="Muhammad Aslam" userId="27f51634-edbf-486e-b048-6facbeb1954f" providerId="ADAL" clId="{134D6354-5E61-45E3-A5E1-983DFC54DE8B}" dt="2021-02-23T21:25:45.291" v="421" actId="478"/>
          <ac:picMkLst>
            <pc:docMk/>
            <pc:sldMk cId="3603067954" sldId="627"/>
            <ac:picMk id="101" creationId="{04859DA0-049E-4FC0-B5C3-295BAE0039A9}"/>
          </ac:picMkLst>
        </pc:picChg>
        <pc:picChg chg="add del mod">
          <ac:chgData name="Muhammad Aslam" userId="27f51634-edbf-486e-b048-6facbeb1954f" providerId="ADAL" clId="{134D6354-5E61-45E3-A5E1-983DFC54DE8B}" dt="2021-02-23T23:00:34.045" v="1132" actId="478"/>
          <ac:picMkLst>
            <pc:docMk/>
            <pc:sldMk cId="3603067954" sldId="627"/>
            <ac:picMk id="103" creationId="{B1C7F0E7-302B-4D56-8480-0C99630D8E93}"/>
          </ac:picMkLst>
        </pc:picChg>
        <pc:picChg chg="add del mod">
          <ac:chgData name="Muhammad Aslam" userId="27f51634-edbf-486e-b048-6facbeb1954f" providerId="ADAL" clId="{134D6354-5E61-45E3-A5E1-983DFC54DE8B}" dt="2021-02-23T19:41:04.056" v="227" actId="21"/>
          <ac:picMkLst>
            <pc:docMk/>
            <pc:sldMk cId="3603067954" sldId="627"/>
            <ac:picMk id="119" creationId="{4D2ECCB0-09F9-4A74-8AEC-7D7FE8560BBF}"/>
          </ac:picMkLst>
        </pc:picChg>
        <pc:picChg chg="add del mod ord">
          <ac:chgData name="Muhammad Aslam" userId="27f51634-edbf-486e-b048-6facbeb1954f" providerId="ADAL" clId="{134D6354-5E61-45E3-A5E1-983DFC54DE8B}" dt="2021-02-23T23:00:34.045" v="1132" actId="478"/>
          <ac:picMkLst>
            <pc:docMk/>
            <pc:sldMk cId="3603067954" sldId="627"/>
            <ac:picMk id="125" creationId="{219C3F4C-8260-4345-AB56-807F4C3B3E93}"/>
          </ac:picMkLst>
        </pc:picChg>
        <pc:picChg chg="add mod">
          <ac:chgData name="Muhammad Aslam" userId="27f51634-edbf-486e-b048-6facbeb1954f" providerId="ADAL" clId="{134D6354-5E61-45E3-A5E1-983DFC54DE8B}" dt="2021-02-24T15:52:49.410" v="1776" actId="1076"/>
          <ac:picMkLst>
            <pc:docMk/>
            <pc:sldMk cId="3603067954" sldId="627"/>
            <ac:picMk id="375" creationId="{8DFCD7E6-02CE-4178-BFA4-30A9FE759258}"/>
          </ac:picMkLst>
        </pc:picChg>
        <pc:picChg chg="add del mod ord">
          <ac:chgData name="Muhammad Aslam" userId="27f51634-edbf-486e-b048-6facbeb1954f" providerId="ADAL" clId="{134D6354-5E61-45E3-A5E1-983DFC54DE8B}" dt="2021-02-23T22:20:48.927" v="808" actId="478"/>
          <ac:picMkLst>
            <pc:docMk/>
            <pc:sldMk cId="3603067954" sldId="627"/>
            <ac:picMk id="400" creationId="{B168E6AD-D190-41B5-B2A0-2F9482154725}"/>
          </ac:picMkLst>
        </pc:picChg>
        <pc:picChg chg="add del mod">
          <ac:chgData name="Muhammad Aslam" userId="27f51634-edbf-486e-b048-6facbeb1954f" providerId="ADAL" clId="{134D6354-5E61-45E3-A5E1-983DFC54DE8B}" dt="2021-02-23T22:26:12.107" v="857" actId="478"/>
          <ac:picMkLst>
            <pc:docMk/>
            <pc:sldMk cId="3603067954" sldId="627"/>
            <ac:picMk id="402" creationId="{8A05A106-0E07-4F16-AE74-00570040DBA7}"/>
          </ac:picMkLst>
        </pc:picChg>
        <pc:picChg chg="add del">
          <ac:chgData name="Muhammad Aslam" userId="27f51634-edbf-486e-b048-6facbeb1954f" providerId="ADAL" clId="{134D6354-5E61-45E3-A5E1-983DFC54DE8B}" dt="2021-02-23T22:21:08.097" v="810" actId="478"/>
          <ac:picMkLst>
            <pc:docMk/>
            <pc:sldMk cId="3603067954" sldId="627"/>
            <ac:picMk id="403" creationId="{0A6B0D05-1486-487B-9F7B-B228F4530F59}"/>
          </ac:picMkLst>
        </pc:picChg>
        <pc:picChg chg="add del mod modCrop">
          <ac:chgData name="Muhammad Aslam" userId="27f51634-edbf-486e-b048-6facbeb1954f" providerId="ADAL" clId="{134D6354-5E61-45E3-A5E1-983DFC54DE8B}" dt="2021-02-23T22:22:12.645" v="823" actId="21"/>
          <ac:picMkLst>
            <pc:docMk/>
            <pc:sldMk cId="3603067954" sldId="627"/>
            <ac:picMk id="404" creationId="{45AFA2C3-0460-443A-9FC5-54521E189B3C}"/>
          </ac:picMkLst>
        </pc:picChg>
        <pc:picChg chg="add mod">
          <ac:chgData name="Muhammad Aslam" userId="27f51634-edbf-486e-b048-6facbeb1954f" providerId="ADAL" clId="{134D6354-5E61-45E3-A5E1-983DFC54DE8B}" dt="2021-02-24T15:52:49.410" v="1776" actId="1076"/>
          <ac:picMkLst>
            <pc:docMk/>
            <pc:sldMk cId="3603067954" sldId="627"/>
            <ac:picMk id="405" creationId="{4895293C-637F-4F72-B065-E3C16E79E825}"/>
          </ac:picMkLst>
        </pc:picChg>
        <pc:picChg chg="add del mod">
          <ac:chgData name="Muhammad Aslam" userId="27f51634-edbf-486e-b048-6facbeb1954f" providerId="ADAL" clId="{134D6354-5E61-45E3-A5E1-983DFC54DE8B}" dt="2021-02-23T22:25:40.673" v="850" actId="478"/>
          <ac:picMkLst>
            <pc:docMk/>
            <pc:sldMk cId="3603067954" sldId="627"/>
            <ac:picMk id="411" creationId="{621C709C-87C7-4257-A1E8-C4E6ACEC60C5}"/>
          </ac:picMkLst>
        </pc:picChg>
        <pc:picChg chg="add mod">
          <ac:chgData name="Muhammad Aslam" userId="27f51634-edbf-486e-b048-6facbeb1954f" providerId="ADAL" clId="{134D6354-5E61-45E3-A5E1-983DFC54DE8B}" dt="2021-02-24T15:52:49.410" v="1776" actId="1076"/>
          <ac:picMkLst>
            <pc:docMk/>
            <pc:sldMk cId="3603067954" sldId="627"/>
            <ac:picMk id="420" creationId="{D8293F69-CCF6-4ED4-AD5E-BDE94C9772CE}"/>
          </ac:picMkLst>
        </pc:picChg>
        <pc:picChg chg="add mod">
          <ac:chgData name="Muhammad Aslam" userId="27f51634-edbf-486e-b048-6facbeb1954f" providerId="ADAL" clId="{134D6354-5E61-45E3-A5E1-983DFC54DE8B}" dt="2021-02-24T15:52:49.410" v="1776" actId="1076"/>
          <ac:picMkLst>
            <pc:docMk/>
            <pc:sldMk cId="3603067954" sldId="627"/>
            <ac:picMk id="423" creationId="{C2FC1C83-7C2F-4A81-9D30-FC9CF4B5D81A}"/>
          </ac:picMkLst>
        </pc:picChg>
        <pc:picChg chg="add del mod">
          <ac:chgData name="Muhammad Aslam" userId="27f51634-edbf-486e-b048-6facbeb1954f" providerId="ADAL" clId="{134D6354-5E61-45E3-A5E1-983DFC54DE8B}" dt="2021-02-23T22:22:12.645" v="823" actId="21"/>
          <ac:picMkLst>
            <pc:docMk/>
            <pc:sldMk cId="3603067954" sldId="627"/>
            <ac:picMk id="1026" creationId="{D3F0744C-CA8D-474C-B0BF-F5A6DED934EB}"/>
          </ac:picMkLst>
        </pc:picChg>
        <pc:cxnChg chg="add del mod">
          <ac:chgData name="Muhammad Aslam" userId="27f51634-edbf-486e-b048-6facbeb1954f" providerId="ADAL" clId="{134D6354-5E61-45E3-A5E1-983DFC54DE8B}" dt="2021-02-23T21:25:49.683" v="422" actId="478"/>
          <ac:cxnSpMkLst>
            <pc:docMk/>
            <pc:sldMk cId="3603067954" sldId="627"/>
            <ac:cxnSpMk id="6" creationId="{6B143634-4362-44F8-99CF-9AA71A55E433}"/>
          </ac:cxnSpMkLst>
        </pc:cxnChg>
        <pc:cxnChg chg="add del mod">
          <ac:chgData name="Muhammad Aslam" userId="27f51634-edbf-486e-b048-6facbeb1954f" providerId="ADAL" clId="{134D6354-5E61-45E3-A5E1-983DFC54DE8B}" dt="2021-02-23T21:25:49.683" v="422" actId="478"/>
          <ac:cxnSpMkLst>
            <pc:docMk/>
            <pc:sldMk cId="3603067954" sldId="627"/>
            <ac:cxnSpMk id="23" creationId="{2FEFE5DB-9E8E-41C9-8728-2083B0840817}"/>
          </ac:cxnSpMkLst>
        </pc:cxnChg>
        <pc:cxnChg chg="add del mod">
          <ac:chgData name="Muhammad Aslam" userId="27f51634-edbf-486e-b048-6facbeb1954f" providerId="ADAL" clId="{134D6354-5E61-45E3-A5E1-983DFC54DE8B}" dt="2021-02-23T21:24:42.270" v="414" actId="478"/>
          <ac:cxnSpMkLst>
            <pc:docMk/>
            <pc:sldMk cId="3603067954" sldId="627"/>
            <ac:cxnSpMk id="34" creationId="{81A4B572-F9EF-41A1-9946-A15E0348AC24}"/>
          </ac:cxnSpMkLst>
        </pc:cxnChg>
        <pc:cxnChg chg="add del mod">
          <ac:chgData name="Muhammad Aslam" userId="27f51634-edbf-486e-b048-6facbeb1954f" providerId="ADAL" clId="{134D6354-5E61-45E3-A5E1-983DFC54DE8B}" dt="2021-02-23T21:24:42.270" v="414" actId="478"/>
          <ac:cxnSpMkLst>
            <pc:docMk/>
            <pc:sldMk cId="3603067954" sldId="627"/>
            <ac:cxnSpMk id="40" creationId="{53D73240-2A29-4E91-AC9A-6273D358B2F9}"/>
          </ac:cxnSpMkLst>
        </pc:cxnChg>
        <pc:cxnChg chg="add del mod">
          <ac:chgData name="Muhammad Aslam" userId="27f51634-edbf-486e-b048-6facbeb1954f" providerId="ADAL" clId="{134D6354-5E61-45E3-A5E1-983DFC54DE8B}" dt="2021-02-23T21:25:49.683" v="422" actId="478"/>
          <ac:cxnSpMkLst>
            <pc:docMk/>
            <pc:sldMk cId="3603067954" sldId="627"/>
            <ac:cxnSpMk id="44" creationId="{26B4282F-8383-4553-A9FD-F28CC7CB04F7}"/>
          </ac:cxnSpMkLst>
        </pc:cxnChg>
        <pc:cxnChg chg="add del mod">
          <ac:chgData name="Muhammad Aslam" userId="27f51634-edbf-486e-b048-6facbeb1954f" providerId="ADAL" clId="{134D6354-5E61-45E3-A5E1-983DFC54DE8B}" dt="2021-02-23T21:24:42.270" v="414" actId="478"/>
          <ac:cxnSpMkLst>
            <pc:docMk/>
            <pc:sldMk cId="3603067954" sldId="627"/>
            <ac:cxnSpMk id="49" creationId="{894FC173-2A6F-49DC-9772-E8295E194575}"/>
          </ac:cxnSpMkLst>
        </pc:cxnChg>
        <pc:cxnChg chg="add del mod">
          <ac:chgData name="Muhammad Aslam" userId="27f51634-edbf-486e-b048-6facbeb1954f" providerId="ADAL" clId="{134D6354-5E61-45E3-A5E1-983DFC54DE8B}" dt="2021-02-23T21:24:42.270" v="414" actId="478"/>
          <ac:cxnSpMkLst>
            <pc:docMk/>
            <pc:sldMk cId="3603067954" sldId="627"/>
            <ac:cxnSpMk id="53" creationId="{9427962B-AC42-440D-B5BB-1C5CF014B818}"/>
          </ac:cxnSpMkLst>
        </pc:cxnChg>
        <pc:cxnChg chg="add del mod">
          <ac:chgData name="Muhammad Aslam" userId="27f51634-edbf-486e-b048-6facbeb1954f" providerId="ADAL" clId="{134D6354-5E61-45E3-A5E1-983DFC54DE8B}" dt="2021-02-23T21:25:58.601" v="424" actId="478"/>
          <ac:cxnSpMkLst>
            <pc:docMk/>
            <pc:sldMk cId="3603067954" sldId="627"/>
            <ac:cxnSpMk id="59" creationId="{E0D3D430-A7E0-4D2A-B13C-A61641D77B5C}"/>
          </ac:cxnSpMkLst>
        </pc:cxnChg>
        <pc:cxnChg chg="add del mod">
          <ac:chgData name="Muhammad Aslam" userId="27f51634-edbf-486e-b048-6facbeb1954f" providerId="ADAL" clId="{134D6354-5E61-45E3-A5E1-983DFC54DE8B}" dt="2021-02-23T21:24:42.270" v="414" actId="478"/>
          <ac:cxnSpMkLst>
            <pc:docMk/>
            <pc:sldMk cId="3603067954" sldId="627"/>
            <ac:cxnSpMk id="63" creationId="{D1572F28-68D0-48BF-88B3-B3811D6193EB}"/>
          </ac:cxnSpMkLst>
        </pc:cxnChg>
        <pc:cxnChg chg="add del mod">
          <ac:chgData name="Muhammad Aslam" userId="27f51634-edbf-486e-b048-6facbeb1954f" providerId="ADAL" clId="{134D6354-5E61-45E3-A5E1-983DFC54DE8B}" dt="2021-02-23T21:44:53.455" v="553" actId="478"/>
          <ac:cxnSpMkLst>
            <pc:docMk/>
            <pc:sldMk cId="3603067954" sldId="627"/>
            <ac:cxnSpMk id="69" creationId="{CB9FD64C-B98F-4101-90D2-4EDFF731B805}"/>
          </ac:cxnSpMkLst>
        </pc:cxnChg>
        <pc:cxnChg chg="add del mod">
          <ac:chgData name="Muhammad Aslam" userId="27f51634-edbf-486e-b048-6facbeb1954f" providerId="ADAL" clId="{134D6354-5E61-45E3-A5E1-983DFC54DE8B}" dt="2021-02-23T19:28:14.811" v="130" actId="478"/>
          <ac:cxnSpMkLst>
            <pc:docMk/>
            <pc:sldMk cId="3603067954" sldId="627"/>
            <ac:cxnSpMk id="72" creationId="{6200ACCC-1EB7-4A22-8BC5-5CA215E75CF5}"/>
          </ac:cxnSpMkLst>
        </pc:cxnChg>
        <pc:cxnChg chg="add del mod">
          <ac:chgData name="Muhammad Aslam" userId="27f51634-edbf-486e-b048-6facbeb1954f" providerId="ADAL" clId="{134D6354-5E61-45E3-A5E1-983DFC54DE8B}" dt="2021-02-23T21:44:53.455" v="553" actId="478"/>
          <ac:cxnSpMkLst>
            <pc:docMk/>
            <pc:sldMk cId="3603067954" sldId="627"/>
            <ac:cxnSpMk id="74" creationId="{331F1381-16A2-40CF-A3BC-6E6EA271B374}"/>
          </ac:cxnSpMkLst>
        </pc:cxnChg>
        <pc:cxnChg chg="add del mod">
          <ac:chgData name="Muhammad Aslam" userId="27f51634-edbf-486e-b048-6facbeb1954f" providerId="ADAL" clId="{134D6354-5E61-45E3-A5E1-983DFC54DE8B}" dt="2021-02-23T21:25:58.601" v="424" actId="478"/>
          <ac:cxnSpMkLst>
            <pc:docMk/>
            <pc:sldMk cId="3603067954" sldId="627"/>
            <ac:cxnSpMk id="80" creationId="{C5899E96-2BC3-4429-B6DB-93E715ED5572}"/>
          </ac:cxnSpMkLst>
        </pc:cxnChg>
        <pc:cxnChg chg="add del mod">
          <ac:chgData name="Muhammad Aslam" userId="27f51634-edbf-486e-b048-6facbeb1954f" providerId="ADAL" clId="{134D6354-5E61-45E3-A5E1-983DFC54DE8B}" dt="2021-02-23T21:24:42.270" v="414" actId="478"/>
          <ac:cxnSpMkLst>
            <pc:docMk/>
            <pc:sldMk cId="3603067954" sldId="627"/>
            <ac:cxnSpMk id="82" creationId="{A121D4DC-2EB7-4DF7-A4C9-4FFECFF95C44}"/>
          </ac:cxnSpMkLst>
        </pc:cxnChg>
        <pc:cxnChg chg="add del mod">
          <ac:chgData name="Muhammad Aslam" userId="27f51634-edbf-486e-b048-6facbeb1954f" providerId="ADAL" clId="{134D6354-5E61-45E3-A5E1-983DFC54DE8B}" dt="2021-02-23T21:24:42.270" v="414" actId="478"/>
          <ac:cxnSpMkLst>
            <pc:docMk/>
            <pc:sldMk cId="3603067954" sldId="627"/>
            <ac:cxnSpMk id="84" creationId="{A59592D8-D0ED-4DC6-8869-EEE062F900CB}"/>
          </ac:cxnSpMkLst>
        </pc:cxnChg>
        <pc:cxnChg chg="add mod">
          <ac:chgData name="Muhammad Aslam" userId="27f51634-edbf-486e-b048-6facbeb1954f" providerId="ADAL" clId="{134D6354-5E61-45E3-A5E1-983DFC54DE8B}" dt="2021-02-23T19:37:28.474" v="201" actId="571"/>
          <ac:cxnSpMkLst>
            <pc:docMk/>
            <pc:sldMk cId="3603067954" sldId="627"/>
            <ac:cxnSpMk id="107" creationId="{A875358E-A2D2-45D5-A519-6DDA7A8E587A}"/>
          </ac:cxnSpMkLst>
        </pc:cxnChg>
        <pc:cxnChg chg="add mod">
          <ac:chgData name="Muhammad Aslam" userId="27f51634-edbf-486e-b048-6facbeb1954f" providerId="ADAL" clId="{134D6354-5E61-45E3-A5E1-983DFC54DE8B}" dt="2021-02-23T19:37:28.474" v="201" actId="571"/>
          <ac:cxnSpMkLst>
            <pc:docMk/>
            <pc:sldMk cId="3603067954" sldId="627"/>
            <ac:cxnSpMk id="111" creationId="{2F733951-8D3F-4E33-A114-EE088C6530AA}"/>
          </ac:cxnSpMkLst>
        </pc:cxnChg>
        <pc:cxnChg chg="add mod">
          <ac:chgData name="Muhammad Aslam" userId="27f51634-edbf-486e-b048-6facbeb1954f" providerId="ADAL" clId="{134D6354-5E61-45E3-A5E1-983DFC54DE8B}" dt="2021-02-23T19:37:28.474" v="201" actId="571"/>
          <ac:cxnSpMkLst>
            <pc:docMk/>
            <pc:sldMk cId="3603067954" sldId="627"/>
            <ac:cxnSpMk id="113" creationId="{424ED3AA-61AB-4A7E-B106-76A02D2357BA}"/>
          </ac:cxnSpMkLst>
        </pc:cxnChg>
        <pc:cxnChg chg="add mod">
          <ac:chgData name="Muhammad Aslam" userId="27f51634-edbf-486e-b048-6facbeb1954f" providerId="ADAL" clId="{134D6354-5E61-45E3-A5E1-983DFC54DE8B}" dt="2021-02-23T19:37:28.474" v="201" actId="571"/>
          <ac:cxnSpMkLst>
            <pc:docMk/>
            <pc:sldMk cId="3603067954" sldId="627"/>
            <ac:cxnSpMk id="116" creationId="{7C0A021C-D443-4930-971C-8E1FBC294F9F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30" creationId="{B3AEC76C-B5EC-4B21-9E80-1D01D8ED5968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33" creationId="{BEEABF72-8C24-43A0-BF68-D900D677973E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36" creationId="{2E14F3F3-F123-4982-A9D0-AD660E06324D}"/>
          </ac:cxnSpMkLst>
        </pc:cxnChg>
        <pc:cxnChg chg="add del mod">
          <ac:chgData name="Muhammad Aslam" userId="27f51634-edbf-486e-b048-6facbeb1954f" providerId="ADAL" clId="{134D6354-5E61-45E3-A5E1-983DFC54DE8B}" dt="2021-02-23T21:26:12.710" v="426" actId="478"/>
          <ac:cxnSpMkLst>
            <pc:docMk/>
            <pc:sldMk cId="3603067954" sldId="627"/>
            <ac:cxnSpMk id="142" creationId="{67B3AE5F-0FFB-406F-B9CC-D731DBE3ACD8}"/>
          </ac:cxnSpMkLst>
        </pc:cxnChg>
        <pc:cxnChg chg="add del mod">
          <ac:chgData name="Muhammad Aslam" userId="27f51634-edbf-486e-b048-6facbeb1954f" providerId="ADAL" clId="{134D6354-5E61-45E3-A5E1-983DFC54DE8B}" dt="2021-02-23T21:26:14.615" v="427" actId="478"/>
          <ac:cxnSpMkLst>
            <pc:docMk/>
            <pc:sldMk cId="3603067954" sldId="627"/>
            <ac:cxnSpMk id="145" creationId="{E6957B18-46AA-4A9C-8A8B-0C7AFF506869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50" creationId="{C2E59C27-886C-4982-9930-97BB6FC98FA6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53" creationId="{CB08D484-380E-49F4-BA91-1049E532CD27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75" creationId="{4048CC5E-6DE5-4049-9DCC-409B29EAFD9B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82" creationId="{9B0FF264-83D6-460F-9119-9FF765D1F299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86" creationId="{27B6A790-A0AB-425F-828C-3E18B36B6DC9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188" creationId="{AE6A1A2F-E4C7-4823-B643-02BE91240996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202" creationId="{0B3D2FE8-3670-4AA7-AD98-0258B024C44C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212" creationId="{29CF66D1-8034-4BFC-B159-A5E94BF8DEE0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219" creationId="{1FFA5F58-651B-4CB0-8C07-2BE75B3D4A97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222" creationId="{57C87FA6-8D3F-43B2-8530-4FC9D8E0BD8E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224" creationId="{64A5D026-BBF8-4947-9531-A259C4465611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254" creationId="{61F5D6A3-F2A0-4822-855E-79F5F197BE10}"/>
          </ac:cxnSpMkLst>
        </pc:cxnChg>
        <pc:cxnChg chg="add del mod">
          <ac:chgData name="Muhammad Aslam" userId="27f51634-edbf-486e-b048-6facbeb1954f" providerId="ADAL" clId="{134D6354-5E61-45E3-A5E1-983DFC54DE8B}" dt="2021-02-23T23:00:34.045" v="1132" actId="478"/>
          <ac:cxnSpMkLst>
            <pc:docMk/>
            <pc:sldMk cId="3603067954" sldId="627"/>
            <ac:cxnSpMk id="260" creationId="{3536F3D4-420D-488B-889F-A609DBE026AD}"/>
          </ac:cxnSpMkLst>
        </pc:cxnChg>
        <pc:cxnChg chg="add del mod ord">
          <ac:chgData name="Muhammad Aslam" userId="27f51634-edbf-486e-b048-6facbeb1954f" providerId="ADAL" clId="{134D6354-5E61-45E3-A5E1-983DFC54DE8B}" dt="2021-02-23T23:00:39.193" v="1133" actId="478"/>
          <ac:cxnSpMkLst>
            <pc:docMk/>
            <pc:sldMk cId="3603067954" sldId="627"/>
            <ac:cxnSpMk id="270" creationId="{AEF1B405-56D3-425B-835F-3E74818FB288}"/>
          </ac:cxnSpMkLst>
        </pc:cxnChg>
        <pc:cxnChg chg="add del mod">
          <ac:chgData name="Muhammad Aslam" userId="27f51634-edbf-486e-b048-6facbeb1954f" providerId="ADAL" clId="{134D6354-5E61-45E3-A5E1-983DFC54DE8B}" dt="2021-02-23T21:43:10.763" v="543" actId="478"/>
          <ac:cxnSpMkLst>
            <pc:docMk/>
            <pc:sldMk cId="3603067954" sldId="627"/>
            <ac:cxnSpMk id="273" creationId="{A4362649-9112-4C98-8552-9CEDF011602C}"/>
          </ac:cxnSpMkLst>
        </pc:cxnChg>
        <pc:cxnChg chg="add del mod">
          <ac:chgData name="Muhammad Aslam" userId="27f51634-edbf-486e-b048-6facbeb1954f" providerId="ADAL" clId="{134D6354-5E61-45E3-A5E1-983DFC54DE8B}" dt="2021-02-23T23:00:39.193" v="1133" actId="478"/>
          <ac:cxnSpMkLst>
            <pc:docMk/>
            <pc:sldMk cId="3603067954" sldId="627"/>
            <ac:cxnSpMk id="293" creationId="{784E5877-4A01-4BF3-A358-E639271105B7}"/>
          </ac:cxnSpMkLst>
        </pc:cxnChg>
        <pc:cxnChg chg="add del mod">
          <ac:chgData name="Muhammad Aslam" userId="27f51634-edbf-486e-b048-6facbeb1954f" providerId="ADAL" clId="{134D6354-5E61-45E3-A5E1-983DFC54DE8B}" dt="2021-02-23T21:55:40.103" v="652" actId="478"/>
          <ac:cxnSpMkLst>
            <pc:docMk/>
            <pc:sldMk cId="3603067954" sldId="627"/>
            <ac:cxnSpMk id="301" creationId="{5BE224DA-3C4D-46F4-AE90-AC563A4897FF}"/>
          </ac:cxnSpMkLst>
        </pc:cxnChg>
        <pc:cxnChg chg="add del mod">
          <ac:chgData name="Muhammad Aslam" userId="27f51634-edbf-486e-b048-6facbeb1954f" providerId="ADAL" clId="{134D6354-5E61-45E3-A5E1-983DFC54DE8B}" dt="2021-02-23T21:55:38.912" v="651" actId="478"/>
          <ac:cxnSpMkLst>
            <pc:docMk/>
            <pc:sldMk cId="3603067954" sldId="627"/>
            <ac:cxnSpMk id="305" creationId="{D28FDD36-DF37-49E5-B8A5-E339108BD58A}"/>
          </ac:cxnSpMkLst>
        </pc:cxnChg>
        <pc:cxnChg chg="add del mod">
          <ac:chgData name="Muhammad Aslam" userId="27f51634-edbf-486e-b048-6facbeb1954f" providerId="ADAL" clId="{134D6354-5E61-45E3-A5E1-983DFC54DE8B}" dt="2021-02-23T23:00:45.027" v="1134" actId="478"/>
          <ac:cxnSpMkLst>
            <pc:docMk/>
            <pc:sldMk cId="3603067954" sldId="627"/>
            <ac:cxnSpMk id="314" creationId="{19C0B198-0133-431C-A22B-1E1541F18EDA}"/>
          </ac:cxnSpMkLst>
        </pc:cxnChg>
        <pc:cxnChg chg="add del mod">
          <ac:chgData name="Muhammad Aslam" userId="27f51634-edbf-486e-b048-6facbeb1954f" providerId="ADAL" clId="{134D6354-5E61-45E3-A5E1-983DFC54DE8B}" dt="2021-02-23T22:00:02.259" v="683" actId="478"/>
          <ac:cxnSpMkLst>
            <pc:docMk/>
            <pc:sldMk cId="3603067954" sldId="627"/>
            <ac:cxnSpMk id="316" creationId="{6D282DB0-E232-468B-A341-C7C58A11493B}"/>
          </ac:cxnSpMkLst>
        </pc:cxnChg>
        <pc:cxnChg chg="add del mod ord">
          <ac:chgData name="Muhammad Aslam" userId="27f51634-edbf-486e-b048-6facbeb1954f" providerId="ADAL" clId="{134D6354-5E61-45E3-A5E1-983DFC54DE8B}" dt="2021-02-23T23:00:45.027" v="1134" actId="478"/>
          <ac:cxnSpMkLst>
            <pc:docMk/>
            <pc:sldMk cId="3603067954" sldId="627"/>
            <ac:cxnSpMk id="339" creationId="{3D62FCFD-067A-4FB2-AA23-B46C6456DD23}"/>
          </ac:cxnSpMkLst>
        </pc:cxnChg>
        <pc:cxnChg chg="add del mod">
          <ac:chgData name="Muhammad Aslam" userId="27f51634-edbf-486e-b048-6facbeb1954f" providerId="ADAL" clId="{134D6354-5E61-45E3-A5E1-983DFC54DE8B}" dt="2021-02-23T23:00:39.193" v="1133" actId="478"/>
          <ac:cxnSpMkLst>
            <pc:docMk/>
            <pc:sldMk cId="3603067954" sldId="627"/>
            <ac:cxnSpMk id="348" creationId="{3EA1249B-9A5D-4CD4-94F1-1FB22E77AB1C}"/>
          </ac:cxnSpMkLst>
        </pc:cxnChg>
        <pc:cxnChg chg="add del mod">
          <ac:chgData name="Muhammad Aslam" userId="27f51634-edbf-486e-b048-6facbeb1954f" providerId="ADAL" clId="{134D6354-5E61-45E3-A5E1-983DFC54DE8B}" dt="2021-02-23T23:00:45.027" v="1134" actId="478"/>
          <ac:cxnSpMkLst>
            <pc:docMk/>
            <pc:sldMk cId="3603067954" sldId="627"/>
            <ac:cxnSpMk id="351" creationId="{0F744108-8E4F-462E-AA20-CFD052CE4A23}"/>
          </ac:cxnSpMkLst>
        </pc:cxnChg>
        <pc:cxnChg chg="add del mod">
          <ac:chgData name="Muhammad Aslam" userId="27f51634-edbf-486e-b048-6facbeb1954f" providerId="ADAL" clId="{134D6354-5E61-45E3-A5E1-983DFC54DE8B}" dt="2021-02-23T23:00:39.193" v="1133" actId="478"/>
          <ac:cxnSpMkLst>
            <pc:docMk/>
            <pc:sldMk cId="3603067954" sldId="627"/>
            <ac:cxnSpMk id="363" creationId="{D108075D-532C-4231-BB24-5FE61C4F1786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379" creationId="{37F4414E-32FC-4763-A47F-518154016D03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382" creationId="{3FEF47D9-599C-4846-8E28-53A1AFE4F465}"/>
          </ac:cxnSpMkLst>
        </pc:cxnChg>
        <pc:cxnChg chg="add mod or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385" creationId="{F0D1A623-F559-4F7E-8973-C04563FC3625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389" creationId="{B4F90F4A-5EA6-4A39-8BA8-E06837FBC08F}"/>
          </ac:cxnSpMkLst>
        </pc:cxnChg>
        <pc:cxnChg chg="add del mod">
          <ac:chgData name="Muhammad Aslam" userId="27f51634-edbf-486e-b048-6facbeb1954f" providerId="ADAL" clId="{134D6354-5E61-45E3-A5E1-983DFC54DE8B}" dt="2021-02-23T22:25:47.461" v="852" actId="478"/>
          <ac:cxnSpMkLst>
            <pc:docMk/>
            <pc:sldMk cId="3603067954" sldId="627"/>
            <ac:cxnSpMk id="409" creationId="{B18DAF37-CB51-41FE-913C-254C64876878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15" creationId="{394CDA1A-5EDE-459A-80D7-CFCDB070CE9F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16" creationId="{C6229722-9BEB-4D8A-9D3A-DBEF24F65E37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18" creationId="{21D0C6D5-1693-4EE6-BF1D-05AABAA6F491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26" creationId="{4AB944B4-177C-405E-928E-3247214AFBF3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29" creationId="{2C89F879-5BDE-4D57-A7E7-6482F0C50048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36" creationId="{886625AF-0BE5-4094-8AC8-E9BF577D33F5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44" creationId="{E9A2A2FA-3EA0-4389-9CD9-9FEB553A4C6F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50" creationId="{4C69091B-DFD1-4257-8EE2-5F08FEA03B98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83" creationId="{91EC484F-EDD5-4AB8-9646-BCCD2DC1C056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85" creationId="{B4FE2384-4E4B-4475-A300-C7B9D96D1042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87" creationId="{B18F9187-81E5-49CA-B342-A789DBF82936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488" creationId="{5AFC7595-2A1B-4CA5-8B6F-C34972A085CF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512" creationId="{361280C4-75E2-4056-A530-2F991CE7AD38}"/>
          </ac:cxnSpMkLst>
        </pc:cxnChg>
        <pc:cxnChg chg="add del mod">
          <ac:chgData name="Muhammad Aslam" userId="27f51634-edbf-486e-b048-6facbeb1954f" providerId="ADAL" clId="{134D6354-5E61-45E3-A5E1-983DFC54DE8B}" dt="2021-02-23T22:45:36.678" v="995" actId="478"/>
          <ac:cxnSpMkLst>
            <pc:docMk/>
            <pc:sldMk cId="3603067954" sldId="627"/>
            <ac:cxnSpMk id="517" creationId="{F63185CB-6766-407D-8062-01BCC23DAD45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519" creationId="{97BAC544-5F30-4040-8F9D-AEA6528B6DC3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531" creationId="{5DE79C8C-1FB5-4586-99A6-9C8B4E2DFBB9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534" creationId="{F1F1456E-E545-4330-9496-91EFC7570288}"/>
          </ac:cxnSpMkLst>
        </pc:cxnChg>
        <pc:cxnChg chg="add mod">
          <ac:chgData name="Muhammad Aslam" userId="27f51634-edbf-486e-b048-6facbeb1954f" providerId="ADAL" clId="{134D6354-5E61-45E3-A5E1-983DFC54DE8B}" dt="2021-02-24T16:09:02.964" v="1795" actId="1076"/>
          <ac:cxnSpMkLst>
            <pc:docMk/>
            <pc:sldMk cId="3603067954" sldId="627"/>
            <ac:cxnSpMk id="545" creationId="{F5CA8F33-41BD-4B4C-B02D-17AA8E9437DD}"/>
          </ac:cxnSpMkLst>
        </pc:cxnChg>
        <pc:cxnChg chg="add mod">
          <ac:chgData name="Muhammad Aslam" userId="27f51634-edbf-486e-b048-6facbeb1954f" providerId="ADAL" clId="{134D6354-5E61-45E3-A5E1-983DFC54DE8B}" dt="2021-02-24T16:09:02.964" v="1795" actId="1076"/>
          <ac:cxnSpMkLst>
            <pc:docMk/>
            <pc:sldMk cId="3603067954" sldId="627"/>
            <ac:cxnSpMk id="548" creationId="{2CE9A3B3-372A-49BB-BC85-FA9DE12D87E4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557" creationId="{DFEF9466-CA92-4D39-B415-AC5E76925394}"/>
          </ac:cxnSpMkLst>
        </pc:cxnChg>
        <pc:cxnChg chg="add mod">
          <ac:chgData name="Muhammad Aslam" userId="27f51634-edbf-486e-b048-6facbeb1954f" providerId="ADAL" clId="{134D6354-5E61-45E3-A5E1-983DFC54DE8B}" dt="2021-02-24T23:14:38.632" v="2396" actId="1076"/>
          <ac:cxnSpMkLst>
            <pc:docMk/>
            <pc:sldMk cId="3603067954" sldId="627"/>
            <ac:cxnSpMk id="562" creationId="{7BB15645-8763-4D66-A5A7-FFB628C1593F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592" creationId="{804A71C2-E1C0-43ED-BFDD-87E23341F441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595" creationId="{65120729-5102-4548-9FAA-0F92A76A8DBC}"/>
          </ac:cxnSpMkLst>
        </pc:cxnChg>
        <pc:cxnChg chg="add del mod">
          <ac:chgData name="Muhammad Aslam" userId="27f51634-edbf-486e-b048-6facbeb1954f" providerId="ADAL" clId="{134D6354-5E61-45E3-A5E1-983DFC54DE8B}" dt="2021-02-24T11:12:11.265" v="1689" actId="478"/>
          <ac:cxnSpMkLst>
            <pc:docMk/>
            <pc:sldMk cId="3603067954" sldId="627"/>
            <ac:cxnSpMk id="598" creationId="{8292793D-5E39-4855-B399-EE6766F98C89}"/>
          </ac:cxnSpMkLst>
        </pc:cxnChg>
        <pc:cxnChg chg="add mod">
          <ac:chgData name="Muhammad Aslam" userId="27f51634-edbf-486e-b048-6facbeb1954f" providerId="ADAL" clId="{134D6354-5E61-45E3-A5E1-983DFC54DE8B}" dt="2021-02-24T15:52:49.410" v="1776" actId="1076"/>
          <ac:cxnSpMkLst>
            <pc:docMk/>
            <pc:sldMk cId="3603067954" sldId="627"/>
            <ac:cxnSpMk id="604" creationId="{05B95B49-A5D2-4C08-9AF8-76E73DAE2F4B}"/>
          </ac:cxnSpMkLst>
        </pc:cxnChg>
      </pc:sldChg>
      <pc:sldChg chg="add">
        <pc:chgData name="Muhammad Aslam" userId="27f51634-edbf-486e-b048-6facbeb1954f" providerId="ADAL" clId="{134D6354-5E61-45E3-A5E1-983DFC54DE8B}" dt="2021-02-23T22:11:16.966" v="716"/>
        <pc:sldMkLst>
          <pc:docMk/>
          <pc:sldMk cId="690381200" sldId="628"/>
        </pc:sldMkLst>
      </pc:sldChg>
      <pc:sldChg chg="add del">
        <pc:chgData name="Muhammad Aslam" userId="27f51634-edbf-486e-b048-6facbeb1954f" providerId="ADAL" clId="{134D6354-5E61-45E3-A5E1-983DFC54DE8B}" dt="2021-02-23T23:35:14.716" v="1379" actId="47"/>
        <pc:sldMkLst>
          <pc:docMk/>
          <pc:sldMk cId="3394397745" sldId="629"/>
        </pc:sldMkLst>
      </pc:sldChg>
      <pc:sldChg chg="addSp delSp modSp add del mod">
        <pc:chgData name="Muhammad Aslam" userId="27f51634-edbf-486e-b048-6facbeb1954f" providerId="ADAL" clId="{134D6354-5E61-45E3-A5E1-983DFC54DE8B}" dt="2021-02-24T11:30:35.704" v="1766" actId="47"/>
        <pc:sldMkLst>
          <pc:docMk/>
          <pc:sldMk cId="1440890844" sldId="630"/>
        </pc:sldMkLst>
        <pc:spChg chg="add del mod">
          <ac:chgData name="Muhammad Aslam" userId="27f51634-edbf-486e-b048-6facbeb1954f" providerId="ADAL" clId="{134D6354-5E61-45E3-A5E1-983DFC54DE8B}" dt="2021-02-24T00:06:04.374" v="1654" actId="478"/>
          <ac:spMkLst>
            <pc:docMk/>
            <pc:sldMk cId="1440890844" sldId="630"/>
            <ac:spMk id="68" creationId="{5C722957-CA59-4F1D-BC6D-8C6BE2FBC2F1}"/>
          </ac:spMkLst>
        </pc:spChg>
        <pc:spChg chg="add mod">
          <ac:chgData name="Muhammad Aslam" userId="27f51634-edbf-486e-b048-6facbeb1954f" providerId="ADAL" clId="{134D6354-5E61-45E3-A5E1-983DFC54DE8B}" dt="2021-02-24T11:23:59.824" v="1731" actId="1076"/>
          <ac:spMkLst>
            <pc:docMk/>
            <pc:sldMk cId="1440890844" sldId="630"/>
            <ac:spMk id="69" creationId="{73F0615E-FED6-49A4-ADC8-E7CAF3509834}"/>
          </ac:spMkLst>
        </pc:spChg>
        <pc:spChg chg="add 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92" creationId="{D5D5A4FD-3EF3-42B6-A91C-4FFE26F950F2}"/>
          </ac:spMkLst>
        </pc:spChg>
        <pc:spChg chg="add del mod">
          <ac:chgData name="Muhammad Aslam" userId="27f51634-edbf-486e-b048-6facbeb1954f" providerId="ADAL" clId="{134D6354-5E61-45E3-A5E1-983DFC54DE8B}" dt="2021-02-23T23:37:11.242" v="1393"/>
          <ac:spMkLst>
            <pc:docMk/>
            <pc:sldMk cId="1440890844" sldId="630"/>
            <ac:spMk id="95" creationId="{BAC56A0D-EB49-48F2-90AF-F4083D8402E8}"/>
          </ac:spMkLst>
        </pc:spChg>
        <pc:spChg chg="add 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96" creationId="{4468F33F-1D29-44D6-96F2-CE96D4406136}"/>
          </ac:spMkLst>
        </pc:spChg>
        <pc:spChg chg="add 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97" creationId="{81910F17-D878-4FF6-B309-A82DAA35F44A}"/>
          </ac:spMkLst>
        </pc:spChg>
        <pc:spChg chg="add del mod">
          <ac:chgData name="Muhammad Aslam" userId="27f51634-edbf-486e-b048-6facbeb1954f" providerId="ADAL" clId="{134D6354-5E61-45E3-A5E1-983DFC54DE8B}" dt="2021-02-23T23:47:07.297" v="1403" actId="21"/>
          <ac:spMkLst>
            <pc:docMk/>
            <pc:sldMk cId="1440890844" sldId="630"/>
            <ac:spMk id="98" creationId="{F734B5B6-6874-406D-984A-A6A8A75FA3E9}"/>
          </ac:spMkLst>
        </pc:spChg>
        <pc:spChg chg="add del mod">
          <ac:chgData name="Muhammad Aslam" userId="27f51634-edbf-486e-b048-6facbeb1954f" providerId="ADAL" clId="{134D6354-5E61-45E3-A5E1-983DFC54DE8B}" dt="2021-02-23T23:48:35.176" v="1416" actId="478"/>
          <ac:spMkLst>
            <pc:docMk/>
            <pc:sldMk cId="1440890844" sldId="630"/>
            <ac:spMk id="99" creationId="{FD4232F4-3254-4073-93B3-19DE3D9B2A3E}"/>
          </ac:spMkLst>
        </pc:spChg>
        <pc:spChg chg="add del mod">
          <ac:chgData name="Muhammad Aslam" userId="27f51634-edbf-486e-b048-6facbeb1954f" providerId="ADAL" clId="{134D6354-5E61-45E3-A5E1-983DFC54DE8B}" dt="2021-02-23T23:48:35.176" v="1416" actId="478"/>
          <ac:spMkLst>
            <pc:docMk/>
            <pc:sldMk cId="1440890844" sldId="630"/>
            <ac:spMk id="100" creationId="{E778117B-7C9E-4E25-A844-E3EAC8B903C2}"/>
          </ac:spMkLst>
        </pc:spChg>
        <pc:spChg chg="add del mod">
          <ac:chgData name="Muhammad Aslam" userId="27f51634-edbf-486e-b048-6facbeb1954f" providerId="ADAL" clId="{134D6354-5E61-45E3-A5E1-983DFC54DE8B}" dt="2021-02-23T23:50:45.413" v="1433" actId="478"/>
          <ac:spMkLst>
            <pc:docMk/>
            <pc:sldMk cId="1440890844" sldId="630"/>
            <ac:spMk id="101" creationId="{BFCD4413-0BEE-47DF-AE41-480011CF5993}"/>
          </ac:spMkLst>
        </pc:spChg>
        <pc:spChg chg="add mod">
          <ac:chgData name="Muhammad Aslam" userId="27f51634-edbf-486e-b048-6facbeb1954f" providerId="ADAL" clId="{134D6354-5E61-45E3-A5E1-983DFC54DE8B}" dt="2021-02-24T11:30:02.415" v="1765" actId="14100"/>
          <ac:spMkLst>
            <pc:docMk/>
            <pc:sldMk cId="1440890844" sldId="630"/>
            <ac:spMk id="102" creationId="{22E6351A-EF09-45E0-B7F4-4584DF6F9933}"/>
          </ac:spMkLst>
        </pc:spChg>
        <pc:spChg chg="add 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103" creationId="{770776B1-157E-48B1-855E-4EA776556D46}"/>
          </ac:spMkLst>
        </pc:spChg>
        <pc:spChg chg="add del mod">
          <ac:chgData name="Muhammad Aslam" userId="27f51634-edbf-486e-b048-6facbeb1954f" providerId="ADAL" clId="{134D6354-5E61-45E3-A5E1-983DFC54DE8B}" dt="2021-02-24T00:03:03.229" v="1615" actId="478"/>
          <ac:spMkLst>
            <pc:docMk/>
            <pc:sldMk cId="1440890844" sldId="630"/>
            <ac:spMk id="105" creationId="{4799E3B8-DC9F-49C5-88FA-9D69ED93EED3}"/>
          </ac:spMkLst>
        </pc:spChg>
        <pc:spChg chg="add del mod">
          <ac:chgData name="Muhammad Aslam" userId="27f51634-edbf-486e-b048-6facbeb1954f" providerId="ADAL" clId="{134D6354-5E61-45E3-A5E1-983DFC54DE8B}" dt="2021-02-24T00:04:54.393" v="1642" actId="478"/>
          <ac:spMkLst>
            <pc:docMk/>
            <pc:sldMk cId="1440890844" sldId="630"/>
            <ac:spMk id="108" creationId="{4FC1137B-14C9-4FB1-B210-4D52671BDB82}"/>
          </ac:spMkLst>
        </pc:spChg>
        <pc:spChg chg="add del mod">
          <ac:chgData name="Muhammad Aslam" userId="27f51634-edbf-486e-b048-6facbeb1954f" providerId="ADAL" clId="{134D6354-5E61-45E3-A5E1-983DFC54DE8B}" dt="2021-02-24T00:04:54.393" v="1642" actId="478"/>
          <ac:spMkLst>
            <pc:docMk/>
            <pc:sldMk cId="1440890844" sldId="630"/>
            <ac:spMk id="109" creationId="{928883A0-C2D7-4E04-B370-F4BE602C2C1E}"/>
          </ac:spMkLst>
        </pc:spChg>
        <pc:spChg chg="add 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146" creationId="{846FEDD2-1F15-45CE-8B3E-34F1FF0EFA60}"/>
          </ac:spMkLst>
        </pc:spChg>
        <pc:spChg chg="add 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147" creationId="{377F91BA-7731-4198-961F-5DDF374F628B}"/>
          </ac:spMkLst>
        </pc:spChg>
        <pc:spChg chg="add del mod">
          <ac:chgData name="Muhammad Aslam" userId="27f51634-edbf-486e-b048-6facbeb1954f" providerId="ADAL" clId="{134D6354-5E61-45E3-A5E1-983DFC54DE8B}" dt="2021-02-24T00:04:36.002" v="1637" actId="478"/>
          <ac:spMkLst>
            <pc:docMk/>
            <pc:sldMk cId="1440890844" sldId="630"/>
            <ac:spMk id="149" creationId="{63D102C0-F0BD-4FF9-88C3-69E615FE03A5}"/>
          </ac:spMkLst>
        </pc:spChg>
        <pc:spChg chg="add del mod">
          <ac:chgData name="Muhammad Aslam" userId="27f51634-edbf-486e-b048-6facbeb1954f" providerId="ADAL" clId="{134D6354-5E61-45E3-A5E1-983DFC54DE8B}" dt="2021-02-24T00:04:43.267" v="1639"/>
          <ac:spMkLst>
            <pc:docMk/>
            <pc:sldMk cId="1440890844" sldId="630"/>
            <ac:spMk id="150" creationId="{8A2B28EA-698F-42A6-B6AE-C45566E4A8DC}"/>
          </ac:spMkLst>
        </pc:spChg>
        <pc:spChg chg="add del mod">
          <ac:chgData name="Muhammad Aslam" userId="27f51634-edbf-486e-b048-6facbeb1954f" providerId="ADAL" clId="{134D6354-5E61-45E3-A5E1-983DFC54DE8B}" dt="2021-02-24T00:05:52.007" v="1652" actId="478"/>
          <ac:spMkLst>
            <pc:docMk/>
            <pc:sldMk cId="1440890844" sldId="630"/>
            <ac:spMk id="151" creationId="{BC43E820-4216-4265-8D30-94691DE5AF0B}"/>
          </ac:spMkLst>
        </pc:spChg>
        <pc:spChg chg="add del mod">
          <ac:chgData name="Muhammad Aslam" userId="27f51634-edbf-486e-b048-6facbeb1954f" providerId="ADAL" clId="{134D6354-5E61-45E3-A5E1-983DFC54DE8B}" dt="2021-02-24T00:05:52.007" v="1652" actId="478"/>
          <ac:spMkLst>
            <pc:docMk/>
            <pc:sldMk cId="1440890844" sldId="630"/>
            <ac:spMk id="152" creationId="{11D55723-E070-4082-9376-669C69A517BD}"/>
          </ac:spMkLst>
        </pc:spChg>
        <pc:spChg chg="add 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153" creationId="{A7BA54CC-462F-44E4-8301-FEF40FCF7EAF}"/>
          </ac:spMkLst>
        </pc:spChg>
        <pc:spChg chg="add 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154" creationId="{5F65EB4A-CBA1-4306-919E-60FDD7816845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214" creationId="{16725268-69C7-40B9-BE7C-2CC95ADEAB2F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216" creationId="{903EE36B-629E-4C7A-BDCC-E64B5C5044F4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276" creationId="{14FE4EA8-A796-4AFF-B93C-43340A0D0144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311" creationId="{504183DA-85DF-4370-939D-C347F8BC9827}"/>
          </ac:spMkLst>
        </pc:spChg>
        <pc:spChg chg="del mod">
          <ac:chgData name="Muhammad Aslam" userId="27f51634-edbf-486e-b048-6facbeb1954f" providerId="ADAL" clId="{134D6354-5E61-45E3-A5E1-983DFC54DE8B}" dt="2021-02-23T23:48:56.208" v="1418" actId="478"/>
          <ac:spMkLst>
            <pc:docMk/>
            <pc:sldMk cId="1440890844" sldId="630"/>
            <ac:spMk id="373" creationId="{AC9BFED6-FA47-4C28-ADC0-EFB883B23DA4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374" creationId="{8F7AE9CB-7E88-42B7-A104-A6870B46EE08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376" creationId="{E3FE3C45-698E-417D-85B1-3900E7F8701F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377" creationId="{4ABA5F52-39A6-4FE3-B217-DD1883834490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378" creationId="{0EBCA7FD-97C8-4966-BE83-F9A708273B9A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388" creationId="{D8A06D69-953F-43CD-BC9B-D42D63793561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07" creationId="{CDB3D66E-7746-4DD0-8D51-C443D2E4E5E9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08" creationId="{333CF75D-0D35-4A59-A9DE-E2E522A26B80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10" creationId="{3295217D-2C8A-4057-849D-FF5AB20EFAD0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12" creationId="{3C30D0C3-657A-4191-8CA2-D2BD6C7B9B8B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14" creationId="{E173E91B-1329-464B-AEB7-E3D6FE39239D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17" creationId="{C57EAD11-CC6B-42A5-B4D4-100C35A56CF2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21" creationId="{E8109459-0891-41E9-928C-3AA06588297A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22" creationId="{FCF4310C-1B49-4727-B7A9-D54C2619A43D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24" creationId="{D4278C91-2533-47AF-91C4-3F1AA7BC9BE0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25" creationId="{0D66911D-6614-43C9-B5A6-49C3F8D297D1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35" creationId="{32F992EC-090E-4099-91EB-8C203033A183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43" creationId="{5CC8EF81-8C9D-4845-AA05-8C9F26298234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49" creationId="{F3E27AB7-3B2E-4576-9FF7-5BE38B9DCF46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60" creationId="{589B222D-E0C0-43B6-BA38-D3102267513A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63" creationId="{C7CB62E1-7C09-4054-AF00-9516ED37A1A4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80" creationId="{7A5E9260-2A2A-46DB-B772-F3790258F8B2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81" creationId="{5CAE079D-6960-4359-BD28-62DF9C3B1758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82" creationId="{45BFE781-C3C5-4110-AC7B-AD6806D823A6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84" creationId="{3DBF47E7-80C5-48D9-8818-D48CA1DE5622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486" creationId="{0D8D49A3-3124-408C-A7B9-91969854358C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00" creationId="{926603C9-3044-42A5-8F21-016890F7BB75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02" creationId="{2399A0F9-6588-4B2D-A850-E1FD159D5EDA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03" creationId="{482321A5-6370-44B2-8CDE-4FDB35254F0B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05" creationId="{5ED786D8-5344-4104-83CD-FE368BCCFB44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10" creationId="{9F0F52DE-8A9B-4E81-842A-65030C65843C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11" creationId="{39E5F1CD-33B3-46FE-8BCA-93222231B4E7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28" creationId="{752B0743-09AE-437D-9B4E-62BFBD67CBC8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29" creationId="{0DFC9A68-18F3-4B1B-9BE0-E7C9464856A2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41" creationId="{F69D9FCA-EC36-4F0D-A81E-D7D7ED15C64D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44" creationId="{3B853EDF-1A2D-4A46-BC22-620A7DA24F1B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54" creationId="{32E3513B-A780-48ED-B6BC-208E7CC4C1DA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55" creationId="{77634242-32DE-4237-8400-0227411772FE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65" creationId="{22C4F28A-E942-4C46-8568-E16E3F0E55D9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67" creationId="{E4C4B381-E571-449B-A66C-AF9CF4BE2DD5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69" creationId="{0C2EA906-7B10-4D1D-8FCA-D1488B5A170C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75" creationId="{0A1C54F1-14F8-4668-9FF4-614FDE77D043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76" creationId="{4A766E8D-D079-45B2-8469-940D05B3E082}"/>
          </ac:spMkLst>
        </pc:spChg>
        <pc:spChg chg="del mod">
          <ac:chgData name="Muhammad Aslam" userId="27f51634-edbf-486e-b048-6facbeb1954f" providerId="ADAL" clId="{134D6354-5E61-45E3-A5E1-983DFC54DE8B}" dt="2021-02-23T23:54:30.415" v="1493" actId="478"/>
          <ac:spMkLst>
            <pc:docMk/>
            <pc:sldMk cId="1440890844" sldId="630"/>
            <ac:spMk id="578" creationId="{53247C89-80F1-4DA9-8874-2B789A72CD20}"/>
          </ac:spMkLst>
        </pc:spChg>
        <pc:spChg chg="del mod">
          <ac:chgData name="Muhammad Aslam" userId="27f51634-edbf-486e-b048-6facbeb1954f" providerId="ADAL" clId="{134D6354-5E61-45E3-A5E1-983DFC54DE8B}" dt="2021-02-23T23:54:30.415" v="1493" actId="478"/>
          <ac:spMkLst>
            <pc:docMk/>
            <pc:sldMk cId="1440890844" sldId="630"/>
            <ac:spMk id="579" creationId="{1FBC8AE9-9871-4DF7-87F0-B19E91753A39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0" creationId="{52A8052D-59C4-4CB7-898B-8CE36B0DCF01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1" creationId="{ADAF1814-FFEB-4A26-A3DF-F6607CF551E0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2" creationId="{32556159-CC7E-41FD-A45C-0184A7A822EE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3" creationId="{6156F9A2-D0CB-4B3E-B945-E4A7AE84DBA3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4" creationId="{9B82C049-DF91-436B-83A3-106895272268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6" creationId="{A36291E1-B286-4359-A353-9FA31CD000A0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7" creationId="{70A59F04-275F-4E63-9844-16302A4BAE34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8" creationId="{63733854-4C81-48B4-8495-360669505A89}"/>
          </ac:spMkLst>
        </pc:spChg>
        <pc:spChg chg="mod">
          <ac:chgData name="Muhammad Aslam" userId="27f51634-edbf-486e-b048-6facbeb1954f" providerId="ADAL" clId="{134D6354-5E61-45E3-A5E1-983DFC54DE8B}" dt="2021-02-24T11:29:33.228" v="1763" actId="1076"/>
          <ac:spMkLst>
            <pc:docMk/>
            <pc:sldMk cId="1440890844" sldId="630"/>
            <ac:spMk id="589" creationId="{86498B7C-4812-443F-9F39-60E24B843B19}"/>
          </ac:spMkLst>
        </pc:spChg>
        <pc:spChg chg="del mod">
          <ac:chgData name="Muhammad Aslam" userId="27f51634-edbf-486e-b048-6facbeb1954f" providerId="ADAL" clId="{134D6354-5E61-45E3-A5E1-983DFC54DE8B}" dt="2021-02-24T00:06:39.424" v="1661" actId="478"/>
          <ac:spMkLst>
            <pc:docMk/>
            <pc:sldMk cId="1440890844" sldId="630"/>
            <ac:spMk id="590" creationId="{65F294BF-5926-4D4E-9CF9-D93C24F4AD67}"/>
          </ac:spMkLst>
        </pc:spChg>
        <pc:spChg chg="del mod">
          <ac:chgData name="Muhammad Aslam" userId="27f51634-edbf-486e-b048-6facbeb1954f" providerId="ADAL" clId="{134D6354-5E61-45E3-A5E1-983DFC54DE8B}" dt="2021-02-23T23:48:53.879" v="1417" actId="478"/>
          <ac:spMkLst>
            <pc:docMk/>
            <pc:sldMk cId="1440890844" sldId="630"/>
            <ac:spMk id="597" creationId="{96DB01AF-AEE4-47BA-9E08-26DE6BDB582E}"/>
          </ac:spMkLst>
        </pc:spChg>
        <pc:picChg chg="mod">
          <ac:chgData name="Muhammad Aslam" userId="27f51634-edbf-486e-b048-6facbeb1954f" providerId="ADAL" clId="{134D6354-5E61-45E3-A5E1-983DFC54DE8B}" dt="2021-02-24T11:29:33.228" v="1763" actId="1076"/>
          <ac:picMkLst>
            <pc:docMk/>
            <pc:sldMk cId="1440890844" sldId="630"/>
            <ac:picMk id="375" creationId="{8DFCD7E6-02CE-4178-BFA4-30A9FE759258}"/>
          </ac:picMkLst>
        </pc:picChg>
        <pc:picChg chg="mod">
          <ac:chgData name="Muhammad Aslam" userId="27f51634-edbf-486e-b048-6facbeb1954f" providerId="ADAL" clId="{134D6354-5E61-45E3-A5E1-983DFC54DE8B}" dt="2021-02-24T11:29:33.228" v="1763" actId="1076"/>
          <ac:picMkLst>
            <pc:docMk/>
            <pc:sldMk cId="1440890844" sldId="630"/>
            <ac:picMk id="405" creationId="{4895293C-637F-4F72-B065-E3C16E79E825}"/>
          </ac:picMkLst>
        </pc:picChg>
        <pc:picChg chg="mod">
          <ac:chgData name="Muhammad Aslam" userId="27f51634-edbf-486e-b048-6facbeb1954f" providerId="ADAL" clId="{134D6354-5E61-45E3-A5E1-983DFC54DE8B}" dt="2021-02-24T11:29:33.228" v="1763" actId="1076"/>
          <ac:picMkLst>
            <pc:docMk/>
            <pc:sldMk cId="1440890844" sldId="630"/>
            <ac:picMk id="420" creationId="{D8293F69-CCF6-4ED4-AD5E-BDE94C9772CE}"/>
          </ac:picMkLst>
        </pc:picChg>
        <pc:picChg chg="mod">
          <ac:chgData name="Muhammad Aslam" userId="27f51634-edbf-486e-b048-6facbeb1954f" providerId="ADAL" clId="{134D6354-5E61-45E3-A5E1-983DFC54DE8B}" dt="2021-02-24T11:29:33.228" v="1763" actId="1076"/>
          <ac:picMkLst>
            <pc:docMk/>
            <pc:sldMk cId="1440890844" sldId="630"/>
            <ac:picMk id="423" creationId="{C2FC1C83-7C2F-4A81-9D30-FC9CF4B5D81A}"/>
          </ac:picMkLst>
        </pc:picChg>
        <pc:cxnChg chg="add del mod">
          <ac:chgData name="Muhammad Aslam" userId="27f51634-edbf-486e-b048-6facbeb1954f" providerId="ADAL" clId="{134D6354-5E61-45E3-A5E1-983DFC54DE8B}" dt="2021-02-24T00:02:40.805" v="1613" actId="478"/>
          <ac:cxnSpMkLst>
            <pc:docMk/>
            <pc:sldMk cId="1440890844" sldId="630"/>
            <ac:cxnSpMk id="104" creationId="{FF4BBAB7-C8E6-4B83-9CB3-AB3259950F17}"/>
          </ac:cxnSpMkLst>
        </pc:cxnChg>
        <pc:cxnChg chg="add 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110" creationId="{1B7642F0-5B6B-4F07-923D-1863E70D2C6F}"/>
          </ac:cxnSpMkLst>
        </pc:cxnChg>
        <pc:cxnChg chg="add 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113" creationId="{9F650002-A035-4D53-A747-5DEB49E2B94C}"/>
          </ac:cxnSpMkLst>
        </pc:cxnChg>
        <pc:cxnChg chg="add del mod">
          <ac:chgData name="Muhammad Aslam" userId="27f51634-edbf-486e-b048-6facbeb1954f" providerId="ADAL" clId="{134D6354-5E61-45E3-A5E1-983DFC54DE8B}" dt="2021-02-23T23:58:46.857" v="1536" actId="478"/>
          <ac:cxnSpMkLst>
            <pc:docMk/>
            <pc:sldMk cId="1440890844" sldId="630"/>
            <ac:cxnSpMk id="118" creationId="{53F9954F-E298-4809-91B8-A05A117A1741}"/>
          </ac:cxnSpMkLst>
        </pc:cxnChg>
        <pc:cxnChg chg="add del mod">
          <ac:chgData name="Muhammad Aslam" userId="27f51634-edbf-486e-b048-6facbeb1954f" providerId="ADAL" clId="{134D6354-5E61-45E3-A5E1-983DFC54DE8B}" dt="2021-02-23T23:58:49.669" v="1537" actId="478"/>
          <ac:cxnSpMkLst>
            <pc:docMk/>
            <pc:sldMk cId="1440890844" sldId="630"/>
            <ac:cxnSpMk id="121" creationId="{846C81BA-53E4-4E1A-AB2A-8636CD70EBC4}"/>
          </ac:cxnSpMkLst>
        </pc:cxnChg>
        <pc:cxnChg chg="add 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126" creationId="{9F06E39F-0C53-48C9-A0B9-60D05FF37997}"/>
          </ac:cxnSpMkLst>
        </pc:cxnChg>
        <pc:cxnChg chg="add del mod">
          <ac:chgData name="Muhammad Aslam" userId="27f51634-edbf-486e-b048-6facbeb1954f" providerId="ADAL" clId="{134D6354-5E61-45E3-A5E1-983DFC54DE8B}" dt="2021-02-23T23:58:56.348" v="1539" actId="478"/>
          <ac:cxnSpMkLst>
            <pc:docMk/>
            <pc:sldMk cId="1440890844" sldId="630"/>
            <ac:cxnSpMk id="130" creationId="{B436F3B5-6601-4823-8A4E-27D6AE83A455}"/>
          </ac:cxnSpMkLst>
        </pc:cxnChg>
        <pc:cxnChg chg="add 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156" creationId="{DE02045A-0A56-4445-ABC7-E7C8739E823D}"/>
          </ac:cxnSpMkLst>
        </pc:cxnChg>
        <pc:cxnChg chg="add 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157" creationId="{AFD51255-20C8-4C36-B282-1D7D4F005D57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379" creationId="{37F4414E-32FC-4763-A47F-518154016D03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382" creationId="{3FEF47D9-599C-4846-8E28-53A1AFE4F465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385" creationId="{F0D1A623-F559-4F7E-8973-C04563FC3625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389" creationId="{B4F90F4A-5EA6-4A39-8BA8-E06837FBC08F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15" creationId="{394CDA1A-5EDE-459A-80D7-CFCDB070CE9F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16" creationId="{C6229722-9BEB-4D8A-9D3A-DBEF24F65E37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18" creationId="{21D0C6D5-1693-4EE6-BF1D-05AABAA6F491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26" creationId="{4AB944B4-177C-405E-928E-3247214AFBF3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29" creationId="{2C89F879-5BDE-4D57-A7E7-6482F0C50048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36" creationId="{886625AF-0BE5-4094-8AC8-E9BF577D33F5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44" creationId="{E9A2A2FA-3EA0-4389-9CD9-9FEB553A4C6F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50" creationId="{4C69091B-DFD1-4257-8EE2-5F08FEA03B98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83" creationId="{91EC484F-EDD5-4AB8-9646-BCCD2DC1C056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85" creationId="{B4FE2384-4E4B-4475-A300-C7B9D96D1042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87" creationId="{B18F9187-81E5-49CA-B342-A789DBF82936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488" creationId="{5AFC7595-2A1B-4CA5-8B6F-C34972A085CF}"/>
          </ac:cxnSpMkLst>
        </pc:cxnChg>
        <pc:cxnChg chg="add del mod">
          <ac:chgData name="Muhammad Aslam" userId="27f51634-edbf-486e-b048-6facbeb1954f" providerId="ADAL" clId="{134D6354-5E61-45E3-A5E1-983DFC54DE8B}" dt="2021-02-24T00:05:52.007" v="1652" actId="478"/>
          <ac:cxnSpMkLst>
            <pc:docMk/>
            <pc:sldMk cId="1440890844" sldId="630"/>
            <ac:cxnSpMk id="512" creationId="{361280C4-75E2-4056-A530-2F991CE7AD38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19" creationId="{97BAC544-5F30-4040-8F9D-AEA6528B6DC3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31" creationId="{5DE79C8C-1FB5-4586-99A6-9C8B4E2DFBB9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34" creationId="{F1F1456E-E545-4330-9496-91EFC7570288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45" creationId="{F5CA8F33-41BD-4B4C-B02D-17AA8E9437DD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48" creationId="{2CE9A3B3-372A-49BB-BC85-FA9DE12D87E4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57" creationId="{DFEF9466-CA92-4D39-B415-AC5E76925394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62" creationId="{7BB15645-8763-4D66-A5A7-FFB628C1593F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92" creationId="{804A71C2-E1C0-43ED-BFDD-87E23341F441}"/>
          </ac:cxnSpMkLst>
        </pc:cxnChg>
        <pc:cxnChg chg="mod">
          <ac:chgData name="Muhammad Aslam" userId="27f51634-edbf-486e-b048-6facbeb1954f" providerId="ADAL" clId="{134D6354-5E61-45E3-A5E1-983DFC54DE8B}" dt="2021-02-24T11:29:33.228" v="1763" actId="1076"/>
          <ac:cxnSpMkLst>
            <pc:docMk/>
            <pc:sldMk cId="1440890844" sldId="630"/>
            <ac:cxnSpMk id="595" creationId="{65120729-5102-4548-9FAA-0F92A76A8DBC}"/>
          </ac:cxnSpMkLst>
        </pc:cxnChg>
      </pc:sldChg>
      <pc:sldChg chg="addSp delSp modSp add mod">
        <pc:chgData name="Muhammad Aslam" userId="27f51634-edbf-486e-b048-6facbeb1954f" providerId="ADAL" clId="{134D6354-5E61-45E3-A5E1-983DFC54DE8B}" dt="2021-02-24T23:15:09.298" v="2400" actId="207"/>
        <pc:sldMkLst>
          <pc:docMk/>
          <pc:sldMk cId="3230041768" sldId="631"/>
        </pc:sldMkLst>
        <pc:spChg chg="del mod">
          <ac:chgData name="Muhammad Aslam" userId="27f51634-edbf-486e-b048-6facbeb1954f" providerId="ADAL" clId="{134D6354-5E61-45E3-A5E1-983DFC54DE8B}" dt="2021-02-24T21:46:34.851" v="2214" actId="478"/>
          <ac:spMkLst>
            <pc:docMk/>
            <pc:sldMk cId="3230041768" sldId="631"/>
            <ac:spMk id="69" creationId="{73F0615E-FED6-49A4-ADC8-E7CAF3509834}"/>
          </ac:spMkLst>
        </pc:spChg>
        <pc:spChg chg="mod">
          <ac:chgData name="Muhammad Aslam" userId="27f51634-edbf-486e-b048-6facbeb1954f" providerId="ADAL" clId="{134D6354-5E61-45E3-A5E1-983DFC54DE8B}" dt="2021-02-24T11:32:07.823" v="1771" actId="14100"/>
          <ac:spMkLst>
            <pc:docMk/>
            <pc:sldMk cId="3230041768" sldId="631"/>
            <ac:spMk id="92" creationId="{D5D5A4FD-3EF3-42B6-A91C-4FFE26F950F2}"/>
          </ac:spMkLst>
        </pc:spChg>
        <pc:spChg chg="mod">
          <ac:chgData name="Muhammad Aslam" userId="27f51634-edbf-486e-b048-6facbeb1954f" providerId="ADAL" clId="{134D6354-5E61-45E3-A5E1-983DFC54DE8B}" dt="2021-02-24T16:13:11.472" v="1798" actId="6549"/>
          <ac:spMkLst>
            <pc:docMk/>
            <pc:sldMk cId="3230041768" sldId="631"/>
            <ac:spMk id="97" creationId="{81910F17-D878-4FF6-B309-A82DAA35F44A}"/>
          </ac:spMkLst>
        </pc:spChg>
        <pc:spChg chg="mod">
          <ac:chgData name="Muhammad Aslam" userId="27f51634-edbf-486e-b048-6facbeb1954f" providerId="ADAL" clId="{134D6354-5E61-45E3-A5E1-983DFC54DE8B}" dt="2021-02-24T22:37:04.817" v="2238" actId="14100"/>
          <ac:spMkLst>
            <pc:docMk/>
            <pc:sldMk cId="3230041768" sldId="631"/>
            <ac:spMk id="102" creationId="{22E6351A-EF09-45E0-B7F4-4584DF6F9933}"/>
          </ac:spMkLst>
        </pc:spChg>
        <pc:spChg chg="mod">
          <ac:chgData name="Muhammad Aslam" userId="27f51634-edbf-486e-b048-6facbeb1954f" providerId="ADAL" clId="{134D6354-5E61-45E3-A5E1-983DFC54DE8B}" dt="2021-02-24T22:36:35.818" v="2236" actId="14100"/>
          <ac:spMkLst>
            <pc:docMk/>
            <pc:sldMk cId="3230041768" sldId="631"/>
            <ac:spMk id="103" creationId="{770776B1-157E-48B1-855E-4EA776556D46}"/>
          </ac:spMkLst>
        </pc:spChg>
        <pc:spChg chg="add del mod">
          <ac:chgData name="Muhammad Aslam" userId="27f51634-edbf-486e-b048-6facbeb1954f" providerId="ADAL" clId="{134D6354-5E61-45E3-A5E1-983DFC54DE8B}" dt="2021-02-24T16:14:40.058" v="1810"/>
          <ac:spMkLst>
            <pc:docMk/>
            <pc:sldMk cId="3230041768" sldId="631"/>
            <ac:spMk id="105" creationId="{2E913A34-95E9-485A-9E59-BFBEFF5BF9D2}"/>
          </ac:spMkLst>
        </pc:spChg>
        <pc:spChg chg="add mod ord">
          <ac:chgData name="Muhammad Aslam" userId="27f51634-edbf-486e-b048-6facbeb1954f" providerId="ADAL" clId="{134D6354-5E61-45E3-A5E1-983DFC54DE8B}" dt="2021-02-24T16:26:09.978" v="1915" actId="1076"/>
          <ac:spMkLst>
            <pc:docMk/>
            <pc:sldMk cId="3230041768" sldId="631"/>
            <ac:spMk id="106" creationId="{8B02E03E-6A0D-4AF0-80FC-48B00367B0B0}"/>
          </ac:spMkLst>
        </pc:spChg>
        <pc:spChg chg="add mod ord">
          <ac:chgData name="Muhammad Aslam" userId="27f51634-edbf-486e-b048-6facbeb1954f" providerId="ADAL" clId="{134D6354-5E61-45E3-A5E1-983DFC54DE8B}" dt="2021-02-24T16:26:09.978" v="1915" actId="1076"/>
          <ac:spMkLst>
            <pc:docMk/>
            <pc:sldMk cId="3230041768" sldId="631"/>
            <ac:spMk id="107" creationId="{84F52B20-70D5-4F46-8573-89CE7A6EC9AA}"/>
          </ac:spMkLst>
        </pc:spChg>
        <pc:spChg chg="add mod">
          <ac:chgData name="Muhammad Aslam" userId="27f51634-edbf-486e-b048-6facbeb1954f" providerId="ADAL" clId="{134D6354-5E61-45E3-A5E1-983DFC54DE8B}" dt="2021-02-24T16:18:00.910" v="1857" actId="571"/>
          <ac:spMkLst>
            <pc:docMk/>
            <pc:sldMk cId="3230041768" sldId="631"/>
            <ac:spMk id="112" creationId="{96530EED-5FAC-4424-8D59-53F77FE8C9FC}"/>
          </ac:spMkLst>
        </pc:spChg>
        <pc:spChg chg="add mod">
          <ac:chgData name="Muhammad Aslam" userId="27f51634-edbf-486e-b048-6facbeb1954f" providerId="ADAL" clId="{134D6354-5E61-45E3-A5E1-983DFC54DE8B}" dt="2021-02-24T16:28:34.343" v="1924" actId="1076"/>
          <ac:spMkLst>
            <pc:docMk/>
            <pc:sldMk cId="3230041768" sldId="631"/>
            <ac:spMk id="141" creationId="{D476BAD2-2C1A-4674-BA1C-EA5AB3DEBA88}"/>
          </ac:spMkLst>
        </pc:spChg>
        <pc:spChg chg="add mod">
          <ac:chgData name="Muhammad Aslam" userId="27f51634-edbf-486e-b048-6facbeb1954f" providerId="ADAL" clId="{134D6354-5E61-45E3-A5E1-983DFC54DE8B}" dt="2021-02-24T16:28:34.343" v="1924" actId="1076"/>
          <ac:spMkLst>
            <pc:docMk/>
            <pc:sldMk cId="3230041768" sldId="631"/>
            <ac:spMk id="142" creationId="{2EF0D8AF-C908-4AA5-9AC9-172581176177}"/>
          </ac:spMkLst>
        </pc:spChg>
        <pc:spChg chg="add mod">
          <ac:chgData name="Muhammad Aslam" userId="27f51634-edbf-486e-b048-6facbeb1954f" providerId="ADAL" clId="{134D6354-5E61-45E3-A5E1-983DFC54DE8B}" dt="2021-02-24T16:28:34.343" v="1924" actId="1076"/>
          <ac:spMkLst>
            <pc:docMk/>
            <pc:sldMk cId="3230041768" sldId="631"/>
            <ac:spMk id="143" creationId="{34A7FC3C-3332-494E-A945-86BB8DA0C4DA}"/>
          </ac:spMkLst>
        </pc:spChg>
        <pc:spChg chg="add mod">
          <ac:chgData name="Muhammad Aslam" userId="27f51634-edbf-486e-b048-6facbeb1954f" providerId="ADAL" clId="{134D6354-5E61-45E3-A5E1-983DFC54DE8B}" dt="2021-02-24T16:28:34.343" v="1924" actId="1076"/>
          <ac:spMkLst>
            <pc:docMk/>
            <pc:sldMk cId="3230041768" sldId="631"/>
            <ac:spMk id="144" creationId="{CE677B35-0E44-4BAE-AB94-593BE749F0BE}"/>
          </ac:spMkLst>
        </pc:spChg>
        <pc:spChg chg="mod">
          <ac:chgData name="Muhammad Aslam" userId="27f51634-edbf-486e-b048-6facbeb1954f" providerId="ADAL" clId="{134D6354-5E61-45E3-A5E1-983DFC54DE8B}" dt="2021-02-24T22:52:36.922" v="2329" actId="1076"/>
          <ac:spMkLst>
            <pc:docMk/>
            <pc:sldMk cId="3230041768" sldId="631"/>
            <ac:spMk id="146" creationId="{846FEDD2-1F15-45CE-8B3E-34F1FF0EFA60}"/>
          </ac:spMkLst>
        </pc:spChg>
        <pc:spChg chg="del">
          <ac:chgData name="Muhammad Aslam" userId="27f51634-edbf-486e-b048-6facbeb1954f" providerId="ADAL" clId="{134D6354-5E61-45E3-A5E1-983DFC54DE8B}" dt="2021-02-24T16:14:05.144" v="1806" actId="478"/>
          <ac:spMkLst>
            <pc:docMk/>
            <pc:sldMk cId="3230041768" sldId="631"/>
            <ac:spMk id="147" creationId="{377F91BA-7731-4198-961F-5DDF374F628B}"/>
          </ac:spMkLst>
        </pc:spChg>
        <pc:spChg chg="add mod">
          <ac:chgData name="Muhammad Aslam" userId="27f51634-edbf-486e-b048-6facbeb1954f" providerId="ADAL" clId="{134D6354-5E61-45E3-A5E1-983DFC54DE8B}" dt="2021-02-24T16:28:34.343" v="1924" actId="1076"/>
          <ac:spMkLst>
            <pc:docMk/>
            <pc:sldMk cId="3230041768" sldId="631"/>
            <ac:spMk id="148" creationId="{7069E098-5A96-4790-9CED-7C23EA3361AB}"/>
          </ac:spMkLst>
        </pc:spChg>
        <pc:spChg chg="add mod">
          <ac:chgData name="Muhammad Aslam" userId="27f51634-edbf-486e-b048-6facbeb1954f" providerId="ADAL" clId="{134D6354-5E61-45E3-A5E1-983DFC54DE8B}" dt="2021-02-24T16:28:34.343" v="1924" actId="1076"/>
          <ac:spMkLst>
            <pc:docMk/>
            <pc:sldMk cId="3230041768" sldId="631"/>
            <ac:spMk id="150" creationId="{0C3680A3-9AC0-46D8-9193-3CB91DDD0C55}"/>
          </ac:spMkLst>
        </pc:spChg>
        <pc:spChg chg="add mod">
          <ac:chgData name="Muhammad Aslam" userId="27f51634-edbf-486e-b048-6facbeb1954f" providerId="ADAL" clId="{134D6354-5E61-45E3-A5E1-983DFC54DE8B}" dt="2021-02-24T16:28:34.343" v="1924" actId="1076"/>
          <ac:spMkLst>
            <pc:docMk/>
            <pc:sldMk cId="3230041768" sldId="631"/>
            <ac:spMk id="152" creationId="{8A39FB7A-F852-42B8-9921-DB02B679A072}"/>
          </ac:spMkLst>
        </pc:spChg>
        <pc:spChg chg="mod">
          <ac:chgData name="Muhammad Aslam" userId="27f51634-edbf-486e-b048-6facbeb1954f" providerId="ADAL" clId="{134D6354-5E61-45E3-A5E1-983DFC54DE8B}" dt="2021-02-24T16:13:24.342" v="1799" actId="6549"/>
          <ac:spMkLst>
            <pc:docMk/>
            <pc:sldMk cId="3230041768" sldId="631"/>
            <ac:spMk id="154" creationId="{5F65EB4A-CBA1-4306-919E-60FDD7816845}"/>
          </ac:spMkLst>
        </pc:spChg>
        <pc:spChg chg="add mod">
          <ac:chgData name="Muhammad Aslam" userId="27f51634-edbf-486e-b048-6facbeb1954f" providerId="ADAL" clId="{134D6354-5E61-45E3-A5E1-983DFC54DE8B}" dt="2021-02-24T16:30:12.241" v="1936" actId="1076"/>
          <ac:spMkLst>
            <pc:docMk/>
            <pc:sldMk cId="3230041768" sldId="631"/>
            <ac:spMk id="155" creationId="{54091182-377B-43B7-9DF4-93CF13510D67}"/>
          </ac:spMkLst>
        </pc:spChg>
        <pc:spChg chg="add mod">
          <ac:chgData name="Muhammad Aslam" userId="27f51634-edbf-486e-b048-6facbeb1954f" providerId="ADAL" clId="{134D6354-5E61-45E3-A5E1-983DFC54DE8B}" dt="2021-02-24T16:29:38.010" v="1930" actId="1076"/>
          <ac:spMkLst>
            <pc:docMk/>
            <pc:sldMk cId="3230041768" sldId="631"/>
            <ac:spMk id="158" creationId="{8036C827-9E99-422C-9186-FC70017C3E47}"/>
          </ac:spMkLst>
        </pc:spChg>
        <pc:spChg chg="add mod">
          <ac:chgData name="Muhammad Aslam" userId="27f51634-edbf-486e-b048-6facbeb1954f" providerId="ADAL" clId="{134D6354-5E61-45E3-A5E1-983DFC54DE8B}" dt="2021-02-24T16:29:38.010" v="1930" actId="1076"/>
          <ac:spMkLst>
            <pc:docMk/>
            <pc:sldMk cId="3230041768" sldId="631"/>
            <ac:spMk id="159" creationId="{82BDD3E3-7DD5-47CE-BCEA-804638640F1E}"/>
          </ac:spMkLst>
        </pc:spChg>
        <pc:spChg chg="add mod">
          <ac:chgData name="Muhammad Aslam" userId="27f51634-edbf-486e-b048-6facbeb1954f" providerId="ADAL" clId="{134D6354-5E61-45E3-A5E1-983DFC54DE8B}" dt="2021-02-24T16:29:38.010" v="1930" actId="1076"/>
          <ac:spMkLst>
            <pc:docMk/>
            <pc:sldMk cId="3230041768" sldId="631"/>
            <ac:spMk id="160" creationId="{3F1B17EC-540B-498A-BCDA-16D1209153D3}"/>
          </ac:spMkLst>
        </pc:spChg>
        <pc:spChg chg="add mod">
          <ac:chgData name="Muhammad Aslam" userId="27f51634-edbf-486e-b048-6facbeb1954f" providerId="ADAL" clId="{134D6354-5E61-45E3-A5E1-983DFC54DE8B}" dt="2021-02-24T16:29:38.010" v="1930" actId="1076"/>
          <ac:spMkLst>
            <pc:docMk/>
            <pc:sldMk cId="3230041768" sldId="631"/>
            <ac:spMk id="161" creationId="{36DBD946-DC93-41FB-BECE-0D0898108E4A}"/>
          </ac:spMkLst>
        </pc:spChg>
        <pc:spChg chg="add mod">
          <ac:chgData name="Muhammad Aslam" userId="27f51634-edbf-486e-b048-6facbeb1954f" providerId="ADAL" clId="{134D6354-5E61-45E3-A5E1-983DFC54DE8B}" dt="2021-02-24T16:29:38.010" v="1930" actId="1076"/>
          <ac:spMkLst>
            <pc:docMk/>
            <pc:sldMk cId="3230041768" sldId="631"/>
            <ac:spMk id="163" creationId="{0CCD7988-9A79-420D-98E0-5FCC5B4D24B8}"/>
          </ac:spMkLst>
        </pc:spChg>
        <pc:spChg chg="add mod">
          <ac:chgData name="Muhammad Aslam" userId="27f51634-edbf-486e-b048-6facbeb1954f" providerId="ADAL" clId="{134D6354-5E61-45E3-A5E1-983DFC54DE8B}" dt="2021-02-24T16:29:38.010" v="1930" actId="1076"/>
          <ac:spMkLst>
            <pc:docMk/>
            <pc:sldMk cId="3230041768" sldId="631"/>
            <ac:spMk id="164" creationId="{C5DF7320-1729-4DB8-ADD4-0D7CC1F7332D}"/>
          </ac:spMkLst>
        </pc:spChg>
        <pc:spChg chg="add mod">
          <ac:chgData name="Muhammad Aslam" userId="27f51634-edbf-486e-b048-6facbeb1954f" providerId="ADAL" clId="{134D6354-5E61-45E3-A5E1-983DFC54DE8B}" dt="2021-02-24T16:30:04.926" v="1935" actId="1076"/>
          <ac:spMkLst>
            <pc:docMk/>
            <pc:sldMk cId="3230041768" sldId="631"/>
            <ac:spMk id="166" creationId="{91278F15-6CFB-4A7D-8A6F-D4D6336F6C81}"/>
          </ac:spMkLst>
        </pc:spChg>
        <pc:spChg chg="add del mod">
          <ac:chgData name="Muhammad Aslam" userId="27f51634-edbf-486e-b048-6facbeb1954f" providerId="ADAL" clId="{134D6354-5E61-45E3-A5E1-983DFC54DE8B}" dt="2021-02-24T22:49:31.689" v="2304" actId="478"/>
          <ac:spMkLst>
            <pc:docMk/>
            <pc:sldMk cId="3230041768" sldId="631"/>
            <ac:spMk id="168" creationId="{0EBD5ADF-AC6B-4B6B-A2FA-80F079FC8DD9}"/>
          </ac:spMkLst>
        </pc:spChg>
        <pc:spChg chg="add del mod">
          <ac:chgData name="Muhammad Aslam" userId="27f51634-edbf-486e-b048-6facbeb1954f" providerId="ADAL" clId="{134D6354-5E61-45E3-A5E1-983DFC54DE8B}" dt="2021-02-24T22:49:29.800" v="2303" actId="478"/>
          <ac:spMkLst>
            <pc:docMk/>
            <pc:sldMk cId="3230041768" sldId="631"/>
            <ac:spMk id="169" creationId="{94730356-C5A1-4102-B7F5-3A845FC93C9A}"/>
          </ac:spMkLst>
        </pc:spChg>
        <pc:spChg chg="add del mod">
          <ac:chgData name="Muhammad Aslam" userId="27f51634-edbf-486e-b048-6facbeb1954f" providerId="ADAL" clId="{134D6354-5E61-45E3-A5E1-983DFC54DE8B}" dt="2021-02-24T16:32:16.338" v="1940" actId="478"/>
          <ac:spMkLst>
            <pc:docMk/>
            <pc:sldMk cId="3230041768" sldId="631"/>
            <ac:spMk id="171" creationId="{7885C85E-8351-43FC-BFDF-4459C6E3FEAB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72" creationId="{91F6306B-81E1-4D03-9534-FF050668CBAE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73" creationId="{B15A10CD-E601-49CE-A7F4-C5D2D7F5F06A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74" creationId="{6040553C-8052-4E2D-9CF5-1063E23A8BAE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75" creationId="{C9B82AE8-76A8-41FB-B131-93A9A658A287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76" creationId="{97E04EE8-BDFA-4D91-9283-FEE6EC53FE71}"/>
          </ac:spMkLst>
        </pc:spChg>
        <pc:spChg chg="add del mod">
          <ac:chgData name="Muhammad Aslam" userId="27f51634-edbf-486e-b048-6facbeb1954f" providerId="ADAL" clId="{134D6354-5E61-45E3-A5E1-983DFC54DE8B}" dt="2021-02-24T16:32:11.957" v="1939" actId="478"/>
          <ac:spMkLst>
            <pc:docMk/>
            <pc:sldMk cId="3230041768" sldId="631"/>
            <ac:spMk id="177" creationId="{F4275BB4-A418-44C2-80E6-C630C109D068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78" creationId="{0F756230-21EF-41E5-B393-AF332AE7E8DB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79" creationId="{5618388B-60B1-4C63-B722-F8FAD38CEF57}"/>
          </ac:spMkLst>
        </pc:spChg>
        <pc:spChg chg="add del mod">
          <ac:chgData name="Muhammad Aslam" userId="27f51634-edbf-486e-b048-6facbeb1954f" providerId="ADAL" clId="{134D6354-5E61-45E3-A5E1-983DFC54DE8B}" dt="2021-02-24T16:32:11.957" v="1939" actId="478"/>
          <ac:spMkLst>
            <pc:docMk/>
            <pc:sldMk cId="3230041768" sldId="631"/>
            <ac:spMk id="182" creationId="{D548F07E-1D8A-4702-BA64-11A025A4F63F}"/>
          </ac:spMkLst>
        </pc:spChg>
        <pc:spChg chg="add del mod">
          <ac:chgData name="Muhammad Aslam" userId="27f51634-edbf-486e-b048-6facbeb1954f" providerId="ADAL" clId="{134D6354-5E61-45E3-A5E1-983DFC54DE8B}" dt="2021-02-24T16:32:11.957" v="1939" actId="478"/>
          <ac:spMkLst>
            <pc:docMk/>
            <pc:sldMk cId="3230041768" sldId="631"/>
            <ac:spMk id="183" creationId="{A2CBFBDC-79D5-40BE-B49B-C45BFA42DADC}"/>
          </ac:spMkLst>
        </pc:spChg>
        <pc:spChg chg="add mod">
          <ac:chgData name="Muhammad Aslam" userId="27f51634-edbf-486e-b048-6facbeb1954f" providerId="ADAL" clId="{134D6354-5E61-45E3-A5E1-983DFC54DE8B}" dt="2021-02-24T23:15:09.298" v="2400" actId="207"/>
          <ac:spMkLst>
            <pc:docMk/>
            <pc:sldMk cId="3230041768" sldId="631"/>
            <ac:spMk id="186" creationId="{2DCDBC97-00D1-409E-8E20-DEFFA297106E}"/>
          </ac:spMkLst>
        </pc:spChg>
        <pc:spChg chg="add mod">
          <ac:chgData name="Muhammad Aslam" userId="27f51634-edbf-486e-b048-6facbeb1954f" providerId="ADAL" clId="{134D6354-5E61-45E3-A5E1-983DFC54DE8B}" dt="2021-02-24T23:15:05.999" v="2399" actId="207"/>
          <ac:spMkLst>
            <pc:docMk/>
            <pc:sldMk cId="3230041768" sldId="631"/>
            <ac:spMk id="187" creationId="{45B71F77-41AC-46D3-8F3D-DBEB99A9DE93}"/>
          </ac:spMkLst>
        </pc:spChg>
        <pc:spChg chg="add mod">
          <ac:chgData name="Muhammad Aslam" userId="27f51634-edbf-486e-b048-6facbeb1954f" providerId="ADAL" clId="{134D6354-5E61-45E3-A5E1-983DFC54DE8B}" dt="2021-02-24T23:14:09.123" v="2395" actId="1076"/>
          <ac:spMkLst>
            <pc:docMk/>
            <pc:sldMk cId="3230041768" sldId="631"/>
            <ac:spMk id="190" creationId="{CD8BBF15-D406-4D82-AD35-C172987D6E1A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91" creationId="{7FF68045-E2B0-408D-BCB9-861993029D41}"/>
          </ac:spMkLst>
        </pc:spChg>
        <pc:spChg chg="add mod">
          <ac:chgData name="Muhammad Aslam" userId="27f51634-edbf-486e-b048-6facbeb1954f" providerId="ADAL" clId="{134D6354-5E61-45E3-A5E1-983DFC54DE8B}" dt="2021-02-24T16:34:04.984" v="1952" actId="1076"/>
          <ac:spMkLst>
            <pc:docMk/>
            <pc:sldMk cId="3230041768" sldId="631"/>
            <ac:spMk id="192" creationId="{0CEB0909-61B0-4F1A-BC41-F421FAB9BBE7}"/>
          </ac:spMkLst>
        </pc:spChg>
        <pc:spChg chg="add mod">
          <ac:chgData name="Muhammad Aslam" userId="27f51634-edbf-486e-b048-6facbeb1954f" providerId="ADAL" clId="{134D6354-5E61-45E3-A5E1-983DFC54DE8B}" dt="2021-02-24T16:36:37.414" v="1973" actId="14100"/>
          <ac:spMkLst>
            <pc:docMk/>
            <pc:sldMk cId="3230041768" sldId="631"/>
            <ac:spMk id="193" creationId="{50337F2A-1A63-457C-B0FF-A837C6731138}"/>
          </ac:spMkLst>
        </pc:spChg>
        <pc:spChg chg="add mod">
          <ac:chgData name="Muhammad Aslam" userId="27f51634-edbf-486e-b048-6facbeb1954f" providerId="ADAL" clId="{134D6354-5E61-45E3-A5E1-983DFC54DE8B}" dt="2021-02-24T16:37:22.420" v="1977" actId="1076"/>
          <ac:spMkLst>
            <pc:docMk/>
            <pc:sldMk cId="3230041768" sldId="631"/>
            <ac:spMk id="194" creationId="{EF7357CC-7C4D-4CF2-A59C-160D0C218045}"/>
          </ac:spMkLst>
        </pc:spChg>
        <pc:spChg chg="add mod">
          <ac:chgData name="Muhammad Aslam" userId="27f51634-edbf-486e-b048-6facbeb1954f" providerId="ADAL" clId="{134D6354-5E61-45E3-A5E1-983DFC54DE8B}" dt="2021-02-24T16:33:24.220" v="1949" actId="1076"/>
          <ac:spMkLst>
            <pc:docMk/>
            <pc:sldMk cId="3230041768" sldId="631"/>
            <ac:spMk id="195" creationId="{F84E1587-D1E2-436D-B590-F06DCF26A0B9}"/>
          </ac:spMkLst>
        </pc:spChg>
        <pc:spChg chg="add del mod">
          <ac:chgData name="Muhammad Aslam" userId="27f51634-edbf-486e-b048-6facbeb1954f" providerId="ADAL" clId="{134D6354-5E61-45E3-A5E1-983DFC54DE8B}" dt="2021-02-24T16:35:14.072" v="1963" actId="478"/>
          <ac:spMkLst>
            <pc:docMk/>
            <pc:sldMk cId="3230041768" sldId="631"/>
            <ac:spMk id="196" creationId="{01D8E2ED-B6DF-4AAE-BE61-4B68EC7F2643}"/>
          </ac:spMkLst>
        </pc:spChg>
        <pc:spChg chg="add mod">
          <ac:chgData name="Muhammad Aslam" userId="27f51634-edbf-486e-b048-6facbeb1954f" providerId="ADAL" clId="{134D6354-5E61-45E3-A5E1-983DFC54DE8B}" dt="2021-02-24T16:36:00.474" v="1966" actId="1076"/>
          <ac:spMkLst>
            <pc:docMk/>
            <pc:sldMk cId="3230041768" sldId="631"/>
            <ac:spMk id="205" creationId="{012327DF-534C-4A28-B12D-27D39A405163}"/>
          </ac:spMkLst>
        </pc:spChg>
        <pc:spChg chg="add mod">
          <ac:chgData name="Muhammad Aslam" userId="27f51634-edbf-486e-b048-6facbeb1954f" providerId="ADAL" clId="{134D6354-5E61-45E3-A5E1-983DFC54DE8B}" dt="2021-02-24T16:37:37.196" v="1979" actId="1076"/>
          <ac:spMkLst>
            <pc:docMk/>
            <pc:sldMk cId="3230041768" sldId="631"/>
            <ac:spMk id="206" creationId="{7396E5DF-10AA-4D0A-AD14-D7910A1078D5}"/>
          </ac:spMkLst>
        </pc:spChg>
        <pc:spChg chg="add mod">
          <ac:chgData name="Muhammad Aslam" userId="27f51634-edbf-486e-b048-6facbeb1954f" providerId="ADAL" clId="{134D6354-5E61-45E3-A5E1-983DFC54DE8B}" dt="2021-02-24T22:49:53.431" v="2306" actId="20577"/>
          <ac:spMkLst>
            <pc:docMk/>
            <pc:sldMk cId="3230041768" sldId="631"/>
            <ac:spMk id="208" creationId="{6FA5BE59-7AF6-4667-B794-99ED47FC94AB}"/>
          </ac:spMkLst>
        </pc:spChg>
        <pc:spChg chg="add mod">
          <ac:chgData name="Muhammad Aslam" userId="27f51634-edbf-486e-b048-6facbeb1954f" providerId="ADAL" clId="{134D6354-5E61-45E3-A5E1-983DFC54DE8B}" dt="2021-02-24T22:59:54.238" v="2363" actId="1076"/>
          <ac:spMkLst>
            <pc:docMk/>
            <pc:sldMk cId="3230041768" sldId="631"/>
            <ac:spMk id="227" creationId="{9BD82F7C-4E5A-47DC-8C38-5C3A813E595F}"/>
          </ac:spMkLst>
        </pc:spChg>
        <pc:spChg chg="add mod">
          <ac:chgData name="Muhammad Aslam" userId="27f51634-edbf-486e-b048-6facbeb1954f" providerId="ADAL" clId="{134D6354-5E61-45E3-A5E1-983DFC54DE8B}" dt="2021-02-24T22:51:26.449" v="2316" actId="1076"/>
          <ac:spMkLst>
            <pc:docMk/>
            <pc:sldMk cId="3230041768" sldId="631"/>
            <ac:spMk id="228" creationId="{7CF60461-29D7-47DD-9600-D840D5451C23}"/>
          </ac:spMkLst>
        </pc:spChg>
        <pc:spChg chg="add mod">
          <ac:chgData name="Muhammad Aslam" userId="27f51634-edbf-486e-b048-6facbeb1954f" providerId="ADAL" clId="{134D6354-5E61-45E3-A5E1-983DFC54DE8B}" dt="2021-02-24T22:52:11.026" v="2327" actId="1076"/>
          <ac:spMkLst>
            <pc:docMk/>
            <pc:sldMk cId="3230041768" sldId="631"/>
            <ac:spMk id="229" creationId="{A5B23D62-4C88-48FE-89A0-E9716EAA39E8}"/>
          </ac:spMkLst>
        </pc:spChg>
        <pc:spChg chg="add mod">
          <ac:chgData name="Muhammad Aslam" userId="27f51634-edbf-486e-b048-6facbeb1954f" providerId="ADAL" clId="{134D6354-5E61-45E3-A5E1-983DFC54DE8B}" dt="2021-02-24T22:47:13.711" v="2277" actId="1076"/>
          <ac:spMkLst>
            <pc:docMk/>
            <pc:sldMk cId="3230041768" sldId="631"/>
            <ac:spMk id="233" creationId="{0126906F-40DD-48EA-9AAF-A370CD0D1E89}"/>
          </ac:spMkLst>
        </pc:spChg>
        <pc:spChg chg="add del mod">
          <ac:chgData name="Muhammad Aslam" userId="27f51634-edbf-486e-b048-6facbeb1954f" providerId="ADAL" clId="{134D6354-5E61-45E3-A5E1-983DFC54DE8B}" dt="2021-02-24T22:52:39.852" v="2330" actId="478"/>
          <ac:spMkLst>
            <pc:docMk/>
            <pc:sldMk cId="3230041768" sldId="631"/>
            <ac:spMk id="248" creationId="{0ACEA9D9-47C6-43FD-B4B1-A22FEE5BA5E9}"/>
          </ac:spMkLst>
        </pc:spChg>
        <pc:spChg chg="add del mod">
          <ac:chgData name="Muhammad Aslam" userId="27f51634-edbf-486e-b048-6facbeb1954f" providerId="ADAL" clId="{134D6354-5E61-45E3-A5E1-983DFC54DE8B}" dt="2021-02-24T22:52:42.747" v="2331" actId="478"/>
          <ac:spMkLst>
            <pc:docMk/>
            <pc:sldMk cId="3230041768" sldId="631"/>
            <ac:spMk id="249" creationId="{CDC594D9-E093-461C-8D79-039C94789586}"/>
          </ac:spMkLst>
        </pc:spChg>
        <pc:spChg chg="add mod">
          <ac:chgData name="Muhammad Aslam" userId="27f51634-edbf-486e-b048-6facbeb1954f" providerId="ADAL" clId="{134D6354-5E61-45E3-A5E1-983DFC54DE8B}" dt="2021-02-24T22:52:18.545" v="2328" actId="1076"/>
          <ac:spMkLst>
            <pc:docMk/>
            <pc:sldMk cId="3230041768" sldId="631"/>
            <ac:spMk id="250" creationId="{33557E8F-AEE9-4BA2-8DFD-362E6F41E5AB}"/>
          </ac:spMkLst>
        </pc:spChg>
        <pc:spChg chg="add mod">
          <ac:chgData name="Muhammad Aslam" userId="27f51634-edbf-486e-b048-6facbeb1954f" providerId="ADAL" clId="{134D6354-5E61-45E3-A5E1-983DFC54DE8B}" dt="2021-02-24T22:53:09.353" v="2332" actId="1076"/>
          <ac:spMkLst>
            <pc:docMk/>
            <pc:sldMk cId="3230041768" sldId="631"/>
            <ac:spMk id="251" creationId="{B824154E-A501-457D-9CCA-BAF956A05F7C}"/>
          </ac:spMkLst>
        </pc:spChg>
        <pc:spChg chg="add mod">
          <ac:chgData name="Muhammad Aslam" userId="27f51634-edbf-486e-b048-6facbeb1954f" providerId="ADAL" clId="{134D6354-5E61-45E3-A5E1-983DFC54DE8B}" dt="2021-02-24T22:52:00.599" v="2324" actId="20577"/>
          <ac:spMkLst>
            <pc:docMk/>
            <pc:sldMk cId="3230041768" sldId="631"/>
            <ac:spMk id="252" creationId="{488955D1-6B7C-4E3C-89A8-816909E0D40C}"/>
          </ac:spMkLst>
        </pc:spChg>
        <pc:spChg chg="add del mod">
          <ac:chgData name="Muhammad Aslam" userId="27f51634-edbf-486e-b048-6facbeb1954f" providerId="ADAL" clId="{134D6354-5E61-45E3-A5E1-983DFC54DE8B}" dt="2021-02-24T22:53:27.253" v="2334"/>
          <ac:spMkLst>
            <pc:docMk/>
            <pc:sldMk cId="3230041768" sldId="631"/>
            <ac:spMk id="253" creationId="{93B30745-9DC2-40F1-A6EC-1B4AAF639464}"/>
          </ac:spMkLst>
        </pc:spChg>
        <pc:spChg chg="add mod">
          <ac:chgData name="Muhammad Aslam" userId="27f51634-edbf-486e-b048-6facbeb1954f" providerId="ADAL" clId="{134D6354-5E61-45E3-A5E1-983DFC54DE8B}" dt="2021-02-24T22:53:50.129" v="2336" actId="1076"/>
          <ac:spMkLst>
            <pc:docMk/>
            <pc:sldMk cId="3230041768" sldId="631"/>
            <ac:spMk id="254" creationId="{BAE6BAE9-EC1D-45CF-9397-39688BC2EDF1}"/>
          </ac:spMkLst>
        </pc:spChg>
        <pc:spChg chg="add mod">
          <ac:chgData name="Muhammad Aslam" userId="27f51634-edbf-486e-b048-6facbeb1954f" providerId="ADAL" clId="{134D6354-5E61-45E3-A5E1-983DFC54DE8B}" dt="2021-02-24T22:53:50.129" v="2336" actId="1076"/>
          <ac:spMkLst>
            <pc:docMk/>
            <pc:sldMk cId="3230041768" sldId="631"/>
            <ac:spMk id="255" creationId="{47827E78-88B7-456C-90D2-2E414A0C2D79}"/>
          </ac:spMkLst>
        </pc:spChg>
        <pc:spChg chg="mod">
          <ac:chgData name="Muhammad Aslam" userId="27f51634-edbf-486e-b048-6facbeb1954f" providerId="ADAL" clId="{134D6354-5E61-45E3-A5E1-983DFC54DE8B}" dt="2021-02-24T16:08:39.988" v="1792" actId="1076"/>
          <ac:spMkLst>
            <pc:docMk/>
            <pc:sldMk cId="3230041768" sldId="631"/>
            <ac:spMk id="311" creationId="{504183DA-85DF-4370-939D-C347F8BC9827}"/>
          </ac:spMkLst>
        </pc:spChg>
        <pc:spChg chg="mod">
          <ac:chgData name="Muhammad Aslam" userId="27f51634-edbf-486e-b048-6facbeb1954f" providerId="ADAL" clId="{134D6354-5E61-45E3-A5E1-983DFC54DE8B}" dt="2021-02-24T16:25:49.648" v="1912" actId="14100"/>
          <ac:spMkLst>
            <pc:docMk/>
            <pc:sldMk cId="3230041768" sldId="631"/>
            <ac:spMk id="480" creationId="{7A5E9260-2A2A-46DB-B772-F3790258F8B2}"/>
          </ac:spMkLst>
        </pc:spChg>
        <pc:spChg chg="mod">
          <ac:chgData name="Muhammad Aslam" userId="27f51634-edbf-486e-b048-6facbeb1954f" providerId="ADAL" clId="{134D6354-5E61-45E3-A5E1-983DFC54DE8B}" dt="2021-02-24T16:26:33.331" v="1918" actId="1076"/>
          <ac:spMkLst>
            <pc:docMk/>
            <pc:sldMk cId="3230041768" sldId="631"/>
            <ac:spMk id="482" creationId="{45BFE781-C3C5-4110-AC7B-AD6806D823A6}"/>
          </ac:spMkLst>
        </pc:spChg>
        <pc:spChg chg="mod">
          <ac:chgData name="Muhammad Aslam" userId="27f51634-edbf-486e-b048-6facbeb1954f" providerId="ADAL" clId="{134D6354-5E61-45E3-A5E1-983DFC54DE8B}" dt="2021-02-24T16:25:45.039" v="1911" actId="1076"/>
          <ac:spMkLst>
            <pc:docMk/>
            <pc:sldMk cId="3230041768" sldId="631"/>
            <ac:spMk id="484" creationId="{3DBF47E7-80C5-48D9-8818-D48CA1DE5622}"/>
          </ac:spMkLst>
        </pc:spChg>
        <pc:spChg chg="mod">
          <ac:chgData name="Muhammad Aslam" userId="27f51634-edbf-486e-b048-6facbeb1954f" providerId="ADAL" clId="{134D6354-5E61-45E3-A5E1-983DFC54DE8B}" dt="2021-02-24T16:08:39.988" v="1792" actId="1076"/>
          <ac:spMkLst>
            <pc:docMk/>
            <pc:sldMk cId="3230041768" sldId="631"/>
            <ac:spMk id="511" creationId="{39E5F1CD-33B3-46FE-8BCA-93222231B4E7}"/>
          </ac:spMkLst>
        </pc:spChg>
        <pc:spChg chg="mod">
          <ac:chgData name="Muhammad Aslam" userId="27f51634-edbf-486e-b048-6facbeb1954f" providerId="ADAL" clId="{134D6354-5E61-45E3-A5E1-983DFC54DE8B}" dt="2021-02-24T16:08:39.988" v="1792" actId="1076"/>
          <ac:spMkLst>
            <pc:docMk/>
            <pc:sldMk cId="3230041768" sldId="631"/>
            <ac:spMk id="541" creationId="{F69D9FCA-EC36-4F0D-A81E-D7D7ED15C64D}"/>
          </ac:spMkLst>
        </pc:spChg>
        <pc:spChg chg="mod">
          <ac:chgData name="Muhammad Aslam" userId="27f51634-edbf-486e-b048-6facbeb1954f" providerId="ADAL" clId="{134D6354-5E61-45E3-A5E1-983DFC54DE8B}" dt="2021-02-24T16:08:39.988" v="1792" actId="1076"/>
          <ac:spMkLst>
            <pc:docMk/>
            <pc:sldMk cId="3230041768" sldId="631"/>
            <ac:spMk id="544" creationId="{3B853EDF-1A2D-4A46-BC22-620A7DA24F1B}"/>
          </ac:spMkLst>
        </pc:spChg>
        <pc:spChg chg="del mod">
          <ac:chgData name="Muhammad Aslam" userId="27f51634-edbf-486e-b048-6facbeb1954f" providerId="ADAL" clId="{134D6354-5E61-45E3-A5E1-983DFC54DE8B}" dt="2021-02-24T16:27:36.811" v="1922" actId="478"/>
          <ac:spMkLst>
            <pc:docMk/>
            <pc:sldMk cId="3230041768" sldId="631"/>
            <ac:spMk id="565" creationId="{22C4F28A-E942-4C46-8568-E16E3F0E55D9}"/>
          </ac:spMkLst>
        </pc:spChg>
        <pc:spChg chg="del mod">
          <ac:chgData name="Muhammad Aslam" userId="27f51634-edbf-486e-b048-6facbeb1954f" providerId="ADAL" clId="{134D6354-5E61-45E3-A5E1-983DFC54DE8B}" dt="2021-02-24T16:25:55.897" v="1914" actId="478"/>
          <ac:spMkLst>
            <pc:docMk/>
            <pc:sldMk cId="3230041768" sldId="631"/>
            <ac:spMk id="584" creationId="{9B82C049-DF91-436B-83A3-106895272268}"/>
          </ac:spMkLst>
        </pc:spChg>
        <pc:cxnChg chg="del mod">
          <ac:chgData name="Muhammad Aslam" userId="27f51634-edbf-486e-b048-6facbeb1954f" providerId="ADAL" clId="{134D6354-5E61-45E3-A5E1-983DFC54DE8B}" dt="2021-02-24T16:13:00.571" v="1797" actId="478"/>
          <ac:cxnSpMkLst>
            <pc:docMk/>
            <pc:sldMk cId="3230041768" sldId="631"/>
            <ac:cxnSpMk id="110" creationId="{1B7642F0-5B6B-4F07-923D-1863E70D2C6F}"/>
          </ac:cxnSpMkLst>
        </pc:cxnChg>
        <pc:cxnChg chg="add mod">
          <ac:chgData name="Muhammad Aslam" userId="27f51634-edbf-486e-b048-6facbeb1954f" providerId="ADAL" clId="{134D6354-5E61-45E3-A5E1-983DFC54DE8B}" dt="2021-02-24T16:26:33.331" v="1918" actId="1076"/>
          <ac:cxnSpMkLst>
            <pc:docMk/>
            <pc:sldMk cId="3230041768" sldId="631"/>
            <ac:cxnSpMk id="111" creationId="{C3A7F887-0B50-415B-894D-8D2BF696AD4B}"/>
          </ac:cxnSpMkLst>
        </pc:cxnChg>
        <pc:cxnChg chg="mod">
          <ac:chgData name="Muhammad Aslam" userId="27f51634-edbf-486e-b048-6facbeb1954f" providerId="ADAL" clId="{134D6354-5E61-45E3-A5E1-983DFC54DE8B}" dt="2021-02-24T22:36:35.818" v="2236" actId="14100"/>
          <ac:cxnSpMkLst>
            <pc:docMk/>
            <pc:sldMk cId="3230041768" sldId="631"/>
            <ac:cxnSpMk id="113" creationId="{9F650002-A035-4D53-A747-5DEB49E2B94C}"/>
          </ac:cxnSpMkLst>
        </pc:cxnChg>
        <pc:cxnChg chg="mod">
          <ac:chgData name="Muhammad Aslam" userId="27f51634-edbf-486e-b048-6facbeb1954f" providerId="ADAL" clId="{134D6354-5E61-45E3-A5E1-983DFC54DE8B}" dt="2021-02-24T22:36:35.818" v="2236" actId="14100"/>
          <ac:cxnSpMkLst>
            <pc:docMk/>
            <pc:sldMk cId="3230041768" sldId="631"/>
            <ac:cxnSpMk id="126" creationId="{9F06E39F-0C53-48C9-A0B9-60D05FF37997}"/>
          </ac:cxnSpMkLst>
        </pc:cxnChg>
        <pc:cxnChg chg="add mod">
          <ac:chgData name="Muhammad Aslam" userId="27f51634-edbf-486e-b048-6facbeb1954f" providerId="ADAL" clId="{134D6354-5E61-45E3-A5E1-983DFC54DE8B}" dt="2021-02-24T16:28:34.343" v="1924" actId="1076"/>
          <ac:cxnSpMkLst>
            <pc:docMk/>
            <pc:sldMk cId="3230041768" sldId="631"/>
            <ac:cxnSpMk id="145" creationId="{2CA66041-A5CC-4697-906B-68A96AFD5D79}"/>
          </ac:cxnSpMkLst>
        </pc:cxnChg>
        <pc:cxnChg chg="add mod">
          <ac:chgData name="Muhammad Aslam" userId="27f51634-edbf-486e-b048-6facbeb1954f" providerId="ADAL" clId="{134D6354-5E61-45E3-A5E1-983DFC54DE8B}" dt="2021-02-24T16:28:34.343" v="1924" actId="1076"/>
          <ac:cxnSpMkLst>
            <pc:docMk/>
            <pc:sldMk cId="3230041768" sldId="631"/>
            <ac:cxnSpMk id="149" creationId="{E5A29BA1-C06F-47C7-A699-41965C324AAF}"/>
          </ac:cxnSpMkLst>
        </pc:cxnChg>
        <pc:cxnChg chg="add mod">
          <ac:chgData name="Muhammad Aslam" userId="27f51634-edbf-486e-b048-6facbeb1954f" providerId="ADAL" clId="{134D6354-5E61-45E3-A5E1-983DFC54DE8B}" dt="2021-02-24T16:28:34.343" v="1924" actId="1076"/>
          <ac:cxnSpMkLst>
            <pc:docMk/>
            <pc:sldMk cId="3230041768" sldId="631"/>
            <ac:cxnSpMk id="151" creationId="{0D07F27A-2275-45E7-A7F9-9298F74082D9}"/>
          </ac:cxnSpMkLst>
        </pc:cxnChg>
        <pc:cxnChg chg="add mod">
          <ac:chgData name="Muhammad Aslam" userId="27f51634-edbf-486e-b048-6facbeb1954f" providerId="ADAL" clId="{134D6354-5E61-45E3-A5E1-983DFC54DE8B}" dt="2021-02-24T16:29:38.010" v="1930" actId="1076"/>
          <ac:cxnSpMkLst>
            <pc:docMk/>
            <pc:sldMk cId="3230041768" sldId="631"/>
            <ac:cxnSpMk id="162" creationId="{5C441638-2902-4A3C-86E7-B7908EC9C420}"/>
          </ac:cxnSpMkLst>
        </pc:cxnChg>
        <pc:cxnChg chg="add mod">
          <ac:chgData name="Muhammad Aslam" userId="27f51634-edbf-486e-b048-6facbeb1954f" providerId="ADAL" clId="{134D6354-5E61-45E3-A5E1-983DFC54DE8B}" dt="2021-02-24T16:29:38.010" v="1930" actId="1076"/>
          <ac:cxnSpMkLst>
            <pc:docMk/>
            <pc:sldMk cId="3230041768" sldId="631"/>
            <ac:cxnSpMk id="165" creationId="{0140EA14-44B2-4510-9265-16F778603E61}"/>
          </ac:cxnSpMkLst>
        </pc:cxnChg>
        <pc:cxnChg chg="add mod">
          <ac:chgData name="Muhammad Aslam" userId="27f51634-edbf-486e-b048-6facbeb1954f" providerId="ADAL" clId="{134D6354-5E61-45E3-A5E1-983DFC54DE8B}" dt="2021-02-24T16:29:38.010" v="1930" actId="1076"/>
          <ac:cxnSpMkLst>
            <pc:docMk/>
            <pc:sldMk cId="3230041768" sldId="631"/>
            <ac:cxnSpMk id="167" creationId="{D1758584-42C0-4923-A3EF-72FEE2C56EB1}"/>
          </ac:cxnSpMkLst>
        </pc:cxnChg>
        <pc:cxnChg chg="add mod">
          <ac:chgData name="Muhammad Aslam" userId="27f51634-edbf-486e-b048-6facbeb1954f" providerId="ADAL" clId="{134D6354-5E61-45E3-A5E1-983DFC54DE8B}" dt="2021-02-24T16:29:56.341" v="1934" actId="14100"/>
          <ac:cxnSpMkLst>
            <pc:docMk/>
            <pc:sldMk cId="3230041768" sldId="631"/>
            <ac:cxnSpMk id="170" creationId="{BEAF374C-CF68-45D0-A7CD-CCC5081CC23C}"/>
          </ac:cxnSpMkLst>
        </pc:cxnChg>
        <pc:cxnChg chg="add mod">
          <ac:chgData name="Muhammad Aslam" userId="27f51634-edbf-486e-b048-6facbeb1954f" providerId="ADAL" clId="{134D6354-5E61-45E3-A5E1-983DFC54DE8B}" dt="2021-02-24T16:34:04.984" v="1952" actId="1076"/>
          <ac:cxnSpMkLst>
            <pc:docMk/>
            <pc:sldMk cId="3230041768" sldId="631"/>
            <ac:cxnSpMk id="180" creationId="{C5C2261F-B269-4575-BDE6-FA37AD9888D4}"/>
          </ac:cxnSpMkLst>
        </pc:cxnChg>
        <pc:cxnChg chg="add mod">
          <ac:chgData name="Muhammad Aslam" userId="27f51634-edbf-486e-b048-6facbeb1954f" providerId="ADAL" clId="{134D6354-5E61-45E3-A5E1-983DFC54DE8B}" dt="2021-02-24T16:34:04.984" v="1952" actId="1076"/>
          <ac:cxnSpMkLst>
            <pc:docMk/>
            <pc:sldMk cId="3230041768" sldId="631"/>
            <ac:cxnSpMk id="181" creationId="{E4300ED0-3475-4DAB-8BEA-A51A79AF86A8}"/>
          </ac:cxnSpMkLst>
        </pc:cxnChg>
        <pc:cxnChg chg="add del mod">
          <ac:chgData name="Muhammad Aslam" userId="27f51634-edbf-486e-b048-6facbeb1954f" providerId="ADAL" clId="{134D6354-5E61-45E3-A5E1-983DFC54DE8B}" dt="2021-02-24T16:32:16.338" v="1940" actId="478"/>
          <ac:cxnSpMkLst>
            <pc:docMk/>
            <pc:sldMk cId="3230041768" sldId="631"/>
            <ac:cxnSpMk id="184" creationId="{2AC32129-D10B-4C02-8982-B37A904AAFA1}"/>
          </ac:cxnSpMkLst>
        </pc:cxnChg>
        <pc:cxnChg chg="add del mod">
          <ac:chgData name="Muhammad Aslam" userId="27f51634-edbf-486e-b048-6facbeb1954f" providerId="ADAL" clId="{134D6354-5E61-45E3-A5E1-983DFC54DE8B}" dt="2021-02-24T16:32:16.338" v="1940" actId="478"/>
          <ac:cxnSpMkLst>
            <pc:docMk/>
            <pc:sldMk cId="3230041768" sldId="631"/>
            <ac:cxnSpMk id="185" creationId="{3DB9BB99-BF01-4356-BEA3-EEA3F9BD56C9}"/>
          </ac:cxnSpMkLst>
        </pc:cxnChg>
        <pc:cxnChg chg="add mod">
          <ac:chgData name="Muhammad Aslam" userId="27f51634-edbf-486e-b048-6facbeb1954f" providerId="ADAL" clId="{134D6354-5E61-45E3-A5E1-983DFC54DE8B}" dt="2021-02-24T16:34:04.984" v="1952" actId="1076"/>
          <ac:cxnSpMkLst>
            <pc:docMk/>
            <pc:sldMk cId="3230041768" sldId="631"/>
            <ac:cxnSpMk id="188" creationId="{F3BE1288-EDED-47AB-AA51-93D2882A3A7A}"/>
          </ac:cxnSpMkLst>
        </pc:cxnChg>
        <pc:cxnChg chg="add mod">
          <ac:chgData name="Muhammad Aslam" userId="27f51634-edbf-486e-b048-6facbeb1954f" providerId="ADAL" clId="{134D6354-5E61-45E3-A5E1-983DFC54DE8B}" dt="2021-02-24T16:34:04.984" v="1952" actId="1076"/>
          <ac:cxnSpMkLst>
            <pc:docMk/>
            <pc:sldMk cId="3230041768" sldId="631"/>
            <ac:cxnSpMk id="189" creationId="{B33D723A-7865-4F6F-A3EB-ED0FC32CA53D}"/>
          </ac:cxnSpMkLst>
        </pc:cxnChg>
        <pc:cxnChg chg="add mod">
          <ac:chgData name="Muhammad Aslam" userId="27f51634-edbf-486e-b048-6facbeb1954f" providerId="ADAL" clId="{134D6354-5E61-45E3-A5E1-983DFC54DE8B}" dt="2021-02-24T16:35:06.568" v="1961" actId="14100"/>
          <ac:cxnSpMkLst>
            <pc:docMk/>
            <pc:sldMk cId="3230041768" sldId="631"/>
            <ac:cxnSpMk id="197" creationId="{D98D265A-80BC-48E7-A6FF-28618FB3D3B9}"/>
          </ac:cxnSpMkLst>
        </pc:cxnChg>
        <pc:cxnChg chg="add mod">
          <ac:chgData name="Muhammad Aslam" userId="27f51634-edbf-486e-b048-6facbeb1954f" providerId="ADAL" clId="{134D6354-5E61-45E3-A5E1-983DFC54DE8B}" dt="2021-02-24T22:36:35.818" v="2236" actId="14100"/>
          <ac:cxnSpMkLst>
            <pc:docMk/>
            <pc:sldMk cId="3230041768" sldId="631"/>
            <ac:cxnSpMk id="209" creationId="{390B6B4A-05F0-492B-A3F0-E7A9CBE8CAE0}"/>
          </ac:cxnSpMkLst>
        </pc:cxnChg>
        <pc:cxnChg chg="add mod">
          <ac:chgData name="Muhammad Aslam" userId="27f51634-edbf-486e-b048-6facbeb1954f" providerId="ADAL" clId="{134D6354-5E61-45E3-A5E1-983DFC54DE8B}" dt="2021-02-24T22:47:13.711" v="2277" actId="1076"/>
          <ac:cxnSpMkLst>
            <pc:docMk/>
            <pc:sldMk cId="3230041768" sldId="631"/>
            <ac:cxnSpMk id="234" creationId="{A9DF528B-0789-4F6C-83ED-33834DA9A81E}"/>
          </ac:cxnSpMkLst>
        </pc:cxnChg>
        <pc:cxnChg chg="add mod ord">
          <ac:chgData name="Muhammad Aslam" userId="27f51634-edbf-486e-b048-6facbeb1954f" providerId="ADAL" clId="{134D6354-5E61-45E3-A5E1-983DFC54DE8B}" dt="2021-02-24T22:48:00.696" v="2284" actId="14100"/>
          <ac:cxnSpMkLst>
            <pc:docMk/>
            <pc:sldMk cId="3230041768" sldId="631"/>
            <ac:cxnSpMk id="237" creationId="{E92ED83E-8D70-4451-AC22-3C10F8750A97}"/>
          </ac:cxnSpMkLst>
        </pc:cxnChg>
        <pc:cxnChg chg="add mod ord">
          <ac:chgData name="Muhammad Aslam" userId="27f51634-edbf-486e-b048-6facbeb1954f" providerId="ADAL" clId="{134D6354-5E61-45E3-A5E1-983DFC54DE8B}" dt="2021-02-24T22:48:02.180" v="2286" actId="14100"/>
          <ac:cxnSpMkLst>
            <pc:docMk/>
            <pc:sldMk cId="3230041768" sldId="631"/>
            <ac:cxnSpMk id="240" creationId="{72383414-7AB4-4E4A-9E37-88FA60D64D76}"/>
          </ac:cxnSpMkLst>
        </pc:cxnChg>
        <pc:cxnChg chg="add mod">
          <ac:chgData name="Muhammad Aslam" userId="27f51634-edbf-486e-b048-6facbeb1954f" providerId="ADAL" clId="{134D6354-5E61-45E3-A5E1-983DFC54DE8B}" dt="2021-02-24T23:13:58.464" v="2394" actId="14100"/>
          <ac:cxnSpMkLst>
            <pc:docMk/>
            <pc:sldMk cId="3230041768" sldId="631"/>
            <ac:cxnSpMk id="256" creationId="{16980D13-B3C7-438E-B8BE-C912FDC48B3D}"/>
          </ac:cxnSpMkLst>
        </pc:cxnChg>
        <pc:cxnChg chg="mod">
          <ac:chgData name="Muhammad Aslam" userId="27f51634-edbf-486e-b048-6facbeb1954f" providerId="ADAL" clId="{134D6354-5E61-45E3-A5E1-983DFC54DE8B}" dt="2021-02-24T16:26:33.331" v="1918" actId="1076"/>
          <ac:cxnSpMkLst>
            <pc:docMk/>
            <pc:sldMk cId="3230041768" sldId="631"/>
            <ac:cxnSpMk id="483" creationId="{91EC484F-EDD5-4AB8-9646-BCCD2DC1C056}"/>
          </ac:cxnSpMkLst>
        </pc:cxnChg>
        <pc:cxnChg chg="del mod">
          <ac:chgData name="Muhammad Aslam" userId="27f51634-edbf-486e-b048-6facbeb1954f" providerId="ADAL" clId="{134D6354-5E61-45E3-A5E1-983DFC54DE8B}" dt="2021-02-24T16:18:13.059" v="1861" actId="478"/>
          <ac:cxnSpMkLst>
            <pc:docMk/>
            <pc:sldMk cId="3230041768" sldId="631"/>
            <ac:cxnSpMk id="485" creationId="{B4FE2384-4E4B-4475-A300-C7B9D96D1042}"/>
          </ac:cxnSpMkLst>
        </pc:cxnChg>
        <pc:cxnChg chg="mod">
          <ac:chgData name="Muhammad Aslam" userId="27f51634-edbf-486e-b048-6facbeb1954f" providerId="ADAL" clId="{134D6354-5E61-45E3-A5E1-983DFC54DE8B}" dt="2021-02-24T16:25:45.039" v="1911" actId="1076"/>
          <ac:cxnSpMkLst>
            <pc:docMk/>
            <pc:sldMk cId="3230041768" sldId="631"/>
            <ac:cxnSpMk id="519" creationId="{97BAC544-5F30-4040-8F9D-AEA6528B6DC3}"/>
          </ac:cxnSpMkLst>
        </pc:cxnChg>
        <pc:cxnChg chg="mod">
          <ac:chgData name="Muhammad Aslam" userId="27f51634-edbf-486e-b048-6facbeb1954f" providerId="ADAL" clId="{134D6354-5E61-45E3-A5E1-983DFC54DE8B}" dt="2021-02-24T16:08:39.988" v="1792" actId="1076"/>
          <ac:cxnSpMkLst>
            <pc:docMk/>
            <pc:sldMk cId="3230041768" sldId="631"/>
            <ac:cxnSpMk id="545" creationId="{F5CA8F33-41BD-4B4C-B02D-17AA8E9437DD}"/>
          </ac:cxnSpMkLst>
        </pc:cxnChg>
        <pc:cxnChg chg="mod">
          <ac:chgData name="Muhammad Aslam" userId="27f51634-edbf-486e-b048-6facbeb1954f" providerId="ADAL" clId="{134D6354-5E61-45E3-A5E1-983DFC54DE8B}" dt="2021-02-24T16:08:39.988" v="1792" actId="1076"/>
          <ac:cxnSpMkLst>
            <pc:docMk/>
            <pc:sldMk cId="3230041768" sldId="631"/>
            <ac:cxnSpMk id="548" creationId="{2CE9A3B3-372A-49BB-BC85-FA9DE12D87E4}"/>
          </ac:cxnSpMkLst>
        </pc:cxnChg>
      </pc:sldChg>
      <pc:sldChg chg="modSp add del mod">
        <pc:chgData name="Muhammad Aslam" userId="27f51634-edbf-486e-b048-6facbeb1954f" providerId="ADAL" clId="{134D6354-5E61-45E3-A5E1-983DFC54DE8B}" dt="2021-02-24T16:42:16.149" v="1987" actId="47"/>
        <pc:sldMkLst>
          <pc:docMk/>
          <pc:sldMk cId="4156610635" sldId="632"/>
        </pc:sldMkLst>
        <pc:spChg chg="mod">
          <ac:chgData name="Muhammad Aslam" userId="27f51634-edbf-486e-b048-6facbeb1954f" providerId="ADAL" clId="{134D6354-5E61-45E3-A5E1-983DFC54DE8B}" dt="2021-02-24T11:33:41.507" v="1775" actId="20577"/>
          <ac:spMkLst>
            <pc:docMk/>
            <pc:sldMk cId="4156610635" sldId="632"/>
            <ac:spMk id="590" creationId="{65F294BF-5926-4D4E-9CF9-D93C24F4AD67}"/>
          </ac:spMkLst>
        </pc:spChg>
      </pc:sldChg>
      <pc:sldChg chg="addSp delSp modSp add mod">
        <pc:chgData name="Muhammad Aslam" userId="27f51634-edbf-486e-b048-6facbeb1954f" providerId="ADAL" clId="{134D6354-5E61-45E3-A5E1-983DFC54DE8B}" dt="2021-02-24T23:18:16.845" v="2419" actId="21"/>
        <pc:sldMkLst>
          <pc:docMk/>
          <pc:sldMk cId="678657995" sldId="633"/>
        </pc:sldMkLst>
        <pc:spChg chg="add del mod">
          <ac:chgData name="Muhammad Aslam" userId="27f51634-edbf-486e-b048-6facbeb1954f" providerId="ADAL" clId="{134D6354-5E61-45E3-A5E1-983DFC54DE8B}" dt="2021-02-24T21:51:31.397" v="2224" actId="478"/>
          <ac:spMkLst>
            <pc:docMk/>
            <pc:sldMk cId="678657995" sldId="633"/>
            <ac:spMk id="69" creationId="{73F0615E-FED6-49A4-ADC8-E7CAF3509834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92" creationId="{D5D5A4FD-3EF3-42B6-A91C-4FFE26F950F2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96" creationId="{4468F33F-1D29-44D6-96F2-CE96D4406136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97" creationId="{81910F17-D878-4FF6-B309-A82DAA35F44A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102" creationId="{22E6351A-EF09-45E0-B7F4-4584DF6F9933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103" creationId="{770776B1-157E-48B1-855E-4EA776556D46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106" creationId="{8B02E03E-6A0D-4AF0-80FC-48B00367B0B0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107" creationId="{84F52B20-70D5-4F46-8573-89CE7A6EC9AA}"/>
          </ac:spMkLst>
        </pc:spChg>
        <pc:spChg chg="mod">
          <ac:chgData name="Muhammad Aslam" userId="27f51634-edbf-486e-b048-6facbeb1954f" providerId="ADAL" clId="{134D6354-5E61-45E3-A5E1-983DFC54DE8B}" dt="2021-02-24T16:52:52.249" v="2046" actId="1076"/>
          <ac:spMkLst>
            <pc:docMk/>
            <pc:sldMk cId="678657995" sldId="633"/>
            <ac:spMk id="141" creationId="{D476BAD2-2C1A-4674-BA1C-EA5AB3DEBA88}"/>
          </ac:spMkLst>
        </pc:spChg>
        <pc:spChg chg="mod">
          <ac:chgData name="Muhammad Aslam" userId="27f51634-edbf-486e-b048-6facbeb1954f" providerId="ADAL" clId="{134D6354-5E61-45E3-A5E1-983DFC54DE8B}" dt="2021-02-24T16:49:05.745" v="2025" actId="14100"/>
          <ac:spMkLst>
            <pc:docMk/>
            <pc:sldMk cId="678657995" sldId="633"/>
            <ac:spMk id="142" creationId="{2EF0D8AF-C908-4AA5-9AC9-172581176177}"/>
          </ac:spMkLst>
        </pc:spChg>
        <pc:spChg chg="mod">
          <ac:chgData name="Muhammad Aslam" userId="27f51634-edbf-486e-b048-6facbeb1954f" providerId="ADAL" clId="{134D6354-5E61-45E3-A5E1-983DFC54DE8B}" dt="2021-02-24T16:42:49.114" v="1990" actId="1076"/>
          <ac:spMkLst>
            <pc:docMk/>
            <pc:sldMk cId="678657995" sldId="633"/>
            <ac:spMk id="143" creationId="{34A7FC3C-3332-494E-A945-86BB8DA0C4DA}"/>
          </ac:spMkLst>
        </pc:spChg>
        <pc:spChg chg="mod">
          <ac:chgData name="Muhammad Aslam" userId="27f51634-edbf-486e-b048-6facbeb1954f" providerId="ADAL" clId="{134D6354-5E61-45E3-A5E1-983DFC54DE8B}" dt="2021-02-24T16:42:49.114" v="1990" actId="1076"/>
          <ac:spMkLst>
            <pc:docMk/>
            <pc:sldMk cId="678657995" sldId="633"/>
            <ac:spMk id="144" creationId="{CE677B35-0E44-4BAE-AB94-593BE749F0BE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146" creationId="{846FEDD2-1F15-45CE-8B3E-34F1FF0EFA60}"/>
          </ac:spMkLst>
        </pc:spChg>
        <pc:spChg chg="add del mod">
          <ac:chgData name="Muhammad Aslam" userId="27f51634-edbf-486e-b048-6facbeb1954f" providerId="ADAL" clId="{134D6354-5E61-45E3-A5E1-983DFC54DE8B}" dt="2021-02-24T16:45:56.096" v="1997" actId="478"/>
          <ac:spMkLst>
            <pc:docMk/>
            <pc:sldMk cId="678657995" sldId="633"/>
            <ac:spMk id="147" creationId="{C7413800-518A-4955-9D40-E5D656251507}"/>
          </ac:spMkLst>
        </pc:spChg>
        <pc:spChg chg="mod">
          <ac:chgData name="Muhammad Aslam" userId="27f51634-edbf-486e-b048-6facbeb1954f" providerId="ADAL" clId="{134D6354-5E61-45E3-A5E1-983DFC54DE8B}" dt="2021-02-24T16:42:49.114" v="1990" actId="1076"/>
          <ac:spMkLst>
            <pc:docMk/>
            <pc:sldMk cId="678657995" sldId="633"/>
            <ac:spMk id="148" creationId="{7069E098-5A96-4790-9CED-7C23EA3361AB}"/>
          </ac:spMkLst>
        </pc:spChg>
        <pc:spChg chg="mod">
          <ac:chgData name="Muhammad Aslam" userId="27f51634-edbf-486e-b048-6facbeb1954f" providerId="ADAL" clId="{134D6354-5E61-45E3-A5E1-983DFC54DE8B}" dt="2021-02-24T16:42:49.114" v="1990" actId="1076"/>
          <ac:spMkLst>
            <pc:docMk/>
            <pc:sldMk cId="678657995" sldId="633"/>
            <ac:spMk id="150" creationId="{0C3680A3-9AC0-46D8-9193-3CB91DDD0C55}"/>
          </ac:spMkLst>
        </pc:spChg>
        <pc:spChg chg="mod">
          <ac:chgData name="Muhammad Aslam" userId="27f51634-edbf-486e-b048-6facbeb1954f" providerId="ADAL" clId="{134D6354-5E61-45E3-A5E1-983DFC54DE8B}" dt="2021-02-24T16:42:49.114" v="1990" actId="1076"/>
          <ac:spMkLst>
            <pc:docMk/>
            <pc:sldMk cId="678657995" sldId="633"/>
            <ac:spMk id="152" creationId="{8A39FB7A-F852-42B8-9921-DB02B679A072}"/>
          </ac:spMkLst>
        </pc:spChg>
        <pc:spChg chg="del">
          <ac:chgData name="Muhammad Aslam" userId="27f51634-edbf-486e-b048-6facbeb1954f" providerId="ADAL" clId="{134D6354-5E61-45E3-A5E1-983DFC54DE8B}" dt="2021-02-24T16:42:41.526" v="1989" actId="478"/>
          <ac:spMkLst>
            <pc:docMk/>
            <pc:sldMk cId="678657995" sldId="633"/>
            <ac:spMk id="153" creationId="{A7BA54CC-462F-44E4-8301-FEF40FCF7EAF}"/>
          </ac:spMkLst>
        </pc:spChg>
        <pc:spChg chg="del">
          <ac:chgData name="Muhammad Aslam" userId="27f51634-edbf-486e-b048-6facbeb1954f" providerId="ADAL" clId="{134D6354-5E61-45E3-A5E1-983DFC54DE8B}" dt="2021-02-24T16:42:41.526" v="1989" actId="478"/>
          <ac:spMkLst>
            <pc:docMk/>
            <pc:sldMk cId="678657995" sldId="633"/>
            <ac:spMk id="154" creationId="{5F65EB4A-CBA1-4306-919E-60FDD7816845}"/>
          </ac:spMkLst>
        </pc:spChg>
        <pc:spChg chg="mod">
          <ac:chgData name="Muhammad Aslam" userId="27f51634-edbf-486e-b048-6facbeb1954f" providerId="ADAL" clId="{134D6354-5E61-45E3-A5E1-983DFC54DE8B}" dt="2021-02-24T16:42:49.114" v="1990" actId="1076"/>
          <ac:spMkLst>
            <pc:docMk/>
            <pc:sldMk cId="678657995" sldId="633"/>
            <ac:spMk id="155" creationId="{54091182-377B-43B7-9DF4-93CF13510D67}"/>
          </ac:spMkLst>
        </pc:spChg>
        <pc:spChg chg="mod">
          <ac:chgData name="Muhammad Aslam" userId="27f51634-edbf-486e-b048-6facbeb1954f" providerId="ADAL" clId="{134D6354-5E61-45E3-A5E1-983DFC54DE8B}" dt="2021-02-24T16:58:37.344" v="2083" actId="1076"/>
          <ac:spMkLst>
            <pc:docMk/>
            <pc:sldMk cId="678657995" sldId="633"/>
            <ac:spMk id="158" creationId="{8036C827-9E99-422C-9186-FC70017C3E47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59" creationId="{82BDD3E3-7DD5-47CE-BCEA-804638640F1E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60" creationId="{3F1B17EC-540B-498A-BCDA-16D1209153D3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61" creationId="{36DBD946-DC93-41FB-BECE-0D0898108E4A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63" creationId="{0CCD7988-9A79-420D-98E0-5FCC5B4D24B8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64" creationId="{C5DF7320-1729-4DB8-ADD4-0D7CC1F7332D}"/>
          </ac:spMkLst>
        </pc:spChg>
        <pc:spChg chg="mod">
          <ac:chgData name="Muhammad Aslam" userId="27f51634-edbf-486e-b048-6facbeb1954f" providerId="ADAL" clId="{134D6354-5E61-45E3-A5E1-983DFC54DE8B}" dt="2021-02-24T16:58:32.074" v="2082" actId="1076"/>
          <ac:spMkLst>
            <pc:docMk/>
            <pc:sldMk cId="678657995" sldId="633"/>
            <ac:spMk id="166" creationId="{91278F15-6CFB-4A7D-8A6F-D4D6336F6C81}"/>
          </ac:spMkLst>
        </pc:spChg>
        <pc:spChg chg="del mod">
          <ac:chgData name="Muhammad Aslam" userId="27f51634-edbf-486e-b048-6facbeb1954f" providerId="ADAL" clId="{134D6354-5E61-45E3-A5E1-983DFC54DE8B}" dt="2021-02-24T16:42:56.654" v="1991" actId="478"/>
          <ac:spMkLst>
            <pc:docMk/>
            <pc:sldMk cId="678657995" sldId="633"/>
            <ac:spMk id="168" creationId="{0EBD5ADF-AC6B-4B6B-A2FA-80F079FC8DD9}"/>
          </ac:spMkLst>
        </pc:spChg>
        <pc:spChg chg="del mod">
          <ac:chgData name="Muhammad Aslam" userId="27f51634-edbf-486e-b048-6facbeb1954f" providerId="ADAL" clId="{134D6354-5E61-45E3-A5E1-983DFC54DE8B}" dt="2021-02-24T16:42:56.654" v="1991" actId="478"/>
          <ac:spMkLst>
            <pc:docMk/>
            <pc:sldMk cId="678657995" sldId="633"/>
            <ac:spMk id="169" creationId="{94730356-C5A1-4102-B7F5-3A845FC93C9A}"/>
          </ac:spMkLst>
        </pc:spChg>
        <pc:spChg chg="add del mod">
          <ac:chgData name="Muhammad Aslam" userId="27f51634-edbf-486e-b048-6facbeb1954f" providerId="ADAL" clId="{134D6354-5E61-45E3-A5E1-983DFC54DE8B}" dt="2021-02-24T16:56:49.123" v="2063" actId="478"/>
          <ac:spMkLst>
            <pc:docMk/>
            <pc:sldMk cId="678657995" sldId="633"/>
            <ac:spMk id="171" creationId="{1F1A0D9C-A034-4CCE-97E4-5ACB57DF5F2F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72" creationId="{91F6306B-81E1-4D03-9534-FF050668CBAE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73" creationId="{B15A10CD-E601-49CE-A7F4-C5D2D7F5F06A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74" creationId="{6040553C-8052-4E2D-9CF5-1063E23A8BAE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75" creationId="{C9B82AE8-76A8-41FB-B131-93A9A658A287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76" creationId="{97E04EE8-BDFA-4D91-9283-FEE6EC53FE71}"/>
          </ac:spMkLst>
        </pc:spChg>
        <pc:spChg chg="add mod">
          <ac:chgData name="Muhammad Aslam" userId="27f51634-edbf-486e-b048-6facbeb1954f" providerId="ADAL" clId="{134D6354-5E61-45E3-A5E1-983DFC54DE8B}" dt="2021-02-24T21:28:38.701" v="2134" actId="207"/>
          <ac:spMkLst>
            <pc:docMk/>
            <pc:sldMk cId="678657995" sldId="633"/>
            <ac:spMk id="177" creationId="{67C9CC0D-F502-478C-B457-C2C2283DA586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78" creationId="{0F756230-21EF-41E5-B393-AF332AE7E8DB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79" creationId="{5618388B-60B1-4C63-B722-F8FAD38CEF57}"/>
          </ac:spMkLst>
        </pc:spChg>
        <pc:spChg chg="add del mod">
          <ac:chgData name="Muhammad Aslam" userId="27f51634-edbf-486e-b048-6facbeb1954f" providerId="ADAL" clId="{134D6354-5E61-45E3-A5E1-983DFC54DE8B}" dt="2021-02-24T21:51:00.684" v="2218" actId="478"/>
          <ac:spMkLst>
            <pc:docMk/>
            <pc:sldMk cId="678657995" sldId="633"/>
            <ac:spMk id="183" creationId="{0F33A535-1232-4A4A-AF64-3352FF6EF363}"/>
          </ac:spMkLst>
        </pc:spChg>
        <pc:spChg chg="add mod">
          <ac:chgData name="Muhammad Aslam" userId="27f51634-edbf-486e-b048-6facbeb1954f" providerId="ADAL" clId="{134D6354-5E61-45E3-A5E1-983DFC54DE8B}" dt="2021-02-24T21:28:35.873" v="2133" actId="207"/>
          <ac:spMkLst>
            <pc:docMk/>
            <pc:sldMk cId="678657995" sldId="633"/>
            <ac:spMk id="184" creationId="{588B59DE-5FA8-4AFB-9E3B-AE81BFBA5025}"/>
          </ac:spMkLst>
        </pc:spChg>
        <pc:spChg chg="add del mod">
          <ac:chgData name="Muhammad Aslam" userId="27f51634-edbf-486e-b048-6facbeb1954f" providerId="ADAL" clId="{134D6354-5E61-45E3-A5E1-983DFC54DE8B}" dt="2021-02-24T16:52:46.613" v="2045" actId="478"/>
          <ac:spMkLst>
            <pc:docMk/>
            <pc:sldMk cId="678657995" sldId="633"/>
            <ac:spMk id="185" creationId="{A9D0DBA2-2BDB-45AE-98C6-09BC3A80CE9F}"/>
          </ac:spMkLst>
        </pc:spChg>
        <pc:spChg chg="mod">
          <ac:chgData name="Muhammad Aslam" userId="27f51634-edbf-486e-b048-6facbeb1954f" providerId="ADAL" clId="{134D6354-5E61-45E3-A5E1-983DFC54DE8B}" dt="2021-02-24T23:15:30.322" v="2402" actId="207"/>
          <ac:spMkLst>
            <pc:docMk/>
            <pc:sldMk cId="678657995" sldId="633"/>
            <ac:spMk id="186" creationId="{2DCDBC97-00D1-409E-8E20-DEFFA297106E}"/>
          </ac:spMkLst>
        </pc:spChg>
        <pc:spChg chg="mod">
          <ac:chgData name="Muhammad Aslam" userId="27f51634-edbf-486e-b048-6facbeb1954f" providerId="ADAL" clId="{134D6354-5E61-45E3-A5E1-983DFC54DE8B}" dt="2021-02-24T23:15:27.551" v="2401" actId="207"/>
          <ac:spMkLst>
            <pc:docMk/>
            <pc:sldMk cId="678657995" sldId="633"/>
            <ac:spMk id="187" creationId="{45B71F77-41AC-46D3-8F3D-DBEB99A9DE93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90" creationId="{CD8BBF15-D406-4D82-AD35-C172987D6E1A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91" creationId="{7FF68045-E2B0-408D-BCB9-861993029D41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192" creationId="{0CEB0909-61B0-4F1A-BC41-F421FAB9BBE7}"/>
          </ac:spMkLst>
        </pc:spChg>
        <pc:spChg chg="del mod">
          <ac:chgData name="Muhammad Aslam" userId="27f51634-edbf-486e-b048-6facbeb1954f" providerId="ADAL" clId="{134D6354-5E61-45E3-A5E1-983DFC54DE8B}" dt="2021-02-24T16:59:36.099" v="2088" actId="21"/>
          <ac:spMkLst>
            <pc:docMk/>
            <pc:sldMk cId="678657995" sldId="633"/>
            <ac:spMk id="193" creationId="{50337F2A-1A63-457C-B0FF-A837C6731138}"/>
          </ac:spMkLst>
        </pc:spChg>
        <pc:spChg chg="del mod">
          <ac:chgData name="Muhammad Aslam" userId="27f51634-edbf-486e-b048-6facbeb1954f" providerId="ADAL" clId="{134D6354-5E61-45E3-A5E1-983DFC54DE8B}" dt="2021-02-24T16:59:36.099" v="2088" actId="21"/>
          <ac:spMkLst>
            <pc:docMk/>
            <pc:sldMk cId="678657995" sldId="633"/>
            <ac:spMk id="194" creationId="{EF7357CC-7C4D-4CF2-A59C-160D0C218045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195" creationId="{F84E1587-D1E2-436D-B590-F06DCF26A0B9}"/>
          </ac:spMkLst>
        </pc:spChg>
        <pc:spChg chg="add mod ord">
          <ac:chgData name="Muhammad Aslam" userId="27f51634-edbf-486e-b048-6facbeb1954f" providerId="ADAL" clId="{134D6354-5E61-45E3-A5E1-983DFC54DE8B}" dt="2021-02-24T21:32:58.333" v="2142" actId="692"/>
          <ac:spMkLst>
            <pc:docMk/>
            <pc:sldMk cId="678657995" sldId="633"/>
            <ac:spMk id="196" creationId="{2F3D6D17-31B2-4C04-8977-93F3CDD32C96}"/>
          </ac:spMkLst>
        </pc:spChg>
        <pc:spChg chg="add mod">
          <ac:chgData name="Muhammad Aslam" userId="27f51634-edbf-486e-b048-6facbeb1954f" providerId="ADAL" clId="{134D6354-5E61-45E3-A5E1-983DFC54DE8B}" dt="2021-02-24T21:28:47.343" v="2135" actId="1076"/>
          <ac:spMkLst>
            <pc:docMk/>
            <pc:sldMk cId="678657995" sldId="633"/>
            <ac:spMk id="199" creationId="{49B5E48F-3A7A-416D-A000-4B9D219261DE}"/>
          </ac:spMkLst>
        </pc:spChg>
        <pc:spChg chg="add mod">
          <ac:chgData name="Muhammad Aslam" userId="27f51634-edbf-486e-b048-6facbeb1954f" providerId="ADAL" clId="{134D6354-5E61-45E3-A5E1-983DFC54DE8B}" dt="2021-02-24T17:01:47.575" v="2103" actId="1076"/>
          <ac:spMkLst>
            <pc:docMk/>
            <pc:sldMk cId="678657995" sldId="633"/>
            <ac:spMk id="200" creationId="{3B3D1554-5DD1-4139-88BB-5FF1855BFFFD}"/>
          </ac:spMkLst>
        </pc:spChg>
        <pc:spChg chg="add mod">
          <ac:chgData name="Muhammad Aslam" userId="27f51634-edbf-486e-b048-6facbeb1954f" providerId="ADAL" clId="{134D6354-5E61-45E3-A5E1-983DFC54DE8B}" dt="2021-02-24T17:01:57.299" v="2104" actId="1076"/>
          <ac:spMkLst>
            <pc:docMk/>
            <pc:sldMk cId="678657995" sldId="633"/>
            <ac:spMk id="201" creationId="{8B4E4AF7-B4CF-409B-BF85-7C5F10FE9075}"/>
          </ac:spMkLst>
        </pc:spChg>
        <pc:spChg chg="add del mod">
          <ac:chgData name="Muhammad Aslam" userId="27f51634-edbf-486e-b048-6facbeb1954f" providerId="ADAL" clId="{134D6354-5E61-45E3-A5E1-983DFC54DE8B}" dt="2021-02-24T22:33:32.971" v="2226" actId="478"/>
          <ac:spMkLst>
            <pc:docMk/>
            <pc:sldMk cId="678657995" sldId="633"/>
            <ac:spMk id="203" creationId="{FFC0CAB1-8A4B-49FE-A654-552F15A02826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205" creationId="{012327DF-534C-4A28-B12D-27D39A405163}"/>
          </ac:spMkLst>
        </pc:spChg>
        <pc:spChg chg="mod">
          <ac:chgData name="Muhammad Aslam" userId="27f51634-edbf-486e-b048-6facbeb1954f" providerId="ADAL" clId="{134D6354-5E61-45E3-A5E1-983DFC54DE8B}" dt="2021-02-24T16:57:39.848" v="2076" actId="1076"/>
          <ac:spMkLst>
            <pc:docMk/>
            <pc:sldMk cId="678657995" sldId="633"/>
            <ac:spMk id="206" creationId="{7396E5DF-10AA-4D0A-AD14-D7910A1078D5}"/>
          </ac:spMkLst>
        </pc:spChg>
        <pc:spChg chg="add mod">
          <ac:chgData name="Muhammad Aslam" userId="27f51634-edbf-486e-b048-6facbeb1954f" providerId="ADAL" clId="{134D6354-5E61-45E3-A5E1-983DFC54DE8B}" dt="2021-02-24T23:00:35.153" v="2364" actId="20577"/>
          <ac:spMkLst>
            <pc:docMk/>
            <pc:sldMk cId="678657995" sldId="633"/>
            <ac:spMk id="207" creationId="{AFA3EE20-7E0E-4172-99B6-90E6D7D9D932}"/>
          </ac:spMkLst>
        </pc:spChg>
        <pc:spChg chg="add mod">
          <ac:chgData name="Muhammad Aslam" userId="27f51634-edbf-486e-b048-6facbeb1954f" providerId="ADAL" clId="{134D6354-5E61-45E3-A5E1-983DFC54DE8B}" dt="2021-02-24T22:54:31.302" v="2339" actId="20577"/>
          <ac:spMkLst>
            <pc:docMk/>
            <pc:sldMk cId="678657995" sldId="633"/>
            <ac:spMk id="208" creationId="{5A641467-3110-48B0-A422-2FCAD502F761}"/>
          </ac:spMkLst>
        </pc:spChg>
        <pc:spChg chg="add mod">
          <ac:chgData name="Muhammad Aslam" userId="27f51634-edbf-486e-b048-6facbeb1954f" providerId="ADAL" clId="{134D6354-5E61-45E3-A5E1-983DFC54DE8B}" dt="2021-02-24T22:54:50.755" v="2342" actId="20577"/>
          <ac:spMkLst>
            <pc:docMk/>
            <pc:sldMk cId="678657995" sldId="633"/>
            <ac:spMk id="209" creationId="{D076340F-3B4F-42DD-828A-A6A7CD87447A}"/>
          </ac:spMkLst>
        </pc:spChg>
        <pc:spChg chg="add mod">
          <ac:chgData name="Muhammad Aslam" userId="27f51634-edbf-486e-b048-6facbeb1954f" providerId="ADAL" clId="{134D6354-5E61-45E3-A5E1-983DFC54DE8B}" dt="2021-02-24T22:55:08.985" v="2345" actId="20577"/>
          <ac:spMkLst>
            <pc:docMk/>
            <pc:sldMk cId="678657995" sldId="633"/>
            <ac:spMk id="210" creationId="{98E1D1DD-FA23-43ED-84C8-86C572F906B0}"/>
          </ac:spMkLst>
        </pc:spChg>
        <pc:spChg chg="add del mod">
          <ac:chgData name="Muhammad Aslam" userId="27f51634-edbf-486e-b048-6facbeb1954f" providerId="ADAL" clId="{134D6354-5E61-45E3-A5E1-983DFC54DE8B}" dt="2021-02-24T22:59:38.395" v="2362" actId="478"/>
          <ac:spMkLst>
            <pc:docMk/>
            <pc:sldMk cId="678657995" sldId="633"/>
            <ac:spMk id="211" creationId="{47CB036A-992C-4FB4-91A8-7280F31D8F64}"/>
          </ac:spMkLst>
        </pc:spChg>
        <pc:spChg chg="add mod">
          <ac:chgData name="Muhammad Aslam" userId="27f51634-edbf-486e-b048-6facbeb1954f" providerId="ADAL" clId="{134D6354-5E61-45E3-A5E1-983DFC54DE8B}" dt="2021-02-24T23:04:08.390" v="2373" actId="1076"/>
          <ac:spMkLst>
            <pc:docMk/>
            <pc:sldMk cId="678657995" sldId="633"/>
            <ac:spMk id="212" creationId="{08F28FA9-8000-44A0-A181-FA1C463B10BA}"/>
          </ac:spMkLst>
        </pc:spChg>
        <pc:spChg chg="add del mod">
          <ac:chgData name="Muhammad Aslam" userId="27f51634-edbf-486e-b048-6facbeb1954f" providerId="ADAL" clId="{134D6354-5E61-45E3-A5E1-983DFC54DE8B}" dt="2021-02-24T23:18:16.845" v="2419" actId="21"/>
          <ac:spMkLst>
            <pc:docMk/>
            <pc:sldMk cId="678657995" sldId="633"/>
            <ac:spMk id="213" creationId="{F229E35C-0319-4F47-A495-4FAC6F164D79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214" creationId="{16725268-69C7-40B9-BE7C-2CC95ADEAB2F}"/>
          </ac:spMkLst>
        </pc:spChg>
        <pc:spChg chg="add del mod">
          <ac:chgData name="Muhammad Aslam" userId="27f51634-edbf-486e-b048-6facbeb1954f" providerId="ADAL" clId="{134D6354-5E61-45E3-A5E1-983DFC54DE8B}" dt="2021-02-24T23:18:16.845" v="2419" actId="21"/>
          <ac:spMkLst>
            <pc:docMk/>
            <pc:sldMk cId="678657995" sldId="633"/>
            <ac:spMk id="215" creationId="{426ACC1B-56E0-48DE-8D16-A44B6C08C62F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216" creationId="{903EE36B-629E-4C7A-BDCC-E64B5C5044F4}"/>
          </ac:spMkLst>
        </pc:spChg>
        <pc:spChg chg="add del mod">
          <ac:chgData name="Muhammad Aslam" userId="27f51634-edbf-486e-b048-6facbeb1954f" providerId="ADAL" clId="{134D6354-5E61-45E3-A5E1-983DFC54DE8B}" dt="2021-02-24T23:18:16.845" v="2419" actId="21"/>
          <ac:spMkLst>
            <pc:docMk/>
            <pc:sldMk cId="678657995" sldId="633"/>
            <ac:spMk id="217" creationId="{F4D3907D-9CD1-499F-8A3C-1E3AC843FA25}"/>
          </ac:spMkLst>
        </pc:spChg>
        <pc:spChg chg="add del mod">
          <ac:chgData name="Muhammad Aslam" userId="27f51634-edbf-486e-b048-6facbeb1954f" providerId="ADAL" clId="{134D6354-5E61-45E3-A5E1-983DFC54DE8B}" dt="2021-02-24T23:18:16.845" v="2419" actId="21"/>
          <ac:spMkLst>
            <pc:docMk/>
            <pc:sldMk cId="678657995" sldId="633"/>
            <ac:spMk id="218" creationId="{0DEF2B3E-8DC1-4E4C-949A-665F96C7BD8D}"/>
          </ac:spMkLst>
        </pc:spChg>
        <pc:spChg chg="add del mod">
          <ac:chgData name="Muhammad Aslam" userId="27f51634-edbf-486e-b048-6facbeb1954f" providerId="ADAL" clId="{134D6354-5E61-45E3-A5E1-983DFC54DE8B}" dt="2021-02-24T23:18:16.845" v="2419" actId="21"/>
          <ac:spMkLst>
            <pc:docMk/>
            <pc:sldMk cId="678657995" sldId="633"/>
            <ac:spMk id="221" creationId="{66E3A2F4-673C-4FFC-9678-FE2D251E9AEB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276" creationId="{14FE4EA8-A796-4AFF-B93C-43340A0D0144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311" creationId="{504183DA-85DF-4370-939D-C347F8BC9827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374" creationId="{8F7AE9CB-7E88-42B7-A104-A6870B46EE08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376" creationId="{E3FE3C45-698E-417D-85B1-3900E7F8701F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377" creationId="{4ABA5F52-39A6-4FE3-B217-DD1883834490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378" creationId="{0EBCA7FD-97C8-4966-BE83-F9A708273B9A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388" creationId="{D8A06D69-953F-43CD-BC9B-D42D63793561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07" creationId="{CDB3D66E-7746-4DD0-8D51-C443D2E4E5E9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08" creationId="{333CF75D-0D35-4A59-A9DE-E2E522A26B80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10" creationId="{3295217D-2C8A-4057-849D-FF5AB20EFAD0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12" creationId="{3C30D0C3-657A-4191-8CA2-D2BD6C7B9B8B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14" creationId="{E173E91B-1329-464B-AEB7-E3D6FE39239D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17" creationId="{C57EAD11-CC6B-42A5-B4D4-100C35A56CF2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21" creationId="{E8109459-0891-41E9-928C-3AA06588297A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22" creationId="{FCF4310C-1B49-4727-B7A9-D54C2619A43D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24" creationId="{D4278C91-2533-47AF-91C4-3F1AA7BC9BE0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25" creationId="{0D66911D-6614-43C9-B5A6-49C3F8D297D1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35" creationId="{32F992EC-090E-4099-91EB-8C203033A183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43" creationId="{5CC8EF81-8C9D-4845-AA05-8C9F26298234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49" creationId="{F3E27AB7-3B2E-4576-9FF7-5BE38B9DCF46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60" creationId="{589B222D-E0C0-43B6-BA38-D3102267513A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63" creationId="{C7CB62E1-7C09-4054-AF00-9516ED37A1A4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80" creationId="{7A5E9260-2A2A-46DB-B772-F3790258F8B2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81" creationId="{5CAE079D-6960-4359-BD28-62DF9C3B1758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82" creationId="{45BFE781-C3C5-4110-AC7B-AD6806D823A6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84" creationId="{3DBF47E7-80C5-48D9-8818-D48CA1DE5622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486" creationId="{0D8D49A3-3124-408C-A7B9-91969854358C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00" creationId="{926603C9-3044-42A5-8F21-016890F7BB75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02" creationId="{2399A0F9-6588-4B2D-A850-E1FD159D5EDA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03" creationId="{482321A5-6370-44B2-8CDE-4FDB35254F0B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05" creationId="{5ED786D8-5344-4104-83CD-FE368BCCFB44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10" creationId="{9F0F52DE-8A9B-4E81-842A-65030C65843C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11" creationId="{39E5F1CD-33B3-46FE-8BCA-93222231B4E7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28" creationId="{752B0743-09AE-437D-9B4E-62BFBD67CBC8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29" creationId="{0DFC9A68-18F3-4B1B-9BE0-E7C9464856A2}"/>
          </ac:spMkLst>
        </pc:spChg>
        <pc:spChg chg="del">
          <ac:chgData name="Muhammad Aslam" userId="27f51634-edbf-486e-b048-6facbeb1954f" providerId="ADAL" clId="{134D6354-5E61-45E3-A5E1-983DFC54DE8B}" dt="2021-02-24T16:42:41.526" v="1989" actId="478"/>
          <ac:spMkLst>
            <pc:docMk/>
            <pc:sldMk cId="678657995" sldId="633"/>
            <ac:spMk id="541" creationId="{F69D9FCA-EC36-4F0D-A81E-D7D7ED15C64D}"/>
          </ac:spMkLst>
        </pc:spChg>
        <pc:spChg chg="del">
          <ac:chgData name="Muhammad Aslam" userId="27f51634-edbf-486e-b048-6facbeb1954f" providerId="ADAL" clId="{134D6354-5E61-45E3-A5E1-983DFC54DE8B}" dt="2021-02-24T16:42:41.526" v="1989" actId="478"/>
          <ac:spMkLst>
            <pc:docMk/>
            <pc:sldMk cId="678657995" sldId="633"/>
            <ac:spMk id="544" creationId="{3B853EDF-1A2D-4A46-BC22-620A7DA24F1B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54" creationId="{32E3513B-A780-48ED-B6BC-208E7CC4C1DA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55" creationId="{77634242-32DE-4237-8400-0227411772FE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67" creationId="{E4C4B381-E571-449B-A66C-AF9CF4BE2DD5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69" creationId="{0C2EA906-7B10-4D1D-8FCA-D1488B5A170C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75" creationId="{0A1C54F1-14F8-4668-9FF4-614FDE77D043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76" creationId="{4A766E8D-D079-45B2-8469-940D05B3E082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80" creationId="{52A8052D-59C4-4CB7-898B-8CE36B0DCF01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81" creationId="{ADAF1814-FFEB-4A26-A3DF-F6607CF551E0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82" creationId="{32556159-CC7E-41FD-A45C-0184A7A822EE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83" creationId="{6156F9A2-D0CB-4B3E-B945-E4A7AE84DBA3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86" creationId="{A36291E1-B286-4359-A353-9FA31CD000A0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87" creationId="{70A59F04-275F-4E63-9844-16302A4BAE34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88" creationId="{63733854-4C81-48B4-8495-360669505A89}"/>
          </ac:spMkLst>
        </pc:spChg>
        <pc:spChg chg="del">
          <ac:chgData name="Muhammad Aslam" userId="27f51634-edbf-486e-b048-6facbeb1954f" providerId="ADAL" clId="{134D6354-5E61-45E3-A5E1-983DFC54DE8B}" dt="2021-02-24T16:42:38.275" v="1988" actId="478"/>
          <ac:spMkLst>
            <pc:docMk/>
            <pc:sldMk cId="678657995" sldId="633"/>
            <ac:spMk id="589" creationId="{86498B7C-4812-443F-9F39-60E24B843B19}"/>
          </ac:spMkLst>
        </pc:spChg>
        <pc:picChg chg="del">
          <ac:chgData name="Muhammad Aslam" userId="27f51634-edbf-486e-b048-6facbeb1954f" providerId="ADAL" clId="{134D6354-5E61-45E3-A5E1-983DFC54DE8B}" dt="2021-02-24T16:42:38.275" v="1988" actId="478"/>
          <ac:picMkLst>
            <pc:docMk/>
            <pc:sldMk cId="678657995" sldId="633"/>
            <ac:picMk id="375" creationId="{8DFCD7E6-02CE-4178-BFA4-30A9FE759258}"/>
          </ac:picMkLst>
        </pc:picChg>
        <pc:picChg chg="del">
          <ac:chgData name="Muhammad Aslam" userId="27f51634-edbf-486e-b048-6facbeb1954f" providerId="ADAL" clId="{134D6354-5E61-45E3-A5E1-983DFC54DE8B}" dt="2021-02-24T16:42:38.275" v="1988" actId="478"/>
          <ac:picMkLst>
            <pc:docMk/>
            <pc:sldMk cId="678657995" sldId="633"/>
            <ac:picMk id="405" creationId="{4895293C-637F-4F72-B065-E3C16E79E825}"/>
          </ac:picMkLst>
        </pc:picChg>
        <pc:picChg chg="del">
          <ac:chgData name="Muhammad Aslam" userId="27f51634-edbf-486e-b048-6facbeb1954f" providerId="ADAL" clId="{134D6354-5E61-45E3-A5E1-983DFC54DE8B}" dt="2021-02-24T16:42:38.275" v="1988" actId="478"/>
          <ac:picMkLst>
            <pc:docMk/>
            <pc:sldMk cId="678657995" sldId="633"/>
            <ac:picMk id="420" creationId="{D8293F69-CCF6-4ED4-AD5E-BDE94C9772CE}"/>
          </ac:picMkLst>
        </pc:picChg>
        <pc:picChg chg="del">
          <ac:chgData name="Muhammad Aslam" userId="27f51634-edbf-486e-b048-6facbeb1954f" providerId="ADAL" clId="{134D6354-5E61-45E3-A5E1-983DFC54DE8B}" dt="2021-02-24T16:42:38.275" v="1988" actId="478"/>
          <ac:picMkLst>
            <pc:docMk/>
            <pc:sldMk cId="678657995" sldId="633"/>
            <ac:picMk id="423" creationId="{C2FC1C83-7C2F-4A81-9D30-FC9CF4B5D81A}"/>
          </ac:picMkLst>
        </pc:pic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111" creationId="{C3A7F887-0B50-415B-894D-8D2BF696AD4B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113" creationId="{9F650002-A035-4D53-A747-5DEB49E2B94C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126" creationId="{9F06E39F-0C53-48C9-A0B9-60D05FF37997}"/>
          </ac:cxnSpMkLst>
        </pc:cxnChg>
        <pc:cxnChg chg="mod">
          <ac:chgData name="Muhammad Aslam" userId="27f51634-edbf-486e-b048-6facbeb1954f" providerId="ADAL" clId="{134D6354-5E61-45E3-A5E1-983DFC54DE8B}" dt="2021-02-24T16:42:49.114" v="1990" actId="1076"/>
          <ac:cxnSpMkLst>
            <pc:docMk/>
            <pc:sldMk cId="678657995" sldId="633"/>
            <ac:cxnSpMk id="145" creationId="{2CA66041-A5CC-4697-906B-68A96AFD5D79}"/>
          </ac:cxnSpMkLst>
        </pc:cxnChg>
        <pc:cxnChg chg="mod">
          <ac:chgData name="Muhammad Aslam" userId="27f51634-edbf-486e-b048-6facbeb1954f" providerId="ADAL" clId="{134D6354-5E61-45E3-A5E1-983DFC54DE8B}" dt="2021-02-24T16:42:49.114" v="1990" actId="1076"/>
          <ac:cxnSpMkLst>
            <pc:docMk/>
            <pc:sldMk cId="678657995" sldId="633"/>
            <ac:cxnSpMk id="149" creationId="{E5A29BA1-C06F-47C7-A699-41965C324AAF}"/>
          </ac:cxnSpMkLst>
        </pc:cxnChg>
        <pc:cxnChg chg="mod">
          <ac:chgData name="Muhammad Aslam" userId="27f51634-edbf-486e-b048-6facbeb1954f" providerId="ADAL" clId="{134D6354-5E61-45E3-A5E1-983DFC54DE8B}" dt="2021-02-24T16:42:49.114" v="1990" actId="1076"/>
          <ac:cxnSpMkLst>
            <pc:docMk/>
            <pc:sldMk cId="678657995" sldId="633"/>
            <ac:cxnSpMk id="151" creationId="{0D07F27A-2275-45E7-A7F9-9298F74082D9}"/>
          </ac:cxnSpMkLst>
        </pc:cxnChg>
        <pc:cxnChg chg="del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156" creationId="{DE02045A-0A56-4445-ABC7-E7C8739E823D}"/>
          </ac:cxnSpMkLst>
        </pc:cxnChg>
        <pc:cxnChg chg="del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157" creationId="{AFD51255-20C8-4C36-B282-1D7D4F005D57}"/>
          </ac:cxnSpMkLst>
        </pc:cxnChg>
        <pc:cxnChg chg="mod">
          <ac:chgData name="Muhammad Aslam" userId="27f51634-edbf-486e-b048-6facbeb1954f" providerId="ADAL" clId="{134D6354-5E61-45E3-A5E1-983DFC54DE8B}" dt="2021-02-24T16:57:39.848" v="2076" actId="1076"/>
          <ac:cxnSpMkLst>
            <pc:docMk/>
            <pc:sldMk cId="678657995" sldId="633"/>
            <ac:cxnSpMk id="162" creationId="{5C441638-2902-4A3C-86E7-B7908EC9C420}"/>
          </ac:cxnSpMkLst>
        </pc:cxnChg>
        <pc:cxnChg chg="mod">
          <ac:chgData name="Muhammad Aslam" userId="27f51634-edbf-486e-b048-6facbeb1954f" providerId="ADAL" clId="{134D6354-5E61-45E3-A5E1-983DFC54DE8B}" dt="2021-02-24T16:57:39.848" v="2076" actId="1076"/>
          <ac:cxnSpMkLst>
            <pc:docMk/>
            <pc:sldMk cId="678657995" sldId="633"/>
            <ac:cxnSpMk id="165" creationId="{0140EA14-44B2-4510-9265-16F778603E61}"/>
          </ac:cxnSpMkLst>
        </pc:cxnChg>
        <pc:cxnChg chg="mod">
          <ac:chgData name="Muhammad Aslam" userId="27f51634-edbf-486e-b048-6facbeb1954f" providerId="ADAL" clId="{134D6354-5E61-45E3-A5E1-983DFC54DE8B}" dt="2021-02-24T16:57:39.848" v="2076" actId="1076"/>
          <ac:cxnSpMkLst>
            <pc:docMk/>
            <pc:sldMk cId="678657995" sldId="633"/>
            <ac:cxnSpMk id="167" creationId="{D1758584-42C0-4923-A3EF-72FEE2C56EB1}"/>
          </ac:cxnSpMkLst>
        </pc:cxnChg>
        <pc:cxnChg chg="mod">
          <ac:chgData name="Muhammad Aslam" userId="27f51634-edbf-486e-b048-6facbeb1954f" providerId="ADAL" clId="{134D6354-5E61-45E3-A5E1-983DFC54DE8B}" dt="2021-02-24T16:58:21.803" v="2081" actId="14100"/>
          <ac:cxnSpMkLst>
            <pc:docMk/>
            <pc:sldMk cId="678657995" sldId="633"/>
            <ac:cxnSpMk id="170" creationId="{BEAF374C-CF68-45D0-A7CD-CCC5081CC23C}"/>
          </ac:cxnSpMkLst>
        </pc:cxnChg>
        <pc:cxnChg chg="mod">
          <ac:chgData name="Muhammad Aslam" userId="27f51634-edbf-486e-b048-6facbeb1954f" providerId="ADAL" clId="{134D6354-5E61-45E3-A5E1-983DFC54DE8B}" dt="2021-02-24T16:57:39.848" v="2076" actId="1076"/>
          <ac:cxnSpMkLst>
            <pc:docMk/>
            <pc:sldMk cId="678657995" sldId="633"/>
            <ac:cxnSpMk id="180" creationId="{C5C2261F-B269-4575-BDE6-FA37AD9888D4}"/>
          </ac:cxnSpMkLst>
        </pc:cxnChg>
        <pc:cxnChg chg="mod">
          <ac:chgData name="Muhammad Aslam" userId="27f51634-edbf-486e-b048-6facbeb1954f" providerId="ADAL" clId="{134D6354-5E61-45E3-A5E1-983DFC54DE8B}" dt="2021-02-24T16:57:39.848" v="2076" actId="1076"/>
          <ac:cxnSpMkLst>
            <pc:docMk/>
            <pc:sldMk cId="678657995" sldId="633"/>
            <ac:cxnSpMk id="181" creationId="{E4300ED0-3475-4DAB-8BEA-A51A79AF86A8}"/>
          </ac:cxnSpMkLst>
        </pc:cxnChg>
        <pc:cxnChg chg="add mod">
          <ac:chgData name="Muhammad Aslam" userId="27f51634-edbf-486e-b048-6facbeb1954f" providerId="ADAL" clId="{134D6354-5E61-45E3-A5E1-983DFC54DE8B}" dt="2021-02-24T21:44:39.705" v="2179" actId="14100"/>
          <ac:cxnSpMkLst>
            <pc:docMk/>
            <pc:sldMk cId="678657995" sldId="633"/>
            <ac:cxnSpMk id="182" creationId="{B029CDA6-DF96-422C-8EE7-F816A19AF21A}"/>
          </ac:cxnSpMkLst>
        </pc:cxnChg>
        <pc:cxnChg chg="mod">
          <ac:chgData name="Muhammad Aslam" userId="27f51634-edbf-486e-b048-6facbeb1954f" providerId="ADAL" clId="{134D6354-5E61-45E3-A5E1-983DFC54DE8B}" dt="2021-02-24T16:57:39.848" v="2076" actId="1076"/>
          <ac:cxnSpMkLst>
            <pc:docMk/>
            <pc:sldMk cId="678657995" sldId="633"/>
            <ac:cxnSpMk id="188" creationId="{F3BE1288-EDED-47AB-AA51-93D2882A3A7A}"/>
          </ac:cxnSpMkLst>
        </pc:cxnChg>
        <pc:cxnChg chg="mod">
          <ac:chgData name="Muhammad Aslam" userId="27f51634-edbf-486e-b048-6facbeb1954f" providerId="ADAL" clId="{134D6354-5E61-45E3-A5E1-983DFC54DE8B}" dt="2021-02-24T16:57:39.848" v="2076" actId="1076"/>
          <ac:cxnSpMkLst>
            <pc:docMk/>
            <pc:sldMk cId="678657995" sldId="633"/>
            <ac:cxnSpMk id="189" creationId="{B33D723A-7865-4F6F-A3EB-ED0FC32CA53D}"/>
          </ac:cxnSpMkLst>
        </pc:cxnChg>
        <pc:cxnChg chg="mod">
          <ac:chgData name="Muhammad Aslam" userId="27f51634-edbf-486e-b048-6facbeb1954f" providerId="ADAL" clId="{134D6354-5E61-45E3-A5E1-983DFC54DE8B}" dt="2021-02-24T16:57:39.848" v="2076" actId="1076"/>
          <ac:cxnSpMkLst>
            <pc:docMk/>
            <pc:sldMk cId="678657995" sldId="633"/>
            <ac:cxnSpMk id="197" creationId="{D98D265A-80BC-48E7-A6FF-28618FB3D3B9}"/>
          </ac:cxnSpMkLst>
        </pc:cxnChg>
        <pc:cxnChg chg="add del mod">
          <ac:chgData name="Muhammad Aslam" userId="27f51634-edbf-486e-b048-6facbeb1954f" providerId="ADAL" clId="{134D6354-5E61-45E3-A5E1-983DFC54DE8B}" dt="2021-02-24T16:54:44.570" v="2057" actId="478"/>
          <ac:cxnSpMkLst>
            <pc:docMk/>
            <pc:sldMk cId="678657995" sldId="633"/>
            <ac:cxnSpMk id="198" creationId="{090B059B-C951-46E8-8B94-4C2C8F5D9770}"/>
          </ac:cxnSpMkLst>
        </pc:cxnChg>
        <pc:cxnChg chg="add mod">
          <ac:chgData name="Muhammad Aslam" userId="27f51634-edbf-486e-b048-6facbeb1954f" providerId="ADAL" clId="{134D6354-5E61-45E3-A5E1-983DFC54DE8B}" dt="2021-02-24T17:02:34.339" v="2107" actId="692"/>
          <ac:cxnSpMkLst>
            <pc:docMk/>
            <pc:sldMk cId="678657995" sldId="633"/>
            <ac:cxnSpMk id="202" creationId="{835B8431-7C14-43DA-96DA-AAFF69199157}"/>
          </ac:cxnSpMkLst>
        </pc:cxnChg>
        <pc:cxnChg chg="add del mod">
          <ac:chgData name="Muhammad Aslam" userId="27f51634-edbf-486e-b048-6facbeb1954f" providerId="ADAL" clId="{134D6354-5E61-45E3-A5E1-983DFC54DE8B}" dt="2021-02-24T22:33:32.971" v="2226" actId="478"/>
          <ac:cxnSpMkLst>
            <pc:docMk/>
            <pc:sldMk cId="678657995" sldId="633"/>
            <ac:cxnSpMk id="204" creationId="{253A561A-103D-46C8-B999-D4C3E3DE84F0}"/>
          </ac:cxnSpMkLst>
        </pc:cxnChg>
        <pc:cxnChg chg="add del mod">
          <ac:chgData name="Muhammad Aslam" userId="27f51634-edbf-486e-b048-6facbeb1954f" providerId="ADAL" clId="{134D6354-5E61-45E3-A5E1-983DFC54DE8B}" dt="2021-02-24T23:18:16.845" v="2419" actId="21"/>
          <ac:cxnSpMkLst>
            <pc:docMk/>
            <pc:sldMk cId="678657995" sldId="633"/>
            <ac:cxnSpMk id="219" creationId="{70F45372-3B2B-46F9-BBF2-A47142379272}"/>
          </ac:cxnSpMkLst>
        </pc:cxnChg>
        <pc:cxnChg chg="add del mod">
          <ac:chgData name="Muhammad Aslam" userId="27f51634-edbf-486e-b048-6facbeb1954f" providerId="ADAL" clId="{134D6354-5E61-45E3-A5E1-983DFC54DE8B}" dt="2021-02-24T23:18:16.845" v="2419" actId="21"/>
          <ac:cxnSpMkLst>
            <pc:docMk/>
            <pc:sldMk cId="678657995" sldId="633"/>
            <ac:cxnSpMk id="220" creationId="{6C08CCF2-C9EB-48D7-A10E-4DC0EDB90073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379" creationId="{37F4414E-32FC-4763-A47F-518154016D03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382" creationId="{3FEF47D9-599C-4846-8E28-53A1AFE4F465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385" creationId="{F0D1A623-F559-4F7E-8973-C04563FC3625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389" creationId="{B4F90F4A-5EA6-4A39-8BA8-E06837FBC08F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15" creationId="{394CDA1A-5EDE-459A-80D7-CFCDB070CE9F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16" creationId="{C6229722-9BEB-4D8A-9D3A-DBEF24F65E37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18" creationId="{21D0C6D5-1693-4EE6-BF1D-05AABAA6F491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26" creationId="{4AB944B4-177C-405E-928E-3247214AFBF3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29" creationId="{2C89F879-5BDE-4D57-A7E7-6482F0C50048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36" creationId="{886625AF-0BE5-4094-8AC8-E9BF577D33F5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44" creationId="{E9A2A2FA-3EA0-4389-9CD9-9FEB553A4C6F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50" creationId="{4C69091B-DFD1-4257-8EE2-5F08FEA03B98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83" creationId="{91EC484F-EDD5-4AB8-9646-BCCD2DC1C056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87" creationId="{B18F9187-81E5-49CA-B342-A789DBF82936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488" creationId="{5AFC7595-2A1B-4CA5-8B6F-C34972A085CF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19" creationId="{97BAC544-5F30-4040-8F9D-AEA6528B6DC3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31" creationId="{5DE79C8C-1FB5-4586-99A6-9C8B4E2DFBB9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34" creationId="{F1F1456E-E545-4330-9496-91EFC7570288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45" creationId="{F5CA8F33-41BD-4B4C-B02D-17AA8E9437DD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48" creationId="{2CE9A3B3-372A-49BB-BC85-FA9DE12D87E4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57" creationId="{DFEF9466-CA92-4D39-B415-AC5E76925394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62" creationId="{7BB15645-8763-4D66-A5A7-FFB628C1593F}"/>
          </ac:cxnSpMkLst>
        </pc:cxnChg>
        <pc:cxnChg chg="del mod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92" creationId="{804A71C2-E1C0-43ED-BFDD-87E23341F441}"/>
          </ac:cxnSpMkLst>
        </pc:cxnChg>
        <pc:cxnChg chg="del">
          <ac:chgData name="Muhammad Aslam" userId="27f51634-edbf-486e-b048-6facbeb1954f" providerId="ADAL" clId="{134D6354-5E61-45E3-A5E1-983DFC54DE8B}" dt="2021-02-24T16:42:38.275" v="1988" actId="478"/>
          <ac:cxnSpMkLst>
            <pc:docMk/>
            <pc:sldMk cId="678657995" sldId="633"/>
            <ac:cxnSpMk id="595" creationId="{65120729-5102-4548-9FAA-0F92A76A8DBC}"/>
          </ac:cxnSpMkLst>
        </pc:cxnChg>
      </pc:sldChg>
      <pc:sldChg chg="addSp delSp modSp add mod">
        <pc:chgData name="Muhammad Aslam" userId="27f51634-edbf-486e-b048-6facbeb1954f" providerId="ADAL" clId="{134D6354-5E61-45E3-A5E1-983DFC54DE8B}" dt="2021-02-24T23:56:35.797" v="2705" actId="20577"/>
        <pc:sldMkLst>
          <pc:docMk/>
          <pc:sldMk cId="590923630" sldId="634"/>
        </pc:sldMkLst>
        <pc:spChg chg="add del mod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56" creationId="{78BEC56F-AFC9-4215-8FD7-EEED3B11C720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57" creationId="{77B4216B-4849-45AF-A664-6B251EEA2792}"/>
          </ac:spMkLst>
        </pc:spChg>
        <pc:spChg chg="add mod">
          <ac:chgData name="Muhammad Aslam" userId="27f51634-edbf-486e-b048-6facbeb1954f" providerId="ADAL" clId="{134D6354-5E61-45E3-A5E1-983DFC54DE8B}" dt="2021-02-24T23:43:00.700" v="2610" actId="14100"/>
          <ac:spMkLst>
            <pc:docMk/>
            <pc:sldMk cId="590923630" sldId="634"/>
            <ac:spMk id="58" creationId="{6BBE3717-A03D-4D4D-937E-2A4A7FEC2C1D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59" creationId="{04E5A9ED-847D-466A-9309-D9CD4253BC5C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60" creationId="{CDDBED9E-A17A-47A3-B340-ED927F12898F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62" creationId="{89A1B241-2ACE-4523-BB18-E6CF28229883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64" creationId="{9F8DAFA0-0407-449B-87A1-5BC7A725B711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66" creationId="{D8D66660-C8D3-4D2E-9E40-79E28EE19199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67" creationId="{26EA7B4B-C2EF-4DFD-BAAA-BCB4D6DAE14F}"/>
          </ac:spMkLst>
        </pc:spChg>
        <pc:spChg chg="add mod">
          <ac:chgData name="Muhammad Aslam" userId="27f51634-edbf-486e-b048-6facbeb1954f" providerId="ADAL" clId="{134D6354-5E61-45E3-A5E1-983DFC54DE8B}" dt="2021-02-24T23:40:31.846" v="2592" actId="1076"/>
          <ac:spMkLst>
            <pc:docMk/>
            <pc:sldMk cId="590923630" sldId="634"/>
            <ac:spMk id="68" creationId="{6E1A2888-6C57-4104-8906-8A5C99E1053B}"/>
          </ac:spMkLst>
        </pc:spChg>
        <pc:spChg chg="add mod">
          <ac:chgData name="Muhammad Aslam" userId="27f51634-edbf-486e-b048-6facbeb1954f" providerId="ADAL" clId="{134D6354-5E61-45E3-A5E1-983DFC54DE8B}" dt="2021-02-24T23:42:14.726" v="2607" actId="14100"/>
          <ac:spMkLst>
            <pc:docMk/>
            <pc:sldMk cId="590923630" sldId="634"/>
            <ac:spMk id="69" creationId="{1FE59C2A-BC03-47FB-9B58-F26EF5C5E25A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70" creationId="{9C387416-67C2-412E-AA16-7E6A559E27FF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71" creationId="{DB251A28-CD48-4725-B4FD-28A8DCC02AAA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73" creationId="{1BF00BEF-E374-4D7B-9601-17B3A0C28292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74" creationId="{67DB2FCD-0EA5-41D5-A832-7889A4D3DC76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76" creationId="{A3172AA8-4B0D-425F-A591-F537849A724B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79" creationId="{CD6349A1-A6BF-41FF-9D62-0F1CA6500BE3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80" creationId="{3A6EBD3F-B15F-45E3-8665-B361C2B54D81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81" creationId="{4A10CB44-BE4F-41D5-8336-5818226E867D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82" creationId="{968A1C25-57C2-4F22-A9D8-D67632B7EF4C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83" creationId="{4A4B42EE-493A-4171-BD7E-22BD799A680A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84" creationId="{2C4B85E1-DA75-487B-BC6D-ECCDC7E326E5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85" creationId="{79C4589A-BA68-4A56-B7C2-38767B487228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88" creationId="{6FE447C4-707E-4A18-A635-A9601270775F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89" creationId="{82DD3F9D-8ADD-4F4C-BD66-5E3CC3994EA9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92" creationId="{8CAA439B-4618-4EAA-AB1E-C08231561716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93" creationId="{DA23487C-233A-4C67-8465-DF6FF8953852}"/>
          </ac:spMkLst>
        </pc:spChg>
        <pc:spChg chg="add mod">
          <ac:chgData name="Muhammad Aslam" userId="27f51634-edbf-486e-b048-6facbeb1954f" providerId="ADAL" clId="{134D6354-5E61-45E3-A5E1-983DFC54DE8B}" dt="2021-02-24T23:27:56.719" v="2502" actId="1076"/>
          <ac:spMkLst>
            <pc:docMk/>
            <pc:sldMk cId="590923630" sldId="634"/>
            <ac:spMk id="94" creationId="{2B48483E-AC12-4047-96AF-DE811AD374A4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96" creationId="{560ADA62-8D65-40EB-A008-6E486B218424}"/>
          </ac:spMkLst>
        </pc:spChg>
        <pc:spChg chg="add mod">
          <ac:chgData name="Muhammad Aslam" userId="27f51634-edbf-486e-b048-6facbeb1954f" providerId="ADAL" clId="{134D6354-5E61-45E3-A5E1-983DFC54DE8B}" dt="2021-02-24T23:42:20.291" v="2608" actId="1076"/>
          <ac:spMkLst>
            <pc:docMk/>
            <pc:sldMk cId="590923630" sldId="634"/>
            <ac:spMk id="97" creationId="{F7BC3AA5-9985-4FD8-B5FF-691CAB87A2C0}"/>
          </ac:spMkLst>
        </pc:spChg>
        <pc:spChg chg="add del mod">
          <ac:chgData name="Muhammad Aslam" userId="27f51634-edbf-486e-b048-6facbeb1954f" providerId="ADAL" clId="{134D6354-5E61-45E3-A5E1-983DFC54DE8B}" dt="2021-02-24T23:17:06.550" v="2413" actId="478"/>
          <ac:spMkLst>
            <pc:docMk/>
            <pc:sldMk cId="590923630" sldId="634"/>
            <ac:spMk id="98" creationId="{7FD22242-0045-4878-A825-53217E3CB2CC}"/>
          </ac:spMkLst>
        </pc:spChg>
        <pc:spChg chg="add del mod">
          <ac:chgData name="Muhammad Aslam" userId="27f51634-edbf-486e-b048-6facbeb1954f" providerId="ADAL" clId="{134D6354-5E61-45E3-A5E1-983DFC54DE8B}" dt="2021-02-24T23:17:11.629" v="2414" actId="478"/>
          <ac:spMkLst>
            <pc:docMk/>
            <pc:sldMk cId="590923630" sldId="634"/>
            <ac:spMk id="100" creationId="{534C25F0-61B7-407B-A8AB-C923BDE4D81F}"/>
          </ac:spMkLst>
        </pc:spChg>
        <pc:spChg chg="add del mod">
          <ac:chgData name="Muhammad Aslam" userId="27f51634-edbf-486e-b048-6facbeb1954f" providerId="ADAL" clId="{134D6354-5E61-45E3-A5E1-983DFC54DE8B}" dt="2021-02-24T23:17:01.664" v="2411" actId="478"/>
          <ac:spMkLst>
            <pc:docMk/>
            <pc:sldMk cId="590923630" sldId="634"/>
            <ac:spMk id="101" creationId="{81AB0E0A-167D-484E-9C6F-DF0DBD813431}"/>
          </ac:spMkLst>
        </pc:spChg>
        <pc:spChg chg="add del mod">
          <ac:chgData name="Muhammad Aslam" userId="27f51634-edbf-486e-b048-6facbeb1954f" providerId="ADAL" clId="{134D6354-5E61-45E3-A5E1-983DFC54DE8B}" dt="2021-02-24T23:17:15.722" v="2415" actId="478"/>
          <ac:spMkLst>
            <pc:docMk/>
            <pc:sldMk cId="590923630" sldId="634"/>
            <ac:spMk id="102" creationId="{B0E68C46-481F-4990-8292-F319F2889E06}"/>
          </ac:spMkLst>
        </pc:spChg>
        <pc:spChg chg="add del mod">
          <ac:chgData name="Muhammad Aslam" userId="27f51634-edbf-486e-b048-6facbeb1954f" providerId="ADAL" clId="{134D6354-5E61-45E3-A5E1-983DFC54DE8B}" dt="2021-02-24T23:16:59.467" v="2409" actId="478"/>
          <ac:spMkLst>
            <pc:docMk/>
            <pc:sldMk cId="590923630" sldId="634"/>
            <ac:spMk id="103" creationId="{A713CB69-4D84-46AA-B9EE-4305EC3EDFC3}"/>
          </ac:spMkLst>
        </pc:spChg>
        <pc:spChg chg="add del mod">
          <ac:chgData name="Muhammad Aslam" userId="27f51634-edbf-486e-b048-6facbeb1954f" providerId="ADAL" clId="{134D6354-5E61-45E3-A5E1-983DFC54DE8B}" dt="2021-02-24T23:16:59.467" v="2409" actId="478"/>
          <ac:spMkLst>
            <pc:docMk/>
            <pc:sldMk cId="590923630" sldId="634"/>
            <ac:spMk id="104" creationId="{FA5123F8-E20C-4128-8643-2C5B85D8605D}"/>
          </ac:spMkLst>
        </pc:spChg>
        <pc:spChg chg="add mod">
          <ac:chgData name="Muhammad Aslam" userId="27f51634-edbf-486e-b048-6facbeb1954f" providerId="ADAL" clId="{134D6354-5E61-45E3-A5E1-983DFC54DE8B}" dt="2021-02-24T23:16:01.948" v="2405"/>
          <ac:spMkLst>
            <pc:docMk/>
            <pc:sldMk cId="590923630" sldId="634"/>
            <ac:spMk id="106" creationId="{BB95FEDB-E40D-4351-A84C-74D89A19B192}"/>
          </ac:spMkLst>
        </pc:spChg>
        <pc:spChg chg="add mod">
          <ac:chgData name="Muhammad Aslam" userId="27f51634-edbf-486e-b048-6facbeb1954f" providerId="ADAL" clId="{134D6354-5E61-45E3-A5E1-983DFC54DE8B}" dt="2021-02-24T23:39:22.428" v="2588" actId="1076"/>
          <ac:spMkLst>
            <pc:docMk/>
            <pc:sldMk cId="590923630" sldId="634"/>
            <ac:spMk id="107" creationId="{8234F990-3662-4202-89B8-7BBD53386C02}"/>
          </ac:spMkLst>
        </pc:spChg>
        <pc:spChg chg="add mod">
          <ac:chgData name="Muhammad Aslam" userId="27f51634-edbf-486e-b048-6facbeb1954f" providerId="ADAL" clId="{134D6354-5E61-45E3-A5E1-983DFC54DE8B}" dt="2021-02-24T23:43:04.231" v="2611" actId="1076"/>
          <ac:spMkLst>
            <pc:docMk/>
            <pc:sldMk cId="590923630" sldId="634"/>
            <ac:spMk id="108" creationId="{A64D0573-1118-442C-9DF3-2E4F439B92FB}"/>
          </ac:spMkLst>
        </pc:spChg>
        <pc:spChg chg="add del mod">
          <ac:chgData name="Muhammad Aslam" userId="27f51634-edbf-486e-b048-6facbeb1954f" providerId="ADAL" clId="{134D6354-5E61-45E3-A5E1-983DFC54DE8B}" dt="2021-02-24T23:17:06.550" v="2413" actId="478"/>
          <ac:spMkLst>
            <pc:docMk/>
            <pc:sldMk cId="590923630" sldId="634"/>
            <ac:spMk id="109" creationId="{84504DA7-E77F-4A1F-8F76-42FA398CCDEA}"/>
          </ac:spMkLst>
        </pc:spChg>
        <pc:spChg chg="add mod">
          <ac:chgData name="Muhammad Aslam" userId="27f51634-edbf-486e-b048-6facbeb1954f" providerId="ADAL" clId="{134D6354-5E61-45E3-A5E1-983DFC54DE8B}" dt="2021-02-24T23:34:03.803" v="2557" actId="14100"/>
          <ac:spMkLst>
            <pc:docMk/>
            <pc:sldMk cId="590923630" sldId="634"/>
            <ac:spMk id="110" creationId="{2581F81E-8BA1-4DE8-969C-92CCA52C334F}"/>
          </ac:spMkLst>
        </pc:spChg>
        <pc:spChg chg="add mod">
          <ac:chgData name="Muhammad Aslam" userId="27f51634-edbf-486e-b048-6facbeb1954f" providerId="ADAL" clId="{134D6354-5E61-45E3-A5E1-983DFC54DE8B}" dt="2021-02-24T23:28:20.298" v="2504" actId="1076"/>
          <ac:spMkLst>
            <pc:docMk/>
            <pc:sldMk cId="590923630" sldId="634"/>
            <ac:spMk id="111" creationId="{501830EA-48E8-40DD-B474-4EFCE9A011AC}"/>
          </ac:spMkLst>
        </pc:spChg>
        <pc:spChg chg="add mod">
          <ac:chgData name="Muhammad Aslam" userId="27f51634-edbf-486e-b048-6facbeb1954f" providerId="ADAL" clId="{134D6354-5E61-45E3-A5E1-983DFC54DE8B}" dt="2021-02-24T23:28:20.298" v="2504" actId="1076"/>
          <ac:spMkLst>
            <pc:docMk/>
            <pc:sldMk cId="590923630" sldId="634"/>
            <ac:spMk id="112" creationId="{5B38EA05-B5A4-4CC8-8402-81A1A91E11DD}"/>
          </ac:spMkLst>
        </pc:spChg>
        <pc:spChg chg="add mod">
          <ac:chgData name="Muhammad Aslam" userId="27f51634-edbf-486e-b048-6facbeb1954f" providerId="ADAL" clId="{134D6354-5E61-45E3-A5E1-983DFC54DE8B}" dt="2021-02-24T23:28:20.298" v="2504" actId="1076"/>
          <ac:spMkLst>
            <pc:docMk/>
            <pc:sldMk cId="590923630" sldId="634"/>
            <ac:spMk id="113" creationId="{48791AD6-7D31-4192-9609-062BFE612C23}"/>
          </ac:spMkLst>
        </pc:spChg>
        <pc:spChg chg="add mod">
          <ac:chgData name="Muhammad Aslam" userId="27f51634-edbf-486e-b048-6facbeb1954f" providerId="ADAL" clId="{134D6354-5E61-45E3-A5E1-983DFC54DE8B}" dt="2021-02-24T23:28:20.298" v="2504" actId="1076"/>
          <ac:spMkLst>
            <pc:docMk/>
            <pc:sldMk cId="590923630" sldId="634"/>
            <ac:spMk id="114" creationId="{22F09009-ABF0-4BFA-A4E3-D9EE3B477F80}"/>
          </ac:spMkLst>
        </pc:spChg>
        <pc:spChg chg="add mod">
          <ac:chgData name="Muhammad Aslam" userId="27f51634-edbf-486e-b048-6facbeb1954f" providerId="ADAL" clId="{134D6354-5E61-45E3-A5E1-983DFC54DE8B}" dt="2021-02-24T23:28:46.274" v="2511" actId="1076"/>
          <ac:spMkLst>
            <pc:docMk/>
            <pc:sldMk cId="590923630" sldId="634"/>
            <ac:spMk id="117" creationId="{85E4D1D5-4D49-460E-AD8C-E4E0EE5B63C8}"/>
          </ac:spMkLst>
        </pc:spChg>
        <pc:spChg chg="add mod">
          <ac:chgData name="Muhammad Aslam" userId="27f51634-edbf-486e-b048-6facbeb1954f" providerId="ADAL" clId="{134D6354-5E61-45E3-A5E1-983DFC54DE8B}" dt="2021-02-24T23:25:36.494" v="2494" actId="1076"/>
          <ac:spMkLst>
            <pc:docMk/>
            <pc:sldMk cId="590923630" sldId="634"/>
            <ac:spMk id="118" creationId="{1278C445-6D92-49B3-B924-EB68E910FDC9}"/>
          </ac:spMkLst>
        </pc:spChg>
        <pc:spChg chg="add mod">
          <ac:chgData name="Muhammad Aslam" userId="27f51634-edbf-486e-b048-6facbeb1954f" providerId="ADAL" clId="{134D6354-5E61-45E3-A5E1-983DFC54DE8B}" dt="2021-02-24T23:39:24.636" v="2589" actId="1076"/>
          <ac:spMkLst>
            <pc:docMk/>
            <pc:sldMk cId="590923630" sldId="634"/>
            <ac:spMk id="119" creationId="{C1565CB2-245F-4924-9433-332D1784FB3F}"/>
          </ac:spMkLst>
        </pc:spChg>
        <pc:spChg chg="add mod">
          <ac:chgData name="Muhammad Aslam" userId="27f51634-edbf-486e-b048-6facbeb1954f" providerId="ADAL" clId="{134D6354-5E61-45E3-A5E1-983DFC54DE8B}" dt="2021-02-24T23:25:36.494" v="2494" actId="1076"/>
          <ac:spMkLst>
            <pc:docMk/>
            <pc:sldMk cId="590923630" sldId="634"/>
            <ac:spMk id="120" creationId="{10E5C456-A390-4A62-9CEE-EEC5303336E4}"/>
          </ac:spMkLst>
        </pc:spChg>
        <pc:spChg chg="add mod">
          <ac:chgData name="Muhammad Aslam" userId="27f51634-edbf-486e-b048-6facbeb1954f" providerId="ADAL" clId="{134D6354-5E61-45E3-A5E1-983DFC54DE8B}" dt="2021-02-24T23:27:27.904" v="2500" actId="1076"/>
          <ac:spMkLst>
            <pc:docMk/>
            <pc:sldMk cId="590923630" sldId="634"/>
            <ac:spMk id="121" creationId="{B0257ABF-E30A-4FA6-ABBF-9E8CDEB240F1}"/>
          </ac:spMkLst>
        </pc:spChg>
        <pc:spChg chg="add del mod">
          <ac:chgData name="Muhammad Aslam" userId="27f51634-edbf-486e-b048-6facbeb1954f" providerId="ADAL" clId="{134D6354-5E61-45E3-A5E1-983DFC54DE8B}" dt="2021-02-24T23:21:12.046" v="2442" actId="478"/>
          <ac:spMkLst>
            <pc:docMk/>
            <pc:sldMk cId="590923630" sldId="634"/>
            <ac:spMk id="122" creationId="{F2BC64FF-D921-4FBA-8D28-F8FDF96E3249}"/>
          </ac:spMkLst>
        </pc:spChg>
        <pc:spChg chg="add mod">
          <ac:chgData name="Muhammad Aslam" userId="27f51634-edbf-486e-b048-6facbeb1954f" providerId="ADAL" clId="{134D6354-5E61-45E3-A5E1-983DFC54DE8B}" dt="2021-02-24T23:25:36.494" v="2494" actId="1076"/>
          <ac:spMkLst>
            <pc:docMk/>
            <pc:sldMk cId="590923630" sldId="634"/>
            <ac:spMk id="123" creationId="{2BB0968E-5F74-4D35-B6FA-00874C1574ED}"/>
          </ac:spMkLst>
        </pc:spChg>
        <pc:spChg chg="add mod">
          <ac:chgData name="Muhammad Aslam" userId="27f51634-edbf-486e-b048-6facbeb1954f" providerId="ADAL" clId="{134D6354-5E61-45E3-A5E1-983DFC54DE8B}" dt="2021-02-24T23:27:33.582" v="2501" actId="1076"/>
          <ac:spMkLst>
            <pc:docMk/>
            <pc:sldMk cId="590923630" sldId="634"/>
            <ac:spMk id="133" creationId="{B54C497B-1A45-44FB-B570-C09F970A77DA}"/>
          </ac:spMkLst>
        </pc:spChg>
        <pc:spChg chg="add mod">
          <ac:chgData name="Muhammad Aslam" userId="27f51634-edbf-486e-b048-6facbeb1954f" providerId="ADAL" clId="{134D6354-5E61-45E3-A5E1-983DFC54DE8B}" dt="2021-02-24T23:41:28.771" v="2600" actId="1076"/>
          <ac:spMkLst>
            <pc:docMk/>
            <pc:sldMk cId="590923630" sldId="634"/>
            <ac:spMk id="134" creationId="{94980466-1A12-4592-ADD5-C88F48675314}"/>
          </ac:spMkLst>
        </pc:spChg>
        <pc:spChg chg="add del mod">
          <ac:chgData name="Muhammad Aslam" userId="27f51634-edbf-486e-b048-6facbeb1954f" providerId="ADAL" clId="{134D6354-5E61-45E3-A5E1-983DFC54DE8B}" dt="2021-02-24T23:34:20.184" v="2559" actId="478"/>
          <ac:spMkLst>
            <pc:docMk/>
            <pc:sldMk cId="590923630" sldId="634"/>
            <ac:spMk id="135" creationId="{B38E6A7E-EB0B-4C1E-8F42-6ED1A6258240}"/>
          </ac:spMkLst>
        </pc:spChg>
        <pc:spChg chg="add mod">
          <ac:chgData name="Muhammad Aslam" userId="27f51634-edbf-486e-b048-6facbeb1954f" providerId="ADAL" clId="{134D6354-5E61-45E3-A5E1-983DFC54DE8B}" dt="2021-02-24T23:34:07.554" v="2558" actId="1076"/>
          <ac:spMkLst>
            <pc:docMk/>
            <pc:sldMk cId="590923630" sldId="634"/>
            <ac:spMk id="136" creationId="{6D254A85-F74A-42BF-B13D-83E6FE1B98A4}"/>
          </ac:spMkLst>
        </pc:spChg>
        <pc:spChg chg="add mod">
          <ac:chgData name="Muhammad Aslam" userId="27f51634-edbf-486e-b048-6facbeb1954f" providerId="ADAL" clId="{134D6354-5E61-45E3-A5E1-983DFC54DE8B}" dt="2021-02-24T23:28:42.088" v="2510" actId="1076"/>
          <ac:spMkLst>
            <pc:docMk/>
            <pc:sldMk cId="590923630" sldId="634"/>
            <ac:spMk id="137" creationId="{EC14C47A-6312-42AB-912A-64747E9FD2F1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41" creationId="{D476BAD2-2C1A-4674-BA1C-EA5AB3DEBA88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42" creationId="{2EF0D8AF-C908-4AA5-9AC9-172581176177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43" creationId="{34A7FC3C-3332-494E-A945-86BB8DA0C4DA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44" creationId="{CE677B35-0E44-4BAE-AB94-593BE749F0BE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48" creationId="{7069E098-5A96-4790-9CED-7C23EA3361AB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50" creationId="{0C3680A3-9AC0-46D8-9193-3CB91DDD0C55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52" creationId="{8A39FB7A-F852-42B8-9921-DB02B679A072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55" creationId="{54091182-377B-43B7-9DF4-93CF13510D67}"/>
          </ac:spMkLst>
        </pc:spChg>
        <pc:spChg chg="add mod">
          <ac:chgData name="Muhammad Aslam" userId="27f51634-edbf-486e-b048-6facbeb1954f" providerId="ADAL" clId="{134D6354-5E61-45E3-A5E1-983DFC54DE8B}" dt="2021-02-24T23:43:22.443" v="2612" actId="1076"/>
          <ac:spMkLst>
            <pc:docMk/>
            <pc:sldMk cId="590923630" sldId="634"/>
            <ac:spMk id="157" creationId="{65635749-B724-4E2E-B28A-0194AD553EFF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58" creationId="{8036C827-9E99-422C-9186-FC70017C3E47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59" creationId="{82BDD3E3-7DD5-47CE-BCEA-804638640F1E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60" creationId="{3F1B17EC-540B-498A-BCDA-16D1209153D3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61" creationId="{36DBD946-DC93-41FB-BECE-0D0898108E4A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63" creationId="{0CCD7988-9A79-420D-98E0-5FCC5B4D24B8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64" creationId="{C5DF7320-1729-4DB8-ADD4-0D7CC1F7332D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66" creationId="{91278F15-6CFB-4A7D-8A6F-D4D6336F6C81}"/>
          </ac:spMkLst>
        </pc:spChg>
        <pc:spChg chg="add mod">
          <ac:chgData name="Muhammad Aslam" userId="27f51634-edbf-486e-b048-6facbeb1954f" providerId="ADAL" clId="{134D6354-5E61-45E3-A5E1-983DFC54DE8B}" dt="2021-02-24T23:43:22.443" v="2612" actId="1076"/>
          <ac:spMkLst>
            <pc:docMk/>
            <pc:sldMk cId="590923630" sldId="634"/>
            <ac:spMk id="168" creationId="{D3AD783F-F074-44FF-AE6D-E3BC73112185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72" creationId="{91F6306B-81E1-4D03-9534-FF050668CBAE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73" creationId="{B15A10CD-E601-49CE-A7F4-C5D2D7F5F06A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74" creationId="{6040553C-8052-4E2D-9CF5-1063E23A8BAE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75" creationId="{C9B82AE8-76A8-41FB-B131-93A9A658A287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76" creationId="{97E04EE8-BDFA-4D91-9283-FEE6EC53FE71}"/>
          </ac:spMkLst>
        </pc:spChg>
        <pc:spChg chg="del mod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77" creationId="{67C9CC0D-F502-478C-B457-C2C2283DA586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78" creationId="{0F756230-21EF-41E5-B393-AF332AE7E8DB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79" creationId="{5618388B-60B1-4C63-B722-F8FAD38CEF57}"/>
          </ac:spMkLst>
        </pc:spChg>
        <pc:spChg chg="del mod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84" creationId="{588B59DE-5FA8-4AFB-9E3B-AE81BFBA5025}"/>
          </ac:spMkLst>
        </pc:spChg>
        <pc:spChg chg="add mod">
          <ac:chgData name="Muhammad Aslam" userId="27f51634-edbf-486e-b048-6facbeb1954f" providerId="ADAL" clId="{134D6354-5E61-45E3-A5E1-983DFC54DE8B}" dt="2021-02-24T23:42:04.014" v="2606" actId="1076"/>
          <ac:spMkLst>
            <pc:docMk/>
            <pc:sldMk cId="590923630" sldId="634"/>
            <ac:spMk id="185" creationId="{862C081F-CB55-4097-9525-FE0E98D5E2CF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86" creationId="{2DCDBC97-00D1-409E-8E20-DEFFA297106E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87" creationId="{45B71F77-41AC-46D3-8F3D-DBEB99A9DE93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90" creationId="{CD8BBF15-D406-4D82-AD35-C172987D6E1A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91" creationId="{7FF68045-E2B0-408D-BCB9-861993029D41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92" creationId="{0CEB0909-61B0-4F1A-BC41-F421FAB9BBE7}"/>
          </ac:spMkLst>
        </pc:spChg>
        <pc:spChg chg="del mod">
          <ac:chgData name="Muhammad Aslam" userId="27f51634-edbf-486e-b048-6facbeb1954f" providerId="ADAL" clId="{134D6354-5E61-45E3-A5E1-983DFC54DE8B}" dt="2021-02-24T23:15:52.081" v="2404" actId="478"/>
          <ac:spMkLst>
            <pc:docMk/>
            <pc:sldMk cId="590923630" sldId="634"/>
            <ac:spMk id="196" creationId="{2F3D6D17-31B2-4C04-8977-93F3CDD32C96}"/>
          </ac:spMkLst>
        </pc:spChg>
        <pc:spChg chg="add del mod ord">
          <ac:chgData name="Muhammad Aslam" userId="27f51634-edbf-486e-b048-6facbeb1954f" providerId="ADAL" clId="{134D6354-5E61-45E3-A5E1-983DFC54DE8B}" dt="2021-02-24T23:47:59.564" v="2639" actId="478"/>
          <ac:spMkLst>
            <pc:docMk/>
            <pc:sldMk cId="590923630" sldId="634"/>
            <ac:spMk id="198" creationId="{4B30B012-BC8F-4753-9BA3-8ED8023C3633}"/>
          </ac:spMkLst>
        </pc:spChg>
        <pc:spChg chg="del mod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199" creationId="{49B5E48F-3A7A-416D-A000-4B9D219261DE}"/>
          </ac:spMkLst>
        </pc:spChg>
        <pc:spChg chg="del mod">
          <ac:chgData name="Muhammad Aslam" userId="27f51634-edbf-486e-b048-6facbeb1954f" providerId="ADAL" clId="{134D6354-5E61-45E3-A5E1-983DFC54DE8B}" dt="2021-02-24T23:15:52.081" v="2404" actId="478"/>
          <ac:spMkLst>
            <pc:docMk/>
            <pc:sldMk cId="590923630" sldId="634"/>
            <ac:spMk id="200" creationId="{3B3D1554-5DD1-4139-88BB-5FF1855BFFFD}"/>
          </ac:spMkLst>
        </pc:spChg>
        <pc:spChg chg="del mod">
          <ac:chgData name="Muhammad Aslam" userId="27f51634-edbf-486e-b048-6facbeb1954f" providerId="ADAL" clId="{134D6354-5E61-45E3-A5E1-983DFC54DE8B}" dt="2021-02-24T23:15:52.081" v="2404" actId="478"/>
          <ac:spMkLst>
            <pc:docMk/>
            <pc:sldMk cId="590923630" sldId="634"/>
            <ac:spMk id="201" creationId="{8B4E4AF7-B4CF-409B-BF85-7C5F10FE9075}"/>
          </ac:spMkLst>
        </pc:spChg>
        <pc:spChg chg="add del mod">
          <ac:chgData name="Muhammad Aslam" userId="27f51634-edbf-486e-b048-6facbeb1954f" providerId="ADAL" clId="{134D6354-5E61-45E3-A5E1-983DFC54DE8B}" dt="2021-02-24T23:55:03.448" v="2694" actId="478"/>
          <ac:spMkLst>
            <pc:docMk/>
            <pc:sldMk cId="590923630" sldId="634"/>
            <ac:spMk id="203" creationId="{82C41A48-6245-4C13-BFCE-E2FD28F236A9}"/>
          </ac:spMkLst>
        </pc:spChg>
        <pc:spChg chg="add del mod">
          <ac:chgData name="Muhammad Aslam" userId="27f51634-edbf-486e-b048-6facbeb1954f" providerId="ADAL" clId="{134D6354-5E61-45E3-A5E1-983DFC54DE8B}" dt="2021-02-24T23:48:40.203" v="2642" actId="478"/>
          <ac:spMkLst>
            <pc:docMk/>
            <pc:sldMk cId="590923630" sldId="634"/>
            <ac:spMk id="204" creationId="{F5AC9F3E-16B7-40CC-91FC-9A37E30CCE2D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205" creationId="{012327DF-534C-4A28-B12D-27D39A405163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206" creationId="{7396E5DF-10AA-4D0A-AD14-D7910A1078D5}"/>
          </ac:spMkLst>
        </pc:spChg>
        <pc:spChg chg="mod">
          <ac:chgData name="Muhammad Aslam" userId="27f51634-edbf-486e-b048-6facbeb1954f" providerId="ADAL" clId="{134D6354-5E61-45E3-A5E1-983DFC54DE8B}" dt="2021-02-24T23:56:35.797" v="2705" actId="20577"/>
          <ac:spMkLst>
            <pc:docMk/>
            <pc:sldMk cId="590923630" sldId="634"/>
            <ac:spMk id="207" creationId="{AFA3EE20-7E0E-4172-99B6-90E6D7D9D932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208" creationId="{5A641467-3110-48B0-A422-2FCAD502F761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209" creationId="{D076340F-3B4F-42DD-828A-A6A7CD87447A}"/>
          </ac:spMkLst>
        </pc:spChg>
        <pc:spChg chg="del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210" creationId="{98E1D1DD-FA23-43ED-84C8-86C572F906B0}"/>
          </ac:spMkLst>
        </pc:spChg>
        <pc:spChg chg="del mod">
          <ac:chgData name="Muhammad Aslam" userId="27f51634-edbf-486e-b048-6facbeb1954f" providerId="ADAL" clId="{134D6354-5E61-45E3-A5E1-983DFC54DE8B}" dt="2021-02-24T23:15:48.543" v="2403" actId="478"/>
          <ac:spMkLst>
            <pc:docMk/>
            <pc:sldMk cId="590923630" sldId="634"/>
            <ac:spMk id="212" creationId="{08F28FA9-8000-44A0-A181-FA1C463B10BA}"/>
          </ac:spMkLst>
        </pc:spChg>
        <pc:spChg chg="add del mod">
          <ac:chgData name="Muhammad Aslam" userId="27f51634-edbf-486e-b048-6facbeb1954f" providerId="ADAL" clId="{134D6354-5E61-45E3-A5E1-983DFC54DE8B}" dt="2021-02-24T23:55:03.448" v="2694" actId="478"/>
          <ac:spMkLst>
            <pc:docMk/>
            <pc:sldMk cId="590923630" sldId="634"/>
            <ac:spMk id="213" creationId="{2B375313-262E-44D6-90C3-A1571A7B6C12}"/>
          </ac:spMkLst>
        </pc:spChg>
        <pc:spChg chg="add del mod">
          <ac:chgData name="Muhammad Aslam" userId="27f51634-edbf-486e-b048-6facbeb1954f" providerId="ADAL" clId="{134D6354-5E61-45E3-A5E1-983DFC54DE8B}" dt="2021-02-24T23:55:03.448" v="2694" actId="478"/>
          <ac:spMkLst>
            <pc:docMk/>
            <pc:sldMk cId="590923630" sldId="634"/>
            <ac:spMk id="214" creationId="{635AE4B5-5367-420E-8C1C-536627B78CFC}"/>
          </ac:spMkLst>
        </pc:spChg>
        <pc:spChg chg="add del mod">
          <ac:chgData name="Muhammad Aslam" userId="27f51634-edbf-486e-b048-6facbeb1954f" providerId="ADAL" clId="{134D6354-5E61-45E3-A5E1-983DFC54DE8B}" dt="2021-02-24T23:55:03.448" v="2694" actId="478"/>
          <ac:spMkLst>
            <pc:docMk/>
            <pc:sldMk cId="590923630" sldId="634"/>
            <ac:spMk id="215" creationId="{60C4B256-C42B-402C-A64A-8983C179D682}"/>
          </ac:spMkLst>
        </pc:spChg>
        <pc:spChg chg="add del mod">
          <ac:chgData name="Muhammad Aslam" userId="27f51634-edbf-486e-b048-6facbeb1954f" providerId="ADAL" clId="{134D6354-5E61-45E3-A5E1-983DFC54DE8B}" dt="2021-02-24T23:52:28.229" v="2688" actId="478"/>
          <ac:spMkLst>
            <pc:docMk/>
            <pc:sldMk cId="590923630" sldId="634"/>
            <ac:spMk id="216" creationId="{BDDB047B-FD81-428A-93C3-95738C912E03}"/>
          </ac:spMkLst>
        </pc:spChg>
        <pc:spChg chg="add mod">
          <ac:chgData name="Muhammad Aslam" userId="27f51634-edbf-486e-b048-6facbeb1954f" providerId="ADAL" clId="{134D6354-5E61-45E3-A5E1-983DFC54DE8B}" dt="2021-02-24T23:52:47.793" v="2693" actId="14100"/>
          <ac:spMkLst>
            <pc:docMk/>
            <pc:sldMk cId="590923630" sldId="634"/>
            <ac:spMk id="222" creationId="{CCA6A0C5-F304-408D-8AC0-D219C5127710}"/>
          </ac:spMkLst>
        </pc:spChg>
        <pc:spChg chg="add mod">
          <ac:chgData name="Muhammad Aslam" userId="27f51634-edbf-486e-b048-6facbeb1954f" providerId="ADAL" clId="{134D6354-5E61-45E3-A5E1-983DFC54DE8B}" dt="2021-02-24T23:52:41.523" v="2692" actId="1076"/>
          <ac:spMkLst>
            <pc:docMk/>
            <pc:sldMk cId="590923630" sldId="634"/>
            <ac:spMk id="223" creationId="{9B33D9BD-19F8-4997-ACA6-6392527D7EDE}"/>
          </ac:spMkLst>
        </pc:spChg>
        <pc:cxnChg chg="add mod">
          <ac:chgData name="Muhammad Aslam" userId="27f51634-edbf-486e-b048-6facbeb1954f" providerId="ADAL" clId="{134D6354-5E61-45E3-A5E1-983DFC54DE8B}" dt="2021-02-24T23:16:01.948" v="2405"/>
          <ac:cxnSpMkLst>
            <pc:docMk/>
            <pc:sldMk cId="590923630" sldId="634"/>
            <ac:cxnSpMk id="61" creationId="{7BDCD9B2-3F9A-4CB1-82D9-881ABACD955C}"/>
          </ac:cxnSpMkLst>
        </pc:cxnChg>
        <pc:cxnChg chg="add mod">
          <ac:chgData name="Muhammad Aslam" userId="27f51634-edbf-486e-b048-6facbeb1954f" providerId="ADAL" clId="{134D6354-5E61-45E3-A5E1-983DFC54DE8B}" dt="2021-02-24T23:16:01.948" v="2405"/>
          <ac:cxnSpMkLst>
            <pc:docMk/>
            <pc:sldMk cId="590923630" sldId="634"/>
            <ac:cxnSpMk id="63" creationId="{9B5E2D6F-B3D6-4FD7-BBBB-C2C5BB2A8196}"/>
          </ac:cxnSpMkLst>
        </pc:cxnChg>
        <pc:cxnChg chg="add mod">
          <ac:chgData name="Muhammad Aslam" userId="27f51634-edbf-486e-b048-6facbeb1954f" providerId="ADAL" clId="{134D6354-5E61-45E3-A5E1-983DFC54DE8B}" dt="2021-02-24T23:16:01.948" v="2405"/>
          <ac:cxnSpMkLst>
            <pc:docMk/>
            <pc:sldMk cId="590923630" sldId="634"/>
            <ac:cxnSpMk id="65" creationId="{16B880E6-9C58-46AA-B690-B593711A3E83}"/>
          </ac:cxnSpMkLst>
        </pc:cxnChg>
        <pc:cxnChg chg="add mod">
          <ac:chgData name="Muhammad Aslam" userId="27f51634-edbf-486e-b048-6facbeb1954f" providerId="ADAL" clId="{134D6354-5E61-45E3-A5E1-983DFC54DE8B}" dt="2021-02-24T23:16:01.948" v="2405"/>
          <ac:cxnSpMkLst>
            <pc:docMk/>
            <pc:sldMk cId="590923630" sldId="634"/>
            <ac:cxnSpMk id="72" creationId="{DB714CF8-AA2E-4D68-9327-408618D60EE0}"/>
          </ac:cxnSpMkLst>
        </pc:cxnChg>
        <pc:cxnChg chg="add mod">
          <ac:chgData name="Muhammad Aslam" userId="27f51634-edbf-486e-b048-6facbeb1954f" providerId="ADAL" clId="{134D6354-5E61-45E3-A5E1-983DFC54DE8B}" dt="2021-02-24T23:16:01.948" v="2405"/>
          <ac:cxnSpMkLst>
            <pc:docMk/>
            <pc:sldMk cId="590923630" sldId="634"/>
            <ac:cxnSpMk id="75" creationId="{101D733E-EB18-4B21-AD4A-292DB31D4E09}"/>
          </ac:cxnSpMkLst>
        </pc:cxnChg>
        <pc:cxnChg chg="add mod">
          <ac:chgData name="Muhammad Aslam" userId="27f51634-edbf-486e-b048-6facbeb1954f" providerId="ADAL" clId="{134D6354-5E61-45E3-A5E1-983DFC54DE8B}" dt="2021-02-24T23:16:01.948" v="2405"/>
          <ac:cxnSpMkLst>
            <pc:docMk/>
            <pc:sldMk cId="590923630" sldId="634"/>
            <ac:cxnSpMk id="77" creationId="{1C8C1726-5A04-4EE5-BEAF-E3D9F23E712C}"/>
          </ac:cxnSpMkLst>
        </pc:cxnChg>
        <pc:cxnChg chg="add mod">
          <ac:chgData name="Muhammad Aslam" userId="27f51634-edbf-486e-b048-6facbeb1954f" providerId="ADAL" clId="{134D6354-5E61-45E3-A5E1-983DFC54DE8B}" dt="2021-02-24T23:16:01.948" v="2405"/>
          <ac:cxnSpMkLst>
            <pc:docMk/>
            <pc:sldMk cId="590923630" sldId="634"/>
            <ac:cxnSpMk id="78" creationId="{C854098E-358A-45D5-8DA3-3034529C0BAA}"/>
          </ac:cxnSpMkLst>
        </pc:cxnChg>
        <pc:cxnChg chg="add mod">
          <ac:chgData name="Muhammad Aslam" userId="27f51634-edbf-486e-b048-6facbeb1954f" providerId="ADAL" clId="{134D6354-5E61-45E3-A5E1-983DFC54DE8B}" dt="2021-02-24T23:27:56.719" v="2502" actId="1076"/>
          <ac:cxnSpMkLst>
            <pc:docMk/>
            <pc:sldMk cId="590923630" sldId="634"/>
            <ac:cxnSpMk id="86" creationId="{62F65B0E-1509-43A1-A81F-B22AEB250042}"/>
          </ac:cxnSpMkLst>
        </pc:cxnChg>
        <pc:cxnChg chg="add mod">
          <ac:chgData name="Muhammad Aslam" userId="27f51634-edbf-486e-b048-6facbeb1954f" providerId="ADAL" clId="{134D6354-5E61-45E3-A5E1-983DFC54DE8B}" dt="2021-02-24T23:27:56.719" v="2502" actId="1076"/>
          <ac:cxnSpMkLst>
            <pc:docMk/>
            <pc:sldMk cId="590923630" sldId="634"/>
            <ac:cxnSpMk id="87" creationId="{453F8685-BAAF-4386-9A6F-31E90081FDAE}"/>
          </ac:cxnSpMkLst>
        </pc:cxnChg>
        <pc:cxnChg chg="add mod">
          <ac:chgData name="Muhammad Aslam" userId="27f51634-edbf-486e-b048-6facbeb1954f" providerId="ADAL" clId="{134D6354-5E61-45E3-A5E1-983DFC54DE8B}" dt="2021-02-24T23:27:56.719" v="2502" actId="1076"/>
          <ac:cxnSpMkLst>
            <pc:docMk/>
            <pc:sldMk cId="590923630" sldId="634"/>
            <ac:cxnSpMk id="90" creationId="{BE75C01D-50AA-482F-9194-F568ED998241}"/>
          </ac:cxnSpMkLst>
        </pc:cxnChg>
        <pc:cxnChg chg="add mod">
          <ac:chgData name="Muhammad Aslam" userId="27f51634-edbf-486e-b048-6facbeb1954f" providerId="ADAL" clId="{134D6354-5E61-45E3-A5E1-983DFC54DE8B}" dt="2021-02-24T23:27:56.719" v="2502" actId="1076"/>
          <ac:cxnSpMkLst>
            <pc:docMk/>
            <pc:sldMk cId="590923630" sldId="634"/>
            <ac:cxnSpMk id="91" creationId="{59A6C819-88E7-4F19-8AE3-D5C9794D6231}"/>
          </ac:cxnSpMkLst>
        </pc:cxnChg>
        <pc:cxnChg chg="add mod">
          <ac:chgData name="Muhammad Aslam" userId="27f51634-edbf-486e-b048-6facbeb1954f" providerId="ADAL" clId="{134D6354-5E61-45E3-A5E1-983DFC54DE8B}" dt="2021-02-24T23:27:56.719" v="2502" actId="1076"/>
          <ac:cxnSpMkLst>
            <pc:docMk/>
            <pc:sldMk cId="590923630" sldId="634"/>
            <ac:cxnSpMk id="95" creationId="{65F7D3C8-7B0B-4AB9-A42B-1BFB40E40009}"/>
          </ac:cxnSpMkLst>
        </pc:cxnChg>
        <pc:cxnChg chg="add del mod">
          <ac:chgData name="Muhammad Aslam" userId="27f51634-edbf-486e-b048-6facbeb1954f" providerId="ADAL" clId="{134D6354-5E61-45E3-A5E1-983DFC54DE8B}" dt="2021-02-24T23:17:02.977" v="2412" actId="478"/>
          <ac:cxnSpMkLst>
            <pc:docMk/>
            <pc:sldMk cId="590923630" sldId="634"/>
            <ac:cxnSpMk id="99" creationId="{5BC11130-3C40-46D1-9E33-8ACAE10876FC}"/>
          </ac:cxnSpMkLst>
        </pc:cxnChg>
        <pc:cxnChg chg="add del mod">
          <ac:chgData name="Muhammad Aslam" userId="27f51634-edbf-486e-b048-6facbeb1954f" providerId="ADAL" clId="{134D6354-5E61-45E3-A5E1-983DFC54DE8B}" dt="2021-02-24T23:17:00.694" v="2410" actId="478"/>
          <ac:cxnSpMkLst>
            <pc:docMk/>
            <pc:sldMk cId="590923630" sldId="634"/>
            <ac:cxnSpMk id="105" creationId="{EEB5861D-DB27-47BA-B598-A6B6D020338F}"/>
          </ac:cxnSpMkLst>
        </pc:cxnChg>
        <pc:cxnChg chg="add mod">
          <ac:chgData name="Muhammad Aslam" userId="27f51634-edbf-486e-b048-6facbeb1954f" providerId="ADAL" clId="{134D6354-5E61-45E3-A5E1-983DFC54DE8B}" dt="2021-02-24T23:28:37.568" v="2509" actId="14100"/>
          <ac:cxnSpMkLst>
            <pc:docMk/>
            <pc:sldMk cId="590923630" sldId="634"/>
            <ac:cxnSpMk id="115" creationId="{CF440C06-5CC5-4FBB-92C3-756DAA521D57}"/>
          </ac:cxnSpMkLst>
        </pc:cxnChg>
        <pc:cxnChg chg="add mod">
          <ac:chgData name="Muhammad Aslam" userId="27f51634-edbf-486e-b048-6facbeb1954f" providerId="ADAL" clId="{134D6354-5E61-45E3-A5E1-983DFC54DE8B}" dt="2021-02-24T23:28:29.053" v="2507" actId="14100"/>
          <ac:cxnSpMkLst>
            <pc:docMk/>
            <pc:sldMk cId="590923630" sldId="634"/>
            <ac:cxnSpMk id="116" creationId="{543C7FBA-9973-4E5B-970C-31652C0530EC}"/>
          </ac:cxnSpMkLst>
        </pc:cxnChg>
        <pc:cxnChg chg="add mod">
          <ac:chgData name="Muhammad Aslam" userId="27f51634-edbf-486e-b048-6facbeb1954f" providerId="ADAL" clId="{134D6354-5E61-45E3-A5E1-983DFC54DE8B}" dt="2021-02-24T23:48:55.020" v="2646" actId="208"/>
          <ac:cxnSpMkLst>
            <pc:docMk/>
            <pc:sldMk cId="590923630" sldId="634"/>
            <ac:cxnSpMk id="124" creationId="{F715DA7C-095E-484A-8B73-F1CD6E3C575A}"/>
          </ac:cxnSpMkLst>
        </pc:cxnChg>
        <pc:cxnChg chg="add mod">
          <ac:chgData name="Muhammad Aslam" userId="27f51634-edbf-486e-b048-6facbeb1954f" providerId="ADAL" clId="{134D6354-5E61-45E3-A5E1-983DFC54DE8B}" dt="2021-02-24T23:48:51.960" v="2645" actId="208"/>
          <ac:cxnSpMkLst>
            <pc:docMk/>
            <pc:sldMk cId="590923630" sldId="634"/>
            <ac:cxnSpMk id="128" creationId="{6F44880D-5905-4EC0-B353-00E16C2DAD27}"/>
          </ac:cxnSpMkLst>
        </pc:cxnChg>
        <pc:cxnChg chg="add mod">
          <ac:chgData name="Muhammad Aslam" userId="27f51634-edbf-486e-b048-6facbeb1954f" providerId="ADAL" clId="{134D6354-5E61-45E3-A5E1-983DFC54DE8B}" dt="2021-02-24T23:48:48.317" v="2644" actId="208"/>
          <ac:cxnSpMkLst>
            <pc:docMk/>
            <pc:sldMk cId="590923630" sldId="634"/>
            <ac:cxnSpMk id="138" creationId="{ED74CAD7-46A6-4AF4-9C36-50DC9A4D8BBC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45" creationId="{2CA66041-A5CC-4697-906B-68A96AFD5D79}"/>
          </ac:cxnSpMkLst>
        </pc:cxnChg>
        <pc:cxnChg chg="add mod">
          <ac:chgData name="Muhammad Aslam" userId="27f51634-edbf-486e-b048-6facbeb1954f" providerId="ADAL" clId="{134D6354-5E61-45E3-A5E1-983DFC54DE8B}" dt="2021-02-24T23:48:58.275" v="2647" actId="208"/>
          <ac:cxnSpMkLst>
            <pc:docMk/>
            <pc:sldMk cId="590923630" sldId="634"/>
            <ac:cxnSpMk id="146" creationId="{0ACD5B34-B61C-4E53-8622-FF7E420A36A5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49" creationId="{E5A29BA1-C06F-47C7-A699-41965C324AAF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51" creationId="{0D07F27A-2275-45E7-A7F9-9298F74082D9}"/>
          </ac:cxnSpMkLst>
        </pc:cxnChg>
        <pc:cxnChg chg="add del mod">
          <ac:chgData name="Muhammad Aslam" userId="27f51634-edbf-486e-b048-6facbeb1954f" providerId="ADAL" clId="{134D6354-5E61-45E3-A5E1-983DFC54DE8B}" dt="2021-02-24T23:34:20.184" v="2559" actId="478"/>
          <ac:cxnSpMkLst>
            <pc:docMk/>
            <pc:sldMk cId="590923630" sldId="634"/>
            <ac:cxnSpMk id="156" creationId="{54EC6995-DDFD-47DC-AEF8-1841FC008C46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62" creationId="{5C441638-2902-4A3C-86E7-B7908EC9C420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65" creationId="{0140EA14-44B2-4510-9265-16F778603E61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67" creationId="{D1758584-42C0-4923-A3EF-72FEE2C56EB1}"/>
          </ac:cxnSpMkLst>
        </pc:cxnChg>
        <pc:cxnChg chg="add del mod">
          <ac:chgData name="Muhammad Aslam" userId="27f51634-edbf-486e-b048-6facbeb1954f" providerId="ADAL" clId="{134D6354-5E61-45E3-A5E1-983DFC54DE8B}" dt="2021-02-24T23:32:15.349" v="2538" actId="478"/>
          <ac:cxnSpMkLst>
            <pc:docMk/>
            <pc:sldMk cId="590923630" sldId="634"/>
            <ac:cxnSpMk id="169" creationId="{97CBC83B-B17F-41A1-B374-65671B16D05F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70" creationId="{BEAF374C-CF68-45D0-A7CD-CCC5081CC23C}"/>
          </ac:cxnSpMkLst>
        </pc:cxnChg>
        <pc:cxnChg chg="add mod">
          <ac:chgData name="Muhammad Aslam" userId="27f51634-edbf-486e-b048-6facbeb1954f" providerId="ADAL" clId="{134D6354-5E61-45E3-A5E1-983DFC54DE8B}" dt="2021-02-24T23:49:04.782" v="2649" actId="208"/>
          <ac:cxnSpMkLst>
            <pc:docMk/>
            <pc:sldMk cId="590923630" sldId="634"/>
            <ac:cxnSpMk id="171" creationId="{4EA3D554-D753-4E77-AE45-3B225E42C53E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80" creationId="{C5C2261F-B269-4575-BDE6-FA37AD9888D4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81" creationId="{E4300ED0-3475-4DAB-8BEA-A51A79AF86A8}"/>
          </ac:cxnSpMkLst>
        </pc:cxnChg>
        <pc:cxnChg chg="del mod">
          <ac:chgData name="Muhammad Aslam" userId="27f51634-edbf-486e-b048-6facbeb1954f" providerId="ADAL" clId="{134D6354-5E61-45E3-A5E1-983DFC54DE8B}" dt="2021-02-24T23:07:59.132" v="2378" actId="478"/>
          <ac:cxnSpMkLst>
            <pc:docMk/>
            <pc:sldMk cId="590923630" sldId="634"/>
            <ac:cxnSpMk id="182" creationId="{B029CDA6-DF96-422C-8EE7-F816A19AF21A}"/>
          </ac:cxnSpMkLst>
        </pc:cxnChg>
        <pc:cxnChg chg="add mod">
          <ac:chgData name="Muhammad Aslam" userId="27f51634-edbf-486e-b048-6facbeb1954f" providerId="ADAL" clId="{134D6354-5E61-45E3-A5E1-983DFC54DE8B}" dt="2021-02-24T23:49:08.267" v="2650" actId="208"/>
          <ac:cxnSpMkLst>
            <pc:docMk/>
            <pc:sldMk cId="590923630" sldId="634"/>
            <ac:cxnSpMk id="183" creationId="{C5146D32-5D9E-46DB-8662-0416B9A56FF6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88" creationId="{F3BE1288-EDED-47AB-AA51-93D2882A3A7A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89" creationId="{B33D723A-7865-4F6F-A3EB-ED0FC32CA53D}"/>
          </ac:cxnSpMkLst>
        </pc:cxnChg>
        <pc:cxnChg chg="add mod">
          <ac:chgData name="Muhammad Aslam" userId="27f51634-edbf-486e-b048-6facbeb1954f" providerId="ADAL" clId="{134D6354-5E61-45E3-A5E1-983DFC54DE8B}" dt="2021-02-24T23:49:01.093" v="2648" actId="208"/>
          <ac:cxnSpMkLst>
            <pc:docMk/>
            <pc:sldMk cId="590923630" sldId="634"/>
            <ac:cxnSpMk id="193" creationId="{A55A5B2B-B92C-4FDF-A41C-C1D84F302ADB}"/>
          </ac:cxnSpMkLst>
        </pc:cxnChg>
        <pc:cxnChg chg="del mod">
          <ac:chgData name="Muhammad Aslam" userId="27f51634-edbf-486e-b048-6facbeb1954f" providerId="ADAL" clId="{134D6354-5E61-45E3-A5E1-983DFC54DE8B}" dt="2021-02-24T23:15:48.543" v="2403" actId="478"/>
          <ac:cxnSpMkLst>
            <pc:docMk/>
            <pc:sldMk cId="590923630" sldId="634"/>
            <ac:cxnSpMk id="197" creationId="{D98D265A-80BC-48E7-A6FF-28618FB3D3B9}"/>
          </ac:cxnSpMkLst>
        </pc:cxnChg>
        <pc:cxnChg chg="del mod">
          <ac:chgData name="Muhammad Aslam" userId="27f51634-edbf-486e-b048-6facbeb1954f" providerId="ADAL" clId="{134D6354-5E61-45E3-A5E1-983DFC54DE8B}" dt="2021-02-24T23:15:52.081" v="2404" actId="478"/>
          <ac:cxnSpMkLst>
            <pc:docMk/>
            <pc:sldMk cId="590923630" sldId="634"/>
            <ac:cxnSpMk id="202" creationId="{835B8431-7C14-43DA-96DA-AAFF69199157}"/>
          </ac:cxnSpMkLst>
        </pc:cxnChg>
        <pc:cxnChg chg="add del mod">
          <ac:chgData name="Muhammad Aslam" userId="27f51634-edbf-486e-b048-6facbeb1954f" providerId="ADAL" clId="{134D6354-5E61-45E3-A5E1-983DFC54DE8B}" dt="2021-02-24T23:48:41.287" v="2643" actId="478"/>
          <ac:cxnSpMkLst>
            <pc:docMk/>
            <pc:sldMk cId="590923630" sldId="634"/>
            <ac:cxnSpMk id="211" creationId="{9F96D84E-8A6F-4DE2-8295-88B743E9B370}"/>
          </ac:cxnSpMkLst>
        </pc:cxnChg>
        <pc:cxnChg chg="add mod">
          <ac:chgData name="Muhammad Aslam" userId="27f51634-edbf-486e-b048-6facbeb1954f" providerId="ADAL" clId="{134D6354-5E61-45E3-A5E1-983DFC54DE8B}" dt="2021-02-24T23:52:28.229" v="2688" actId="478"/>
          <ac:cxnSpMkLst>
            <pc:docMk/>
            <pc:sldMk cId="590923630" sldId="634"/>
            <ac:cxnSpMk id="217" creationId="{F3B411D2-C174-4BDB-A09F-294F3CAC70E6}"/>
          </ac:cxnSpMkLst>
        </pc:cxnChg>
        <pc:cxnChg chg="add mod">
          <ac:chgData name="Muhammad Aslam" userId="27f51634-edbf-486e-b048-6facbeb1954f" providerId="ADAL" clId="{134D6354-5E61-45E3-A5E1-983DFC54DE8B}" dt="2021-02-24T23:52:28.229" v="2688" actId="478"/>
          <ac:cxnSpMkLst>
            <pc:docMk/>
            <pc:sldMk cId="590923630" sldId="634"/>
            <ac:cxnSpMk id="218" creationId="{2B238515-C086-499D-A667-31A439FE5781}"/>
          </ac:cxnSpMkLst>
        </pc:cxnChg>
      </pc:sldChg>
      <pc:sldChg chg="add del">
        <pc:chgData name="Muhammad Aslam" userId="27f51634-edbf-486e-b048-6facbeb1954f" providerId="ADAL" clId="{134D6354-5E61-45E3-A5E1-983DFC54DE8B}" dt="2021-02-24T21:51:36.872" v="2225" actId="47"/>
        <pc:sldMkLst>
          <pc:docMk/>
          <pc:sldMk cId="3622846139" sldId="6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BF276-4862-49B5-B122-1A4DB3DA1E0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CF8C7-CA1D-4BDD-8CA0-3E9137E6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40BF-C979-4A95-8A79-E1599B19541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DDDF-E645-4687-8637-2F7B1EF7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-env.com/gond/" TargetMode="External"/><Relationship Id="rId2" Type="http://schemas.openxmlformats.org/officeDocument/2006/relationships/hyperlink" Target="http://global-env.com/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: Shape 384">
            <a:extLst>
              <a:ext uri="{FF2B5EF4-FFF2-40B4-BE49-F238E27FC236}">
                <a16:creationId xmlns:a16="http://schemas.microsoft.com/office/drawing/2014/main" id="{4144026E-1376-4F1B-B8DC-45394740E51A}"/>
              </a:ext>
            </a:extLst>
          </p:cNvPr>
          <p:cNvSpPr/>
          <p:nvPr/>
        </p:nvSpPr>
        <p:spPr>
          <a:xfrm rot="15817427" flipH="1" flipV="1">
            <a:off x="1661888" y="2715473"/>
            <a:ext cx="1839041" cy="562961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002060"/>
            </a:solidFill>
            <a:prstDash val="solid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Freeform: Shape 384">
            <a:extLst>
              <a:ext uri="{FF2B5EF4-FFF2-40B4-BE49-F238E27FC236}">
                <a16:creationId xmlns:a16="http://schemas.microsoft.com/office/drawing/2014/main" id="{4144026E-1376-4F1B-B8DC-45394740E51A}"/>
              </a:ext>
            </a:extLst>
          </p:cNvPr>
          <p:cNvSpPr/>
          <p:nvPr/>
        </p:nvSpPr>
        <p:spPr>
          <a:xfrm rot="15244317" flipH="1" flipV="1">
            <a:off x="3213926" y="3690421"/>
            <a:ext cx="235980" cy="1225113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002060"/>
            </a:solidFill>
            <a:prstDash val="solid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Freeform: Shape 384">
            <a:extLst>
              <a:ext uri="{FF2B5EF4-FFF2-40B4-BE49-F238E27FC236}">
                <a16:creationId xmlns:a16="http://schemas.microsoft.com/office/drawing/2014/main" id="{4144026E-1376-4F1B-B8DC-45394740E51A}"/>
              </a:ext>
            </a:extLst>
          </p:cNvPr>
          <p:cNvSpPr/>
          <p:nvPr/>
        </p:nvSpPr>
        <p:spPr>
          <a:xfrm rot="5730694" flipV="1">
            <a:off x="516603" y="2836072"/>
            <a:ext cx="2386450" cy="3200041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002060"/>
            </a:solidFill>
            <a:prstDash val="solid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E8DD696-D636-488F-97D4-DAF47E39243B}"/>
              </a:ext>
            </a:extLst>
          </p:cNvPr>
          <p:cNvSpPr/>
          <p:nvPr/>
        </p:nvSpPr>
        <p:spPr>
          <a:xfrm>
            <a:off x="118359" y="2031117"/>
            <a:ext cx="1915773" cy="356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 new roman"/>
              </a:rPr>
              <a:t>http://</a:t>
            </a:r>
            <a:r>
              <a:rPr lang="en-US" sz="1100" dirty="0" smtClean="0">
                <a:solidFill>
                  <a:schemeClr val="tx1"/>
                </a:solidFill>
                <a:latin typeface="time new roman"/>
              </a:rPr>
              <a:t>global-env.com/</a:t>
            </a:r>
            <a:r>
              <a:rPr lang="en-US" sz="1100" b="1" dirty="0" smtClean="0">
                <a:solidFill>
                  <a:schemeClr val="tx1"/>
                </a:solidFill>
                <a:latin typeface="time new roman"/>
              </a:rPr>
              <a:t>gond</a:t>
            </a:r>
            <a:r>
              <a:rPr lang="en-US" sz="1100" b="1" dirty="0">
                <a:solidFill>
                  <a:schemeClr val="tx1"/>
                </a:solidFill>
                <a:latin typeface="time new roman"/>
              </a:rPr>
              <a:t>/ 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69F91FD-5167-4737-8829-F3A998E04EBA}"/>
              </a:ext>
            </a:extLst>
          </p:cNvPr>
          <p:cNvSpPr/>
          <p:nvPr/>
        </p:nvSpPr>
        <p:spPr>
          <a:xfrm>
            <a:off x="118359" y="2387666"/>
            <a:ext cx="1915773" cy="718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A33CF7A5-3166-4643-B522-D2B9DF77C8D5}"/>
              </a:ext>
            </a:extLst>
          </p:cNvPr>
          <p:cNvSpPr/>
          <p:nvPr/>
        </p:nvSpPr>
        <p:spPr>
          <a:xfrm>
            <a:off x="3420157" y="970857"/>
            <a:ext cx="1836640" cy="3106202"/>
          </a:xfrm>
          <a:prstGeom prst="arc">
            <a:avLst>
              <a:gd name="adj1" fmla="val 16200000"/>
              <a:gd name="adj2" fmla="val 16563126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4144026E-1376-4F1B-B8DC-45394740E51A}"/>
              </a:ext>
            </a:extLst>
          </p:cNvPr>
          <p:cNvSpPr/>
          <p:nvPr/>
        </p:nvSpPr>
        <p:spPr>
          <a:xfrm rot="5730694" flipV="1">
            <a:off x="412348" y="3333375"/>
            <a:ext cx="1031375" cy="644654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002060"/>
            </a:solidFill>
            <a:prstDash val="solid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8ECABF74-4A36-4139-B1E0-989423A50B8C}"/>
              </a:ext>
            </a:extLst>
          </p:cNvPr>
          <p:cNvSpPr txBox="1"/>
          <p:nvPr/>
        </p:nvSpPr>
        <p:spPr>
          <a:xfrm>
            <a:off x="107561" y="1841299"/>
            <a:ext cx="53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GOND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374FCD9F-7EBE-48FC-B7E6-6B48AE963052}"/>
              </a:ext>
            </a:extLst>
          </p:cNvPr>
          <p:cNvSpPr txBox="1"/>
          <p:nvPr/>
        </p:nvSpPr>
        <p:spPr>
          <a:xfrm>
            <a:off x="2495441" y="4914496"/>
            <a:ext cx="160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 new roman"/>
              </a:rPr>
              <a:t>Open Environment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E4B962E1-CA68-4AAC-A2C8-F4C8E61646E6}"/>
              </a:ext>
            </a:extLst>
          </p:cNvPr>
          <p:cNvSpPr txBox="1"/>
          <p:nvPr/>
        </p:nvSpPr>
        <p:spPr>
          <a:xfrm>
            <a:off x="2891905" y="2438971"/>
            <a:ext cx="631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 new roman"/>
              </a:rPr>
              <a:t>Labs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8C2F92DE-E03F-4E18-8A46-3E8F6364528A}"/>
              </a:ext>
            </a:extLst>
          </p:cNvPr>
          <p:cNvSpPr txBox="1"/>
          <p:nvPr/>
        </p:nvSpPr>
        <p:spPr>
          <a:xfrm>
            <a:off x="2045886" y="722842"/>
            <a:ext cx="2015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 new roman"/>
              </a:rPr>
              <a:t>University of </a:t>
            </a:r>
            <a:r>
              <a:rPr lang="en-US" sz="1200" b="1" dirty="0" err="1">
                <a:latin typeface="time new roman"/>
              </a:rPr>
              <a:t>Barsetshire</a:t>
            </a:r>
            <a:endParaRPr lang="en-US" sz="1200" b="1" dirty="0">
              <a:latin typeface="time new roman"/>
            </a:endParaRPr>
          </a:p>
        </p:txBody>
      </p:sp>
      <p:sp>
        <p:nvSpPr>
          <p:cNvPr id="155" name="Freeform: Shape 384">
            <a:extLst>
              <a:ext uri="{FF2B5EF4-FFF2-40B4-BE49-F238E27FC236}">
                <a16:creationId xmlns:a16="http://schemas.microsoft.com/office/drawing/2014/main" id="{4144026E-1376-4F1B-B8DC-45394740E51A}"/>
              </a:ext>
            </a:extLst>
          </p:cNvPr>
          <p:cNvSpPr/>
          <p:nvPr/>
        </p:nvSpPr>
        <p:spPr>
          <a:xfrm rot="4321243" flipH="1" flipV="1">
            <a:off x="1497114" y="1159580"/>
            <a:ext cx="222961" cy="1174965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002060"/>
            </a:solidFill>
            <a:prstDash val="solid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35" y="871538"/>
            <a:ext cx="3801574" cy="5289146"/>
          </a:xfrm>
          <a:prstGeom prst="rect">
            <a:avLst/>
          </a:prstGeom>
        </p:spPr>
      </p:pic>
      <p:sp>
        <p:nvSpPr>
          <p:cNvPr id="271" name="Arrow: Pentagon 454">
            <a:extLst>
              <a:ext uri="{FF2B5EF4-FFF2-40B4-BE49-F238E27FC236}">
                <a16:creationId xmlns:a16="http://schemas.microsoft.com/office/drawing/2014/main" id="{48D7D22F-00EA-4B5C-A5E6-695F3D3BC7D2}"/>
              </a:ext>
            </a:extLst>
          </p:cNvPr>
          <p:cNvSpPr/>
          <p:nvPr/>
        </p:nvSpPr>
        <p:spPr>
          <a:xfrm rot="16200000">
            <a:off x="419578" y="2447845"/>
            <a:ext cx="152338" cy="238220"/>
          </a:xfrm>
          <a:prstGeom prst="homePlate">
            <a:avLst>
              <a:gd name="adj" fmla="val 265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076D495-74C7-4987-ACCD-6741B690DC1F}"/>
              </a:ext>
            </a:extLst>
          </p:cNvPr>
          <p:cNvSpPr/>
          <p:nvPr/>
        </p:nvSpPr>
        <p:spPr>
          <a:xfrm>
            <a:off x="832227" y="2795905"/>
            <a:ext cx="303052" cy="146456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73" name="Connector: Curved 456">
            <a:extLst>
              <a:ext uri="{FF2B5EF4-FFF2-40B4-BE49-F238E27FC236}">
                <a16:creationId xmlns:a16="http://schemas.microsoft.com/office/drawing/2014/main" id="{E6B61E6D-8B47-4961-B9F3-4D3C6618549B}"/>
              </a:ext>
            </a:extLst>
          </p:cNvPr>
          <p:cNvCxnSpPr>
            <a:cxnSpLocks/>
            <a:stCxn id="272" idx="1"/>
            <a:endCxn id="271" idx="1"/>
          </p:cNvCxnSpPr>
          <p:nvPr/>
        </p:nvCxnSpPr>
        <p:spPr>
          <a:xfrm rot="10800000">
            <a:off x="495747" y="2643125"/>
            <a:ext cx="336480" cy="226009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744815" y="2406592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DAD0E38-8A8B-463F-8D92-0135324869F7}"/>
              </a:ext>
            </a:extLst>
          </p:cNvPr>
          <p:cNvCxnSpPr>
            <a:cxnSpLocks/>
            <a:stCxn id="272" idx="0"/>
            <a:endCxn id="274" idx="4"/>
          </p:cNvCxnSpPr>
          <p:nvPr/>
        </p:nvCxnSpPr>
        <p:spPr>
          <a:xfrm flipH="1" flipV="1">
            <a:off x="884838" y="2622642"/>
            <a:ext cx="98915" cy="17326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20594C35-8030-4923-A635-23AE3293C125}"/>
              </a:ext>
            </a:extLst>
          </p:cNvPr>
          <p:cNvCxnSpPr>
            <a:cxnSpLocks/>
          </p:cNvCxnSpPr>
          <p:nvPr/>
        </p:nvCxnSpPr>
        <p:spPr>
          <a:xfrm flipH="1" flipV="1">
            <a:off x="1135279" y="2868914"/>
            <a:ext cx="402398" cy="15328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3ECCF367-761B-4688-B9FE-0FA82E176390}"/>
              </a:ext>
            </a:extLst>
          </p:cNvPr>
          <p:cNvSpPr txBox="1"/>
          <p:nvPr/>
        </p:nvSpPr>
        <p:spPr>
          <a:xfrm>
            <a:off x="838843" y="274580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723292" y="2376421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644375-593B-473A-AEB3-34FEE710E272}"/>
              </a:ext>
            </a:extLst>
          </p:cNvPr>
          <p:cNvSpPr txBox="1"/>
          <p:nvPr/>
        </p:nvSpPr>
        <p:spPr>
          <a:xfrm>
            <a:off x="355550" y="247300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1330963" y="2853150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1309440" y="2822979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E8DD696-D636-488F-97D4-DAF47E39243B}"/>
              </a:ext>
            </a:extLst>
          </p:cNvPr>
          <p:cNvSpPr/>
          <p:nvPr/>
        </p:nvSpPr>
        <p:spPr>
          <a:xfrm>
            <a:off x="873812" y="3792952"/>
            <a:ext cx="2060119" cy="356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 new roman"/>
              </a:rPr>
              <a:t>http://</a:t>
            </a:r>
            <a:r>
              <a:rPr lang="en-US" sz="1100" dirty="0" smtClean="0">
                <a:solidFill>
                  <a:schemeClr val="tx1"/>
                </a:solidFill>
                <a:latin typeface="time new roman"/>
              </a:rPr>
              <a:t>global-env.com/bu/</a:t>
            </a:r>
            <a:r>
              <a:rPr lang="en-US" sz="1100" b="1" dirty="0" smtClean="0">
                <a:solidFill>
                  <a:schemeClr val="tx1"/>
                </a:solidFill>
                <a:latin typeface="time new roman"/>
              </a:rPr>
              <a:t>nrds/ </a:t>
            </a:r>
            <a:endParaRPr lang="en-US" sz="1100" b="1" dirty="0">
              <a:solidFill>
                <a:schemeClr val="tx1"/>
              </a:solidFill>
              <a:latin typeface="time new roman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69F91FD-5167-4737-8829-F3A998E04EBA}"/>
              </a:ext>
            </a:extLst>
          </p:cNvPr>
          <p:cNvSpPr/>
          <p:nvPr/>
        </p:nvSpPr>
        <p:spPr>
          <a:xfrm>
            <a:off x="873812" y="4149501"/>
            <a:ext cx="2058426" cy="718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ECABF74-4A36-4139-B1E0-989423A50B8C}"/>
              </a:ext>
            </a:extLst>
          </p:cNvPr>
          <p:cNvSpPr txBox="1"/>
          <p:nvPr/>
        </p:nvSpPr>
        <p:spPr>
          <a:xfrm>
            <a:off x="863014" y="3603134"/>
            <a:ext cx="53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 new roman"/>
              </a:rPr>
              <a:t>NRDS</a:t>
            </a:r>
            <a:endParaRPr lang="en-US" sz="900" b="1" dirty="0">
              <a:latin typeface="time new roman"/>
            </a:endParaRPr>
          </a:p>
        </p:txBody>
      </p:sp>
      <p:sp>
        <p:nvSpPr>
          <p:cNvPr id="292" name="Arrow: Pentagon 454">
            <a:extLst>
              <a:ext uri="{FF2B5EF4-FFF2-40B4-BE49-F238E27FC236}">
                <a16:creationId xmlns:a16="http://schemas.microsoft.com/office/drawing/2014/main" id="{48D7D22F-00EA-4B5C-A5E6-695F3D3BC7D2}"/>
              </a:ext>
            </a:extLst>
          </p:cNvPr>
          <p:cNvSpPr/>
          <p:nvPr/>
        </p:nvSpPr>
        <p:spPr>
          <a:xfrm rot="16200000">
            <a:off x="1175031" y="4209680"/>
            <a:ext cx="152338" cy="238220"/>
          </a:xfrm>
          <a:prstGeom prst="homePlate">
            <a:avLst>
              <a:gd name="adj" fmla="val 265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076D495-74C7-4987-ACCD-6741B690DC1F}"/>
              </a:ext>
            </a:extLst>
          </p:cNvPr>
          <p:cNvSpPr/>
          <p:nvPr/>
        </p:nvSpPr>
        <p:spPr>
          <a:xfrm>
            <a:off x="1587680" y="4557740"/>
            <a:ext cx="303052" cy="146456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4" name="Connector: Curved 456">
            <a:extLst>
              <a:ext uri="{FF2B5EF4-FFF2-40B4-BE49-F238E27FC236}">
                <a16:creationId xmlns:a16="http://schemas.microsoft.com/office/drawing/2014/main" id="{E6B61E6D-8B47-4961-B9F3-4D3C6618549B}"/>
              </a:ext>
            </a:extLst>
          </p:cNvPr>
          <p:cNvCxnSpPr>
            <a:cxnSpLocks/>
            <a:stCxn id="293" idx="1"/>
            <a:endCxn id="292" idx="1"/>
          </p:cNvCxnSpPr>
          <p:nvPr/>
        </p:nvCxnSpPr>
        <p:spPr>
          <a:xfrm rot="10800000">
            <a:off x="1251200" y="4404960"/>
            <a:ext cx="336480" cy="226009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5" name="Oval 294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1500268" y="4168427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DAD0E38-8A8B-463F-8D92-0135324869F7}"/>
              </a:ext>
            </a:extLst>
          </p:cNvPr>
          <p:cNvCxnSpPr>
            <a:cxnSpLocks/>
            <a:stCxn id="293" idx="0"/>
            <a:endCxn id="295" idx="4"/>
          </p:cNvCxnSpPr>
          <p:nvPr/>
        </p:nvCxnSpPr>
        <p:spPr>
          <a:xfrm flipH="1" flipV="1">
            <a:off x="1640291" y="4384477"/>
            <a:ext cx="98915" cy="17326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0594C35-8030-4923-A635-23AE3293C125}"/>
              </a:ext>
            </a:extLst>
          </p:cNvPr>
          <p:cNvCxnSpPr>
            <a:cxnSpLocks/>
          </p:cNvCxnSpPr>
          <p:nvPr/>
        </p:nvCxnSpPr>
        <p:spPr>
          <a:xfrm flipH="1" flipV="1">
            <a:off x="1890732" y="4630749"/>
            <a:ext cx="402398" cy="15328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3ECCF367-761B-4688-B9FE-0FA82E176390}"/>
              </a:ext>
            </a:extLst>
          </p:cNvPr>
          <p:cNvSpPr txBox="1"/>
          <p:nvPr/>
        </p:nvSpPr>
        <p:spPr>
          <a:xfrm>
            <a:off x="1594296" y="450763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1478745" y="4138256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A644375-593B-473A-AEB3-34FEE710E272}"/>
              </a:ext>
            </a:extLst>
          </p:cNvPr>
          <p:cNvSpPr txBox="1"/>
          <p:nvPr/>
        </p:nvSpPr>
        <p:spPr>
          <a:xfrm>
            <a:off x="1111003" y="4234837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2086416" y="4614985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2064893" y="4584814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E8DD696-D636-488F-97D4-DAF47E39243B}"/>
              </a:ext>
            </a:extLst>
          </p:cNvPr>
          <p:cNvSpPr/>
          <p:nvPr/>
        </p:nvSpPr>
        <p:spPr>
          <a:xfrm>
            <a:off x="2132639" y="965202"/>
            <a:ext cx="1915773" cy="356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 new roman"/>
              </a:rPr>
              <a:t>http://</a:t>
            </a:r>
            <a:r>
              <a:rPr lang="en-US" sz="1100" dirty="0" smtClean="0">
                <a:solidFill>
                  <a:schemeClr val="tx1"/>
                </a:solidFill>
                <a:latin typeface="time new roman"/>
              </a:rPr>
              <a:t>global-env.com/</a:t>
            </a:r>
            <a:r>
              <a:rPr lang="en-US" sz="1100" b="1" dirty="0" smtClean="0">
                <a:solidFill>
                  <a:schemeClr val="tx1"/>
                </a:solidFill>
                <a:latin typeface="time new roman"/>
              </a:rPr>
              <a:t>bu/ </a:t>
            </a:r>
            <a:endParaRPr lang="en-US" sz="1100" b="1" dirty="0">
              <a:solidFill>
                <a:schemeClr val="tx1"/>
              </a:solidFill>
              <a:latin typeface="time new roman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69F91FD-5167-4737-8829-F3A998E04EBA}"/>
              </a:ext>
            </a:extLst>
          </p:cNvPr>
          <p:cNvSpPr/>
          <p:nvPr/>
        </p:nvSpPr>
        <p:spPr>
          <a:xfrm>
            <a:off x="2132639" y="1321751"/>
            <a:ext cx="1915773" cy="718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row: Pentagon 454">
            <a:extLst>
              <a:ext uri="{FF2B5EF4-FFF2-40B4-BE49-F238E27FC236}">
                <a16:creationId xmlns:a16="http://schemas.microsoft.com/office/drawing/2014/main" id="{48D7D22F-00EA-4B5C-A5E6-695F3D3BC7D2}"/>
              </a:ext>
            </a:extLst>
          </p:cNvPr>
          <p:cNvSpPr/>
          <p:nvPr/>
        </p:nvSpPr>
        <p:spPr>
          <a:xfrm rot="16200000">
            <a:off x="2433858" y="1381930"/>
            <a:ext cx="152338" cy="238220"/>
          </a:xfrm>
          <a:prstGeom prst="homePlate">
            <a:avLst>
              <a:gd name="adj" fmla="val 265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076D495-74C7-4987-ACCD-6741B690DC1F}"/>
              </a:ext>
            </a:extLst>
          </p:cNvPr>
          <p:cNvSpPr/>
          <p:nvPr/>
        </p:nvSpPr>
        <p:spPr>
          <a:xfrm>
            <a:off x="2846507" y="1729990"/>
            <a:ext cx="303052" cy="146456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08" name="Connector: Curved 456">
            <a:extLst>
              <a:ext uri="{FF2B5EF4-FFF2-40B4-BE49-F238E27FC236}">
                <a16:creationId xmlns:a16="http://schemas.microsoft.com/office/drawing/2014/main" id="{E6B61E6D-8B47-4961-B9F3-4D3C6618549B}"/>
              </a:ext>
            </a:extLst>
          </p:cNvPr>
          <p:cNvCxnSpPr>
            <a:cxnSpLocks/>
            <a:stCxn id="307" idx="1"/>
            <a:endCxn id="306" idx="1"/>
          </p:cNvCxnSpPr>
          <p:nvPr/>
        </p:nvCxnSpPr>
        <p:spPr>
          <a:xfrm rot="10800000">
            <a:off x="2510027" y="1577210"/>
            <a:ext cx="336480" cy="226009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2759095" y="1340677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AD0E38-8A8B-463F-8D92-0135324869F7}"/>
              </a:ext>
            </a:extLst>
          </p:cNvPr>
          <p:cNvCxnSpPr>
            <a:cxnSpLocks/>
            <a:stCxn id="307" idx="0"/>
            <a:endCxn id="309" idx="4"/>
          </p:cNvCxnSpPr>
          <p:nvPr/>
        </p:nvCxnSpPr>
        <p:spPr>
          <a:xfrm flipH="1" flipV="1">
            <a:off x="2899118" y="1556727"/>
            <a:ext cx="98915" cy="17326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0594C35-8030-4923-A635-23AE3293C125}"/>
              </a:ext>
            </a:extLst>
          </p:cNvPr>
          <p:cNvCxnSpPr>
            <a:cxnSpLocks/>
          </p:cNvCxnSpPr>
          <p:nvPr/>
        </p:nvCxnSpPr>
        <p:spPr>
          <a:xfrm flipH="1" flipV="1">
            <a:off x="3149559" y="1802999"/>
            <a:ext cx="402398" cy="15328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3ECCF367-761B-4688-B9FE-0FA82E176390}"/>
              </a:ext>
            </a:extLst>
          </p:cNvPr>
          <p:cNvSpPr txBox="1"/>
          <p:nvPr/>
        </p:nvSpPr>
        <p:spPr>
          <a:xfrm>
            <a:off x="2853123" y="167988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2737572" y="1310506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A644375-593B-473A-AEB3-34FEE710E272}"/>
              </a:ext>
            </a:extLst>
          </p:cNvPr>
          <p:cNvSpPr txBox="1"/>
          <p:nvPr/>
        </p:nvSpPr>
        <p:spPr>
          <a:xfrm>
            <a:off x="2369830" y="1407087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3345243" y="1787235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3323720" y="1757064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E8DD696-D636-488F-97D4-DAF47E39243B}"/>
              </a:ext>
            </a:extLst>
          </p:cNvPr>
          <p:cNvSpPr/>
          <p:nvPr/>
        </p:nvSpPr>
        <p:spPr>
          <a:xfrm>
            <a:off x="2602987" y="5168482"/>
            <a:ext cx="1915773" cy="356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 new roman"/>
              </a:rPr>
              <a:t>http://</a:t>
            </a:r>
            <a:r>
              <a:rPr lang="en-US" sz="1100" dirty="0" smtClean="0">
                <a:solidFill>
                  <a:schemeClr val="tx1"/>
                </a:solidFill>
                <a:latin typeface="time new roman"/>
              </a:rPr>
              <a:t>global-env.com/</a:t>
            </a:r>
            <a:r>
              <a:rPr lang="en-US" sz="1100" b="1" dirty="0" smtClean="0">
                <a:solidFill>
                  <a:schemeClr val="tx1"/>
                </a:solidFill>
                <a:latin typeface="time new roman"/>
              </a:rPr>
              <a:t>open/ </a:t>
            </a:r>
            <a:endParaRPr lang="en-US" sz="1100" b="1" dirty="0">
              <a:solidFill>
                <a:schemeClr val="tx1"/>
              </a:solidFill>
              <a:latin typeface="time new roman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D69F91FD-5167-4737-8829-F3A998E04EBA}"/>
              </a:ext>
            </a:extLst>
          </p:cNvPr>
          <p:cNvSpPr/>
          <p:nvPr/>
        </p:nvSpPr>
        <p:spPr>
          <a:xfrm>
            <a:off x="2602987" y="5525031"/>
            <a:ext cx="1915773" cy="718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row: Pentagon 454">
            <a:extLst>
              <a:ext uri="{FF2B5EF4-FFF2-40B4-BE49-F238E27FC236}">
                <a16:creationId xmlns:a16="http://schemas.microsoft.com/office/drawing/2014/main" id="{48D7D22F-00EA-4B5C-A5E6-695F3D3BC7D2}"/>
              </a:ext>
            </a:extLst>
          </p:cNvPr>
          <p:cNvSpPr/>
          <p:nvPr/>
        </p:nvSpPr>
        <p:spPr>
          <a:xfrm rot="16200000">
            <a:off x="2904206" y="5585210"/>
            <a:ext cx="152338" cy="238220"/>
          </a:xfrm>
          <a:prstGeom prst="homePlate">
            <a:avLst>
              <a:gd name="adj" fmla="val 265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4076D495-74C7-4987-ACCD-6741B690DC1F}"/>
              </a:ext>
            </a:extLst>
          </p:cNvPr>
          <p:cNvSpPr/>
          <p:nvPr/>
        </p:nvSpPr>
        <p:spPr>
          <a:xfrm>
            <a:off x="3316855" y="5933270"/>
            <a:ext cx="303052" cy="146456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25" name="Connector: Curved 456">
            <a:extLst>
              <a:ext uri="{FF2B5EF4-FFF2-40B4-BE49-F238E27FC236}">
                <a16:creationId xmlns:a16="http://schemas.microsoft.com/office/drawing/2014/main" id="{E6B61E6D-8B47-4961-B9F3-4D3C6618549B}"/>
              </a:ext>
            </a:extLst>
          </p:cNvPr>
          <p:cNvCxnSpPr>
            <a:cxnSpLocks/>
            <a:stCxn id="324" idx="1"/>
            <a:endCxn id="323" idx="1"/>
          </p:cNvCxnSpPr>
          <p:nvPr/>
        </p:nvCxnSpPr>
        <p:spPr>
          <a:xfrm rot="10800000">
            <a:off x="2980375" y="5780490"/>
            <a:ext cx="336480" cy="226009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3229443" y="5543957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4DAD0E38-8A8B-463F-8D92-0135324869F7}"/>
              </a:ext>
            </a:extLst>
          </p:cNvPr>
          <p:cNvCxnSpPr>
            <a:cxnSpLocks/>
            <a:stCxn id="324" idx="0"/>
            <a:endCxn id="326" idx="4"/>
          </p:cNvCxnSpPr>
          <p:nvPr/>
        </p:nvCxnSpPr>
        <p:spPr>
          <a:xfrm flipH="1" flipV="1">
            <a:off x="3369466" y="5760007"/>
            <a:ext cx="98915" cy="17326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20594C35-8030-4923-A635-23AE3293C125}"/>
              </a:ext>
            </a:extLst>
          </p:cNvPr>
          <p:cNvCxnSpPr>
            <a:cxnSpLocks/>
          </p:cNvCxnSpPr>
          <p:nvPr/>
        </p:nvCxnSpPr>
        <p:spPr>
          <a:xfrm flipH="1" flipV="1">
            <a:off x="3619907" y="6006279"/>
            <a:ext cx="402398" cy="15328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3ECCF367-761B-4688-B9FE-0FA82E176390}"/>
              </a:ext>
            </a:extLst>
          </p:cNvPr>
          <p:cNvSpPr txBox="1"/>
          <p:nvPr/>
        </p:nvSpPr>
        <p:spPr>
          <a:xfrm>
            <a:off x="3323471" y="588316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3207920" y="5513786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A644375-593B-473A-AEB3-34FEE710E272}"/>
              </a:ext>
            </a:extLst>
          </p:cNvPr>
          <p:cNvSpPr txBox="1"/>
          <p:nvPr/>
        </p:nvSpPr>
        <p:spPr>
          <a:xfrm>
            <a:off x="2840178" y="5610367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3815591" y="5990515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3794068" y="5960344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E8DD696-D636-488F-97D4-DAF47E39243B}"/>
              </a:ext>
            </a:extLst>
          </p:cNvPr>
          <p:cNvSpPr/>
          <p:nvPr/>
        </p:nvSpPr>
        <p:spPr>
          <a:xfrm>
            <a:off x="3016811" y="2649025"/>
            <a:ext cx="2060119" cy="356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 new roman"/>
              </a:rPr>
              <a:t>http://</a:t>
            </a:r>
            <a:r>
              <a:rPr lang="en-US" sz="1100" dirty="0" smtClean="0">
                <a:solidFill>
                  <a:schemeClr val="tx1"/>
                </a:solidFill>
                <a:latin typeface="time new roman"/>
              </a:rPr>
              <a:t>global-env.com/bu/</a:t>
            </a:r>
            <a:r>
              <a:rPr lang="en-US" sz="1100" b="1" dirty="0" smtClean="0">
                <a:solidFill>
                  <a:schemeClr val="tx1"/>
                </a:solidFill>
                <a:latin typeface="time new roman"/>
              </a:rPr>
              <a:t>nrds/ </a:t>
            </a:r>
            <a:endParaRPr lang="en-US" sz="1100" b="1" dirty="0">
              <a:solidFill>
                <a:schemeClr val="tx1"/>
              </a:solidFill>
              <a:latin typeface="time new roman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69F91FD-5167-4737-8829-F3A998E04EBA}"/>
              </a:ext>
            </a:extLst>
          </p:cNvPr>
          <p:cNvSpPr/>
          <p:nvPr/>
        </p:nvSpPr>
        <p:spPr>
          <a:xfrm>
            <a:off x="3016811" y="3005574"/>
            <a:ext cx="2058426" cy="718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Arrow: Pentagon 454">
            <a:extLst>
              <a:ext uri="{FF2B5EF4-FFF2-40B4-BE49-F238E27FC236}">
                <a16:creationId xmlns:a16="http://schemas.microsoft.com/office/drawing/2014/main" id="{48D7D22F-00EA-4B5C-A5E6-695F3D3BC7D2}"/>
              </a:ext>
            </a:extLst>
          </p:cNvPr>
          <p:cNvSpPr/>
          <p:nvPr/>
        </p:nvSpPr>
        <p:spPr>
          <a:xfrm rot="16200000">
            <a:off x="3318030" y="3065753"/>
            <a:ext cx="152338" cy="238220"/>
          </a:xfrm>
          <a:prstGeom prst="homePlate">
            <a:avLst>
              <a:gd name="adj" fmla="val 265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076D495-74C7-4987-ACCD-6741B690DC1F}"/>
              </a:ext>
            </a:extLst>
          </p:cNvPr>
          <p:cNvSpPr/>
          <p:nvPr/>
        </p:nvSpPr>
        <p:spPr>
          <a:xfrm>
            <a:off x="3730679" y="3413813"/>
            <a:ext cx="303052" cy="146456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39" name="Connector: Curved 456">
            <a:extLst>
              <a:ext uri="{FF2B5EF4-FFF2-40B4-BE49-F238E27FC236}">
                <a16:creationId xmlns:a16="http://schemas.microsoft.com/office/drawing/2014/main" id="{E6B61E6D-8B47-4961-B9F3-4D3C6618549B}"/>
              </a:ext>
            </a:extLst>
          </p:cNvPr>
          <p:cNvCxnSpPr>
            <a:cxnSpLocks/>
            <a:stCxn id="338" idx="1"/>
            <a:endCxn id="337" idx="1"/>
          </p:cNvCxnSpPr>
          <p:nvPr/>
        </p:nvCxnSpPr>
        <p:spPr>
          <a:xfrm rot="10800000">
            <a:off x="3394199" y="3261033"/>
            <a:ext cx="336480" cy="226009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0" name="Oval 339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3643267" y="3024500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DAD0E38-8A8B-463F-8D92-0135324869F7}"/>
              </a:ext>
            </a:extLst>
          </p:cNvPr>
          <p:cNvCxnSpPr>
            <a:cxnSpLocks/>
            <a:stCxn id="338" idx="0"/>
            <a:endCxn id="340" idx="4"/>
          </p:cNvCxnSpPr>
          <p:nvPr/>
        </p:nvCxnSpPr>
        <p:spPr>
          <a:xfrm flipH="1" flipV="1">
            <a:off x="3783290" y="3240550"/>
            <a:ext cx="98915" cy="17326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20594C35-8030-4923-A635-23AE3293C125}"/>
              </a:ext>
            </a:extLst>
          </p:cNvPr>
          <p:cNvCxnSpPr>
            <a:cxnSpLocks/>
          </p:cNvCxnSpPr>
          <p:nvPr/>
        </p:nvCxnSpPr>
        <p:spPr>
          <a:xfrm flipH="1" flipV="1">
            <a:off x="4033731" y="3486822"/>
            <a:ext cx="402398" cy="15328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3ECCF367-761B-4688-B9FE-0FA82E176390}"/>
              </a:ext>
            </a:extLst>
          </p:cNvPr>
          <p:cNvSpPr txBox="1"/>
          <p:nvPr/>
        </p:nvSpPr>
        <p:spPr>
          <a:xfrm>
            <a:off x="3737295" y="336371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3621744" y="2994329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A644375-593B-473A-AEB3-34FEE710E272}"/>
              </a:ext>
            </a:extLst>
          </p:cNvPr>
          <p:cNvSpPr txBox="1"/>
          <p:nvPr/>
        </p:nvSpPr>
        <p:spPr>
          <a:xfrm>
            <a:off x="3254002" y="309091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4229415" y="3471058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4207892" y="3440887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E8DD696-D636-488F-97D4-DAF47E39243B}"/>
              </a:ext>
            </a:extLst>
          </p:cNvPr>
          <p:cNvSpPr/>
          <p:nvPr/>
        </p:nvSpPr>
        <p:spPr>
          <a:xfrm>
            <a:off x="3169211" y="2801425"/>
            <a:ext cx="2060119" cy="356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 new roman"/>
              </a:rPr>
              <a:t>http://</a:t>
            </a:r>
            <a:r>
              <a:rPr lang="en-US" sz="1100" dirty="0" smtClean="0">
                <a:solidFill>
                  <a:schemeClr val="tx1"/>
                </a:solidFill>
                <a:latin typeface="time new roman"/>
              </a:rPr>
              <a:t>global-env.com/bu/</a:t>
            </a:r>
            <a:r>
              <a:rPr lang="en-US" sz="1100" b="1" dirty="0" smtClean="0">
                <a:solidFill>
                  <a:schemeClr val="tx1"/>
                </a:solidFill>
                <a:latin typeface="time new roman"/>
              </a:rPr>
              <a:t>nrds/ </a:t>
            </a:r>
            <a:endParaRPr lang="en-US" sz="1100" b="1" dirty="0">
              <a:solidFill>
                <a:schemeClr val="tx1"/>
              </a:solidFill>
              <a:latin typeface="time new roman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9F91FD-5167-4737-8829-F3A998E04EBA}"/>
              </a:ext>
            </a:extLst>
          </p:cNvPr>
          <p:cNvSpPr/>
          <p:nvPr/>
        </p:nvSpPr>
        <p:spPr>
          <a:xfrm>
            <a:off x="3169211" y="3157974"/>
            <a:ext cx="2058426" cy="718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Arrow: Pentagon 454">
            <a:extLst>
              <a:ext uri="{FF2B5EF4-FFF2-40B4-BE49-F238E27FC236}">
                <a16:creationId xmlns:a16="http://schemas.microsoft.com/office/drawing/2014/main" id="{48D7D22F-00EA-4B5C-A5E6-695F3D3BC7D2}"/>
              </a:ext>
            </a:extLst>
          </p:cNvPr>
          <p:cNvSpPr/>
          <p:nvPr/>
        </p:nvSpPr>
        <p:spPr>
          <a:xfrm rot="16200000">
            <a:off x="3470430" y="3218153"/>
            <a:ext cx="152338" cy="238220"/>
          </a:xfrm>
          <a:prstGeom prst="homePlate">
            <a:avLst>
              <a:gd name="adj" fmla="val 265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4076D495-74C7-4987-ACCD-6741B690DC1F}"/>
              </a:ext>
            </a:extLst>
          </p:cNvPr>
          <p:cNvSpPr/>
          <p:nvPr/>
        </p:nvSpPr>
        <p:spPr>
          <a:xfrm>
            <a:off x="3883079" y="3566213"/>
            <a:ext cx="303052" cy="146456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55" name="Connector: Curved 456">
            <a:extLst>
              <a:ext uri="{FF2B5EF4-FFF2-40B4-BE49-F238E27FC236}">
                <a16:creationId xmlns:a16="http://schemas.microsoft.com/office/drawing/2014/main" id="{E6B61E6D-8B47-4961-B9F3-4D3C6618549B}"/>
              </a:ext>
            </a:extLst>
          </p:cNvPr>
          <p:cNvCxnSpPr>
            <a:cxnSpLocks/>
            <a:stCxn id="354" idx="1"/>
            <a:endCxn id="353" idx="1"/>
          </p:cNvCxnSpPr>
          <p:nvPr/>
        </p:nvCxnSpPr>
        <p:spPr>
          <a:xfrm rot="10800000">
            <a:off x="3546599" y="3413433"/>
            <a:ext cx="336480" cy="226009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3795667" y="3176900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DAD0E38-8A8B-463F-8D92-0135324869F7}"/>
              </a:ext>
            </a:extLst>
          </p:cNvPr>
          <p:cNvCxnSpPr>
            <a:cxnSpLocks/>
            <a:stCxn id="354" idx="0"/>
            <a:endCxn id="356" idx="4"/>
          </p:cNvCxnSpPr>
          <p:nvPr/>
        </p:nvCxnSpPr>
        <p:spPr>
          <a:xfrm flipH="1" flipV="1">
            <a:off x="3935690" y="3392950"/>
            <a:ext cx="98915" cy="17326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20594C35-8030-4923-A635-23AE3293C125}"/>
              </a:ext>
            </a:extLst>
          </p:cNvPr>
          <p:cNvCxnSpPr>
            <a:cxnSpLocks/>
          </p:cNvCxnSpPr>
          <p:nvPr/>
        </p:nvCxnSpPr>
        <p:spPr>
          <a:xfrm flipH="1" flipV="1">
            <a:off x="4186131" y="3639222"/>
            <a:ext cx="402398" cy="15328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3ECCF367-761B-4688-B9FE-0FA82E176390}"/>
              </a:ext>
            </a:extLst>
          </p:cNvPr>
          <p:cNvSpPr txBox="1"/>
          <p:nvPr/>
        </p:nvSpPr>
        <p:spPr>
          <a:xfrm>
            <a:off x="3889695" y="351611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3774144" y="3146729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A644375-593B-473A-AEB3-34FEE710E272}"/>
              </a:ext>
            </a:extLst>
          </p:cNvPr>
          <p:cNvSpPr txBox="1"/>
          <p:nvPr/>
        </p:nvSpPr>
        <p:spPr>
          <a:xfrm>
            <a:off x="3406402" y="324331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4381815" y="3623458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4360292" y="3593287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CE8DD696-D636-488F-97D4-DAF47E39243B}"/>
              </a:ext>
            </a:extLst>
          </p:cNvPr>
          <p:cNvSpPr/>
          <p:nvPr/>
        </p:nvSpPr>
        <p:spPr>
          <a:xfrm>
            <a:off x="3321611" y="2953825"/>
            <a:ext cx="2060119" cy="356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 new roman"/>
              </a:rPr>
              <a:t>http://</a:t>
            </a:r>
            <a:r>
              <a:rPr lang="en-US" sz="1100" dirty="0" smtClean="0">
                <a:solidFill>
                  <a:schemeClr val="tx1"/>
                </a:solidFill>
                <a:latin typeface="time new roman"/>
              </a:rPr>
              <a:t>global-env.com/bu/</a:t>
            </a:r>
            <a:r>
              <a:rPr lang="en-US" sz="1100" b="1" dirty="0" smtClean="0">
                <a:solidFill>
                  <a:schemeClr val="tx1"/>
                </a:solidFill>
                <a:latin typeface="time new roman"/>
              </a:rPr>
              <a:t>labn/ </a:t>
            </a:r>
            <a:endParaRPr lang="en-US" sz="1100" b="1" dirty="0">
              <a:solidFill>
                <a:schemeClr val="tx1"/>
              </a:solidFill>
              <a:latin typeface="time new roman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69F91FD-5167-4737-8829-F3A998E04EBA}"/>
              </a:ext>
            </a:extLst>
          </p:cNvPr>
          <p:cNvSpPr/>
          <p:nvPr/>
        </p:nvSpPr>
        <p:spPr>
          <a:xfrm>
            <a:off x="3321611" y="3310374"/>
            <a:ext cx="2058426" cy="718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Arrow: Pentagon 454">
            <a:extLst>
              <a:ext uri="{FF2B5EF4-FFF2-40B4-BE49-F238E27FC236}">
                <a16:creationId xmlns:a16="http://schemas.microsoft.com/office/drawing/2014/main" id="{48D7D22F-00EA-4B5C-A5E6-695F3D3BC7D2}"/>
              </a:ext>
            </a:extLst>
          </p:cNvPr>
          <p:cNvSpPr/>
          <p:nvPr/>
        </p:nvSpPr>
        <p:spPr>
          <a:xfrm rot="16200000">
            <a:off x="3622830" y="3370553"/>
            <a:ext cx="152338" cy="238220"/>
          </a:xfrm>
          <a:prstGeom prst="homePlate">
            <a:avLst>
              <a:gd name="adj" fmla="val 265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076D495-74C7-4987-ACCD-6741B690DC1F}"/>
              </a:ext>
            </a:extLst>
          </p:cNvPr>
          <p:cNvSpPr/>
          <p:nvPr/>
        </p:nvSpPr>
        <p:spPr>
          <a:xfrm>
            <a:off x="4035479" y="3718613"/>
            <a:ext cx="303052" cy="146456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68" name="Connector: Curved 456">
            <a:extLst>
              <a:ext uri="{FF2B5EF4-FFF2-40B4-BE49-F238E27FC236}">
                <a16:creationId xmlns:a16="http://schemas.microsoft.com/office/drawing/2014/main" id="{E6B61E6D-8B47-4961-B9F3-4D3C6618549B}"/>
              </a:ext>
            </a:extLst>
          </p:cNvPr>
          <p:cNvCxnSpPr>
            <a:cxnSpLocks/>
            <a:stCxn id="367" idx="1"/>
            <a:endCxn id="366" idx="1"/>
          </p:cNvCxnSpPr>
          <p:nvPr/>
        </p:nvCxnSpPr>
        <p:spPr>
          <a:xfrm rot="10800000">
            <a:off x="3698999" y="3565833"/>
            <a:ext cx="336480" cy="226009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3948067" y="3329300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4DAD0E38-8A8B-463F-8D92-0135324869F7}"/>
              </a:ext>
            </a:extLst>
          </p:cNvPr>
          <p:cNvCxnSpPr>
            <a:cxnSpLocks/>
            <a:stCxn id="367" idx="0"/>
            <a:endCxn id="369" idx="4"/>
          </p:cNvCxnSpPr>
          <p:nvPr/>
        </p:nvCxnSpPr>
        <p:spPr>
          <a:xfrm flipH="1" flipV="1">
            <a:off x="4088090" y="3545350"/>
            <a:ext cx="98915" cy="17326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20594C35-8030-4923-A635-23AE3293C125}"/>
              </a:ext>
            </a:extLst>
          </p:cNvPr>
          <p:cNvCxnSpPr>
            <a:cxnSpLocks/>
          </p:cNvCxnSpPr>
          <p:nvPr/>
        </p:nvCxnSpPr>
        <p:spPr>
          <a:xfrm flipH="1" flipV="1">
            <a:off x="4338531" y="3791622"/>
            <a:ext cx="402398" cy="15328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3ECCF367-761B-4688-B9FE-0FA82E176390}"/>
              </a:ext>
            </a:extLst>
          </p:cNvPr>
          <p:cNvSpPr txBox="1"/>
          <p:nvPr/>
        </p:nvSpPr>
        <p:spPr>
          <a:xfrm>
            <a:off x="4042095" y="366851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3926544" y="3299129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A644375-593B-473A-AEB3-34FEE710E272}"/>
              </a:ext>
            </a:extLst>
          </p:cNvPr>
          <p:cNvSpPr txBox="1"/>
          <p:nvPr/>
        </p:nvSpPr>
        <p:spPr>
          <a:xfrm>
            <a:off x="3558802" y="339571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4534215" y="3775858"/>
            <a:ext cx="280045" cy="21605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4512692" y="3745687"/>
            <a:ext cx="37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 new roman"/>
              </a:rPr>
              <a:t>en</a:t>
            </a:r>
            <a:endParaRPr lang="en-US" sz="1000" dirty="0">
              <a:latin typeface="time new roman"/>
            </a:endParaRPr>
          </a:p>
        </p:txBody>
      </p:sp>
      <p:sp>
        <p:nvSpPr>
          <p:cNvPr id="394" name="Freeform: Shape 384">
            <a:extLst>
              <a:ext uri="{FF2B5EF4-FFF2-40B4-BE49-F238E27FC236}">
                <a16:creationId xmlns:a16="http://schemas.microsoft.com/office/drawing/2014/main" id="{4144026E-1376-4F1B-B8DC-45394740E51A}"/>
              </a:ext>
            </a:extLst>
          </p:cNvPr>
          <p:cNvSpPr/>
          <p:nvPr/>
        </p:nvSpPr>
        <p:spPr>
          <a:xfrm rot="13046748" flipH="1" flipV="1">
            <a:off x="4589076" y="4001243"/>
            <a:ext cx="551533" cy="1811291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002060"/>
            </a:solidFill>
            <a:prstDash val="solid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Rectangle 887">
            <a:extLst>
              <a:ext uri="{FF2B5EF4-FFF2-40B4-BE49-F238E27FC236}">
                <a16:creationId xmlns:a16="http://schemas.microsoft.com/office/drawing/2014/main" id="{21B7DB9E-35F5-4C70-99FF-E3141C061A30}"/>
              </a:ext>
            </a:extLst>
          </p:cNvPr>
          <p:cNvSpPr/>
          <p:nvPr/>
        </p:nvSpPr>
        <p:spPr>
          <a:xfrm>
            <a:off x="183563" y="-76200"/>
            <a:ext cx="6817311" cy="7496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E029065-63FC-4A7E-BFF4-6983EF85C57F}"/>
              </a:ext>
            </a:extLst>
          </p:cNvPr>
          <p:cNvSpPr/>
          <p:nvPr/>
        </p:nvSpPr>
        <p:spPr>
          <a:xfrm>
            <a:off x="301275" y="60672"/>
            <a:ext cx="2291035" cy="3280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8A35485-AB5D-4AA7-871A-F0D9126E153D}"/>
              </a:ext>
            </a:extLst>
          </p:cNvPr>
          <p:cNvSpPr/>
          <p:nvPr/>
        </p:nvSpPr>
        <p:spPr>
          <a:xfrm>
            <a:off x="1287907" y="911688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BAC8D8CA-C14A-46C4-B46B-7D84143CB86F}"/>
              </a:ext>
            </a:extLst>
          </p:cNvPr>
          <p:cNvSpPr/>
          <p:nvPr/>
        </p:nvSpPr>
        <p:spPr>
          <a:xfrm>
            <a:off x="978425" y="1423173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54" name="Connector: Curved 453">
            <a:extLst>
              <a:ext uri="{FF2B5EF4-FFF2-40B4-BE49-F238E27FC236}">
                <a16:creationId xmlns:a16="http://schemas.microsoft.com/office/drawing/2014/main" id="{403DE386-FFF0-4E2A-BC30-837D69137524}"/>
              </a:ext>
            </a:extLst>
          </p:cNvPr>
          <p:cNvCxnSpPr>
            <a:cxnSpLocks/>
            <a:stCxn id="380" idx="1"/>
            <a:endCxn id="120" idx="0"/>
          </p:cNvCxnSpPr>
          <p:nvPr/>
        </p:nvCxnSpPr>
        <p:spPr>
          <a:xfrm rot="10800000">
            <a:off x="696745" y="713486"/>
            <a:ext cx="281680" cy="773294"/>
          </a:xfrm>
          <a:prstGeom prst="curvedConnector3">
            <a:avLst>
              <a:gd name="adj1" fmla="val 221693"/>
            </a:avLst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4F405C21-326D-42FA-9345-1C12EE4C7AC3}"/>
              </a:ext>
            </a:extLst>
          </p:cNvPr>
          <p:cNvCxnSpPr>
            <a:cxnSpLocks/>
            <a:stCxn id="380" idx="0"/>
            <a:endCxn id="159" idx="3"/>
          </p:cNvCxnSpPr>
          <p:nvPr/>
        </p:nvCxnSpPr>
        <p:spPr>
          <a:xfrm flipV="1">
            <a:off x="1152884" y="1086410"/>
            <a:ext cx="188396" cy="33676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Arrow: Pentagon 544">
            <a:extLst>
              <a:ext uri="{FF2B5EF4-FFF2-40B4-BE49-F238E27FC236}">
                <a16:creationId xmlns:a16="http://schemas.microsoft.com/office/drawing/2014/main" id="{07D247FE-F126-49D3-A559-93BAAC20579A}"/>
              </a:ext>
            </a:extLst>
          </p:cNvPr>
          <p:cNvSpPr/>
          <p:nvPr/>
        </p:nvSpPr>
        <p:spPr>
          <a:xfrm rot="16200000">
            <a:off x="734961" y="82802"/>
            <a:ext cx="205251" cy="28168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861D51E3-9ED5-4525-87B3-CB1208A2394D}"/>
              </a:ext>
            </a:extLst>
          </p:cNvPr>
          <p:cNvCxnSpPr>
            <a:cxnSpLocks/>
            <a:stCxn id="120" idx="3"/>
            <a:endCxn id="545" idx="1"/>
          </p:cNvCxnSpPr>
          <p:nvPr/>
        </p:nvCxnSpPr>
        <p:spPr>
          <a:xfrm flipV="1">
            <a:off x="837585" y="326268"/>
            <a:ext cx="2" cy="257342"/>
          </a:xfrm>
          <a:prstGeom prst="straightConnector1">
            <a:avLst/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E1B7147D-4174-4CF3-8D10-F096DBC50EFA}"/>
              </a:ext>
            </a:extLst>
          </p:cNvPr>
          <p:cNvCxnSpPr>
            <a:cxnSpLocks/>
            <a:stCxn id="198" idx="0"/>
            <a:endCxn id="380" idx="2"/>
          </p:cNvCxnSpPr>
          <p:nvPr/>
        </p:nvCxnSpPr>
        <p:spPr>
          <a:xfrm flipV="1">
            <a:off x="1145116" y="1550386"/>
            <a:ext cx="7768" cy="38346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>
            <a:extLst>
              <a:ext uri="{FF2B5EF4-FFF2-40B4-BE49-F238E27FC236}">
                <a16:creationId xmlns:a16="http://schemas.microsoft.com/office/drawing/2014/main" id="{9F137876-E235-454A-93A1-6F9AB6D040A3}"/>
              </a:ext>
            </a:extLst>
          </p:cNvPr>
          <p:cNvSpPr/>
          <p:nvPr/>
        </p:nvSpPr>
        <p:spPr>
          <a:xfrm>
            <a:off x="3394220" y="41050"/>
            <a:ext cx="3026869" cy="32621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474EC844-4B87-441F-8ED5-F57EC5BB1FF4}"/>
              </a:ext>
            </a:extLst>
          </p:cNvPr>
          <p:cNvSpPr/>
          <p:nvPr/>
        </p:nvSpPr>
        <p:spPr>
          <a:xfrm>
            <a:off x="3730917" y="205622"/>
            <a:ext cx="2521778" cy="28182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5" name="Connector: Curved 594">
            <a:extLst>
              <a:ext uri="{FF2B5EF4-FFF2-40B4-BE49-F238E27FC236}">
                <a16:creationId xmlns:a16="http://schemas.microsoft.com/office/drawing/2014/main" id="{996E8E4B-D932-4A1F-AC7F-C0667CA68AE4}"/>
              </a:ext>
            </a:extLst>
          </p:cNvPr>
          <p:cNvCxnSpPr>
            <a:cxnSpLocks/>
            <a:stCxn id="211" idx="1"/>
            <a:endCxn id="204" idx="4"/>
          </p:cNvCxnSpPr>
          <p:nvPr/>
        </p:nvCxnSpPr>
        <p:spPr>
          <a:xfrm rot="10800000">
            <a:off x="1712596" y="2138551"/>
            <a:ext cx="449598" cy="450692"/>
          </a:xfrm>
          <a:prstGeom prst="curvedConnector2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Pentagon 119">
            <a:extLst>
              <a:ext uri="{FF2B5EF4-FFF2-40B4-BE49-F238E27FC236}">
                <a16:creationId xmlns:a16="http://schemas.microsoft.com/office/drawing/2014/main" id="{FA3E1BCD-8C46-4A3C-AC29-289335E2A4D4}"/>
              </a:ext>
            </a:extLst>
          </p:cNvPr>
          <p:cNvSpPr/>
          <p:nvPr/>
        </p:nvSpPr>
        <p:spPr>
          <a:xfrm rot="16200000">
            <a:off x="734959" y="545395"/>
            <a:ext cx="205251" cy="28168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3487C98-2F74-4D81-889C-331ACF699A02}"/>
              </a:ext>
            </a:extLst>
          </p:cNvPr>
          <p:cNvSpPr/>
          <p:nvPr/>
        </p:nvSpPr>
        <p:spPr>
          <a:xfrm>
            <a:off x="1545905" y="1417045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0D9225F-99A0-453A-8CE7-CEA6403DE902}"/>
              </a:ext>
            </a:extLst>
          </p:cNvPr>
          <p:cNvCxnSpPr>
            <a:cxnSpLocks/>
            <a:stCxn id="144" idx="0"/>
            <a:endCxn id="159" idx="5"/>
          </p:cNvCxnSpPr>
          <p:nvPr/>
        </p:nvCxnSpPr>
        <p:spPr>
          <a:xfrm flipH="1" flipV="1">
            <a:off x="1598987" y="1086410"/>
            <a:ext cx="121377" cy="330635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8CCF7B90-EADA-4131-BF4B-E4210827ED95}"/>
              </a:ext>
            </a:extLst>
          </p:cNvPr>
          <p:cNvCxnSpPr>
            <a:cxnSpLocks/>
            <a:stCxn id="144" idx="3"/>
            <a:endCxn id="120" idx="2"/>
          </p:cNvCxnSpPr>
          <p:nvPr/>
        </p:nvCxnSpPr>
        <p:spPr>
          <a:xfrm flipH="1" flipV="1">
            <a:off x="978425" y="713486"/>
            <a:ext cx="916397" cy="767166"/>
          </a:xfrm>
          <a:prstGeom prst="curvedConnector3">
            <a:avLst>
              <a:gd name="adj1" fmla="val -24946"/>
            </a:avLst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3C7663D-6323-45E8-8CAE-86CEA85CD45E}"/>
              </a:ext>
            </a:extLst>
          </p:cNvPr>
          <p:cNvSpPr txBox="1"/>
          <p:nvPr/>
        </p:nvSpPr>
        <p:spPr>
          <a:xfrm>
            <a:off x="861181" y="346951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actedOnBehalfOf</a:t>
            </a:r>
            <a:endParaRPr lang="en-US" sz="800" dirty="0">
              <a:latin typeface="time new roman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3E50FBE-A7B7-42E4-A48F-DBCE1C554787}"/>
              </a:ext>
            </a:extLst>
          </p:cNvPr>
          <p:cNvSpPr txBox="1"/>
          <p:nvPr/>
        </p:nvSpPr>
        <p:spPr>
          <a:xfrm>
            <a:off x="360083" y="816599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wasAssociatedWith</a:t>
            </a:r>
            <a:endParaRPr lang="en-US" sz="800" dirty="0">
              <a:latin typeface="time new roman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BAC0751-F79C-47E7-932D-8D9B68994BF4}"/>
              </a:ext>
            </a:extLst>
          </p:cNvPr>
          <p:cNvSpPr txBox="1"/>
          <p:nvPr/>
        </p:nvSpPr>
        <p:spPr>
          <a:xfrm>
            <a:off x="1652360" y="656236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wasAssociatedWith</a:t>
            </a:r>
            <a:endParaRPr lang="en-US" sz="800" dirty="0">
              <a:latin typeface="time new roman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DE87AD5-F20D-4488-B6C9-5D7A6266F063}"/>
              </a:ext>
            </a:extLst>
          </p:cNvPr>
          <p:cNvSpPr txBox="1"/>
          <p:nvPr/>
        </p:nvSpPr>
        <p:spPr>
          <a:xfrm>
            <a:off x="1164363" y="122741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083B73D-012F-45D9-B537-0BFA8755C0DE}"/>
              </a:ext>
            </a:extLst>
          </p:cNvPr>
          <p:cNvSpPr txBox="1"/>
          <p:nvPr/>
        </p:nvSpPr>
        <p:spPr>
          <a:xfrm>
            <a:off x="1600730" y="117314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FCC2340-6150-40B3-B617-8E6BDE07542D}"/>
              </a:ext>
            </a:extLst>
          </p:cNvPr>
          <p:cNvSpPr/>
          <p:nvPr/>
        </p:nvSpPr>
        <p:spPr>
          <a:xfrm>
            <a:off x="962889" y="1933853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E2A694-D407-421E-BC43-62EA182FCF83}"/>
              </a:ext>
            </a:extLst>
          </p:cNvPr>
          <p:cNvSpPr txBox="1"/>
          <p:nvPr/>
        </p:nvSpPr>
        <p:spPr>
          <a:xfrm>
            <a:off x="325339" y="1682542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609D550-397E-4896-9ABD-33884DB37730}"/>
              </a:ext>
            </a:extLst>
          </p:cNvPr>
          <p:cNvSpPr/>
          <p:nvPr/>
        </p:nvSpPr>
        <p:spPr>
          <a:xfrm>
            <a:off x="1530369" y="1933852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051B050-3965-4392-B74D-F29344CDB6E6}"/>
              </a:ext>
            </a:extLst>
          </p:cNvPr>
          <p:cNvCxnSpPr>
            <a:cxnSpLocks/>
            <a:stCxn id="204" idx="0"/>
            <a:endCxn id="144" idx="2"/>
          </p:cNvCxnSpPr>
          <p:nvPr/>
        </p:nvCxnSpPr>
        <p:spPr>
          <a:xfrm flipV="1">
            <a:off x="1712596" y="1544258"/>
            <a:ext cx="7768" cy="38959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D720608-0923-439A-81B5-714972F6763B}"/>
              </a:ext>
            </a:extLst>
          </p:cNvPr>
          <p:cNvSpPr txBox="1"/>
          <p:nvPr/>
        </p:nvSpPr>
        <p:spPr>
          <a:xfrm>
            <a:off x="1660637" y="1641417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79DE81-26B0-466A-8031-2CFAA348208F}"/>
              </a:ext>
            </a:extLst>
          </p:cNvPr>
          <p:cNvSpPr/>
          <p:nvPr/>
        </p:nvSpPr>
        <p:spPr>
          <a:xfrm>
            <a:off x="981335" y="2674650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48913B-0DC4-437C-9740-A965404D28DA}"/>
              </a:ext>
            </a:extLst>
          </p:cNvPr>
          <p:cNvCxnSpPr>
            <a:cxnSpLocks/>
            <a:stCxn id="209" idx="0"/>
            <a:endCxn id="198" idx="4"/>
          </p:cNvCxnSpPr>
          <p:nvPr/>
        </p:nvCxnSpPr>
        <p:spPr>
          <a:xfrm flipH="1" flipV="1">
            <a:off x="1145116" y="2138552"/>
            <a:ext cx="10678" cy="536098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B8973E5-5632-4CBD-A5C2-18676DE7FE36}"/>
              </a:ext>
            </a:extLst>
          </p:cNvPr>
          <p:cNvSpPr/>
          <p:nvPr/>
        </p:nvSpPr>
        <p:spPr>
          <a:xfrm>
            <a:off x="2162194" y="2525636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D5C0EFB-72DE-41C9-A213-FE03FDAF936A}"/>
              </a:ext>
            </a:extLst>
          </p:cNvPr>
          <p:cNvSpPr txBox="1"/>
          <p:nvPr/>
        </p:nvSpPr>
        <p:spPr>
          <a:xfrm>
            <a:off x="778136" y="234065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517D46F-0271-45BE-A846-8EFD4152CF6A}"/>
              </a:ext>
            </a:extLst>
          </p:cNvPr>
          <p:cNvSpPr txBox="1"/>
          <p:nvPr/>
        </p:nvSpPr>
        <p:spPr>
          <a:xfrm>
            <a:off x="1835844" y="234024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A181485-FA56-4468-8ED6-434DF7967ECF}"/>
              </a:ext>
            </a:extLst>
          </p:cNvPr>
          <p:cNvSpPr/>
          <p:nvPr/>
        </p:nvSpPr>
        <p:spPr>
          <a:xfrm>
            <a:off x="4056665" y="258337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43537D7-9C41-40FA-BAFE-275B371F8772}"/>
              </a:ext>
            </a:extLst>
          </p:cNvPr>
          <p:cNvCxnSpPr>
            <a:cxnSpLocks/>
            <a:stCxn id="232" idx="1"/>
            <a:endCxn id="211" idx="0"/>
          </p:cNvCxnSpPr>
          <p:nvPr/>
        </p:nvCxnSpPr>
        <p:spPr>
          <a:xfrm flipH="1">
            <a:off x="2336653" y="321944"/>
            <a:ext cx="1720012" cy="220369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CF7D9F6-E331-40E7-9979-C5DBFE06CACF}"/>
              </a:ext>
            </a:extLst>
          </p:cNvPr>
          <p:cNvCxnSpPr>
            <a:cxnSpLocks/>
            <a:stCxn id="257" idx="0"/>
            <a:endCxn id="232" idx="2"/>
          </p:cNvCxnSpPr>
          <p:nvPr/>
        </p:nvCxnSpPr>
        <p:spPr>
          <a:xfrm flipH="1" flipV="1">
            <a:off x="4231124" y="385550"/>
            <a:ext cx="623906" cy="56301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>
            <a:extLst>
              <a:ext uri="{FF2B5EF4-FFF2-40B4-BE49-F238E27FC236}">
                <a16:creationId xmlns:a16="http://schemas.microsoft.com/office/drawing/2014/main" id="{1C025575-5670-47F5-A8EE-AA52D99840F8}"/>
              </a:ext>
            </a:extLst>
          </p:cNvPr>
          <p:cNvSpPr/>
          <p:nvPr/>
        </p:nvSpPr>
        <p:spPr>
          <a:xfrm>
            <a:off x="4672803" y="948569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B27ED21-208F-480E-BBB0-DACDA6342FA8}"/>
              </a:ext>
            </a:extLst>
          </p:cNvPr>
          <p:cNvSpPr/>
          <p:nvPr/>
        </p:nvSpPr>
        <p:spPr>
          <a:xfrm>
            <a:off x="4205031" y="1449187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F33B1849-02D8-4B8B-9620-9C9784F50293}"/>
              </a:ext>
            </a:extLst>
          </p:cNvPr>
          <p:cNvCxnSpPr>
            <a:cxnSpLocks/>
            <a:stCxn id="259" idx="1"/>
            <a:endCxn id="265" idx="0"/>
          </p:cNvCxnSpPr>
          <p:nvPr/>
        </p:nvCxnSpPr>
        <p:spPr>
          <a:xfrm rot="10800000" flipH="1">
            <a:off x="4205031" y="847900"/>
            <a:ext cx="1286570" cy="664894"/>
          </a:xfrm>
          <a:prstGeom prst="curvedConnector3">
            <a:avLst>
              <a:gd name="adj1" fmla="val -17768"/>
            </a:avLst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54902BC-D8F0-412C-83CC-0AFCA80D7738}"/>
              </a:ext>
            </a:extLst>
          </p:cNvPr>
          <p:cNvCxnSpPr>
            <a:cxnSpLocks/>
            <a:stCxn id="259" idx="0"/>
            <a:endCxn id="257" idx="3"/>
          </p:cNvCxnSpPr>
          <p:nvPr/>
        </p:nvCxnSpPr>
        <p:spPr>
          <a:xfrm flipV="1">
            <a:off x="4379490" y="1123291"/>
            <a:ext cx="346686" cy="325896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Arrow: Pentagon 261">
            <a:extLst>
              <a:ext uri="{FF2B5EF4-FFF2-40B4-BE49-F238E27FC236}">
                <a16:creationId xmlns:a16="http://schemas.microsoft.com/office/drawing/2014/main" id="{66320356-A66D-49ED-9CE8-507D46C3A317}"/>
              </a:ext>
            </a:extLst>
          </p:cNvPr>
          <p:cNvSpPr/>
          <p:nvPr/>
        </p:nvSpPr>
        <p:spPr>
          <a:xfrm rot="16200000">
            <a:off x="5529815" y="217216"/>
            <a:ext cx="205251" cy="28168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BC50FBD-DC6C-4DAF-864D-2DCE5D759F68}"/>
              </a:ext>
            </a:extLst>
          </p:cNvPr>
          <p:cNvCxnSpPr>
            <a:cxnSpLocks/>
            <a:stCxn id="265" idx="3"/>
            <a:endCxn id="262" idx="1"/>
          </p:cNvCxnSpPr>
          <p:nvPr/>
        </p:nvCxnSpPr>
        <p:spPr>
          <a:xfrm flipV="1">
            <a:off x="5632441" y="460682"/>
            <a:ext cx="0" cy="257342"/>
          </a:xfrm>
          <a:prstGeom prst="straightConnector1">
            <a:avLst/>
          </a:prstGeom>
          <a:ln w="9525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49AA372-914B-47CD-BEE1-16D997C26735}"/>
              </a:ext>
            </a:extLst>
          </p:cNvPr>
          <p:cNvCxnSpPr>
            <a:cxnSpLocks/>
            <a:stCxn id="274" idx="0"/>
            <a:endCxn id="259" idx="2"/>
          </p:cNvCxnSpPr>
          <p:nvPr/>
        </p:nvCxnSpPr>
        <p:spPr>
          <a:xfrm flipV="1">
            <a:off x="4193515" y="1576400"/>
            <a:ext cx="185975" cy="391035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Arrow: Pentagon 264">
            <a:extLst>
              <a:ext uri="{FF2B5EF4-FFF2-40B4-BE49-F238E27FC236}">
                <a16:creationId xmlns:a16="http://schemas.microsoft.com/office/drawing/2014/main" id="{39517178-B13A-477A-908D-634271E7303B}"/>
              </a:ext>
            </a:extLst>
          </p:cNvPr>
          <p:cNvSpPr/>
          <p:nvPr/>
        </p:nvSpPr>
        <p:spPr>
          <a:xfrm rot="16200000">
            <a:off x="5529815" y="679809"/>
            <a:ext cx="205251" cy="28168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D67BD621-6456-4928-BB7B-CBC0C0863F80}"/>
              </a:ext>
            </a:extLst>
          </p:cNvPr>
          <p:cNvSpPr/>
          <p:nvPr/>
        </p:nvSpPr>
        <p:spPr>
          <a:xfrm>
            <a:off x="5491600" y="1480650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36E1618-B481-461A-A068-E167DD5A7512}"/>
              </a:ext>
            </a:extLst>
          </p:cNvPr>
          <p:cNvCxnSpPr>
            <a:cxnSpLocks/>
            <a:stCxn id="266" idx="0"/>
            <a:endCxn id="257" idx="5"/>
          </p:cNvCxnSpPr>
          <p:nvPr/>
        </p:nvCxnSpPr>
        <p:spPr>
          <a:xfrm flipH="1" flipV="1">
            <a:off x="4983883" y="1123291"/>
            <a:ext cx="682176" cy="357359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4834C3AD-5A97-497D-A6C4-A3801AD35536}"/>
              </a:ext>
            </a:extLst>
          </p:cNvPr>
          <p:cNvCxnSpPr>
            <a:cxnSpLocks/>
            <a:stCxn id="266" idx="3"/>
            <a:endCxn id="265" idx="2"/>
          </p:cNvCxnSpPr>
          <p:nvPr/>
        </p:nvCxnSpPr>
        <p:spPr>
          <a:xfrm flipH="1" flipV="1">
            <a:off x="5773281" y="847900"/>
            <a:ext cx="67236" cy="696357"/>
          </a:xfrm>
          <a:prstGeom prst="curvedConnector3">
            <a:avLst>
              <a:gd name="adj1" fmla="val -339996"/>
            </a:avLst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BD8D2F32-0C61-4F52-97E7-277438485550}"/>
              </a:ext>
            </a:extLst>
          </p:cNvPr>
          <p:cNvSpPr txBox="1"/>
          <p:nvPr/>
        </p:nvSpPr>
        <p:spPr>
          <a:xfrm>
            <a:off x="4805940" y="498037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actedOnBehalfOf</a:t>
            </a:r>
            <a:endParaRPr lang="en-US" sz="800" dirty="0">
              <a:latin typeface="time new roman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9C75A0F-1B56-452A-9D7A-B26D801DBC8B}"/>
              </a:ext>
            </a:extLst>
          </p:cNvPr>
          <p:cNvSpPr txBox="1"/>
          <p:nvPr/>
        </p:nvSpPr>
        <p:spPr>
          <a:xfrm>
            <a:off x="3709895" y="697158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wasAssociatedWith</a:t>
            </a:r>
            <a:endParaRPr lang="en-US" sz="800" dirty="0">
              <a:latin typeface="time new roman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FF55607-B7B7-4930-869E-71EC471CF620}"/>
              </a:ext>
            </a:extLst>
          </p:cNvPr>
          <p:cNvSpPr txBox="1"/>
          <p:nvPr/>
        </p:nvSpPr>
        <p:spPr>
          <a:xfrm>
            <a:off x="5115012" y="1025531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wasAssociatedWith</a:t>
            </a:r>
            <a:endParaRPr lang="en-US" sz="800" dirty="0">
              <a:latin typeface="time new roman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41C3C84-06BA-40DF-A13B-741063BDDEAC}"/>
              </a:ext>
            </a:extLst>
          </p:cNvPr>
          <p:cNvSpPr txBox="1"/>
          <p:nvPr/>
        </p:nvSpPr>
        <p:spPr>
          <a:xfrm>
            <a:off x="4494424" y="123330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C8202B9-6A73-4EBE-A46D-D3FB45C83BFC}"/>
              </a:ext>
            </a:extLst>
          </p:cNvPr>
          <p:cNvSpPr txBox="1"/>
          <p:nvPr/>
        </p:nvSpPr>
        <p:spPr>
          <a:xfrm>
            <a:off x="5090441" y="12933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62D39118-231E-46E6-B7FF-0C04E8CB609D}"/>
              </a:ext>
            </a:extLst>
          </p:cNvPr>
          <p:cNvSpPr/>
          <p:nvPr/>
        </p:nvSpPr>
        <p:spPr>
          <a:xfrm>
            <a:off x="4011288" y="1967435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34B34C2-AE99-4DE4-B8CA-E7D9F76683CE}"/>
              </a:ext>
            </a:extLst>
          </p:cNvPr>
          <p:cNvSpPr txBox="1"/>
          <p:nvPr/>
        </p:nvSpPr>
        <p:spPr>
          <a:xfrm>
            <a:off x="4252586" y="1673222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0B4A37E-C7D8-485E-8A29-00B2AE218FFB}"/>
              </a:ext>
            </a:extLst>
          </p:cNvPr>
          <p:cNvSpPr/>
          <p:nvPr/>
        </p:nvSpPr>
        <p:spPr>
          <a:xfrm>
            <a:off x="5707396" y="2040304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73960F1-3C70-4D6F-A5B8-F0E4973AF3BC}"/>
              </a:ext>
            </a:extLst>
          </p:cNvPr>
          <p:cNvCxnSpPr>
            <a:cxnSpLocks/>
            <a:stCxn id="276" idx="0"/>
            <a:endCxn id="266" idx="2"/>
          </p:cNvCxnSpPr>
          <p:nvPr/>
        </p:nvCxnSpPr>
        <p:spPr>
          <a:xfrm flipH="1" flipV="1">
            <a:off x="5666059" y="1607863"/>
            <a:ext cx="223564" cy="43244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4DB6F500-BA00-46A5-B965-70C42C9C23F9}"/>
              </a:ext>
            </a:extLst>
          </p:cNvPr>
          <p:cNvSpPr txBox="1"/>
          <p:nvPr/>
        </p:nvSpPr>
        <p:spPr>
          <a:xfrm>
            <a:off x="4993690" y="1849983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5B173AD-78C3-48B4-B4C7-9B9E68D91C2B}"/>
              </a:ext>
            </a:extLst>
          </p:cNvPr>
          <p:cNvSpPr txBox="1"/>
          <p:nvPr/>
        </p:nvSpPr>
        <p:spPr>
          <a:xfrm>
            <a:off x="4461786" y="317796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268A834-5BAB-4AF8-99EB-D194BE9F02AB}"/>
              </a:ext>
            </a:extLst>
          </p:cNvPr>
          <p:cNvSpPr/>
          <p:nvPr/>
        </p:nvSpPr>
        <p:spPr>
          <a:xfrm>
            <a:off x="3864113" y="2566946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0EDD4CE-41AE-4901-94BF-7D3A3D935AF0}"/>
              </a:ext>
            </a:extLst>
          </p:cNvPr>
          <p:cNvSpPr/>
          <p:nvPr/>
        </p:nvSpPr>
        <p:spPr>
          <a:xfrm>
            <a:off x="5722628" y="2536567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3234188-5DFC-499E-989E-C55BD991E087}"/>
              </a:ext>
            </a:extLst>
          </p:cNvPr>
          <p:cNvSpPr txBox="1"/>
          <p:nvPr/>
        </p:nvSpPr>
        <p:spPr>
          <a:xfrm>
            <a:off x="4140377" y="23273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E630908-4978-43F8-B27A-3A2BB7A63652}"/>
              </a:ext>
            </a:extLst>
          </p:cNvPr>
          <p:cNvCxnSpPr>
            <a:cxnSpLocks/>
            <a:stCxn id="299" idx="0"/>
            <a:endCxn id="274" idx="4"/>
          </p:cNvCxnSpPr>
          <p:nvPr/>
        </p:nvCxnSpPr>
        <p:spPr>
          <a:xfrm flipV="1">
            <a:off x="4038572" y="2172134"/>
            <a:ext cx="154943" cy="39481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370DAB24-6C6B-425B-B9BE-930416A51F73}"/>
              </a:ext>
            </a:extLst>
          </p:cNvPr>
          <p:cNvCxnSpPr>
            <a:cxnSpLocks/>
            <a:stCxn id="300" idx="0"/>
            <a:endCxn id="276" idx="4"/>
          </p:cNvCxnSpPr>
          <p:nvPr/>
        </p:nvCxnSpPr>
        <p:spPr>
          <a:xfrm flipH="1" flipV="1">
            <a:off x="5889623" y="2245003"/>
            <a:ext cx="7464" cy="291564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BEA1C950-5766-4008-A9DE-E66D551F2930}"/>
              </a:ext>
            </a:extLst>
          </p:cNvPr>
          <p:cNvSpPr txBox="1"/>
          <p:nvPr/>
        </p:nvSpPr>
        <p:spPr>
          <a:xfrm>
            <a:off x="5475483" y="230811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3ECA06BE-EC97-47A2-B468-D5ECB4237958}"/>
              </a:ext>
            </a:extLst>
          </p:cNvPr>
          <p:cNvSpPr/>
          <p:nvPr/>
        </p:nvSpPr>
        <p:spPr>
          <a:xfrm>
            <a:off x="2173324" y="3578167"/>
            <a:ext cx="2550437" cy="1507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C45F60B-37CD-4438-88C1-16B3D283ED88}"/>
              </a:ext>
            </a:extLst>
          </p:cNvPr>
          <p:cNvSpPr/>
          <p:nvPr/>
        </p:nvSpPr>
        <p:spPr>
          <a:xfrm>
            <a:off x="2236863" y="3708506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138F12C4-0872-4ABE-B461-2BCAF64A10E4}"/>
              </a:ext>
            </a:extLst>
          </p:cNvPr>
          <p:cNvSpPr/>
          <p:nvPr/>
        </p:nvSpPr>
        <p:spPr>
          <a:xfrm>
            <a:off x="2229095" y="4150375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87208510-0927-47CD-AD62-2DA50E5483B7}"/>
              </a:ext>
            </a:extLst>
          </p:cNvPr>
          <p:cNvCxnSpPr>
            <a:cxnSpLocks/>
            <a:stCxn id="557" idx="0"/>
            <a:endCxn id="556" idx="2"/>
          </p:cNvCxnSpPr>
          <p:nvPr/>
        </p:nvCxnSpPr>
        <p:spPr>
          <a:xfrm flipV="1">
            <a:off x="2411322" y="3835719"/>
            <a:ext cx="0" cy="3146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>
            <a:extLst>
              <a:ext uri="{FF2B5EF4-FFF2-40B4-BE49-F238E27FC236}">
                <a16:creationId xmlns:a16="http://schemas.microsoft.com/office/drawing/2014/main" id="{69944BA5-C121-4B2A-90E0-13FC3087983B}"/>
              </a:ext>
            </a:extLst>
          </p:cNvPr>
          <p:cNvSpPr txBox="1"/>
          <p:nvPr/>
        </p:nvSpPr>
        <p:spPr>
          <a:xfrm>
            <a:off x="2346811" y="3964804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E4694E57-BD6B-473F-9BDA-711E7EC4E795}"/>
              </a:ext>
            </a:extLst>
          </p:cNvPr>
          <p:cNvSpPr/>
          <p:nvPr/>
        </p:nvSpPr>
        <p:spPr>
          <a:xfrm>
            <a:off x="3094398" y="4193199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6E08C5FB-F9B4-4666-8768-0D8B533E773E}"/>
              </a:ext>
            </a:extLst>
          </p:cNvPr>
          <p:cNvCxnSpPr>
            <a:cxnSpLocks/>
            <a:stCxn id="561" idx="1"/>
            <a:endCxn id="557" idx="6"/>
          </p:cNvCxnSpPr>
          <p:nvPr/>
        </p:nvCxnSpPr>
        <p:spPr>
          <a:xfrm flipH="1" flipV="1">
            <a:off x="2593548" y="4252725"/>
            <a:ext cx="500850" cy="4081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Box 562">
            <a:extLst>
              <a:ext uri="{FF2B5EF4-FFF2-40B4-BE49-F238E27FC236}">
                <a16:creationId xmlns:a16="http://schemas.microsoft.com/office/drawing/2014/main" id="{EA24CFAF-9F82-4EBD-AAED-632F29322EDE}"/>
              </a:ext>
            </a:extLst>
          </p:cNvPr>
          <p:cNvSpPr txBox="1"/>
          <p:nvPr/>
        </p:nvSpPr>
        <p:spPr>
          <a:xfrm>
            <a:off x="2664659" y="42571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564" name="Arrow: Pentagon 563">
            <a:extLst>
              <a:ext uri="{FF2B5EF4-FFF2-40B4-BE49-F238E27FC236}">
                <a16:creationId xmlns:a16="http://schemas.microsoft.com/office/drawing/2014/main" id="{4AD9005C-6642-4E54-9677-AAEB86427FE4}"/>
              </a:ext>
            </a:extLst>
          </p:cNvPr>
          <p:cNvSpPr/>
          <p:nvPr/>
        </p:nvSpPr>
        <p:spPr>
          <a:xfrm rot="16200000">
            <a:off x="3764865" y="3582060"/>
            <a:ext cx="205251" cy="28168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91130319-3E09-4F0B-8E9F-B57EAD0CD3CC}"/>
              </a:ext>
            </a:extLst>
          </p:cNvPr>
          <p:cNvSpPr txBox="1"/>
          <p:nvPr/>
        </p:nvSpPr>
        <p:spPr>
          <a:xfrm>
            <a:off x="2828475" y="3786814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wasAssociatedWith</a:t>
            </a:r>
            <a:endParaRPr lang="en-US" sz="800" dirty="0">
              <a:latin typeface="time new roman"/>
            </a:endParaRP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C1713940-B769-497A-8A2E-23BB792CEF4C}"/>
              </a:ext>
            </a:extLst>
          </p:cNvPr>
          <p:cNvSpPr/>
          <p:nvPr/>
        </p:nvSpPr>
        <p:spPr>
          <a:xfrm>
            <a:off x="3702480" y="4421595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EA84892C-FDBB-4F80-ABE4-11BB4978C039}"/>
              </a:ext>
            </a:extLst>
          </p:cNvPr>
          <p:cNvCxnSpPr>
            <a:cxnSpLocks/>
            <a:stCxn id="569" idx="1"/>
            <a:endCxn id="561" idx="3"/>
          </p:cNvCxnSpPr>
          <p:nvPr/>
        </p:nvCxnSpPr>
        <p:spPr>
          <a:xfrm flipH="1" flipV="1">
            <a:off x="3443315" y="4256806"/>
            <a:ext cx="312538" cy="19476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>
            <a:extLst>
              <a:ext uri="{FF2B5EF4-FFF2-40B4-BE49-F238E27FC236}">
                <a16:creationId xmlns:a16="http://schemas.microsoft.com/office/drawing/2014/main" id="{461F94BB-EA8B-495B-8EBE-2E8F99B69B1E}"/>
              </a:ext>
            </a:extLst>
          </p:cNvPr>
          <p:cNvSpPr txBox="1"/>
          <p:nvPr/>
        </p:nvSpPr>
        <p:spPr>
          <a:xfrm>
            <a:off x="2841896" y="4369427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81750C35-2456-49DA-947B-D2EE9FD7DF4F}"/>
              </a:ext>
            </a:extLst>
          </p:cNvPr>
          <p:cNvSpPr/>
          <p:nvPr/>
        </p:nvSpPr>
        <p:spPr>
          <a:xfrm>
            <a:off x="4281727" y="4840061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9F1A3112-0238-42BE-BA0E-9A36F2E05864}"/>
              </a:ext>
            </a:extLst>
          </p:cNvPr>
          <p:cNvCxnSpPr>
            <a:cxnSpLocks/>
            <a:stCxn id="573" idx="1"/>
            <a:endCxn id="569" idx="5"/>
          </p:cNvCxnSpPr>
          <p:nvPr/>
        </p:nvCxnSpPr>
        <p:spPr>
          <a:xfrm flipH="1" flipV="1">
            <a:off x="4013560" y="4596317"/>
            <a:ext cx="268167" cy="307351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B93C55E8-A492-40AB-878A-F7EC6EEE43CE}"/>
              </a:ext>
            </a:extLst>
          </p:cNvPr>
          <p:cNvSpPr txBox="1"/>
          <p:nvPr/>
        </p:nvSpPr>
        <p:spPr>
          <a:xfrm>
            <a:off x="4109382" y="462373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cxnSp>
        <p:nvCxnSpPr>
          <p:cNvPr id="576" name="Connector: Curved 575">
            <a:extLst>
              <a:ext uri="{FF2B5EF4-FFF2-40B4-BE49-F238E27FC236}">
                <a16:creationId xmlns:a16="http://schemas.microsoft.com/office/drawing/2014/main" id="{CB3B830D-C391-45B8-95E5-CF3B48518099}"/>
              </a:ext>
            </a:extLst>
          </p:cNvPr>
          <p:cNvCxnSpPr>
            <a:cxnSpLocks/>
            <a:stCxn id="561" idx="0"/>
            <a:endCxn id="564" idx="1"/>
          </p:cNvCxnSpPr>
          <p:nvPr/>
        </p:nvCxnSpPr>
        <p:spPr>
          <a:xfrm rot="5400000" flipH="1" flipV="1">
            <a:off x="3384338" y="3710046"/>
            <a:ext cx="367673" cy="598634"/>
          </a:xfrm>
          <a:prstGeom prst="curvedConnector3">
            <a:avLst>
              <a:gd name="adj1" fmla="val 50000"/>
            </a:avLst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>
            <a:extLst>
              <a:ext uri="{FF2B5EF4-FFF2-40B4-BE49-F238E27FC236}">
                <a16:creationId xmlns:a16="http://schemas.microsoft.com/office/drawing/2014/main" id="{680EE5AC-4AFC-415A-97EC-152EAED46C2B}"/>
              </a:ext>
            </a:extLst>
          </p:cNvPr>
          <p:cNvSpPr/>
          <p:nvPr/>
        </p:nvSpPr>
        <p:spPr>
          <a:xfrm>
            <a:off x="4854747" y="3584598"/>
            <a:ext cx="1932419" cy="1507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2C074DD4-2A36-4F75-ABFB-E3BD5CB281D9}"/>
              </a:ext>
            </a:extLst>
          </p:cNvPr>
          <p:cNvSpPr/>
          <p:nvPr/>
        </p:nvSpPr>
        <p:spPr>
          <a:xfrm>
            <a:off x="5005745" y="3714934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26CA7749-71F9-4E7E-820E-D94A408F3F10}"/>
              </a:ext>
            </a:extLst>
          </p:cNvPr>
          <p:cNvSpPr/>
          <p:nvPr/>
        </p:nvSpPr>
        <p:spPr>
          <a:xfrm>
            <a:off x="4910518" y="4156806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8A83D901-198D-4BB8-85DA-E5DFA3F93195}"/>
              </a:ext>
            </a:extLst>
          </p:cNvPr>
          <p:cNvCxnSpPr>
            <a:cxnSpLocks/>
            <a:stCxn id="579" idx="0"/>
            <a:endCxn id="578" idx="2"/>
          </p:cNvCxnSpPr>
          <p:nvPr/>
        </p:nvCxnSpPr>
        <p:spPr>
          <a:xfrm flipV="1">
            <a:off x="5092745" y="3842147"/>
            <a:ext cx="87459" cy="314659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131EAF5C-D060-48F2-83C2-2039B1DA63B2}"/>
              </a:ext>
            </a:extLst>
          </p:cNvPr>
          <p:cNvSpPr txBox="1"/>
          <p:nvPr/>
        </p:nvSpPr>
        <p:spPr>
          <a:xfrm>
            <a:off x="5058309" y="3986527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D6B562B9-C4D8-431B-A7CE-EFB6FD18E473}"/>
              </a:ext>
            </a:extLst>
          </p:cNvPr>
          <p:cNvSpPr/>
          <p:nvPr/>
        </p:nvSpPr>
        <p:spPr>
          <a:xfrm>
            <a:off x="5775821" y="4199630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AC0671DB-14D8-4BC8-A037-DCE5BAF8CD89}"/>
              </a:ext>
            </a:extLst>
          </p:cNvPr>
          <p:cNvCxnSpPr>
            <a:cxnSpLocks/>
            <a:stCxn id="588" idx="1"/>
            <a:endCxn id="579" idx="6"/>
          </p:cNvCxnSpPr>
          <p:nvPr/>
        </p:nvCxnSpPr>
        <p:spPr>
          <a:xfrm flipH="1" flipV="1">
            <a:off x="5274971" y="4259156"/>
            <a:ext cx="500850" cy="4081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2041CDE4-130C-4766-9E09-FBDC02DE854D}"/>
              </a:ext>
            </a:extLst>
          </p:cNvPr>
          <p:cNvSpPr txBox="1"/>
          <p:nvPr/>
        </p:nvSpPr>
        <p:spPr>
          <a:xfrm>
            <a:off x="5241810" y="4282795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592" name="Arrow: Pentagon 591">
            <a:extLst>
              <a:ext uri="{FF2B5EF4-FFF2-40B4-BE49-F238E27FC236}">
                <a16:creationId xmlns:a16="http://schemas.microsoft.com/office/drawing/2014/main" id="{6E484F97-9211-495D-B0B1-94818C009EE7}"/>
              </a:ext>
            </a:extLst>
          </p:cNvPr>
          <p:cNvSpPr/>
          <p:nvPr/>
        </p:nvSpPr>
        <p:spPr>
          <a:xfrm rot="16200000">
            <a:off x="6446288" y="3588491"/>
            <a:ext cx="205251" cy="28168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3893DF11-820A-4CE1-B8B7-AFAEEE91FBC7}"/>
              </a:ext>
            </a:extLst>
          </p:cNvPr>
          <p:cNvSpPr txBox="1"/>
          <p:nvPr/>
        </p:nvSpPr>
        <p:spPr>
          <a:xfrm>
            <a:off x="5509898" y="3793245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wasAssociatedWith</a:t>
            </a:r>
            <a:endParaRPr lang="en-US" sz="800" dirty="0">
              <a:latin typeface="time new roman"/>
            </a:endParaRPr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5231350C-1418-4212-8A21-D4F575F83E89}"/>
              </a:ext>
            </a:extLst>
          </p:cNvPr>
          <p:cNvSpPr/>
          <p:nvPr/>
        </p:nvSpPr>
        <p:spPr>
          <a:xfrm>
            <a:off x="6383903" y="4428026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B5C3BB2D-2050-4327-A321-8A453FFB9AF7}"/>
              </a:ext>
            </a:extLst>
          </p:cNvPr>
          <p:cNvCxnSpPr>
            <a:cxnSpLocks/>
            <a:stCxn id="598" idx="1"/>
            <a:endCxn id="588" idx="3"/>
          </p:cNvCxnSpPr>
          <p:nvPr/>
        </p:nvCxnSpPr>
        <p:spPr>
          <a:xfrm flipH="1" flipV="1">
            <a:off x="6124738" y="4263237"/>
            <a:ext cx="312538" cy="19476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F9D003A1-8851-4F4E-A00A-43374E9F04B1}"/>
              </a:ext>
            </a:extLst>
          </p:cNvPr>
          <p:cNvSpPr txBox="1"/>
          <p:nvPr/>
        </p:nvSpPr>
        <p:spPr>
          <a:xfrm>
            <a:off x="5523319" y="4375858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9FEF5716-3AB8-49D1-9AEC-0D5D92EB4E58}"/>
              </a:ext>
            </a:extLst>
          </p:cNvPr>
          <p:cNvSpPr/>
          <p:nvPr/>
        </p:nvSpPr>
        <p:spPr>
          <a:xfrm>
            <a:off x="5976433" y="4895835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51C377E5-DBAE-495E-8418-08800783BD29}"/>
              </a:ext>
            </a:extLst>
          </p:cNvPr>
          <p:cNvCxnSpPr>
            <a:cxnSpLocks/>
            <a:stCxn id="602" idx="0"/>
            <a:endCxn id="598" idx="4"/>
          </p:cNvCxnSpPr>
          <p:nvPr/>
        </p:nvCxnSpPr>
        <p:spPr>
          <a:xfrm flipV="1">
            <a:off x="6150892" y="4632725"/>
            <a:ext cx="415238" cy="26311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TextBox 603">
            <a:extLst>
              <a:ext uri="{FF2B5EF4-FFF2-40B4-BE49-F238E27FC236}">
                <a16:creationId xmlns:a16="http://schemas.microsoft.com/office/drawing/2014/main" id="{E1AE8C87-CC5A-485D-AC02-094CB623496F}"/>
              </a:ext>
            </a:extLst>
          </p:cNvPr>
          <p:cNvSpPr txBox="1"/>
          <p:nvPr/>
        </p:nvSpPr>
        <p:spPr>
          <a:xfrm>
            <a:off x="6355484" y="4711975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cxnSp>
        <p:nvCxnSpPr>
          <p:cNvPr id="606" name="Connector: Curved 605">
            <a:extLst>
              <a:ext uri="{FF2B5EF4-FFF2-40B4-BE49-F238E27FC236}">
                <a16:creationId xmlns:a16="http://schemas.microsoft.com/office/drawing/2014/main" id="{0EF1A141-0D4A-433C-B66A-872365A95D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5762" y="3716477"/>
            <a:ext cx="367673" cy="598634"/>
          </a:xfrm>
          <a:prstGeom prst="curvedConnector3">
            <a:avLst>
              <a:gd name="adj1" fmla="val 50000"/>
            </a:avLst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90597516-38B9-43F2-9AD2-F22CEF042465}"/>
              </a:ext>
            </a:extLst>
          </p:cNvPr>
          <p:cNvSpPr/>
          <p:nvPr/>
        </p:nvSpPr>
        <p:spPr>
          <a:xfrm>
            <a:off x="875452" y="5323270"/>
            <a:ext cx="5549991" cy="1816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607214C3-D15E-4EE1-BAE7-94C1B845BB61}"/>
              </a:ext>
            </a:extLst>
          </p:cNvPr>
          <p:cNvSpPr/>
          <p:nvPr/>
        </p:nvSpPr>
        <p:spPr>
          <a:xfrm>
            <a:off x="1020419" y="5586266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8F0104C4-1C68-4E5C-9A02-269489B97E38}"/>
              </a:ext>
            </a:extLst>
          </p:cNvPr>
          <p:cNvSpPr/>
          <p:nvPr/>
        </p:nvSpPr>
        <p:spPr>
          <a:xfrm>
            <a:off x="3862077" y="5589664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62767F9E-3670-43AC-8723-0D277C4DB1F7}"/>
              </a:ext>
            </a:extLst>
          </p:cNvPr>
          <p:cNvSpPr/>
          <p:nvPr/>
        </p:nvSpPr>
        <p:spPr>
          <a:xfrm>
            <a:off x="5741376" y="5589665"/>
            <a:ext cx="348917" cy="127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8E054C5C-794A-4518-9F13-862F42BBFB07}"/>
              </a:ext>
            </a:extLst>
          </p:cNvPr>
          <p:cNvCxnSpPr>
            <a:cxnSpLocks/>
            <a:stCxn id="621" idx="0"/>
            <a:endCxn id="573" idx="2"/>
          </p:cNvCxnSpPr>
          <p:nvPr/>
        </p:nvCxnSpPr>
        <p:spPr>
          <a:xfrm flipV="1">
            <a:off x="4036536" y="4967274"/>
            <a:ext cx="419650" cy="62239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>
            <a:extLst>
              <a:ext uri="{FF2B5EF4-FFF2-40B4-BE49-F238E27FC236}">
                <a16:creationId xmlns:a16="http://schemas.microsoft.com/office/drawing/2014/main" id="{57B31316-DC91-4B98-84BD-9259F1D2B770}"/>
              </a:ext>
            </a:extLst>
          </p:cNvPr>
          <p:cNvCxnSpPr>
            <a:cxnSpLocks/>
            <a:stCxn id="620" idx="0"/>
            <a:endCxn id="209" idx="2"/>
          </p:cNvCxnSpPr>
          <p:nvPr/>
        </p:nvCxnSpPr>
        <p:spPr>
          <a:xfrm flipH="1" flipV="1">
            <a:off x="1155794" y="2801863"/>
            <a:ext cx="39084" cy="27844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AE0E3AD1-7F2B-4CC1-89C7-BC1E65B6BE4E}"/>
              </a:ext>
            </a:extLst>
          </p:cNvPr>
          <p:cNvCxnSpPr>
            <a:cxnSpLocks/>
            <a:stCxn id="622" idx="0"/>
            <a:endCxn id="602" idx="2"/>
          </p:cNvCxnSpPr>
          <p:nvPr/>
        </p:nvCxnSpPr>
        <p:spPr>
          <a:xfrm flipV="1">
            <a:off x="5915835" y="5023048"/>
            <a:ext cx="235057" cy="5666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Rectangle 683">
            <a:extLst>
              <a:ext uri="{FF2B5EF4-FFF2-40B4-BE49-F238E27FC236}">
                <a16:creationId xmlns:a16="http://schemas.microsoft.com/office/drawing/2014/main" id="{BFD32D46-A168-48EE-9BA9-D2FC3ED6CF61}"/>
              </a:ext>
            </a:extLst>
          </p:cNvPr>
          <p:cNvSpPr/>
          <p:nvPr/>
        </p:nvSpPr>
        <p:spPr>
          <a:xfrm>
            <a:off x="3735077" y="6591413"/>
            <a:ext cx="348917" cy="9116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753B78C6-9ACB-44FD-9534-D2CC3871531D}"/>
              </a:ext>
            </a:extLst>
          </p:cNvPr>
          <p:cNvSpPr/>
          <p:nvPr/>
        </p:nvSpPr>
        <p:spPr>
          <a:xfrm>
            <a:off x="4930730" y="6076761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F1118C30-3A7A-4151-ACF2-674E981C524D}"/>
              </a:ext>
            </a:extLst>
          </p:cNvPr>
          <p:cNvSpPr/>
          <p:nvPr/>
        </p:nvSpPr>
        <p:spPr>
          <a:xfrm>
            <a:off x="3456301" y="6114327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7" name="Oval 686">
            <a:extLst>
              <a:ext uri="{FF2B5EF4-FFF2-40B4-BE49-F238E27FC236}">
                <a16:creationId xmlns:a16="http://schemas.microsoft.com/office/drawing/2014/main" id="{771EFFAC-7D19-46CA-A89E-956A10C971FD}"/>
              </a:ext>
            </a:extLst>
          </p:cNvPr>
          <p:cNvSpPr/>
          <p:nvPr/>
        </p:nvSpPr>
        <p:spPr>
          <a:xfrm>
            <a:off x="1730110" y="6114328"/>
            <a:ext cx="364453" cy="204699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0A064E88-8868-49B6-A84F-BDDFBD4CB058}"/>
              </a:ext>
            </a:extLst>
          </p:cNvPr>
          <p:cNvCxnSpPr>
            <a:cxnSpLocks/>
            <a:stCxn id="684" idx="1"/>
            <a:endCxn id="687" idx="5"/>
          </p:cNvCxnSpPr>
          <p:nvPr/>
        </p:nvCxnSpPr>
        <p:spPr>
          <a:xfrm flipH="1" flipV="1">
            <a:off x="2041190" y="6289050"/>
            <a:ext cx="1693887" cy="347943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B639EC01-7A97-42B9-ABF7-93949B91ED98}"/>
              </a:ext>
            </a:extLst>
          </p:cNvPr>
          <p:cNvCxnSpPr>
            <a:cxnSpLocks/>
            <a:stCxn id="684" idx="0"/>
            <a:endCxn id="686" idx="4"/>
          </p:cNvCxnSpPr>
          <p:nvPr/>
        </p:nvCxnSpPr>
        <p:spPr>
          <a:xfrm flipH="1" flipV="1">
            <a:off x="3638528" y="6319026"/>
            <a:ext cx="271008" cy="272387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4382F712-B373-489A-BDB1-8CD2FFFF9C57}"/>
              </a:ext>
            </a:extLst>
          </p:cNvPr>
          <p:cNvCxnSpPr>
            <a:cxnSpLocks/>
            <a:stCxn id="684" idx="3"/>
            <a:endCxn id="685" idx="3"/>
          </p:cNvCxnSpPr>
          <p:nvPr/>
        </p:nvCxnSpPr>
        <p:spPr>
          <a:xfrm flipV="1">
            <a:off x="4083994" y="6251483"/>
            <a:ext cx="900109" cy="38551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Oval 717">
            <a:extLst>
              <a:ext uri="{FF2B5EF4-FFF2-40B4-BE49-F238E27FC236}">
                <a16:creationId xmlns:a16="http://schemas.microsoft.com/office/drawing/2014/main" id="{5D5C42CD-4D36-4E9A-833C-07FDFF05A5D6}"/>
              </a:ext>
            </a:extLst>
          </p:cNvPr>
          <p:cNvSpPr/>
          <p:nvPr/>
        </p:nvSpPr>
        <p:spPr>
          <a:xfrm>
            <a:off x="4418917" y="6925252"/>
            <a:ext cx="364453" cy="146686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20" name="Straight Arrow Connector 719">
            <a:extLst>
              <a:ext uri="{FF2B5EF4-FFF2-40B4-BE49-F238E27FC236}">
                <a16:creationId xmlns:a16="http://schemas.microsoft.com/office/drawing/2014/main" id="{88B38A46-6BBD-4FA5-8D17-AF7D61FF31A3}"/>
              </a:ext>
            </a:extLst>
          </p:cNvPr>
          <p:cNvCxnSpPr>
            <a:cxnSpLocks/>
            <a:stCxn id="686" idx="0"/>
            <a:endCxn id="621" idx="2"/>
          </p:cNvCxnSpPr>
          <p:nvPr/>
        </p:nvCxnSpPr>
        <p:spPr>
          <a:xfrm flipV="1">
            <a:off x="3638528" y="5716877"/>
            <a:ext cx="398008" cy="39745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7510126F-E6C1-47EA-BDA1-F4A6BB0E181F}"/>
              </a:ext>
            </a:extLst>
          </p:cNvPr>
          <p:cNvCxnSpPr>
            <a:cxnSpLocks/>
            <a:stCxn id="687" idx="1"/>
            <a:endCxn id="620" idx="2"/>
          </p:cNvCxnSpPr>
          <p:nvPr/>
        </p:nvCxnSpPr>
        <p:spPr>
          <a:xfrm flipH="1" flipV="1">
            <a:off x="1194878" y="5713479"/>
            <a:ext cx="588605" cy="43082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3BDAF710-4E71-40D7-97F0-DA32D20969D7}"/>
              </a:ext>
            </a:extLst>
          </p:cNvPr>
          <p:cNvCxnSpPr>
            <a:cxnSpLocks/>
            <a:stCxn id="685" idx="7"/>
            <a:endCxn id="622" idx="2"/>
          </p:cNvCxnSpPr>
          <p:nvPr/>
        </p:nvCxnSpPr>
        <p:spPr>
          <a:xfrm flipV="1">
            <a:off x="5241810" y="5716878"/>
            <a:ext cx="674025" cy="38986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TextBox 735">
            <a:extLst>
              <a:ext uri="{FF2B5EF4-FFF2-40B4-BE49-F238E27FC236}">
                <a16:creationId xmlns:a16="http://schemas.microsoft.com/office/drawing/2014/main" id="{75669785-5554-47C5-9A92-310D186C33F2}"/>
              </a:ext>
            </a:extLst>
          </p:cNvPr>
          <p:cNvSpPr txBox="1"/>
          <p:nvPr/>
        </p:nvSpPr>
        <p:spPr>
          <a:xfrm>
            <a:off x="5547482" y="5878698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428E19D2-2A76-4250-BFB8-34BB82878CDE}"/>
              </a:ext>
            </a:extLst>
          </p:cNvPr>
          <p:cNvSpPr txBox="1"/>
          <p:nvPr/>
        </p:nvSpPr>
        <p:spPr>
          <a:xfrm>
            <a:off x="3826439" y="5845269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BACB055B-DD70-4250-AF48-EEA8B937DC34}"/>
              </a:ext>
            </a:extLst>
          </p:cNvPr>
          <p:cNvSpPr txBox="1"/>
          <p:nvPr/>
        </p:nvSpPr>
        <p:spPr>
          <a:xfrm>
            <a:off x="1408835" y="5725861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C4BD6268-6021-4389-A9E1-85CE4465CDDA}"/>
              </a:ext>
            </a:extLst>
          </p:cNvPr>
          <p:cNvCxnSpPr>
            <a:cxnSpLocks/>
            <a:stCxn id="718" idx="1"/>
            <a:endCxn id="684" idx="2"/>
          </p:cNvCxnSpPr>
          <p:nvPr/>
        </p:nvCxnSpPr>
        <p:spPr>
          <a:xfrm flipH="1" flipV="1">
            <a:off x="3909536" y="6682573"/>
            <a:ext cx="562754" cy="2641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TextBox 745">
            <a:extLst>
              <a:ext uri="{FF2B5EF4-FFF2-40B4-BE49-F238E27FC236}">
                <a16:creationId xmlns:a16="http://schemas.microsoft.com/office/drawing/2014/main" id="{B785C5D4-C8CE-4D7C-B91C-071265922A50}"/>
              </a:ext>
            </a:extLst>
          </p:cNvPr>
          <p:cNvSpPr txBox="1"/>
          <p:nvPr/>
        </p:nvSpPr>
        <p:spPr>
          <a:xfrm>
            <a:off x="3470711" y="6875898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B050"/>
                </a:solidFill>
                <a:latin typeface="time new roman"/>
              </a:rPr>
              <a:t>wasGeneratedBy</a:t>
            </a:r>
            <a:r>
              <a:rPr lang="en-US" sz="800" dirty="0">
                <a:solidFill>
                  <a:srgbClr val="00B050"/>
                </a:solidFill>
                <a:latin typeface="time new roman"/>
              </a:rPr>
              <a:t> 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BDEE3188-2D96-43C6-B775-BB56F8F559B3}"/>
              </a:ext>
            </a:extLst>
          </p:cNvPr>
          <p:cNvSpPr txBox="1"/>
          <p:nvPr/>
        </p:nvSpPr>
        <p:spPr>
          <a:xfrm>
            <a:off x="3097090" y="633179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53484062-0FCC-491B-90D8-9AF975EA21B2}"/>
              </a:ext>
            </a:extLst>
          </p:cNvPr>
          <p:cNvSpPr txBox="1"/>
          <p:nvPr/>
        </p:nvSpPr>
        <p:spPr>
          <a:xfrm>
            <a:off x="3815991" y="6271955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3AE97FB1-9D43-49A7-8739-6599D2F0145F}"/>
              </a:ext>
            </a:extLst>
          </p:cNvPr>
          <p:cNvSpPr txBox="1"/>
          <p:nvPr/>
        </p:nvSpPr>
        <p:spPr>
          <a:xfrm>
            <a:off x="4652186" y="642589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time new roman"/>
              </a:rPr>
              <a:t>used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F87A434A-2ABE-4049-BCB9-80A53E9979A4}"/>
              </a:ext>
            </a:extLst>
          </p:cNvPr>
          <p:cNvSpPr txBox="1"/>
          <p:nvPr/>
        </p:nvSpPr>
        <p:spPr>
          <a:xfrm rot="18844261">
            <a:off x="2537318" y="1331332"/>
            <a:ext cx="86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wasInformedBy</a:t>
            </a:r>
            <a:r>
              <a:rPr lang="en-US" sz="800" dirty="0">
                <a:latin typeface="time new roman"/>
              </a:rPr>
              <a:t> 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E40CA41B-C748-4D0E-AB1F-F6887B5E9E4F}"/>
              </a:ext>
            </a:extLst>
          </p:cNvPr>
          <p:cNvSpPr txBox="1"/>
          <p:nvPr/>
        </p:nvSpPr>
        <p:spPr>
          <a:xfrm>
            <a:off x="904429" y="3077241"/>
            <a:ext cx="1631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bundle-1:GOND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91104BD3-CD41-489E-9621-805613793603}"/>
              </a:ext>
            </a:extLst>
          </p:cNvPr>
          <p:cNvSpPr txBox="1"/>
          <p:nvPr/>
        </p:nvSpPr>
        <p:spPr>
          <a:xfrm>
            <a:off x="3587810" y="3078789"/>
            <a:ext cx="2026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bundle-2:UniversityBarsetshire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B420DAC1-E0A2-4BB4-AF04-266A6DAA404B}"/>
              </a:ext>
            </a:extLst>
          </p:cNvPr>
          <p:cNvSpPr txBox="1"/>
          <p:nvPr/>
        </p:nvSpPr>
        <p:spPr>
          <a:xfrm>
            <a:off x="3643375" y="2819157"/>
            <a:ext cx="2026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bundle-2a:NRDS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3FD5380A-06BD-4C84-941D-3C50AF803E2C}"/>
              </a:ext>
            </a:extLst>
          </p:cNvPr>
          <p:cNvSpPr txBox="1"/>
          <p:nvPr/>
        </p:nvSpPr>
        <p:spPr>
          <a:xfrm>
            <a:off x="2055736" y="4869102"/>
            <a:ext cx="202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bundle-3:Lab1</a:t>
            </a:r>
          </a:p>
          <a:p>
            <a:pPr algn="ctr"/>
            <a:endParaRPr lang="en-US" sz="900" b="1" dirty="0">
              <a:latin typeface="time new roman"/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C1AE05FE-F43B-4604-9071-0CAC7F30BD8B}"/>
              </a:ext>
            </a:extLst>
          </p:cNvPr>
          <p:cNvSpPr txBox="1"/>
          <p:nvPr/>
        </p:nvSpPr>
        <p:spPr>
          <a:xfrm>
            <a:off x="4711701" y="4869492"/>
            <a:ext cx="123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bundle-3a:Lab2</a:t>
            </a:r>
          </a:p>
          <a:p>
            <a:pPr algn="ctr"/>
            <a:endParaRPr lang="en-US" sz="900" b="1" dirty="0">
              <a:latin typeface="time new roman"/>
            </a:endParaRP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75495B1F-E18A-490D-9998-C97663FB186A}"/>
              </a:ext>
            </a:extLst>
          </p:cNvPr>
          <p:cNvSpPr txBox="1"/>
          <p:nvPr/>
        </p:nvSpPr>
        <p:spPr>
          <a:xfrm>
            <a:off x="1302613" y="6914430"/>
            <a:ext cx="2026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bundle-4:open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73D1DF3A-986E-4577-970D-ECCD8ACBBE63}"/>
              </a:ext>
            </a:extLst>
          </p:cNvPr>
          <p:cNvSpPr txBox="1"/>
          <p:nvPr/>
        </p:nvSpPr>
        <p:spPr>
          <a:xfrm>
            <a:off x="3372156" y="5090890"/>
            <a:ext cx="86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wasInformedBy</a:t>
            </a:r>
            <a:r>
              <a:rPr lang="en-US" sz="800" dirty="0">
                <a:latin typeface="time new roman"/>
              </a:rPr>
              <a:t> </a:t>
            </a: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157FA2B0-6FD5-4962-9843-588338BA5C97}"/>
              </a:ext>
            </a:extLst>
          </p:cNvPr>
          <p:cNvSpPr txBox="1"/>
          <p:nvPr/>
        </p:nvSpPr>
        <p:spPr>
          <a:xfrm>
            <a:off x="1271002" y="5024083"/>
            <a:ext cx="86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wasInformedBy</a:t>
            </a:r>
            <a:r>
              <a:rPr lang="en-US" sz="800" dirty="0">
                <a:latin typeface="time new roman"/>
              </a:rPr>
              <a:t> 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4744D621-387C-4856-977B-7C83D06F618C}"/>
              </a:ext>
            </a:extLst>
          </p:cNvPr>
          <p:cNvSpPr txBox="1"/>
          <p:nvPr/>
        </p:nvSpPr>
        <p:spPr>
          <a:xfrm>
            <a:off x="6159495" y="5100534"/>
            <a:ext cx="86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wasInformedBy</a:t>
            </a:r>
            <a:r>
              <a:rPr lang="en-US" sz="800" dirty="0">
                <a:latin typeface="time new roman"/>
              </a:rPr>
              <a:t> 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6A2A56B8-F567-48DD-A9B2-80A95993F376}"/>
              </a:ext>
            </a:extLst>
          </p:cNvPr>
          <p:cNvSpPr txBox="1"/>
          <p:nvPr/>
        </p:nvSpPr>
        <p:spPr>
          <a:xfrm>
            <a:off x="5422532" y="3334283"/>
            <a:ext cx="86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wasInformedBy</a:t>
            </a:r>
            <a:r>
              <a:rPr lang="en-US" sz="800" dirty="0">
                <a:latin typeface="time new roman"/>
              </a:rPr>
              <a:t> 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D75AD6E3-A5F9-43E6-9714-B2D887542154}"/>
              </a:ext>
            </a:extLst>
          </p:cNvPr>
          <p:cNvSpPr txBox="1"/>
          <p:nvPr/>
        </p:nvSpPr>
        <p:spPr>
          <a:xfrm>
            <a:off x="2877962" y="3344158"/>
            <a:ext cx="86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time new roman"/>
              </a:rPr>
              <a:t>wasInformedBy</a:t>
            </a:r>
            <a:r>
              <a:rPr lang="en-US" sz="800" dirty="0">
                <a:latin typeface="time new roman"/>
              </a:rPr>
              <a:t> </a:t>
            </a:r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582FDEF5-5B08-4D40-8549-6B4DA52822F4}"/>
              </a:ext>
            </a:extLst>
          </p:cNvPr>
          <p:cNvSpPr txBox="1"/>
          <p:nvPr/>
        </p:nvSpPr>
        <p:spPr>
          <a:xfrm>
            <a:off x="2422049" y="7182392"/>
            <a:ext cx="2026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>
                <a:latin typeface="time new roman"/>
              </a:rPr>
              <a:t>bundle-N:GlobalEnvironment</a:t>
            </a:r>
            <a:endParaRPr lang="en-US" sz="900" b="1" dirty="0">
              <a:latin typeface="time new roman"/>
            </a:endParaRP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31626E01-8F12-4AF7-BB23-6603E4F271F6}"/>
              </a:ext>
            </a:extLst>
          </p:cNvPr>
          <p:cNvCxnSpPr>
            <a:cxnSpLocks/>
            <a:stCxn id="578" idx="0"/>
            <a:endCxn id="300" idx="2"/>
          </p:cNvCxnSpPr>
          <p:nvPr/>
        </p:nvCxnSpPr>
        <p:spPr>
          <a:xfrm flipV="1">
            <a:off x="5180204" y="2663780"/>
            <a:ext cx="716883" cy="10511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49DE23A3-F140-4367-872B-CDD3F6F1ADF1}"/>
              </a:ext>
            </a:extLst>
          </p:cNvPr>
          <p:cNvCxnSpPr>
            <a:cxnSpLocks/>
            <a:stCxn id="556" idx="0"/>
            <a:endCxn id="299" idx="2"/>
          </p:cNvCxnSpPr>
          <p:nvPr/>
        </p:nvCxnSpPr>
        <p:spPr>
          <a:xfrm flipV="1">
            <a:off x="2411322" y="2694159"/>
            <a:ext cx="1627250" cy="101434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5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172">
            <a:extLst>
              <a:ext uri="{FF2B5EF4-FFF2-40B4-BE49-F238E27FC236}">
                <a16:creationId xmlns:a16="http://schemas.microsoft.com/office/drawing/2014/main" id="{006B0E55-899C-4535-9BC4-DEA862E03131}"/>
              </a:ext>
            </a:extLst>
          </p:cNvPr>
          <p:cNvSpPr/>
          <p:nvPr/>
        </p:nvSpPr>
        <p:spPr>
          <a:xfrm>
            <a:off x="825303" y="1382349"/>
            <a:ext cx="6268922" cy="44404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time new roman"/>
              <a:cs typeface="Times New Roman" panose="02020603050405020304" pitchFamily="18" charset="0"/>
            </a:endParaRPr>
          </a:p>
        </p:txBody>
      </p:sp>
      <p:sp>
        <p:nvSpPr>
          <p:cNvPr id="79" name="Rounded Rectangle 172">
            <a:extLst>
              <a:ext uri="{FF2B5EF4-FFF2-40B4-BE49-F238E27FC236}">
                <a16:creationId xmlns:a16="http://schemas.microsoft.com/office/drawing/2014/main" id="{1FA80942-2D86-4B28-8F94-D622E1675521}"/>
              </a:ext>
            </a:extLst>
          </p:cNvPr>
          <p:cNvSpPr/>
          <p:nvPr/>
        </p:nvSpPr>
        <p:spPr>
          <a:xfrm>
            <a:off x="1150479" y="1609557"/>
            <a:ext cx="1495425" cy="24330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time new roman"/>
              <a:cs typeface="Times New Roman" panose="02020603050405020304" pitchFamily="18" charset="0"/>
            </a:endParaRPr>
          </a:p>
        </p:txBody>
      </p:sp>
      <p:sp>
        <p:nvSpPr>
          <p:cNvPr id="99" name="Rounded Rectangle 172">
            <a:extLst>
              <a:ext uri="{FF2B5EF4-FFF2-40B4-BE49-F238E27FC236}">
                <a16:creationId xmlns:a16="http://schemas.microsoft.com/office/drawing/2014/main" id="{53C13269-A027-4A2A-8C3A-9FAFC94900CB}"/>
              </a:ext>
            </a:extLst>
          </p:cNvPr>
          <p:cNvSpPr/>
          <p:nvPr/>
        </p:nvSpPr>
        <p:spPr>
          <a:xfrm>
            <a:off x="5531651" y="1947689"/>
            <a:ext cx="1443441" cy="323754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time new roman"/>
              <a:cs typeface="Times New Roman" panose="02020603050405020304" pitchFamily="18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B317C2-E13A-470F-B9AD-AE5D0B8E4E1B}"/>
              </a:ext>
            </a:extLst>
          </p:cNvPr>
          <p:cNvCxnSpPr>
            <a:cxnSpLocks/>
          </p:cNvCxnSpPr>
          <p:nvPr/>
        </p:nvCxnSpPr>
        <p:spPr>
          <a:xfrm flipH="1">
            <a:off x="2632336" y="3735790"/>
            <a:ext cx="1321038" cy="5556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59D6E80-259F-4E29-9C3A-8AEA7AAD5660}"/>
              </a:ext>
            </a:extLst>
          </p:cNvPr>
          <p:cNvCxnSpPr>
            <a:cxnSpLocks/>
            <a:stCxn id="118" idx="0"/>
            <a:endCxn id="137" idx="2"/>
          </p:cNvCxnSpPr>
          <p:nvPr/>
        </p:nvCxnSpPr>
        <p:spPr>
          <a:xfrm flipH="1" flipV="1">
            <a:off x="1898796" y="3507764"/>
            <a:ext cx="16353" cy="848935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72">
            <a:extLst>
              <a:ext uri="{FF2B5EF4-FFF2-40B4-BE49-F238E27FC236}">
                <a16:creationId xmlns:a16="http://schemas.microsoft.com/office/drawing/2014/main" id="{5C4261D4-7B05-4634-AD22-FD12ED5671E6}"/>
              </a:ext>
            </a:extLst>
          </p:cNvPr>
          <p:cNvSpPr/>
          <p:nvPr/>
        </p:nvSpPr>
        <p:spPr>
          <a:xfrm>
            <a:off x="1167436" y="4356699"/>
            <a:ext cx="1495425" cy="13063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time new roman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AEA7582-D6BE-455B-BEE8-09F454FCE7BA}"/>
              </a:ext>
            </a:extLst>
          </p:cNvPr>
          <p:cNvSpPr txBox="1"/>
          <p:nvPr/>
        </p:nvSpPr>
        <p:spPr>
          <a:xfrm>
            <a:off x="1121284" y="5257853"/>
            <a:ext cx="167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Government Office for National  Data (GOND)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43B55C-58A2-4EE0-BDE2-CB832FDB263C}"/>
              </a:ext>
            </a:extLst>
          </p:cNvPr>
          <p:cNvSpPr/>
          <p:nvPr/>
        </p:nvSpPr>
        <p:spPr>
          <a:xfrm>
            <a:off x="1338000" y="4388372"/>
            <a:ext cx="591963" cy="2456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F3C526A-AFD5-4A8B-9E67-887EBD42C57C}"/>
              </a:ext>
            </a:extLst>
          </p:cNvPr>
          <p:cNvSpPr/>
          <p:nvPr/>
        </p:nvSpPr>
        <p:spPr>
          <a:xfrm>
            <a:off x="1459912" y="4431850"/>
            <a:ext cx="255043" cy="266132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C9AD50-4934-42B8-9766-0F0A8726C10D}"/>
              </a:ext>
            </a:extLst>
          </p:cNvPr>
          <p:cNvSpPr/>
          <p:nvPr/>
        </p:nvSpPr>
        <p:spPr>
          <a:xfrm>
            <a:off x="2033561" y="3130372"/>
            <a:ext cx="255043" cy="26613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Rounded Rectangle 172">
            <a:extLst>
              <a:ext uri="{FF2B5EF4-FFF2-40B4-BE49-F238E27FC236}">
                <a16:creationId xmlns:a16="http://schemas.microsoft.com/office/drawing/2014/main" id="{5350FCB1-E93F-4544-BC95-5F7D6E12F399}"/>
              </a:ext>
            </a:extLst>
          </p:cNvPr>
          <p:cNvSpPr/>
          <p:nvPr/>
        </p:nvSpPr>
        <p:spPr>
          <a:xfrm>
            <a:off x="1358301" y="2164853"/>
            <a:ext cx="1080990" cy="134291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time new roman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B1284-7C46-44BF-AA50-B42B2CF73E54}"/>
              </a:ext>
            </a:extLst>
          </p:cNvPr>
          <p:cNvSpPr txBox="1"/>
          <p:nvPr/>
        </p:nvSpPr>
        <p:spPr>
          <a:xfrm>
            <a:off x="1229280" y="2191505"/>
            <a:ext cx="135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National Research Data Service (NRDS)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8F4F59-14DE-463D-969E-10F5806454A0}"/>
              </a:ext>
            </a:extLst>
          </p:cNvPr>
          <p:cNvSpPr txBox="1"/>
          <p:nvPr/>
        </p:nvSpPr>
        <p:spPr>
          <a:xfrm>
            <a:off x="1234091" y="1687150"/>
            <a:ext cx="135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University of </a:t>
            </a:r>
            <a:r>
              <a:rPr lang="en-US" sz="1000" dirty="0" err="1">
                <a:latin typeface="time new roman"/>
              </a:rPr>
              <a:t>Barsetshire</a:t>
            </a:r>
            <a:endParaRPr lang="en-US" sz="1000" dirty="0">
              <a:latin typeface="time new roman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0F47BAC-35FD-4DA6-A98B-702EEF5BCD32}"/>
              </a:ext>
            </a:extLst>
          </p:cNvPr>
          <p:cNvCxnSpPr>
            <a:cxnSpLocks/>
            <a:stCxn id="228" idx="6"/>
            <a:endCxn id="144" idx="2"/>
          </p:cNvCxnSpPr>
          <p:nvPr/>
        </p:nvCxnSpPr>
        <p:spPr>
          <a:xfrm flipV="1">
            <a:off x="2401666" y="4880977"/>
            <a:ext cx="3602621" cy="192069"/>
          </a:xfrm>
          <a:prstGeom prst="straightConnector1">
            <a:avLst/>
          </a:prstGeom>
          <a:ln w="12700">
            <a:solidFill>
              <a:srgbClr val="7030A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5DB9DD74-C383-4107-B1D9-76103CCB3DD7}"/>
              </a:ext>
            </a:extLst>
          </p:cNvPr>
          <p:cNvSpPr/>
          <p:nvPr/>
        </p:nvSpPr>
        <p:spPr>
          <a:xfrm>
            <a:off x="6004287" y="4747911"/>
            <a:ext cx="255043" cy="2661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7748F40-8BB5-40EC-AF4E-418B50D6AB7F}"/>
              </a:ext>
            </a:extLst>
          </p:cNvPr>
          <p:cNvCxnSpPr>
            <a:cxnSpLocks/>
            <a:stCxn id="192" idx="7"/>
            <a:endCxn id="195" idx="2"/>
          </p:cNvCxnSpPr>
          <p:nvPr/>
        </p:nvCxnSpPr>
        <p:spPr>
          <a:xfrm rot="5400000" flipH="1" flipV="1">
            <a:off x="1660551" y="2839774"/>
            <a:ext cx="321589" cy="287478"/>
          </a:xfrm>
          <a:prstGeom prst="curvedConnector2">
            <a:avLst/>
          </a:prstGeom>
          <a:ln w="12700">
            <a:solidFill>
              <a:srgbClr val="7030A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421E1E10-7BB5-4153-8412-60D2AF19237B}"/>
              </a:ext>
            </a:extLst>
          </p:cNvPr>
          <p:cNvSpPr/>
          <p:nvPr/>
        </p:nvSpPr>
        <p:spPr>
          <a:xfrm>
            <a:off x="5735679" y="3686932"/>
            <a:ext cx="255043" cy="2661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ECB367B-D4C0-4AE8-A1DF-8DBAE808D976}"/>
              </a:ext>
            </a:extLst>
          </p:cNvPr>
          <p:cNvSpPr txBox="1"/>
          <p:nvPr/>
        </p:nvSpPr>
        <p:spPr>
          <a:xfrm>
            <a:off x="5407303" y="2006814"/>
            <a:ext cx="150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Open </a:t>
            </a:r>
          </a:p>
          <a:p>
            <a:pPr algn="ctr"/>
            <a:r>
              <a:rPr lang="en-US" sz="1000" dirty="0">
                <a:latin typeface="time new roman"/>
              </a:rPr>
              <a:t>Environment 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F502138-17AC-4B03-9C68-904E7F4C6FEA}"/>
              </a:ext>
            </a:extLst>
          </p:cNvPr>
          <p:cNvCxnSpPr>
            <a:cxnSpLocks/>
            <a:stCxn id="127" idx="0"/>
            <a:endCxn id="192" idx="4"/>
          </p:cNvCxnSpPr>
          <p:nvPr/>
        </p:nvCxnSpPr>
        <p:spPr>
          <a:xfrm flipV="1">
            <a:off x="1587434" y="3371465"/>
            <a:ext cx="1" cy="1060385"/>
          </a:xfrm>
          <a:prstGeom prst="straightConnector1">
            <a:avLst/>
          </a:prstGeom>
          <a:ln w="12700">
            <a:solidFill>
              <a:srgbClr val="7030A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2B566D19-6063-4698-974F-634BD1D253A8}"/>
              </a:ext>
            </a:extLst>
          </p:cNvPr>
          <p:cNvSpPr/>
          <p:nvPr/>
        </p:nvSpPr>
        <p:spPr>
          <a:xfrm>
            <a:off x="1459913" y="3105333"/>
            <a:ext cx="255043" cy="266132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3DB30A6-F7B5-416D-BA26-5DDADA565325}"/>
              </a:ext>
            </a:extLst>
          </p:cNvPr>
          <p:cNvSpPr/>
          <p:nvPr/>
        </p:nvSpPr>
        <p:spPr>
          <a:xfrm>
            <a:off x="1965084" y="2689652"/>
            <a:ext cx="255043" cy="266132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26828EC-942E-4EEB-865C-87E1488FD4D2}"/>
              </a:ext>
            </a:extLst>
          </p:cNvPr>
          <p:cNvSpPr/>
          <p:nvPr/>
        </p:nvSpPr>
        <p:spPr>
          <a:xfrm>
            <a:off x="1397848" y="4867174"/>
            <a:ext cx="249765" cy="310109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DF338289-3C51-4877-A8D2-140BED1E5814}"/>
              </a:ext>
            </a:extLst>
          </p:cNvPr>
          <p:cNvCxnSpPr>
            <a:cxnSpLocks/>
            <a:stCxn id="220" idx="6"/>
            <a:endCxn id="228" idx="2"/>
          </p:cNvCxnSpPr>
          <p:nvPr/>
        </p:nvCxnSpPr>
        <p:spPr>
          <a:xfrm>
            <a:off x="1647613" y="5022229"/>
            <a:ext cx="499010" cy="50817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B9546783-6DBD-4F2C-90AE-FAC6D7BA4376}"/>
              </a:ext>
            </a:extLst>
          </p:cNvPr>
          <p:cNvSpPr/>
          <p:nvPr/>
        </p:nvSpPr>
        <p:spPr>
          <a:xfrm>
            <a:off x="2146623" y="4939980"/>
            <a:ext cx="255043" cy="2661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1C576EB6-22D8-49B4-881D-E46FBB8C0BC6}"/>
              </a:ext>
            </a:extLst>
          </p:cNvPr>
          <p:cNvCxnSpPr>
            <a:cxnSpLocks/>
            <a:stCxn id="220" idx="2"/>
            <a:endCxn id="127" idx="2"/>
          </p:cNvCxnSpPr>
          <p:nvPr/>
        </p:nvCxnSpPr>
        <p:spPr>
          <a:xfrm rot="10800000" flipH="1">
            <a:off x="1397848" y="4564917"/>
            <a:ext cx="62064" cy="457313"/>
          </a:xfrm>
          <a:prstGeom prst="curvedConnector3">
            <a:avLst>
              <a:gd name="adj1" fmla="val -243471"/>
            </a:avLst>
          </a:prstGeom>
          <a:ln w="19050">
            <a:solidFill>
              <a:srgbClr val="7030A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9DA85C0-A2ED-484F-ABC1-31F420C69145}"/>
              </a:ext>
            </a:extLst>
          </p:cNvPr>
          <p:cNvSpPr/>
          <p:nvPr/>
        </p:nvSpPr>
        <p:spPr>
          <a:xfrm rot="5213209">
            <a:off x="1762480" y="4995605"/>
            <a:ext cx="248602" cy="83345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6998481-185C-42B9-ADE8-E29BACA3F776}"/>
              </a:ext>
            </a:extLst>
          </p:cNvPr>
          <p:cNvSpPr txBox="1"/>
          <p:nvPr/>
        </p:nvSpPr>
        <p:spPr>
          <a:xfrm>
            <a:off x="3331834" y="1413465"/>
            <a:ext cx="135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Global Environment</a:t>
            </a:r>
          </a:p>
        </p:txBody>
      </p:sp>
      <p:sp>
        <p:nvSpPr>
          <p:cNvPr id="259" name="Arrow: Pentagon 258">
            <a:extLst>
              <a:ext uri="{FF2B5EF4-FFF2-40B4-BE49-F238E27FC236}">
                <a16:creationId xmlns:a16="http://schemas.microsoft.com/office/drawing/2014/main" id="{FAD944E1-FE23-4FB1-81C9-55850FFD2703}"/>
              </a:ext>
            </a:extLst>
          </p:cNvPr>
          <p:cNvSpPr/>
          <p:nvPr/>
        </p:nvSpPr>
        <p:spPr>
          <a:xfrm rot="16200000">
            <a:off x="1438324" y="2506576"/>
            <a:ext cx="249922" cy="351301"/>
          </a:xfrm>
          <a:prstGeom prst="homePlate">
            <a:avLst>
              <a:gd name="adj" fmla="val 265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172">
            <a:extLst>
              <a:ext uri="{FF2B5EF4-FFF2-40B4-BE49-F238E27FC236}">
                <a16:creationId xmlns:a16="http://schemas.microsoft.com/office/drawing/2014/main" id="{6F3AC383-F65D-4F4D-97E4-9FC8FE694212}"/>
              </a:ext>
            </a:extLst>
          </p:cNvPr>
          <p:cNvSpPr/>
          <p:nvPr/>
        </p:nvSpPr>
        <p:spPr>
          <a:xfrm>
            <a:off x="2928409" y="1865150"/>
            <a:ext cx="1208519" cy="100361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time new roman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CAA04B6-6F0C-46AB-B89A-32A4D93A3696}"/>
              </a:ext>
            </a:extLst>
          </p:cNvPr>
          <p:cNvSpPr txBox="1"/>
          <p:nvPr/>
        </p:nvSpPr>
        <p:spPr>
          <a:xfrm>
            <a:off x="2957489" y="1866250"/>
            <a:ext cx="135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Research Lab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6B063AF-BC8F-479A-9C95-227BB6DC0965}"/>
              </a:ext>
            </a:extLst>
          </p:cNvPr>
          <p:cNvCxnSpPr>
            <a:cxnSpLocks/>
            <a:stCxn id="268" idx="6"/>
            <a:endCxn id="265" idx="2"/>
          </p:cNvCxnSpPr>
          <p:nvPr/>
        </p:nvCxnSpPr>
        <p:spPr>
          <a:xfrm>
            <a:off x="3987843" y="2638962"/>
            <a:ext cx="1783248" cy="333305"/>
          </a:xfrm>
          <a:prstGeom prst="straightConnector1">
            <a:avLst/>
          </a:prstGeom>
          <a:ln w="12700">
            <a:solidFill>
              <a:srgbClr val="7030A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848CFD81-1733-4F43-842B-8FC2C0ED7D68}"/>
              </a:ext>
            </a:extLst>
          </p:cNvPr>
          <p:cNvSpPr/>
          <p:nvPr/>
        </p:nvSpPr>
        <p:spPr>
          <a:xfrm>
            <a:off x="5771091" y="2839201"/>
            <a:ext cx="255043" cy="2661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02ECD481-18C7-415C-9210-C30759BCFB96}"/>
              </a:ext>
            </a:extLst>
          </p:cNvPr>
          <p:cNvSpPr/>
          <p:nvPr/>
        </p:nvSpPr>
        <p:spPr>
          <a:xfrm>
            <a:off x="3050600" y="2267176"/>
            <a:ext cx="255043" cy="266132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E0B0684-B6D7-4F84-97F1-B7957481CFC1}"/>
              </a:ext>
            </a:extLst>
          </p:cNvPr>
          <p:cNvSpPr/>
          <p:nvPr/>
        </p:nvSpPr>
        <p:spPr>
          <a:xfrm>
            <a:off x="3732800" y="2505896"/>
            <a:ext cx="255043" cy="2661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A9FD12F0-10CB-4EDE-A066-7DABD9565BD4}"/>
              </a:ext>
            </a:extLst>
          </p:cNvPr>
          <p:cNvCxnSpPr>
            <a:cxnSpLocks/>
            <a:stCxn id="266" idx="7"/>
            <a:endCxn id="268" idx="0"/>
          </p:cNvCxnSpPr>
          <p:nvPr/>
        </p:nvCxnSpPr>
        <p:spPr>
          <a:xfrm rot="16200000" flipH="1">
            <a:off x="3464434" y="2110009"/>
            <a:ext cx="199746" cy="592029"/>
          </a:xfrm>
          <a:prstGeom prst="curvedConnector3">
            <a:avLst>
              <a:gd name="adj1" fmla="val -44728"/>
            </a:avLst>
          </a:prstGeom>
          <a:ln w="12700">
            <a:solidFill>
              <a:srgbClr val="7030A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Pentagon 269">
            <a:extLst>
              <a:ext uri="{FF2B5EF4-FFF2-40B4-BE49-F238E27FC236}">
                <a16:creationId xmlns:a16="http://schemas.microsoft.com/office/drawing/2014/main" id="{F867D1A8-06DF-4DEE-BE41-57CF45F790DE}"/>
              </a:ext>
            </a:extLst>
          </p:cNvPr>
          <p:cNvSpPr/>
          <p:nvPr/>
        </p:nvSpPr>
        <p:spPr>
          <a:xfrm rot="16200000">
            <a:off x="3296404" y="2489857"/>
            <a:ext cx="249922" cy="351301"/>
          </a:xfrm>
          <a:prstGeom prst="homePlate">
            <a:avLst>
              <a:gd name="adj" fmla="val 265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B172345B-2D9C-47AE-B78D-26BC6F81C8A5}"/>
              </a:ext>
            </a:extLst>
          </p:cNvPr>
          <p:cNvCxnSpPr>
            <a:cxnSpLocks/>
            <a:stCxn id="195" idx="6"/>
            <a:endCxn id="266" idx="2"/>
          </p:cNvCxnSpPr>
          <p:nvPr/>
        </p:nvCxnSpPr>
        <p:spPr>
          <a:xfrm flipV="1">
            <a:off x="2220127" y="2400242"/>
            <a:ext cx="830473" cy="422476"/>
          </a:xfrm>
          <a:prstGeom prst="straightConnector1">
            <a:avLst/>
          </a:prstGeom>
          <a:ln w="12700">
            <a:solidFill>
              <a:srgbClr val="7030A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2DA840BB-14D0-4BEB-BAD1-D67009C7876D}"/>
              </a:ext>
            </a:extLst>
          </p:cNvPr>
          <p:cNvCxnSpPr>
            <a:cxnSpLocks/>
          </p:cNvCxnSpPr>
          <p:nvPr/>
        </p:nvCxnSpPr>
        <p:spPr>
          <a:xfrm flipH="1">
            <a:off x="2430969" y="2718265"/>
            <a:ext cx="516808" cy="175765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799DD3-ABD7-4F76-8D09-93FA78841C99}"/>
              </a:ext>
            </a:extLst>
          </p:cNvPr>
          <p:cNvSpPr/>
          <p:nvPr/>
        </p:nvSpPr>
        <p:spPr>
          <a:xfrm>
            <a:off x="1444188" y="4587448"/>
            <a:ext cx="591963" cy="2456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68DEA2F-3D7A-4284-8C59-A14867428514}"/>
              </a:ext>
            </a:extLst>
          </p:cNvPr>
          <p:cNvSpPr/>
          <p:nvPr/>
        </p:nvSpPr>
        <p:spPr>
          <a:xfrm>
            <a:off x="1279154" y="2841361"/>
            <a:ext cx="591963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69D1EAD-DC9F-49D6-99C8-04E930FD913F}"/>
              </a:ext>
            </a:extLst>
          </p:cNvPr>
          <p:cNvSpPr/>
          <p:nvPr/>
        </p:nvSpPr>
        <p:spPr>
          <a:xfrm>
            <a:off x="3417005" y="2248219"/>
            <a:ext cx="591963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t5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C82F767-7488-4919-BFCB-39A469455093}"/>
              </a:ext>
            </a:extLst>
          </p:cNvPr>
          <p:cNvSpPr/>
          <p:nvPr/>
        </p:nvSpPr>
        <p:spPr>
          <a:xfrm rot="12627480">
            <a:off x="1646437" y="2899011"/>
            <a:ext cx="248602" cy="73866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B39D343-02EC-4B37-A70B-FA835E11BAA2}"/>
              </a:ext>
            </a:extLst>
          </p:cNvPr>
          <p:cNvSpPr/>
          <p:nvPr/>
        </p:nvSpPr>
        <p:spPr>
          <a:xfrm rot="6792554">
            <a:off x="3466830" y="2215855"/>
            <a:ext cx="248602" cy="122667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3831144-A79B-4884-A9ED-52A4DF285728}"/>
              </a:ext>
            </a:extLst>
          </p:cNvPr>
          <p:cNvSpPr/>
          <p:nvPr/>
        </p:nvSpPr>
        <p:spPr>
          <a:xfrm>
            <a:off x="2049775" y="3177966"/>
            <a:ext cx="255043" cy="266132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43" name="Connector: Curved 342">
            <a:extLst>
              <a:ext uri="{FF2B5EF4-FFF2-40B4-BE49-F238E27FC236}">
                <a16:creationId xmlns:a16="http://schemas.microsoft.com/office/drawing/2014/main" id="{A8597688-6F74-4DA3-BA99-1CF989177045}"/>
              </a:ext>
            </a:extLst>
          </p:cNvPr>
          <p:cNvCxnSpPr>
            <a:cxnSpLocks/>
            <a:stCxn id="192" idx="6"/>
            <a:endCxn id="340" idx="2"/>
          </p:cNvCxnSpPr>
          <p:nvPr/>
        </p:nvCxnSpPr>
        <p:spPr>
          <a:xfrm>
            <a:off x="1714956" y="3238399"/>
            <a:ext cx="334819" cy="72633"/>
          </a:xfrm>
          <a:prstGeom prst="curved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7901774-A8F3-40F9-9531-DCC6808B23E5}"/>
              </a:ext>
            </a:extLst>
          </p:cNvPr>
          <p:cNvSpPr/>
          <p:nvPr/>
        </p:nvSpPr>
        <p:spPr>
          <a:xfrm rot="17349285">
            <a:off x="1779051" y="3243903"/>
            <a:ext cx="248602" cy="77234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5419608-6702-47B1-B210-7FE8E5DD8095}"/>
              </a:ext>
            </a:extLst>
          </p:cNvPr>
          <p:cNvSpPr/>
          <p:nvPr/>
        </p:nvSpPr>
        <p:spPr>
          <a:xfrm>
            <a:off x="1506410" y="3322543"/>
            <a:ext cx="591963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FBFA5743-3120-40B4-87BE-38DFD8AE3C82}"/>
              </a:ext>
            </a:extLst>
          </p:cNvPr>
          <p:cNvSpPr/>
          <p:nvPr/>
        </p:nvSpPr>
        <p:spPr>
          <a:xfrm>
            <a:off x="1778479" y="4791012"/>
            <a:ext cx="591963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4994C0FC-7CBE-4163-93CD-D1457789D259}"/>
              </a:ext>
            </a:extLst>
          </p:cNvPr>
          <p:cNvSpPr/>
          <p:nvPr/>
        </p:nvSpPr>
        <p:spPr>
          <a:xfrm>
            <a:off x="2825298" y="5584089"/>
            <a:ext cx="1174597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External Data Flow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B269883-56D8-4D65-BBA6-D6220EBFCB48}"/>
              </a:ext>
            </a:extLst>
          </p:cNvPr>
          <p:cNvSpPr/>
          <p:nvPr/>
        </p:nvSpPr>
        <p:spPr>
          <a:xfrm rot="5400000">
            <a:off x="6259870" y="3577098"/>
            <a:ext cx="248602" cy="122667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E3651F0B-67F4-49E9-B567-5900AC891566}"/>
              </a:ext>
            </a:extLst>
          </p:cNvPr>
          <p:cNvSpPr/>
          <p:nvPr/>
        </p:nvSpPr>
        <p:spPr>
          <a:xfrm>
            <a:off x="6680276" y="2741059"/>
            <a:ext cx="255043" cy="2661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7728E69B-901B-4CC5-B9A6-A49D9A0C5010}"/>
              </a:ext>
            </a:extLst>
          </p:cNvPr>
          <p:cNvCxnSpPr>
            <a:cxnSpLocks/>
            <a:stCxn id="370" idx="1"/>
            <a:endCxn id="265" idx="5"/>
          </p:cNvCxnSpPr>
          <p:nvPr/>
        </p:nvCxnSpPr>
        <p:spPr>
          <a:xfrm flipH="1" flipV="1">
            <a:off x="5988784" y="3066359"/>
            <a:ext cx="395387" cy="4477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F402F179-6A29-4E6B-B39E-42F9635BF54A}"/>
              </a:ext>
            </a:extLst>
          </p:cNvPr>
          <p:cNvCxnSpPr>
            <a:cxnSpLocks/>
            <a:stCxn id="370" idx="2"/>
            <a:endCxn id="179" idx="6"/>
          </p:cNvCxnSpPr>
          <p:nvPr/>
        </p:nvCxnSpPr>
        <p:spPr>
          <a:xfrm flipH="1">
            <a:off x="5990722" y="3638432"/>
            <a:ext cx="332116" cy="18156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E3EFBE1-81D5-410A-8ACA-0D6675934283}"/>
              </a:ext>
            </a:extLst>
          </p:cNvPr>
          <p:cNvCxnSpPr>
            <a:cxnSpLocks/>
            <a:stCxn id="370" idx="3"/>
            <a:endCxn id="144" idx="0"/>
          </p:cNvCxnSpPr>
          <p:nvPr/>
        </p:nvCxnSpPr>
        <p:spPr>
          <a:xfrm flipH="1">
            <a:off x="6131809" y="3762733"/>
            <a:ext cx="252362" cy="98517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or: Curved 401">
            <a:extLst>
              <a:ext uri="{FF2B5EF4-FFF2-40B4-BE49-F238E27FC236}">
                <a16:creationId xmlns:a16="http://schemas.microsoft.com/office/drawing/2014/main" id="{D5010F67-BB2C-440C-9441-C9061618D41C}"/>
              </a:ext>
            </a:extLst>
          </p:cNvPr>
          <p:cNvCxnSpPr>
            <a:cxnSpLocks/>
            <a:stCxn id="371" idx="4"/>
            <a:endCxn id="370" idx="0"/>
          </p:cNvCxnSpPr>
          <p:nvPr/>
        </p:nvCxnSpPr>
        <p:spPr>
          <a:xfrm rot="5400000">
            <a:off x="6311032" y="3141665"/>
            <a:ext cx="631241" cy="362293"/>
          </a:xfrm>
          <a:prstGeom prst="curvedConnector2">
            <a:avLst/>
          </a:prstGeom>
          <a:ln w="19050">
            <a:solidFill>
              <a:srgbClr val="7030A0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>
            <a:extLst>
              <a:ext uri="{FF2B5EF4-FFF2-40B4-BE49-F238E27FC236}">
                <a16:creationId xmlns:a16="http://schemas.microsoft.com/office/drawing/2014/main" id="{F0915219-C227-40BB-8650-329D7432D1B9}"/>
              </a:ext>
            </a:extLst>
          </p:cNvPr>
          <p:cNvSpPr/>
          <p:nvPr/>
        </p:nvSpPr>
        <p:spPr>
          <a:xfrm>
            <a:off x="6211667" y="3752239"/>
            <a:ext cx="591963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t7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D8F223BF-9A46-4887-B165-51AE8E723F39}"/>
              </a:ext>
            </a:extLst>
          </p:cNvPr>
          <p:cNvCxnSpPr>
            <a:cxnSpLocks/>
          </p:cNvCxnSpPr>
          <p:nvPr/>
        </p:nvCxnSpPr>
        <p:spPr>
          <a:xfrm flipH="1">
            <a:off x="2902256" y="5599537"/>
            <a:ext cx="997272" cy="0"/>
          </a:xfrm>
          <a:prstGeom prst="straightConnector1">
            <a:avLst/>
          </a:prstGeom>
          <a:ln w="12700">
            <a:solidFill>
              <a:srgbClr val="7030A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>
            <a:extLst>
              <a:ext uri="{FF2B5EF4-FFF2-40B4-BE49-F238E27FC236}">
                <a16:creationId xmlns:a16="http://schemas.microsoft.com/office/drawing/2014/main" id="{5BE5C311-1A85-4383-9626-1293EE281C36}"/>
              </a:ext>
            </a:extLst>
          </p:cNvPr>
          <p:cNvSpPr/>
          <p:nvPr/>
        </p:nvSpPr>
        <p:spPr>
          <a:xfrm>
            <a:off x="5321009" y="5593752"/>
            <a:ext cx="740583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Contract</a:t>
            </a:r>
          </a:p>
        </p:txBody>
      </p: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FB733D34-D2D1-476E-939C-F7EEF3693A0F}"/>
              </a:ext>
            </a:extLst>
          </p:cNvPr>
          <p:cNvCxnSpPr>
            <a:cxnSpLocks/>
          </p:cNvCxnSpPr>
          <p:nvPr/>
        </p:nvCxnSpPr>
        <p:spPr>
          <a:xfrm flipH="1">
            <a:off x="5203876" y="5617506"/>
            <a:ext cx="997272" cy="0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3666CBEE-BD0F-4054-9991-EF8975C55D73}"/>
              </a:ext>
            </a:extLst>
          </p:cNvPr>
          <p:cNvSpPr/>
          <p:nvPr/>
        </p:nvSpPr>
        <p:spPr>
          <a:xfrm>
            <a:off x="1047976" y="4225651"/>
            <a:ext cx="306917" cy="324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 new roman"/>
              </a:rPr>
              <a:t>1</a:t>
            </a: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C8E27EF0-8E68-4FE8-AE29-E50F69E31E10}"/>
              </a:ext>
            </a:extLst>
          </p:cNvPr>
          <p:cNvSpPr/>
          <p:nvPr/>
        </p:nvSpPr>
        <p:spPr>
          <a:xfrm>
            <a:off x="1056268" y="1567984"/>
            <a:ext cx="306917" cy="324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 new roman"/>
              </a:rPr>
              <a:t>2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470100FD-9892-45B4-AFAC-77BA1B0B83A5}"/>
              </a:ext>
            </a:extLst>
          </p:cNvPr>
          <p:cNvSpPr/>
          <p:nvPr/>
        </p:nvSpPr>
        <p:spPr>
          <a:xfrm>
            <a:off x="5442812" y="1874250"/>
            <a:ext cx="306917" cy="324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 new roman"/>
              </a:rPr>
              <a:t>4</a:t>
            </a: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C068232B-5042-4B60-83BB-FA45985DD6C8}"/>
              </a:ext>
            </a:extLst>
          </p:cNvPr>
          <p:cNvSpPr/>
          <p:nvPr/>
        </p:nvSpPr>
        <p:spPr>
          <a:xfrm>
            <a:off x="2292912" y="1937684"/>
            <a:ext cx="306917" cy="324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dirty="0">
              <a:latin typeface="time new roman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91831E74-168B-4383-80F7-6D6843404415}"/>
              </a:ext>
            </a:extLst>
          </p:cNvPr>
          <p:cNvSpPr txBox="1"/>
          <p:nvPr/>
        </p:nvSpPr>
        <p:spPr>
          <a:xfrm>
            <a:off x="2292911" y="1976870"/>
            <a:ext cx="344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2</a:t>
            </a:r>
            <a:r>
              <a:rPr lang="en-US" sz="1000" baseline="-25000" dirty="0">
                <a:latin typeface="time new roman"/>
              </a:rPr>
              <a:t>a</a:t>
            </a:r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69CC03FB-38EE-4EF9-9879-A4C84F221555}"/>
              </a:ext>
            </a:extLst>
          </p:cNvPr>
          <p:cNvSpPr/>
          <p:nvPr/>
        </p:nvSpPr>
        <p:spPr>
          <a:xfrm>
            <a:off x="2855577" y="1699261"/>
            <a:ext cx="306917" cy="324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dirty="0">
              <a:latin typeface="time new roman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A594F2BE-9B54-4ADD-A35C-64D404F1FDF6}"/>
              </a:ext>
            </a:extLst>
          </p:cNvPr>
          <p:cNvSpPr txBox="1"/>
          <p:nvPr/>
        </p:nvSpPr>
        <p:spPr>
          <a:xfrm>
            <a:off x="2855576" y="1738447"/>
            <a:ext cx="344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3</a:t>
            </a:r>
            <a:r>
              <a:rPr lang="en-US" sz="1000" baseline="-25000" dirty="0">
                <a:latin typeface="time new roman"/>
              </a:rPr>
              <a:t>n</a:t>
            </a:r>
          </a:p>
        </p:txBody>
      </p:sp>
      <p:sp>
        <p:nvSpPr>
          <p:cNvPr id="492" name="Rounded Rectangle 172">
            <a:extLst>
              <a:ext uri="{FF2B5EF4-FFF2-40B4-BE49-F238E27FC236}">
                <a16:creationId xmlns:a16="http://schemas.microsoft.com/office/drawing/2014/main" id="{2C2EC279-5A12-4BF4-8566-22B0925473CF}"/>
              </a:ext>
            </a:extLst>
          </p:cNvPr>
          <p:cNvSpPr/>
          <p:nvPr/>
        </p:nvSpPr>
        <p:spPr>
          <a:xfrm>
            <a:off x="3963492" y="3079315"/>
            <a:ext cx="1208519" cy="100361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time new roman"/>
              <a:cs typeface="Times New Roman" panose="02020603050405020304" pitchFamily="18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67907FC6-7C18-4EC3-97F7-268F44B2D8F4}"/>
              </a:ext>
            </a:extLst>
          </p:cNvPr>
          <p:cNvSpPr txBox="1"/>
          <p:nvPr/>
        </p:nvSpPr>
        <p:spPr>
          <a:xfrm>
            <a:off x="3992572" y="3080415"/>
            <a:ext cx="135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Research Lab</a:t>
            </a: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F0E180FF-7D8A-4F02-BC12-0E918D873F9A}"/>
              </a:ext>
            </a:extLst>
          </p:cNvPr>
          <p:cNvSpPr/>
          <p:nvPr/>
        </p:nvSpPr>
        <p:spPr>
          <a:xfrm>
            <a:off x="4085683" y="3481341"/>
            <a:ext cx="255043" cy="266132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50F1B6A2-17EB-40EE-B8DD-E355EC15B59C}"/>
              </a:ext>
            </a:extLst>
          </p:cNvPr>
          <p:cNvSpPr/>
          <p:nvPr/>
        </p:nvSpPr>
        <p:spPr>
          <a:xfrm>
            <a:off x="4767883" y="3720061"/>
            <a:ext cx="255043" cy="2661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96" name="Connector: Curved 495">
            <a:extLst>
              <a:ext uri="{FF2B5EF4-FFF2-40B4-BE49-F238E27FC236}">
                <a16:creationId xmlns:a16="http://schemas.microsoft.com/office/drawing/2014/main" id="{29321B3F-FB7B-4827-B86F-0CBB0FA5EC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9519" y="3324176"/>
            <a:ext cx="199746" cy="592029"/>
          </a:xfrm>
          <a:prstGeom prst="curvedConnector3">
            <a:avLst>
              <a:gd name="adj1" fmla="val -44728"/>
            </a:avLst>
          </a:prstGeom>
          <a:ln w="12700">
            <a:solidFill>
              <a:srgbClr val="7030A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Arrow: Pentagon 496">
            <a:extLst>
              <a:ext uri="{FF2B5EF4-FFF2-40B4-BE49-F238E27FC236}">
                <a16:creationId xmlns:a16="http://schemas.microsoft.com/office/drawing/2014/main" id="{41CA5583-0750-4E03-9D9D-675292CDE246}"/>
              </a:ext>
            </a:extLst>
          </p:cNvPr>
          <p:cNvSpPr/>
          <p:nvPr/>
        </p:nvSpPr>
        <p:spPr>
          <a:xfrm rot="16200000">
            <a:off x="4331488" y="3704022"/>
            <a:ext cx="249922" cy="351301"/>
          </a:xfrm>
          <a:prstGeom prst="homePlate">
            <a:avLst>
              <a:gd name="adj" fmla="val 265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BC71A5A5-89FA-417B-866A-4F6591AE50C8}"/>
              </a:ext>
            </a:extLst>
          </p:cNvPr>
          <p:cNvSpPr/>
          <p:nvPr/>
        </p:nvSpPr>
        <p:spPr>
          <a:xfrm>
            <a:off x="4449057" y="3477436"/>
            <a:ext cx="591963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t6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7AEBBFE7-D153-4B12-9ADB-D3111B6224FF}"/>
              </a:ext>
            </a:extLst>
          </p:cNvPr>
          <p:cNvSpPr/>
          <p:nvPr/>
        </p:nvSpPr>
        <p:spPr>
          <a:xfrm rot="6792554">
            <a:off x="4507777" y="3391038"/>
            <a:ext cx="248602" cy="122667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C55DF98D-6364-43AE-8CC7-7F7A5C0B8519}"/>
              </a:ext>
            </a:extLst>
          </p:cNvPr>
          <p:cNvSpPr/>
          <p:nvPr/>
        </p:nvSpPr>
        <p:spPr>
          <a:xfrm>
            <a:off x="3890660" y="2913426"/>
            <a:ext cx="306917" cy="324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dirty="0">
              <a:latin typeface="time new roman"/>
            </a:endParaRP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3FF4A170-40A9-4A9B-884F-B9BC3BD39C7A}"/>
              </a:ext>
            </a:extLst>
          </p:cNvPr>
          <p:cNvSpPr txBox="1"/>
          <p:nvPr/>
        </p:nvSpPr>
        <p:spPr>
          <a:xfrm>
            <a:off x="3859534" y="2943428"/>
            <a:ext cx="410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 new roman"/>
              </a:rPr>
              <a:t>3</a:t>
            </a:r>
            <a:r>
              <a:rPr lang="en-US" sz="1000" baseline="-25000" dirty="0">
                <a:latin typeface="time new roman"/>
              </a:rPr>
              <a:t>n+1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D4BDF8B-DB39-490F-8C98-DA4B6EFB587A}"/>
              </a:ext>
            </a:extLst>
          </p:cNvPr>
          <p:cNvCxnSpPr>
            <a:cxnSpLocks/>
            <a:stCxn id="495" idx="6"/>
            <a:endCxn id="179" idx="2"/>
          </p:cNvCxnSpPr>
          <p:nvPr/>
        </p:nvCxnSpPr>
        <p:spPr>
          <a:xfrm flipV="1">
            <a:off x="5022926" y="3819998"/>
            <a:ext cx="712753" cy="33129"/>
          </a:xfrm>
          <a:prstGeom prst="straightConnector1">
            <a:avLst/>
          </a:prstGeom>
          <a:ln w="12700">
            <a:solidFill>
              <a:srgbClr val="7030A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Arrow: Pentagon 527">
            <a:extLst>
              <a:ext uri="{FF2B5EF4-FFF2-40B4-BE49-F238E27FC236}">
                <a16:creationId xmlns:a16="http://schemas.microsoft.com/office/drawing/2014/main" id="{39829ABE-A749-4B19-8CF4-D9DC98DE5C25}"/>
              </a:ext>
            </a:extLst>
          </p:cNvPr>
          <p:cNvSpPr/>
          <p:nvPr/>
        </p:nvSpPr>
        <p:spPr>
          <a:xfrm rot="16200000">
            <a:off x="2243910" y="4453426"/>
            <a:ext cx="249922" cy="351301"/>
          </a:xfrm>
          <a:prstGeom prst="homePlate">
            <a:avLst>
              <a:gd name="adj" fmla="val 265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9" name="Arrow: Pentagon 528">
            <a:extLst>
              <a:ext uri="{FF2B5EF4-FFF2-40B4-BE49-F238E27FC236}">
                <a16:creationId xmlns:a16="http://schemas.microsoft.com/office/drawing/2014/main" id="{07B01D74-6355-460F-A31D-952D4D55801E}"/>
              </a:ext>
            </a:extLst>
          </p:cNvPr>
          <p:cNvSpPr/>
          <p:nvPr/>
        </p:nvSpPr>
        <p:spPr>
          <a:xfrm rot="16200000">
            <a:off x="6480077" y="4397371"/>
            <a:ext cx="249922" cy="351301"/>
          </a:xfrm>
          <a:prstGeom prst="homePlate">
            <a:avLst>
              <a:gd name="adj" fmla="val 265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07B7DBB-BEE1-49ED-93E8-0B6E30609F4C}"/>
              </a:ext>
            </a:extLst>
          </p:cNvPr>
          <p:cNvCxnSpPr>
            <a:cxnSpLocks/>
            <a:stCxn id="340" idx="6"/>
            <a:endCxn id="494" idx="2"/>
          </p:cNvCxnSpPr>
          <p:nvPr/>
        </p:nvCxnSpPr>
        <p:spPr>
          <a:xfrm>
            <a:off x="2304818" y="3311032"/>
            <a:ext cx="1780865" cy="303375"/>
          </a:xfrm>
          <a:prstGeom prst="straightConnector1">
            <a:avLst/>
          </a:prstGeom>
          <a:ln w="12700">
            <a:solidFill>
              <a:srgbClr val="7030A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0ECBA4B-CACB-4450-BE06-0E42BA14083E}"/>
              </a:ext>
            </a:extLst>
          </p:cNvPr>
          <p:cNvSpPr/>
          <p:nvPr/>
        </p:nvSpPr>
        <p:spPr>
          <a:xfrm rot="7510102">
            <a:off x="1186711" y="4874954"/>
            <a:ext cx="248602" cy="83345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D88DCC78-48C1-4A66-A09C-828091ED36E9}"/>
              </a:ext>
            </a:extLst>
          </p:cNvPr>
          <p:cNvSpPr/>
          <p:nvPr/>
        </p:nvSpPr>
        <p:spPr>
          <a:xfrm>
            <a:off x="3938212" y="5591353"/>
            <a:ext cx="1174597" cy="24876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time new roman"/>
                <a:cs typeface="Times New Roman" panose="02020603050405020304" pitchFamily="18" charset="0"/>
              </a:rPr>
              <a:t>Internal  Data Flow</a:t>
            </a:r>
          </a:p>
        </p:txBody>
      </p: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17587093-C2C8-410B-81B9-E8EB1E48158A}"/>
              </a:ext>
            </a:extLst>
          </p:cNvPr>
          <p:cNvCxnSpPr>
            <a:cxnSpLocks/>
          </p:cNvCxnSpPr>
          <p:nvPr/>
        </p:nvCxnSpPr>
        <p:spPr>
          <a:xfrm flipH="1">
            <a:off x="4015170" y="5606801"/>
            <a:ext cx="9972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0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4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3AA5A6F6-D0A4-4E98-BED2-3D9ECFE00BE5}"/>
              </a:ext>
            </a:extLst>
          </p:cNvPr>
          <p:cNvSpPr/>
          <p:nvPr/>
        </p:nvSpPr>
        <p:spPr>
          <a:xfrm>
            <a:off x="4936319" y="2129246"/>
            <a:ext cx="1457326" cy="598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E83EFFC-4D2B-4EC8-B0D9-015843FC06FE}"/>
              </a:ext>
            </a:extLst>
          </p:cNvPr>
          <p:cNvSpPr/>
          <p:nvPr/>
        </p:nvSpPr>
        <p:spPr>
          <a:xfrm>
            <a:off x="5088719" y="2281646"/>
            <a:ext cx="1457326" cy="598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F4160B7-37FC-4559-8BBC-7BC03A9CD287}"/>
              </a:ext>
            </a:extLst>
          </p:cNvPr>
          <p:cNvSpPr/>
          <p:nvPr/>
        </p:nvSpPr>
        <p:spPr>
          <a:xfrm>
            <a:off x="5241119" y="2434046"/>
            <a:ext cx="1457326" cy="598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BE49CF5-0B2A-4077-BC65-97A4BECD51B5}"/>
              </a:ext>
            </a:extLst>
          </p:cNvPr>
          <p:cNvSpPr/>
          <p:nvPr/>
        </p:nvSpPr>
        <p:spPr>
          <a:xfrm>
            <a:off x="5393519" y="2586446"/>
            <a:ext cx="1457326" cy="7720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EBBA411-A1DE-4890-B817-616BD39FD50E}"/>
              </a:ext>
            </a:extLst>
          </p:cNvPr>
          <p:cNvSpPr/>
          <p:nvPr/>
        </p:nvSpPr>
        <p:spPr>
          <a:xfrm>
            <a:off x="2441635" y="358814"/>
            <a:ext cx="1154493" cy="356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 new roman"/>
              </a:rPr>
              <a:t>http://global-env/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F2A240F-DCA5-4154-A6A7-02DE377A273A}"/>
              </a:ext>
            </a:extLst>
          </p:cNvPr>
          <p:cNvGrpSpPr/>
          <p:nvPr/>
        </p:nvGrpSpPr>
        <p:grpSpPr>
          <a:xfrm>
            <a:off x="1318602" y="1414255"/>
            <a:ext cx="1410522" cy="955508"/>
            <a:chOff x="4489012" y="2720320"/>
            <a:chExt cx="1410522" cy="955508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E8DD696-D636-488F-97D4-DAF47E39243B}"/>
                </a:ext>
              </a:extLst>
            </p:cNvPr>
            <p:cNvSpPr/>
            <p:nvPr/>
          </p:nvSpPr>
          <p:spPr>
            <a:xfrm>
              <a:off x="4489012" y="2720320"/>
              <a:ext cx="1410522" cy="3565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 new roman"/>
                </a:rPr>
                <a:t>http://global-env.com/</a:t>
              </a:r>
              <a:r>
                <a:rPr lang="en-US" sz="800" b="1" dirty="0">
                  <a:solidFill>
                    <a:schemeClr val="tx1"/>
                  </a:solidFill>
                  <a:latin typeface="time new roman"/>
                </a:rPr>
                <a:t>gond/ 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69F91FD-5167-4737-8829-F3A998E04EBA}"/>
                </a:ext>
              </a:extLst>
            </p:cNvPr>
            <p:cNvSpPr/>
            <p:nvPr/>
          </p:nvSpPr>
          <p:spPr>
            <a:xfrm>
              <a:off x="4489012" y="3076869"/>
              <a:ext cx="1410522" cy="5989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7C7B5DB-17FF-4A48-ADEC-4E66C2012FFE}"/>
              </a:ext>
            </a:extLst>
          </p:cNvPr>
          <p:cNvGrpSpPr/>
          <p:nvPr/>
        </p:nvGrpSpPr>
        <p:grpSpPr>
          <a:xfrm>
            <a:off x="3166961" y="1150764"/>
            <a:ext cx="1410522" cy="955508"/>
            <a:chOff x="4489012" y="2720320"/>
            <a:chExt cx="1410522" cy="955508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2ADECE9-3AC4-4559-9D1D-6B99B8BB433C}"/>
                </a:ext>
              </a:extLst>
            </p:cNvPr>
            <p:cNvSpPr/>
            <p:nvPr/>
          </p:nvSpPr>
          <p:spPr>
            <a:xfrm>
              <a:off x="4489012" y="2720320"/>
              <a:ext cx="1410522" cy="3565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 new roman"/>
                </a:rPr>
                <a:t>http://global-env.com/</a:t>
              </a:r>
              <a:r>
                <a:rPr lang="en-US" sz="800" b="1" dirty="0">
                  <a:solidFill>
                    <a:schemeClr val="tx1"/>
                  </a:solidFill>
                  <a:latin typeface="time new roman"/>
                </a:rPr>
                <a:t>ub/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3C2E5C7-5900-450B-A079-37C7D66CEC46}"/>
                </a:ext>
              </a:extLst>
            </p:cNvPr>
            <p:cNvSpPr/>
            <p:nvPr/>
          </p:nvSpPr>
          <p:spPr>
            <a:xfrm>
              <a:off x="4489012" y="3076869"/>
              <a:ext cx="1410522" cy="5989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FB2A53C-8B88-4220-98CC-27C21627B189}"/>
              </a:ext>
            </a:extLst>
          </p:cNvPr>
          <p:cNvGrpSpPr/>
          <p:nvPr/>
        </p:nvGrpSpPr>
        <p:grpSpPr>
          <a:xfrm>
            <a:off x="5798590" y="3863439"/>
            <a:ext cx="1410522" cy="955508"/>
            <a:chOff x="4489012" y="2720320"/>
            <a:chExt cx="1410522" cy="955508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6B91D17-3EE5-4F8C-BC8E-D71522585BE5}"/>
                </a:ext>
              </a:extLst>
            </p:cNvPr>
            <p:cNvSpPr/>
            <p:nvPr/>
          </p:nvSpPr>
          <p:spPr>
            <a:xfrm>
              <a:off x="4489012" y="2720320"/>
              <a:ext cx="1410522" cy="3565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 new roman"/>
                </a:rPr>
                <a:t>http://global-env.com/</a:t>
              </a:r>
              <a:r>
                <a:rPr lang="en-US" sz="800" b="1" dirty="0">
                  <a:solidFill>
                    <a:schemeClr val="tx1"/>
                  </a:solidFill>
                  <a:latin typeface="time new roman"/>
                </a:rPr>
                <a:t>op/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9A89059-605F-4081-80BA-9ADA5BB2BB84}"/>
                </a:ext>
              </a:extLst>
            </p:cNvPr>
            <p:cNvSpPr/>
            <p:nvPr/>
          </p:nvSpPr>
          <p:spPr>
            <a:xfrm>
              <a:off x="4489012" y="3076869"/>
              <a:ext cx="1410522" cy="5989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A23AC8D-E2DF-4EC1-98C7-BBF397AAC81F}"/>
              </a:ext>
            </a:extLst>
          </p:cNvPr>
          <p:cNvCxnSpPr>
            <a:cxnSpLocks/>
            <a:stCxn id="215" idx="0"/>
          </p:cNvCxnSpPr>
          <p:nvPr/>
        </p:nvCxnSpPr>
        <p:spPr>
          <a:xfrm flipV="1">
            <a:off x="2023863" y="722647"/>
            <a:ext cx="417772" cy="691608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7BC103E-7F4D-4505-B257-2DB4B43C455B}"/>
              </a:ext>
            </a:extLst>
          </p:cNvPr>
          <p:cNvCxnSpPr>
            <a:cxnSpLocks/>
          </p:cNvCxnSpPr>
          <p:nvPr/>
        </p:nvCxnSpPr>
        <p:spPr>
          <a:xfrm flipH="1" flipV="1">
            <a:off x="3413110" y="715362"/>
            <a:ext cx="522246" cy="435405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Arrow: Pentagon 242">
            <a:extLst>
              <a:ext uri="{FF2B5EF4-FFF2-40B4-BE49-F238E27FC236}">
                <a16:creationId xmlns:a16="http://schemas.microsoft.com/office/drawing/2014/main" id="{B5779685-52AB-4158-82CA-8716A0575558}"/>
              </a:ext>
            </a:extLst>
          </p:cNvPr>
          <p:cNvSpPr/>
          <p:nvPr/>
        </p:nvSpPr>
        <p:spPr>
          <a:xfrm rot="16200000">
            <a:off x="1433859" y="1755293"/>
            <a:ext cx="152338" cy="23822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B2BBE3E-4AD6-41DE-B680-3276B8C77E4F}"/>
              </a:ext>
            </a:extLst>
          </p:cNvPr>
          <p:cNvSpPr/>
          <p:nvPr/>
        </p:nvSpPr>
        <p:spPr>
          <a:xfrm>
            <a:off x="1896912" y="2103353"/>
            <a:ext cx="174459" cy="127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55A0390C-1397-47BA-9648-5458A26EDB45}"/>
              </a:ext>
            </a:extLst>
          </p:cNvPr>
          <p:cNvCxnSpPr>
            <a:cxnSpLocks/>
            <a:stCxn id="244" idx="1"/>
            <a:endCxn id="243" idx="1"/>
          </p:cNvCxnSpPr>
          <p:nvPr/>
        </p:nvCxnSpPr>
        <p:spPr>
          <a:xfrm rot="10800000">
            <a:off x="1510028" y="1950573"/>
            <a:ext cx="386884" cy="216387"/>
          </a:xfrm>
          <a:prstGeom prst="curvedConnector2">
            <a:avLst/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0D29ED9F-14ED-4CBC-814D-126CF67B37A0}"/>
              </a:ext>
            </a:extLst>
          </p:cNvPr>
          <p:cNvSpPr/>
          <p:nvPr/>
        </p:nvSpPr>
        <p:spPr>
          <a:xfrm>
            <a:off x="1754779" y="1841061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7B4EA23-6F4B-4B04-A7F3-D229404C2114}"/>
              </a:ext>
            </a:extLst>
          </p:cNvPr>
          <p:cNvCxnSpPr>
            <a:cxnSpLocks/>
            <a:stCxn id="244" idx="0"/>
            <a:endCxn id="252" idx="4"/>
          </p:cNvCxnSpPr>
          <p:nvPr/>
        </p:nvCxnSpPr>
        <p:spPr>
          <a:xfrm flipH="1" flipV="1">
            <a:off x="1894802" y="1968273"/>
            <a:ext cx="89340" cy="13508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253B5C42-E4D2-4039-B1F7-D965E65F7CF4}"/>
              </a:ext>
            </a:extLst>
          </p:cNvPr>
          <p:cNvSpPr/>
          <p:nvPr/>
        </p:nvSpPr>
        <p:spPr>
          <a:xfrm>
            <a:off x="2378885" y="2204739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FE0CF1-4504-46FC-9383-84951F5F5DE5}"/>
              </a:ext>
            </a:extLst>
          </p:cNvPr>
          <p:cNvCxnSpPr>
            <a:cxnSpLocks/>
            <a:stCxn id="280" idx="2"/>
            <a:endCxn id="244" idx="3"/>
          </p:cNvCxnSpPr>
          <p:nvPr/>
        </p:nvCxnSpPr>
        <p:spPr>
          <a:xfrm flipH="1" flipV="1">
            <a:off x="2071371" y="2166959"/>
            <a:ext cx="307514" cy="10138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61AFCD4-CE3E-47E2-A96D-B3FF6385BCA3}"/>
              </a:ext>
            </a:extLst>
          </p:cNvPr>
          <p:cNvGrpSpPr/>
          <p:nvPr/>
        </p:nvGrpSpPr>
        <p:grpSpPr>
          <a:xfrm>
            <a:off x="3166961" y="2462818"/>
            <a:ext cx="1410522" cy="955508"/>
            <a:chOff x="4489012" y="2720320"/>
            <a:chExt cx="1410522" cy="95550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A5C29F87-EC73-4F5C-9CAE-96084D648329}"/>
                </a:ext>
              </a:extLst>
            </p:cNvPr>
            <p:cNvSpPr/>
            <p:nvPr/>
          </p:nvSpPr>
          <p:spPr>
            <a:xfrm>
              <a:off x="4489012" y="2720320"/>
              <a:ext cx="1410522" cy="3565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 new roman"/>
                </a:rPr>
                <a:t>http://global-env.com/</a:t>
              </a:r>
              <a:r>
                <a:rPr lang="en-US" sz="800" b="1" dirty="0">
                  <a:solidFill>
                    <a:schemeClr val="tx1"/>
                  </a:solidFill>
                  <a:latin typeface="time new roman"/>
                </a:rPr>
                <a:t>nrds/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DF975AB-339E-47D6-BFB8-89F5428D7123}"/>
                </a:ext>
              </a:extLst>
            </p:cNvPr>
            <p:cNvSpPr/>
            <p:nvPr/>
          </p:nvSpPr>
          <p:spPr>
            <a:xfrm>
              <a:off x="4489012" y="3076869"/>
              <a:ext cx="1410522" cy="5989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65E4A9F-C96B-461A-B875-22190F6F50AD}"/>
              </a:ext>
            </a:extLst>
          </p:cNvPr>
          <p:cNvCxnSpPr>
            <a:cxnSpLocks/>
            <a:stCxn id="283" idx="0"/>
            <a:endCxn id="224" idx="2"/>
          </p:cNvCxnSpPr>
          <p:nvPr/>
        </p:nvCxnSpPr>
        <p:spPr>
          <a:xfrm flipV="1">
            <a:off x="3872222" y="2106272"/>
            <a:ext cx="0" cy="356546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olded Corner 78">
            <a:extLst>
              <a:ext uri="{FF2B5EF4-FFF2-40B4-BE49-F238E27FC236}">
                <a16:creationId xmlns:a16="http://schemas.microsoft.com/office/drawing/2014/main" id="{BEB962BD-117D-4712-B579-0B43E2CF7B49}"/>
              </a:ext>
            </a:extLst>
          </p:cNvPr>
          <p:cNvSpPr/>
          <p:nvPr/>
        </p:nvSpPr>
        <p:spPr>
          <a:xfrm rot="5400000">
            <a:off x="2380618" y="1782049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olded Corner 78">
            <a:extLst>
              <a:ext uri="{FF2B5EF4-FFF2-40B4-BE49-F238E27FC236}">
                <a16:creationId xmlns:a16="http://schemas.microsoft.com/office/drawing/2014/main" id="{43CA5125-C2C0-464A-AF3A-F34D8EC2FD90}"/>
              </a:ext>
            </a:extLst>
          </p:cNvPr>
          <p:cNvSpPr/>
          <p:nvPr/>
        </p:nvSpPr>
        <p:spPr>
          <a:xfrm rot="5400000">
            <a:off x="2413251" y="1759598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B7335CC-687B-4D59-B652-2125CD188B7D}"/>
              </a:ext>
            </a:extLst>
          </p:cNvPr>
          <p:cNvSpPr txBox="1"/>
          <p:nvPr/>
        </p:nvSpPr>
        <p:spPr>
          <a:xfrm>
            <a:off x="4884318" y="2103353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 new roman"/>
              </a:rPr>
              <a:t>http://global-env.com/</a:t>
            </a:r>
            <a:r>
              <a:rPr lang="en-US" sz="800" b="1" dirty="0">
                <a:latin typeface="time new roman"/>
              </a:rPr>
              <a:t>lab1/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5C96D2C-9E2E-4C1C-9C31-6EFC5E364806}"/>
              </a:ext>
            </a:extLst>
          </p:cNvPr>
          <p:cNvSpPr txBox="1"/>
          <p:nvPr/>
        </p:nvSpPr>
        <p:spPr>
          <a:xfrm>
            <a:off x="5023937" y="2255753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 new roman"/>
              </a:rPr>
              <a:t>http://global-env.com/</a:t>
            </a:r>
            <a:r>
              <a:rPr lang="en-US" sz="800" b="1" dirty="0">
                <a:latin typeface="time new roman"/>
              </a:rPr>
              <a:t>lab2/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CF8A1DCF-E777-45F6-8E60-34DFEDC4A716}"/>
              </a:ext>
            </a:extLst>
          </p:cNvPr>
          <p:cNvSpPr txBox="1"/>
          <p:nvPr/>
        </p:nvSpPr>
        <p:spPr>
          <a:xfrm>
            <a:off x="5176337" y="2401255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 new roman"/>
              </a:rPr>
              <a:t>http://global-env.com/</a:t>
            </a:r>
            <a:r>
              <a:rPr lang="en-US" sz="800" b="1" dirty="0">
                <a:latin typeface="time new roman"/>
              </a:rPr>
              <a:t>lab3/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E3011DEE-8CB8-45FF-BE23-033B03E687B1}"/>
              </a:ext>
            </a:extLst>
          </p:cNvPr>
          <p:cNvSpPr txBox="1"/>
          <p:nvPr/>
        </p:nvSpPr>
        <p:spPr>
          <a:xfrm>
            <a:off x="5328737" y="2562470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 new roman"/>
              </a:rPr>
              <a:t>http://global-env.com/</a:t>
            </a:r>
            <a:r>
              <a:rPr lang="en-US" sz="800" b="1" dirty="0">
                <a:latin typeface="time new roman"/>
              </a:rPr>
              <a:t>labn/</a:t>
            </a:r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A33CF7A5-3166-4643-B522-D2B9DF77C8D5}"/>
              </a:ext>
            </a:extLst>
          </p:cNvPr>
          <p:cNvSpPr/>
          <p:nvPr/>
        </p:nvSpPr>
        <p:spPr>
          <a:xfrm>
            <a:off x="4653914" y="1060032"/>
            <a:ext cx="1836640" cy="3106202"/>
          </a:xfrm>
          <a:prstGeom prst="arc">
            <a:avLst>
              <a:gd name="adj1" fmla="val 16200000"/>
              <a:gd name="adj2" fmla="val 16563126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4997660-A6A7-4BFE-82E0-A7E69666684F}"/>
              </a:ext>
            </a:extLst>
          </p:cNvPr>
          <p:cNvSpPr/>
          <p:nvPr/>
        </p:nvSpPr>
        <p:spPr>
          <a:xfrm>
            <a:off x="3590362" y="542390"/>
            <a:ext cx="2064344" cy="1582526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C00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Arrow: Pentagon 374">
            <a:extLst>
              <a:ext uri="{FF2B5EF4-FFF2-40B4-BE49-F238E27FC236}">
                <a16:creationId xmlns:a16="http://schemas.microsoft.com/office/drawing/2014/main" id="{21C170DF-8787-4E0A-870B-4598D49710C7}"/>
              </a:ext>
            </a:extLst>
          </p:cNvPr>
          <p:cNvSpPr/>
          <p:nvPr/>
        </p:nvSpPr>
        <p:spPr>
          <a:xfrm rot="16200000">
            <a:off x="5915041" y="4216654"/>
            <a:ext cx="152338" cy="23822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9E11A0A-253C-488E-B036-4B87B4E1B971}"/>
              </a:ext>
            </a:extLst>
          </p:cNvPr>
          <p:cNvSpPr/>
          <p:nvPr/>
        </p:nvSpPr>
        <p:spPr>
          <a:xfrm>
            <a:off x="6404443" y="4501997"/>
            <a:ext cx="174459" cy="127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77" name="Connector: Curved 376">
            <a:extLst>
              <a:ext uri="{FF2B5EF4-FFF2-40B4-BE49-F238E27FC236}">
                <a16:creationId xmlns:a16="http://schemas.microsoft.com/office/drawing/2014/main" id="{BC7FFC73-032D-4935-A2EC-361883C9C036}"/>
              </a:ext>
            </a:extLst>
          </p:cNvPr>
          <p:cNvCxnSpPr>
            <a:cxnSpLocks/>
            <a:stCxn id="376" idx="1"/>
            <a:endCxn id="375" idx="1"/>
          </p:cNvCxnSpPr>
          <p:nvPr/>
        </p:nvCxnSpPr>
        <p:spPr>
          <a:xfrm rot="10800000">
            <a:off x="5991211" y="4411933"/>
            <a:ext cx="413233" cy="153670"/>
          </a:xfrm>
          <a:prstGeom prst="curvedConnector2">
            <a:avLst/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1F9515C4-A206-41CA-A317-3CB8CC66BC37}"/>
              </a:ext>
            </a:extLst>
          </p:cNvPr>
          <p:cNvSpPr/>
          <p:nvPr/>
        </p:nvSpPr>
        <p:spPr>
          <a:xfrm>
            <a:off x="6235961" y="4302422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5EE3A24E-078C-4614-957A-11AC26BEB6CC}"/>
              </a:ext>
            </a:extLst>
          </p:cNvPr>
          <p:cNvCxnSpPr>
            <a:cxnSpLocks/>
            <a:stCxn id="376" idx="0"/>
          </p:cNvCxnSpPr>
          <p:nvPr/>
        </p:nvCxnSpPr>
        <p:spPr>
          <a:xfrm flipH="1" flipV="1">
            <a:off x="6367567" y="4431449"/>
            <a:ext cx="124106" cy="70548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699FE017-10C7-46C2-AC6E-5EEB1267D66B}"/>
              </a:ext>
            </a:extLst>
          </p:cNvPr>
          <p:cNvSpPr/>
          <p:nvPr/>
        </p:nvSpPr>
        <p:spPr>
          <a:xfrm>
            <a:off x="6886416" y="4603383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5246CFD3-854A-45B9-9D4D-474C560FA3CA}"/>
              </a:ext>
            </a:extLst>
          </p:cNvPr>
          <p:cNvCxnSpPr>
            <a:cxnSpLocks/>
            <a:stCxn id="381" idx="2"/>
            <a:endCxn id="376" idx="3"/>
          </p:cNvCxnSpPr>
          <p:nvPr/>
        </p:nvCxnSpPr>
        <p:spPr>
          <a:xfrm flipH="1" flipV="1">
            <a:off x="6578902" y="4565603"/>
            <a:ext cx="307514" cy="10138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olded Corner 78">
            <a:extLst>
              <a:ext uri="{FF2B5EF4-FFF2-40B4-BE49-F238E27FC236}">
                <a16:creationId xmlns:a16="http://schemas.microsoft.com/office/drawing/2014/main" id="{5925B55C-6558-485E-9940-E19E5AEAE5B2}"/>
              </a:ext>
            </a:extLst>
          </p:cNvPr>
          <p:cNvSpPr/>
          <p:nvPr/>
        </p:nvSpPr>
        <p:spPr>
          <a:xfrm rot="5400000">
            <a:off x="5903608" y="4538867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olded Corner 78">
            <a:extLst>
              <a:ext uri="{FF2B5EF4-FFF2-40B4-BE49-F238E27FC236}">
                <a16:creationId xmlns:a16="http://schemas.microsoft.com/office/drawing/2014/main" id="{786DDB14-E3DF-488F-B054-41DA09906A09}"/>
              </a:ext>
            </a:extLst>
          </p:cNvPr>
          <p:cNvSpPr/>
          <p:nvPr/>
        </p:nvSpPr>
        <p:spPr>
          <a:xfrm rot="5400000">
            <a:off x="5936241" y="4516416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4144026E-1376-4F1B-B8DC-45394740E51A}"/>
              </a:ext>
            </a:extLst>
          </p:cNvPr>
          <p:cNvSpPr/>
          <p:nvPr/>
        </p:nvSpPr>
        <p:spPr>
          <a:xfrm rot="5730694" flipV="1">
            <a:off x="3077120" y="1338918"/>
            <a:ext cx="1507755" cy="3968512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C00000"/>
            </a:solidFill>
            <a:prstDash val="dash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D323A6B4-C189-4F17-A2DB-66F3E705366F}"/>
              </a:ext>
            </a:extLst>
          </p:cNvPr>
          <p:cNvSpPr txBox="1"/>
          <p:nvPr/>
        </p:nvSpPr>
        <p:spPr>
          <a:xfrm>
            <a:off x="5908767" y="457324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E881154-7105-443C-ABD6-41D2A6171A14}"/>
              </a:ext>
            </a:extLst>
          </p:cNvPr>
          <p:cNvSpPr txBox="1"/>
          <p:nvPr/>
        </p:nvSpPr>
        <p:spPr>
          <a:xfrm>
            <a:off x="2366616" y="182103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E13EEF2-D3AA-45EB-B2B1-F7ED8B5DD8C6}"/>
              </a:ext>
            </a:extLst>
          </p:cNvPr>
          <p:cNvSpPr txBox="1"/>
          <p:nvPr/>
        </p:nvSpPr>
        <p:spPr>
          <a:xfrm>
            <a:off x="1375958" y="178809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823D645-4F36-4DC6-91F1-246C876AA483}"/>
              </a:ext>
            </a:extLst>
          </p:cNvPr>
          <p:cNvSpPr txBox="1"/>
          <p:nvPr/>
        </p:nvSpPr>
        <p:spPr>
          <a:xfrm>
            <a:off x="1842832" y="2061028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288C5C53-9117-41A1-9640-4DB4686A6B4F}"/>
              </a:ext>
            </a:extLst>
          </p:cNvPr>
          <p:cNvSpPr txBox="1"/>
          <p:nvPr/>
        </p:nvSpPr>
        <p:spPr>
          <a:xfrm>
            <a:off x="1751334" y="178657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4F0781EB-DF89-4B7A-82AC-D38E5943AFD7}"/>
              </a:ext>
            </a:extLst>
          </p:cNvPr>
          <p:cNvSpPr txBox="1"/>
          <p:nvPr/>
        </p:nvSpPr>
        <p:spPr>
          <a:xfrm>
            <a:off x="2368466" y="2152104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02B538D2-98A2-4A22-A0CC-4CE8E999431F}"/>
              </a:ext>
            </a:extLst>
          </p:cNvPr>
          <p:cNvSpPr/>
          <p:nvPr/>
        </p:nvSpPr>
        <p:spPr>
          <a:xfrm>
            <a:off x="3616183" y="402319"/>
            <a:ext cx="3592929" cy="3459455"/>
          </a:xfrm>
          <a:custGeom>
            <a:avLst/>
            <a:gdLst>
              <a:gd name="connsiteX0" fmla="*/ 0 w 1708511"/>
              <a:gd name="connsiteY0" fmla="*/ 0 h 2796540"/>
              <a:gd name="connsiteX1" fmla="*/ 1508760 w 1708511"/>
              <a:gd name="connsiteY1" fmla="*/ 845820 h 2796540"/>
              <a:gd name="connsiteX2" fmla="*/ 1691640 w 1708511"/>
              <a:gd name="connsiteY2" fmla="*/ 2796540 h 2796540"/>
              <a:gd name="connsiteX3" fmla="*/ 1691640 w 1708511"/>
              <a:gd name="connsiteY3" fmla="*/ 279654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511" h="2796540">
                <a:moveTo>
                  <a:pt x="0" y="0"/>
                </a:moveTo>
                <a:cubicBezTo>
                  <a:pt x="613410" y="189865"/>
                  <a:pt x="1226820" y="379730"/>
                  <a:pt x="1508760" y="845820"/>
                </a:cubicBezTo>
                <a:cubicBezTo>
                  <a:pt x="1790700" y="1311910"/>
                  <a:pt x="1691640" y="2796540"/>
                  <a:pt x="1691640" y="2796540"/>
                </a:cubicBezTo>
                <a:lnTo>
                  <a:pt x="1691640" y="2796540"/>
                </a:lnTo>
              </a:path>
            </a:pathLst>
          </a:custGeom>
          <a:noFill/>
          <a:ln>
            <a:solidFill>
              <a:srgbClr val="C00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5C606C4-99BC-4202-A5A5-0F53AA1B91B2}"/>
              </a:ext>
            </a:extLst>
          </p:cNvPr>
          <p:cNvSpPr txBox="1"/>
          <p:nvPr/>
        </p:nvSpPr>
        <p:spPr>
          <a:xfrm>
            <a:off x="394626" y="2719389"/>
            <a:ext cx="155363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http://global-env.com/gond/</a:t>
            </a:r>
            <a:r>
              <a:rPr lang="en-US" sz="800" b="1" dirty="0">
                <a:latin typeface="time new roman"/>
              </a:rPr>
              <a:t>ag/</a:t>
            </a: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7127DCCD-2A8C-416F-A4DD-AB21EABDCE97}"/>
              </a:ext>
            </a:extLst>
          </p:cNvPr>
          <p:cNvCxnSpPr>
            <a:cxnSpLocks/>
          </p:cNvCxnSpPr>
          <p:nvPr/>
        </p:nvCxnSpPr>
        <p:spPr>
          <a:xfrm flipH="1" flipV="1">
            <a:off x="2125282" y="2434047"/>
            <a:ext cx="973518" cy="64580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5001B222-00A7-476F-AAE4-EE6D765B5660}"/>
              </a:ext>
            </a:extLst>
          </p:cNvPr>
          <p:cNvCxnSpPr>
            <a:cxnSpLocks/>
          </p:cNvCxnSpPr>
          <p:nvPr/>
        </p:nvCxnSpPr>
        <p:spPr>
          <a:xfrm flipH="1">
            <a:off x="4617508" y="2970109"/>
            <a:ext cx="574415" cy="176966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B8E17198-0C3B-42A8-9527-32ECC860579C}"/>
              </a:ext>
            </a:extLst>
          </p:cNvPr>
          <p:cNvCxnSpPr>
            <a:cxnSpLocks/>
          </p:cNvCxnSpPr>
          <p:nvPr/>
        </p:nvCxnSpPr>
        <p:spPr>
          <a:xfrm flipH="1" flipV="1">
            <a:off x="5628512" y="3412260"/>
            <a:ext cx="362697" cy="4014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BD5CAF-AA35-4350-B3C9-54374615E47F}"/>
              </a:ext>
            </a:extLst>
          </p:cNvPr>
          <p:cNvCxnSpPr>
            <a:cxnSpLocks/>
            <a:stCxn id="397" idx="0"/>
            <a:endCxn id="390" idx="1"/>
          </p:cNvCxnSpPr>
          <p:nvPr/>
        </p:nvCxnSpPr>
        <p:spPr>
          <a:xfrm flipV="1">
            <a:off x="1171441" y="1895817"/>
            <a:ext cx="204517" cy="823572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>
            <a:extLst>
              <a:ext uri="{FF2B5EF4-FFF2-40B4-BE49-F238E27FC236}">
                <a16:creationId xmlns:a16="http://schemas.microsoft.com/office/drawing/2014/main" id="{593CEDEB-32C4-4B47-B069-FE4D3014595C}"/>
              </a:ext>
            </a:extLst>
          </p:cNvPr>
          <p:cNvSpPr txBox="1"/>
          <p:nvPr/>
        </p:nvSpPr>
        <p:spPr>
          <a:xfrm>
            <a:off x="5324764" y="5085434"/>
            <a:ext cx="140134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 new roman"/>
              </a:rPr>
              <a:t>http://global-env.com/op/</a:t>
            </a:r>
            <a:r>
              <a:rPr lang="en-US" sz="800" b="1" dirty="0">
                <a:latin typeface="time new roman"/>
              </a:rPr>
              <a:t>A/</a:t>
            </a:r>
          </a:p>
        </p:txBody>
      </p: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BC3AED0A-E5D6-40E7-96F5-99DDE1CFEE7F}"/>
              </a:ext>
            </a:extLst>
          </p:cNvPr>
          <p:cNvCxnSpPr>
            <a:cxnSpLocks/>
            <a:stCxn id="418" idx="0"/>
            <a:endCxn id="386" idx="2"/>
          </p:cNvCxnSpPr>
          <p:nvPr/>
        </p:nvCxnSpPr>
        <p:spPr>
          <a:xfrm flipV="1">
            <a:off x="6025437" y="4788686"/>
            <a:ext cx="5319" cy="296748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153B0CC7-2F6C-410A-BB88-4C98AED00ECD}"/>
              </a:ext>
            </a:extLst>
          </p:cNvPr>
          <p:cNvSpPr txBox="1"/>
          <p:nvPr/>
        </p:nvSpPr>
        <p:spPr>
          <a:xfrm>
            <a:off x="1851252" y="4025588"/>
            <a:ext cx="27429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 new roman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http://global-env.com/</a:t>
            </a:r>
            <a:r>
              <a:rPr lang="en-US" sz="800" b="1" dirty="0">
                <a:latin typeface="time new roman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op/</a:t>
            </a:r>
            <a:r>
              <a:rPr lang="en-US" sz="800" b="1" dirty="0">
                <a:latin typeface="time new roman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time new roman"/>
                <a:sym typeface="Wingdings" panose="05000000000000000000" pitchFamily="2" charset="2"/>
              </a:rPr>
              <a:t></a:t>
            </a:r>
            <a:r>
              <a:rPr lang="en-US" sz="800" b="1" dirty="0">
                <a:latin typeface="time new roman"/>
                <a:sym typeface="Wingdings" panose="05000000000000000000" pitchFamily="2" charset="2"/>
              </a:rPr>
              <a:t> </a:t>
            </a:r>
            <a:r>
              <a:rPr lang="en-US" sz="800" dirty="0">
                <a:latin typeface="time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http://global-env.com/</a:t>
            </a:r>
            <a:r>
              <a:rPr lang="en-US" sz="800" b="1" dirty="0">
                <a:latin typeface="time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gond/</a:t>
            </a:r>
            <a:r>
              <a:rPr lang="en-US" sz="800" b="1" dirty="0">
                <a:latin typeface="time new roman"/>
              </a:rPr>
              <a:t> 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8ECABF74-4A36-4139-B1E0-989423A50B8C}"/>
              </a:ext>
            </a:extLst>
          </p:cNvPr>
          <p:cNvSpPr txBox="1"/>
          <p:nvPr/>
        </p:nvSpPr>
        <p:spPr>
          <a:xfrm>
            <a:off x="1233756" y="1230120"/>
            <a:ext cx="582215" cy="22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GOND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B3006DF5-E8A9-4DCA-9ABE-C6E4F0439132}"/>
              </a:ext>
            </a:extLst>
          </p:cNvPr>
          <p:cNvSpPr txBox="1"/>
          <p:nvPr/>
        </p:nvSpPr>
        <p:spPr>
          <a:xfrm>
            <a:off x="3070052" y="2273676"/>
            <a:ext cx="51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NRDS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374FCD9F-7EBE-48FC-B7E6-6B48AE963052}"/>
              </a:ext>
            </a:extLst>
          </p:cNvPr>
          <p:cNvSpPr txBox="1"/>
          <p:nvPr/>
        </p:nvSpPr>
        <p:spPr>
          <a:xfrm>
            <a:off x="5981055" y="3653393"/>
            <a:ext cx="1212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Open Environment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E4B962E1-CA68-4AAC-A2C8-F4C8E61646E6}"/>
              </a:ext>
            </a:extLst>
          </p:cNvPr>
          <p:cNvSpPr txBox="1"/>
          <p:nvPr/>
        </p:nvSpPr>
        <p:spPr>
          <a:xfrm>
            <a:off x="5635625" y="1918092"/>
            <a:ext cx="51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Labs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8C2F92DE-E03F-4E18-8A46-3E8F6364528A}"/>
              </a:ext>
            </a:extLst>
          </p:cNvPr>
          <p:cNvSpPr txBox="1"/>
          <p:nvPr/>
        </p:nvSpPr>
        <p:spPr>
          <a:xfrm>
            <a:off x="3792709" y="909349"/>
            <a:ext cx="1564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time new roman"/>
              </a:rPr>
              <a:t>University of </a:t>
            </a:r>
            <a:r>
              <a:rPr lang="en-US" sz="900" b="1" dirty="0" err="1">
                <a:latin typeface="time new roman"/>
              </a:rPr>
              <a:t>Barsetshire</a:t>
            </a:r>
            <a:endParaRPr lang="en-US" sz="900" b="1" dirty="0">
              <a:latin typeface="time new roman"/>
            </a:endParaRPr>
          </a:p>
        </p:txBody>
      </p:sp>
      <p:sp>
        <p:nvSpPr>
          <p:cNvPr id="434" name="Arrow: Pentagon 433">
            <a:extLst>
              <a:ext uri="{FF2B5EF4-FFF2-40B4-BE49-F238E27FC236}">
                <a16:creationId xmlns:a16="http://schemas.microsoft.com/office/drawing/2014/main" id="{20852F45-4C0D-4FBA-9420-BEDE793ECC79}"/>
              </a:ext>
            </a:extLst>
          </p:cNvPr>
          <p:cNvSpPr/>
          <p:nvPr/>
        </p:nvSpPr>
        <p:spPr>
          <a:xfrm rot="16200000">
            <a:off x="3270765" y="2815724"/>
            <a:ext cx="152338" cy="23822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FCE9D4F-3868-4131-A2FA-3EF814021D8B}"/>
              </a:ext>
            </a:extLst>
          </p:cNvPr>
          <p:cNvSpPr/>
          <p:nvPr/>
        </p:nvSpPr>
        <p:spPr>
          <a:xfrm>
            <a:off x="3733818" y="3163784"/>
            <a:ext cx="174459" cy="127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F41475AD-03B4-43A1-A5C5-510D646CECE2}"/>
              </a:ext>
            </a:extLst>
          </p:cNvPr>
          <p:cNvCxnSpPr>
            <a:cxnSpLocks/>
            <a:stCxn id="435" idx="1"/>
            <a:endCxn id="434" idx="1"/>
          </p:cNvCxnSpPr>
          <p:nvPr/>
        </p:nvCxnSpPr>
        <p:spPr>
          <a:xfrm rot="10800000">
            <a:off x="3346934" y="3011004"/>
            <a:ext cx="386884" cy="216387"/>
          </a:xfrm>
          <a:prstGeom prst="curvedConnector2">
            <a:avLst/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Oval 436">
            <a:extLst>
              <a:ext uri="{FF2B5EF4-FFF2-40B4-BE49-F238E27FC236}">
                <a16:creationId xmlns:a16="http://schemas.microsoft.com/office/drawing/2014/main" id="{EC1E1384-DEC7-4AC3-BBDD-1030117185A6}"/>
              </a:ext>
            </a:extLst>
          </p:cNvPr>
          <p:cNvSpPr/>
          <p:nvPr/>
        </p:nvSpPr>
        <p:spPr>
          <a:xfrm>
            <a:off x="3591685" y="2901492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5270450-3A1C-4295-8384-2B4C05BC4BED}"/>
              </a:ext>
            </a:extLst>
          </p:cNvPr>
          <p:cNvCxnSpPr>
            <a:cxnSpLocks/>
            <a:stCxn id="435" idx="0"/>
            <a:endCxn id="437" idx="4"/>
          </p:cNvCxnSpPr>
          <p:nvPr/>
        </p:nvCxnSpPr>
        <p:spPr>
          <a:xfrm flipH="1" flipV="1">
            <a:off x="3731708" y="3028704"/>
            <a:ext cx="89340" cy="13508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Oval 438">
            <a:extLst>
              <a:ext uri="{FF2B5EF4-FFF2-40B4-BE49-F238E27FC236}">
                <a16:creationId xmlns:a16="http://schemas.microsoft.com/office/drawing/2014/main" id="{6B6ED460-905B-4588-9EEE-E30DCA98D38D}"/>
              </a:ext>
            </a:extLst>
          </p:cNvPr>
          <p:cNvSpPr/>
          <p:nvPr/>
        </p:nvSpPr>
        <p:spPr>
          <a:xfrm>
            <a:off x="4215791" y="3265170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CC20CDB-2F8B-451B-B215-E8B3423F4990}"/>
              </a:ext>
            </a:extLst>
          </p:cNvPr>
          <p:cNvCxnSpPr>
            <a:cxnSpLocks/>
            <a:stCxn id="439" idx="2"/>
            <a:endCxn id="435" idx="3"/>
          </p:cNvCxnSpPr>
          <p:nvPr/>
        </p:nvCxnSpPr>
        <p:spPr>
          <a:xfrm flipH="1" flipV="1">
            <a:off x="3908277" y="3227390"/>
            <a:ext cx="307514" cy="10138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Folded Corner 78">
            <a:extLst>
              <a:ext uri="{FF2B5EF4-FFF2-40B4-BE49-F238E27FC236}">
                <a16:creationId xmlns:a16="http://schemas.microsoft.com/office/drawing/2014/main" id="{F3421B01-977B-418A-8410-99F9D66162D0}"/>
              </a:ext>
            </a:extLst>
          </p:cNvPr>
          <p:cNvSpPr/>
          <p:nvPr/>
        </p:nvSpPr>
        <p:spPr>
          <a:xfrm rot="5400000">
            <a:off x="4217524" y="2842480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olded Corner 78">
            <a:extLst>
              <a:ext uri="{FF2B5EF4-FFF2-40B4-BE49-F238E27FC236}">
                <a16:creationId xmlns:a16="http://schemas.microsoft.com/office/drawing/2014/main" id="{9FB0CEB1-6F94-4D66-AA41-5A445D220D17}"/>
              </a:ext>
            </a:extLst>
          </p:cNvPr>
          <p:cNvSpPr/>
          <p:nvPr/>
        </p:nvSpPr>
        <p:spPr>
          <a:xfrm rot="5400000">
            <a:off x="4250157" y="2820029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D6FE66FB-5175-47D5-AE4E-01AFE4AAB95D}"/>
              </a:ext>
            </a:extLst>
          </p:cNvPr>
          <p:cNvSpPr txBox="1"/>
          <p:nvPr/>
        </p:nvSpPr>
        <p:spPr>
          <a:xfrm>
            <a:off x="4203522" y="288146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F5E7AA0-3935-458E-BB96-B3D241765D02}"/>
              </a:ext>
            </a:extLst>
          </p:cNvPr>
          <p:cNvSpPr txBox="1"/>
          <p:nvPr/>
        </p:nvSpPr>
        <p:spPr>
          <a:xfrm>
            <a:off x="3679738" y="312145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86BDCEE-4398-404C-9C14-019AAD3332AC}"/>
              </a:ext>
            </a:extLst>
          </p:cNvPr>
          <p:cNvSpPr txBox="1"/>
          <p:nvPr/>
        </p:nvSpPr>
        <p:spPr>
          <a:xfrm>
            <a:off x="4205372" y="3212535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A41B391-B113-447B-B341-C63B15EC2A8D}"/>
              </a:ext>
            </a:extLst>
          </p:cNvPr>
          <p:cNvSpPr txBox="1"/>
          <p:nvPr/>
        </p:nvSpPr>
        <p:spPr>
          <a:xfrm>
            <a:off x="3596739" y="2848822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6DBE95C-685A-48D5-B156-F04C1323A5C7}"/>
              </a:ext>
            </a:extLst>
          </p:cNvPr>
          <p:cNvSpPr txBox="1"/>
          <p:nvPr/>
        </p:nvSpPr>
        <p:spPr>
          <a:xfrm>
            <a:off x="3206737" y="2840881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73665A93-35FB-48BE-8F5D-F12B62641244}"/>
              </a:ext>
            </a:extLst>
          </p:cNvPr>
          <p:cNvSpPr txBox="1"/>
          <p:nvPr/>
        </p:nvSpPr>
        <p:spPr>
          <a:xfrm>
            <a:off x="5847582" y="4237731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E4AACE8C-9333-4CF4-8248-703B5C25CAF2}"/>
              </a:ext>
            </a:extLst>
          </p:cNvPr>
          <p:cNvSpPr txBox="1"/>
          <p:nvPr/>
        </p:nvSpPr>
        <p:spPr>
          <a:xfrm>
            <a:off x="6879427" y="4559267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B0A44A8-4934-49D0-8D08-F3DD718E1B5D}"/>
              </a:ext>
            </a:extLst>
          </p:cNvPr>
          <p:cNvSpPr txBox="1"/>
          <p:nvPr/>
        </p:nvSpPr>
        <p:spPr>
          <a:xfrm>
            <a:off x="6227725" y="424463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7B64EDF-5580-42EE-A1EC-61701622B492}"/>
              </a:ext>
            </a:extLst>
          </p:cNvPr>
          <p:cNvSpPr txBox="1"/>
          <p:nvPr/>
        </p:nvSpPr>
        <p:spPr>
          <a:xfrm>
            <a:off x="6364244" y="446843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455" name="Arrow: Pentagon 454">
            <a:extLst>
              <a:ext uri="{FF2B5EF4-FFF2-40B4-BE49-F238E27FC236}">
                <a16:creationId xmlns:a16="http://schemas.microsoft.com/office/drawing/2014/main" id="{48D7D22F-00EA-4B5C-A5E6-695F3D3BC7D2}"/>
              </a:ext>
            </a:extLst>
          </p:cNvPr>
          <p:cNvSpPr/>
          <p:nvPr/>
        </p:nvSpPr>
        <p:spPr>
          <a:xfrm rot="16200000">
            <a:off x="5537676" y="2732316"/>
            <a:ext cx="152338" cy="23822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076D495-74C7-4987-ACCD-6741B690DC1F}"/>
              </a:ext>
            </a:extLst>
          </p:cNvPr>
          <p:cNvSpPr/>
          <p:nvPr/>
        </p:nvSpPr>
        <p:spPr>
          <a:xfrm>
            <a:off x="6000729" y="3080376"/>
            <a:ext cx="174459" cy="127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57" name="Connector: Curved 456">
            <a:extLst>
              <a:ext uri="{FF2B5EF4-FFF2-40B4-BE49-F238E27FC236}">
                <a16:creationId xmlns:a16="http://schemas.microsoft.com/office/drawing/2014/main" id="{E6B61E6D-8B47-4961-B9F3-4D3C6618549B}"/>
              </a:ext>
            </a:extLst>
          </p:cNvPr>
          <p:cNvCxnSpPr>
            <a:cxnSpLocks/>
            <a:stCxn id="456" idx="1"/>
            <a:endCxn id="455" idx="1"/>
          </p:cNvCxnSpPr>
          <p:nvPr/>
        </p:nvCxnSpPr>
        <p:spPr>
          <a:xfrm rot="10800000">
            <a:off x="5613845" y="2927596"/>
            <a:ext cx="386884" cy="216387"/>
          </a:xfrm>
          <a:prstGeom prst="curvedConnector2">
            <a:avLst/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Oval 457">
            <a:extLst>
              <a:ext uri="{FF2B5EF4-FFF2-40B4-BE49-F238E27FC236}">
                <a16:creationId xmlns:a16="http://schemas.microsoft.com/office/drawing/2014/main" id="{43A6ED75-9062-4A2D-A543-FEEC5B836B64}"/>
              </a:ext>
            </a:extLst>
          </p:cNvPr>
          <p:cNvSpPr/>
          <p:nvPr/>
        </p:nvSpPr>
        <p:spPr>
          <a:xfrm>
            <a:off x="5858596" y="2818084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4DAD0E38-8A8B-463F-8D92-0135324869F7}"/>
              </a:ext>
            </a:extLst>
          </p:cNvPr>
          <p:cNvCxnSpPr>
            <a:cxnSpLocks/>
            <a:stCxn id="456" idx="0"/>
            <a:endCxn id="458" idx="4"/>
          </p:cNvCxnSpPr>
          <p:nvPr/>
        </p:nvCxnSpPr>
        <p:spPr>
          <a:xfrm flipH="1" flipV="1">
            <a:off x="5998619" y="2945296"/>
            <a:ext cx="89340" cy="13508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BBDF989B-FD01-4733-B2C2-FA9097B26F96}"/>
              </a:ext>
            </a:extLst>
          </p:cNvPr>
          <p:cNvSpPr/>
          <p:nvPr/>
        </p:nvSpPr>
        <p:spPr>
          <a:xfrm>
            <a:off x="6482702" y="3181762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20594C35-8030-4923-A635-23AE3293C125}"/>
              </a:ext>
            </a:extLst>
          </p:cNvPr>
          <p:cNvCxnSpPr>
            <a:cxnSpLocks/>
            <a:stCxn id="460" idx="2"/>
            <a:endCxn id="456" idx="3"/>
          </p:cNvCxnSpPr>
          <p:nvPr/>
        </p:nvCxnSpPr>
        <p:spPr>
          <a:xfrm flipH="1" flipV="1">
            <a:off x="6175188" y="3143982"/>
            <a:ext cx="307514" cy="10138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Folded Corner 78">
            <a:extLst>
              <a:ext uri="{FF2B5EF4-FFF2-40B4-BE49-F238E27FC236}">
                <a16:creationId xmlns:a16="http://schemas.microsoft.com/office/drawing/2014/main" id="{02E23A04-E220-4D50-906C-1EA32393647F}"/>
              </a:ext>
            </a:extLst>
          </p:cNvPr>
          <p:cNvSpPr/>
          <p:nvPr/>
        </p:nvSpPr>
        <p:spPr>
          <a:xfrm rot="5400000">
            <a:off x="6484435" y="2759072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olded Corner 78">
            <a:extLst>
              <a:ext uri="{FF2B5EF4-FFF2-40B4-BE49-F238E27FC236}">
                <a16:creationId xmlns:a16="http://schemas.microsoft.com/office/drawing/2014/main" id="{5C020E03-008B-465D-8579-16AFAC9859E5}"/>
              </a:ext>
            </a:extLst>
          </p:cNvPr>
          <p:cNvSpPr/>
          <p:nvPr/>
        </p:nvSpPr>
        <p:spPr>
          <a:xfrm rot="5400000">
            <a:off x="6517068" y="2736621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2C82B67C-BE76-4F92-A926-FF9FE93234B4}"/>
              </a:ext>
            </a:extLst>
          </p:cNvPr>
          <p:cNvSpPr txBox="1"/>
          <p:nvPr/>
        </p:nvSpPr>
        <p:spPr>
          <a:xfrm>
            <a:off x="6470433" y="279805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3ECCF367-761B-4688-B9FE-0FA82E176390}"/>
              </a:ext>
            </a:extLst>
          </p:cNvPr>
          <p:cNvSpPr txBox="1"/>
          <p:nvPr/>
        </p:nvSpPr>
        <p:spPr>
          <a:xfrm>
            <a:off x="5946649" y="3038051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E84358B7-096B-4672-94C6-2F2543FD7C82}"/>
              </a:ext>
            </a:extLst>
          </p:cNvPr>
          <p:cNvSpPr txBox="1"/>
          <p:nvPr/>
        </p:nvSpPr>
        <p:spPr>
          <a:xfrm>
            <a:off x="6472283" y="3129127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923855A2-6170-487A-A31B-C90EACC5022B}"/>
              </a:ext>
            </a:extLst>
          </p:cNvPr>
          <p:cNvSpPr txBox="1"/>
          <p:nvPr/>
        </p:nvSpPr>
        <p:spPr>
          <a:xfrm>
            <a:off x="5863650" y="2765414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EA644375-593B-473A-AEB3-34FEE710E272}"/>
              </a:ext>
            </a:extLst>
          </p:cNvPr>
          <p:cNvSpPr txBox="1"/>
          <p:nvPr/>
        </p:nvSpPr>
        <p:spPr>
          <a:xfrm>
            <a:off x="5473648" y="2757473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472" name="Arrow: Pentagon 471">
            <a:extLst>
              <a:ext uri="{FF2B5EF4-FFF2-40B4-BE49-F238E27FC236}">
                <a16:creationId xmlns:a16="http://schemas.microsoft.com/office/drawing/2014/main" id="{D190F951-7BA6-4588-9969-7E010F1DE3B9}"/>
              </a:ext>
            </a:extLst>
          </p:cNvPr>
          <p:cNvSpPr/>
          <p:nvPr/>
        </p:nvSpPr>
        <p:spPr>
          <a:xfrm rot="16200000">
            <a:off x="3270765" y="1493833"/>
            <a:ext cx="152338" cy="238220"/>
          </a:xfrm>
          <a:prstGeom prst="homePlate">
            <a:avLst>
              <a:gd name="adj" fmla="val 26553"/>
            </a:avLst>
          </a:prstGeom>
          <a:solidFill>
            <a:srgbClr val="FED3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909B229D-274D-47A8-8EFB-1C101A8F3BC5}"/>
              </a:ext>
            </a:extLst>
          </p:cNvPr>
          <p:cNvSpPr/>
          <p:nvPr/>
        </p:nvSpPr>
        <p:spPr>
          <a:xfrm>
            <a:off x="3733818" y="1841893"/>
            <a:ext cx="174459" cy="127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74" name="Connector: Curved 473">
            <a:extLst>
              <a:ext uri="{FF2B5EF4-FFF2-40B4-BE49-F238E27FC236}">
                <a16:creationId xmlns:a16="http://schemas.microsoft.com/office/drawing/2014/main" id="{E9216821-89BA-424E-B840-4E5312DF9AF5}"/>
              </a:ext>
            </a:extLst>
          </p:cNvPr>
          <p:cNvCxnSpPr>
            <a:cxnSpLocks/>
            <a:stCxn id="473" idx="1"/>
            <a:endCxn id="472" idx="1"/>
          </p:cNvCxnSpPr>
          <p:nvPr/>
        </p:nvCxnSpPr>
        <p:spPr>
          <a:xfrm rot="10800000">
            <a:off x="3346934" y="1689113"/>
            <a:ext cx="386884" cy="216387"/>
          </a:xfrm>
          <a:prstGeom prst="curvedConnector2">
            <a:avLst/>
          </a:prstGeom>
          <a:ln w="19050">
            <a:solidFill>
              <a:srgbClr val="FED37F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Oval 474">
            <a:extLst>
              <a:ext uri="{FF2B5EF4-FFF2-40B4-BE49-F238E27FC236}">
                <a16:creationId xmlns:a16="http://schemas.microsoft.com/office/drawing/2014/main" id="{96E17F34-572F-4D41-8B28-E495C46CC69A}"/>
              </a:ext>
            </a:extLst>
          </p:cNvPr>
          <p:cNvSpPr/>
          <p:nvPr/>
        </p:nvSpPr>
        <p:spPr>
          <a:xfrm>
            <a:off x="3591685" y="1579601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79471524-EF51-4CC7-9D9B-21993AC0800A}"/>
              </a:ext>
            </a:extLst>
          </p:cNvPr>
          <p:cNvCxnSpPr>
            <a:cxnSpLocks/>
            <a:stCxn id="473" idx="0"/>
            <a:endCxn id="475" idx="4"/>
          </p:cNvCxnSpPr>
          <p:nvPr/>
        </p:nvCxnSpPr>
        <p:spPr>
          <a:xfrm flipH="1" flipV="1">
            <a:off x="3731708" y="1706813"/>
            <a:ext cx="89340" cy="13508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Oval 476">
            <a:extLst>
              <a:ext uri="{FF2B5EF4-FFF2-40B4-BE49-F238E27FC236}">
                <a16:creationId xmlns:a16="http://schemas.microsoft.com/office/drawing/2014/main" id="{78D5DF32-C693-4141-A66F-B5C308DB4744}"/>
              </a:ext>
            </a:extLst>
          </p:cNvPr>
          <p:cNvSpPr/>
          <p:nvPr/>
        </p:nvSpPr>
        <p:spPr>
          <a:xfrm>
            <a:off x="4215791" y="1943279"/>
            <a:ext cx="280045" cy="127212"/>
          </a:xfrm>
          <a:prstGeom prst="ellipse">
            <a:avLst/>
          </a:prstGeom>
          <a:solidFill>
            <a:srgbClr val="FFF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D2326FC7-E08A-4AC2-91E3-F7761551E50D}"/>
              </a:ext>
            </a:extLst>
          </p:cNvPr>
          <p:cNvCxnSpPr>
            <a:cxnSpLocks/>
            <a:stCxn id="477" idx="2"/>
            <a:endCxn id="473" idx="3"/>
          </p:cNvCxnSpPr>
          <p:nvPr/>
        </p:nvCxnSpPr>
        <p:spPr>
          <a:xfrm flipH="1" flipV="1">
            <a:off x="3908277" y="1905499"/>
            <a:ext cx="307514" cy="10138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Folded Corner 78">
            <a:extLst>
              <a:ext uri="{FF2B5EF4-FFF2-40B4-BE49-F238E27FC236}">
                <a16:creationId xmlns:a16="http://schemas.microsoft.com/office/drawing/2014/main" id="{32712779-C53A-40BB-B581-528171AF7111}"/>
              </a:ext>
            </a:extLst>
          </p:cNvPr>
          <p:cNvSpPr/>
          <p:nvPr/>
        </p:nvSpPr>
        <p:spPr>
          <a:xfrm rot="5400000">
            <a:off x="4217524" y="1520589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olded Corner 78">
            <a:extLst>
              <a:ext uri="{FF2B5EF4-FFF2-40B4-BE49-F238E27FC236}">
                <a16:creationId xmlns:a16="http://schemas.microsoft.com/office/drawing/2014/main" id="{24EB8DF0-07DD-4423-B298-1186DE4B0E19}"/>
              </a:ext>
            </a:extLst>
          </p:cNvPr>
          <p:cNvSpPr/>
          <p:nvPr/>
        </p:nvSpPr>
        <p:spPr>
          <a:xfrm rot="5400000">
            <a:off x="4250157" y="1498138"/>
            <a:ext cx="183497" cy="312811"/>
          </a:xfrm>
          <a:prstGeom prst="foldedCorner">
            <a:avLst/>
          </a:prstGeom>
          <a:solidFill>
            <a:srgbClr val="DAF7A6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37AE7E2F-279D-4E85-A067-13837938D6FB}"/>
              </a:ext>
            </a:extLst>
          </p:cNvPr>
          <p:cNvSpPr txBox="1"/>
          <p:nvPr/>
        </p:nvSpPr>
        <p:spPr>
          <a:xfrm>
            <a:off x="4203522" y="155957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0910C7EA-7F43-450C-8F1E-D00D45369046}"/>
              </a:ext>
            </a:extLst>
          </p:cNvPr>
          <p:cNvSpPr txBox="1"/>
          <p:nvPr/>
        </p:nvSpPr>
        <p:spPr>
          <a:xfrm>
            <a:off x="3212864" y="152663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 new roman"/>
              </a:rPr>
              <a:t>ag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449C6963-0639-4611-9C10-8B602CF2ADF2}"/>
              </a:ext>
            </a:extLst>
          </p:cNvPr>
          <p:cNvSpPr txBox="1"/>
          <p:nvPr/>
        </p:nvSpPr>
        <p:spPr>
          <a:xfrm>
            <a:off x="3679738" y="1799568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time new roman"/>
              </a:rPr>
              <a:t>ac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A1AEEF35-7844-4F23-89A9-FC0D48207E8A}"/>
              </a:ext>
            </a:extLst>
          </p:cNvPr>
          <p:cNvSpPr txBox="1"/>
          <p:nvPr/>
        </p:nvSpPr>
        <p:spPr>
          <a:xfrm>
            <a:off x="3588240" y="152511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BE31420-7DB4-4A48-83E5-29A684B9433A}"/>
              </a:ext>
            </a:extLst>
          </p:cNvPr>
          <p:cNvSpPr txBox="1"/>
          <p:nvPr/>
        </p:nvSpPr>
        <p:spPr>
          <a:xfrm>
            <a:off x="4205372" y="1890644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time new roman"/>
              </a:rPr>
              <a:t>en</a:t>
            </a:r>
            <a:endParaRPr lang="en-US" sz="800" dirty="0">
              <a:latin typeface="time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196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72870</TotalTime>
  <Words>246</Words>
  <Application>Microsoft Office PowerPoint</Application>
  <PresentationFormat>On-screen Show (4:3)</PresentationFormat>
  <Paragraphs>156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 new roman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Golam Kibria</dc:creator>
  <cp:lastModifiedBy>Muhammad Aslam Jarwar</cp:lastModifiedBy>
  <cp:revision>227</cp:revision>
  <dcterms:created xsi:type="dcterms:W3CDTF">2016-04-14T07:24:25Z</dcterms:created>
  <dcterms:modified xsi:type="dcterms:W3CDTF">2021-03-04T19:11:03Z</dcterms:modified>
</cp:coreProperties>
</file>