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6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9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9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8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0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2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678A-7989-401B-A9E3-987B166BCB79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6902-0B30-41FA-AE4E-C5CF8932A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81665" y="929148"/>
            <a:ext cx="3790335" cy="1858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Namespace = Org1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30529" y="929147"/>
            <a:ext cx="3790335" cy="28021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Namespace = </a:t>
            </a:r>
            <a:r>
              <a:rPr lang="en-GB" dirty="0" err="1" smtClean="0">
                <a:solidFill>
                  <a:schemeClr val="tx1"/>
                </a:solidFill>
              </a:rPr>
              <a:t>GovTech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82761" y="1607575"/>
            <a:ext cx="1755058" cy="958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Org1:data1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125498" y="1696064"/>
            <a:ext cx="1474837" cy="87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Org2:data1</a:t>
            </a:r>
            <a:endParaRPr lang="en-GB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3937819" y="2086898"/>
            <a:ext cx="2187679" cy="4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725696" y="1445341"/>
            <a:ext cx="1661651" cy="17698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Namespace = Secure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19767" y="1998407"/>
            <a:ext cx="781665" cy="3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D1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8219767" y="2544100"/>
            <a:ext cx="781665" cy="398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39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 Chapman</dc:creator>
  <cp:lastModifiedBy>Age Chapman</cp:lastModifiedBy>
  <cp:revision>2</cp:revision>
  <dcterms:created xsi:type="dcterms:W3CDTF">2021-02-11T10:22:14Z</dcterms:created>
  <dcterms:modified xsi:type="dcterms:W3CDTF">2021-02-11T10:32:14Z</dcterms:modified>
</cp:coreProperties>
</file>