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28316-704B-4557-AEAB-0D184A1631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98246-13E7-402D-98ED-18C3C52B25FB}">
      <dgm:prSet phldrT="[Text]" custT="1"/>
      <dgm:spPr/>
      <dgm:t>
        <a:bodyPr/>
        <a:lstStyle/>
        <a:p>
          <a:r>
            <a:rPr lang="en-US" sz="1200" b="1" dirty="0"/>
            <a:t>Shiv </a:t>
          </a:r>
          <a:r>
            <a:rPr lang="en-US" sz="1250" b="1" dirty="0"/>
            <a:t>Nadar</a:t>
          </a:r>
          <a:endParaRPr lang="en-US" sz="1250" dirty="0"/>
        </a:p>
        <a:p>
          <a:r>
            <a:rPr lang="en-US" sz="1200" b="1" dirty="0"/>
            <a:t>Chairman &amp; Chief Strategy Officer</a:t>
          </a:r>
          <a:endParaRPr lang="en-US" sz="1200" dirty="0"/>
        </a:p>
      </dgm:t>
    </dgm:pt>
    <dgm:pt modelId="{96C1C0BB-8A58-470B-BE6A-6F5E1208F134}" type="parTrans" cxnId="{47A28CDA-B1FE-46A2-B4F3-7A29BD793E58}">
      <dgm:prSet/>
      <dgm:spPr/>
      <dgm:t>
        <a:bodyPr/>
        <a:lstStyle/>
        <a:p>
          <a:endParaRPr lang="en-US" sz="2800"/>
        </a:p>
      </dgm:t>
    </dgm:pt>
    <dgm:pt modelId="{2568DA71-EA4E-478C-934C-6C21EB17CF8F}" type="sibTrans" cxnId="{47A28CDA-B1FE-46A2-B4F3-7A29BD793E58}">
      <dgm:prSet/>
      <dgm:spPr/>
      <dgm:t>
        <a:bodyPr/>
        <a:lstStyle/>
        <a:p>
          <a:endParaRPr lang="en-US" sz="2800"/>
        </a:p>
      </dgm:t>
    </dgm:pt>
    <dgm:pt modelId="{E4407A41-E388-4A79-9A1C-A18E9712E1F1}">
      <dgm:prSet phldrT="[Text]" custT="1"/>
      <dgm:spPr/>
      <dgm:t>
        <a:bodyPr/>
        <a:lstStyle/>
        <a:p>
          <a:r>
            <a:rPr lang="en-US" sz="1200" b="1" dirty="0"/>
            <a:t>C Vijay </a:t>
          </a:r>
          <a:r>
            <a:rPr lang="en-US" sz="1250" b="1" dirty="0"/>
            <a:t>Kumar</a:t>
          </a:r>
          <a:endParaRPr lang="en-US" sz="1250" dirty="0"/>
        </a:p>
        <a:p>
          <a:r>
            <a:rPr lang="en-US" sz="1250" b="1" dirty="0" smtClean="0"/>
            <a:t>President and Chief E</a:t>
          </a:r>
          <a:r>
            <a:rPr lang="en-US" sz="1200" b="1" dirty="0" smtClean="0"/>
            <a:t>xecutive Officer</a:t>
          </a:r>
          <a:endParaRPr lang="en-US" sz="1200" dirty="0"/>
        </a:p>
      </dgm:t>
    </dgm:pt>
    <dgm:pt modelId="{28F6C1E6-D4F3-4DDA-B121-540316F612D1}" type="parTrans" cxnId="{519C88E6-66B9-489D-BD5F-B202E653A3AF}">
      <dgm:prSet/>
      <dgm:spPr/>
      <dgm:t>
        <a:bodyPr/>
        <a:lstStyle/>
        <a:p>
          <a:endParaRPr lang="en-US" sz="2800"/>
        </a:p>
      </dgm:t>
    </dgm:pt>
    <dgm:pt modelId="{7DE3FEB3-D302-4A00-879B-85756068C5B3}" type="sibTrans" cxnId="{519C88E6-66B9-489D-BD5F-B202E653A3AF}">
      <dgm:prSet/>
      <dgm:spPr/>
      <dgm:t>
        <a:bodyPr/>
        <a:lstStyle/>
        <a:p>
          <a:endParaRPr lang="en-US" sz="2800"/>
        </a:p>
      </dgm:t>
    </dgm:pt>
    <dgm:pt modelId="{07DFDBB7-853C-46F1-B4C5-3C2A181000BA}">
      <dgm:prSet custT="1"/>
      <dgm:spPr/>
      <dgm:t>
        <a:bodyPr/>
        <a:lstStyle/>
        <a:p>
          <a:pPr>
            <a:spcAft>
              <a:spcPts val="42"/>
            </a:spcAft>
          </a:pPr>
          <a:r>
            <a:rPr lang="en-US" sz="1250" b="1" dirty="0" smtClean="0"/>
            <a:t>Muralidharan Balasubramanian</a:t>
          </a:r>
          <a:br>
            <a:rPr lang="en-US" sz="1250" b="1" dirty="0" smtClean="0"/>
          </a:br>
          <a:r>
            <a:rPr lang="en-US" sz="1250" b="1" dirty="0" smtClean="0"/>
            <a:t>Vice President, Apps&amp;SI </a:t>
          </a:r>
          <a:endParaRPr lang="en-US" sz="1250" b="1" dirty="0"/>
        </a:p>
      </dgm:t>
    </dgm:pt>
    <dgm:pt modelId="{662CE45E-ABCA-4298-ACD3-39F5623F2C37}" type="parTrans" cxnId="{18E11EAD-F077-4DC9-BCD0-21591ED29285}">
      <dgm:prSet/>
      <dgm:spPr/>
      <dgm:t>
        <a:bodyPr/>
        <a:lstStyle/>
        <a:p>
          <a:endParaRPr lang="en-US" sz="2800"/>
        </a:p>
      </dgm:t>
    </dgm:pt>
    <dgm:pt modelId="{77ED2F04-B950-4218-8550-FC2ECF11AEC6}" type="sibTrans" cxnId="{18E11EAD-F077-4DC9-BCD0-21591ED29285}">
      <dgm:prSet/>
      <dgm:spPr/>
      <dgm:t>
        <a:bodyPr/>
        <a:lstStyle/>
        <a:p>
          <a:endParaRPr lang="en-US" sz="2800"/>
        </a:p>
      </dgm:t>
    </dgm:pt>
    <dgm:pt modelId="{8D3E7718-BB97-4144-858B-953814CF54F8}">
      <dgm:prSet custT="1"/>
      <dgm:spPr/>
      <dgm:t>
        <a:bodyPr/>
        <a:lstStyle/>
        <a:p>
          <a:pPr>
            <a:spcAft>
              <a:spcPts val="42"/>
            </a:spcAft>
          </a:pPr>
          <a:r>
            <a:rPr lang="en-US" sz="1250" b="1" dirty="0" smtClean="0"/>
            <a:t>Seetharaman S</a:t>
          </a:r>
          <a:br>
            <a:rPr lang="en-US" sz="1250" b="1" dirty="0" smtClean="0"/>
          </a:br>
          <a:r>
            <a:rPr lang="en-US" sz="1250" b="1" dirty="0" smtClean="0"/>
            <a:t>Global Operations Director</a:t>
          </a:r>
          <a:endParaRPr lang="en-US" sz="1250" b="1" dirty="0"/>
        </a:p>
      </dgm:t>
    </dgm:pt>
    <dgm:pt modelId="{84F28681-1126-47ED-B4C3-18FC05956AD8}" type="parTrans" cxnId="{8A549F10-7190-48D7-AFA4-0BCCFD6B034F}">
      <dgm:prSet/>
      <dgm:spPr/>
      <dgm:t>
        <a:bodyPr/>
        <a:lstStyle/>
        <a:p>
          <a:endParaRPr lang="en-US" sz="2800"/>
        </a:p>
      </dgm:t>
    </dgm:pt>
    <dgm:pt modelId="{ADC8B073-E5D2-4880-8E8A-B70743E36DD1}" type="sibTrans" cxnId="{8A549F10-7190-48D7-AFA4-0BCCFD6B034F}">
      <dgm:prSet/>
      <dgm:spPr/>
      <dgm:t>
        <a:bodyPr/>
        <a:lstStyle/>
        <a:p>
          <a:endParaRPr lang="en-US" sz="2800"/>
        </a:p>
      </dgm:t>
    </dgm:pt>
    <dgm:pt modelId="{01051A02-1763-483E-B3CB-AD283CE796C3}">
      <dgm:prSet custT="1"/>
      <dgm:spPr/>
      <dgm:t>
        <a:bodyPr/>
        <a:lstStyle/>
        <a:p>
          <a:pPr>
            <a:spcAft>
              <a:spcPts val="42"/>
            </a:spcAft>
          </a:pPr>
          <a:r>
            <a:rPr lang="en-US" sz="1250" b="1" dirty="0" smtClean="0"/>
            <a:t>Raghuchander Gopalrao</a:t>
          </a:r>
          <a:br>
            <a:rPr lang="en-US" sz="1250" b="1" dirty="0" smtClean="0"/>
          </a:br>
          <a:r>
            <a:rPr lang="en-US" sz="1250" b="1" dirty="0" smtClean="0"/>
            <a:t>Associate General Manager</a:t>
          </a:r>
          <a:endParaRPr lang="en-US" sz="1250" b="1" dirty="0"/>
        </a:p>
      </dgm:t>
    </dgm:pt>
    <dgm:pt modelId="{12236507-D0D6-4B61-8034-85D2C944DA9C}" type="parTrans" cxnId="{B7C12C7E-7D9A-47E2-A593-B97F01C32BC5}">
      <dgm:prSet/>
      <dgm:spPr/>
      <dgm:t>
        <a:bodyPr/>
        <a:lstStyle/>
        <a:p>
          <a:endParaRPr lang="en-US"/>
        </a:p>
      </dgm:t>
    </dgm:pt>
    <dgm:pt modelId="{71A0B4EC-9F58-40DB-BF14-985237C8503D}" type="sibTrans" cxnId="{B7C12C7E-7D9A-47E2-A593-B97F01C32BC5}">
      <dgm:prSet/>
      <dgm:spPr/>
      <dgm:t>
        <a:bodyPr/>
        <a:lstStyle/>
        <a:p>
          <a:endParaRPr lang="en-US"/>
        </a:p>
      </dgm:t>
    </dgm:pt>
    <dgm:pt modelId="{FFD5F107-4F84-468B-A4EF-BECD4CA2539F}">
      <dgm:prSet custT="1"/>
      <dgm:spPr/>
      <dgm:t>
        <a:bodyPr/>
        <a:lstStyle/>
        <a:p>
          <a:pPr>
            <a:spcAft>
              <a:spcPts val="42"/>
            </a:spcAft>
          </a:pPr>
          <a:r>
            <a:rPr lang="en-US" sz="1250" b="1" smtClean="0"/>
            <a:t>Perumal Narendran</a:t>
          </a:r>
          <a:r>
            <a:rPr lang="en-US" sz="1250" b="1" dirty="0" smtClean="0"/>
            <a:t/>
          </a:r>
          <a:br>
            <a:rPr lang="en-US" sz="1250" b="1" dirty="0" smtClean="0"/>
          </a:br>
          <a:r>
            <a:rPr lang="en-US" sz="1250" b="1" dirty="0" smtClean="0"/>
            <a:t>Technical Lead</a:t>
          </a:r>
          <a:endParaRPr lang="en-US" sz="1250" b="1" dirty="0"/>
        </a:p>
      </dgm:t>
    </dgm:pt>
    <dgm:pt modelId="{1015B669-27F9-4B81-9A2C-E9668C45BD38}" type="parTrans" cxnId="{CCAF3C94-56E2-4A60-8F60-CB7FA02F164D}">
      <dgm:prSet/>
      <dgm:spPr/>
      <dgm:t>
        <a:bodyPr/>
        <a:lstStyle/>
        <a:p>
          <a:endParaRPr lang="en-US"/>
        </a:p>
      </dgm:t>
    </dgm:pt>
    <dgm:pt modelId="{357D3556-CF24-43E3-874C-72747339F488}" type="sibTrans" cxnId="{CCAF3C94-56E2-4A60-8F60-CB7FA02F164D}">
      <dgm:prSet/>
      <dgm:spPr/>
      <dgm:t>
        <a:bodyPr/>
        <a:lstStyle/>
        <a:p>
          <a:endParaRPr lang="en-US"/>
        </a:p>
      </dgm:t>
    </dgm:pt>
    <dgm:pt modelId="{85FEF702-81D0-4DF5-9430-75778A77E14C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>
            <a:spcAft>
              <a:spcPts val="42"/>
            </a:spcAft>
          </a:pPr>
          <a:r>
            <a:rPr lang="en-US" sz="1250" b="1" kern="1200" dirty="0" smtClean="0"/>
            <a:t>Sivakumar Muniappan</a:t>
          </a:r>
          <a:br>
            <a:rPr lang="en-US" sz="1250" b="1" kern="1200" dirty="0" smtClean="0"/>
          </a:br>
          <a:r>
            <a:rPr lang="en-US" sz="1250" b="1" kern="1200" dirty="0" smtClean="0"/>
            <a:t>Senior Project Manager</a:t>
          </a:r>
          <a:endParaRPr lang="en-US" sz="12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5CB10828-62DD-4F6F-BA70-8140EDFB726F}" type="sibTrans" cxnId="{383B26C1-E3B8-4F7D-B284-C9DA95117C51}">
      <dgm:prSet/>
      <dgm:spPr/>
      <dgm:t>
        <a:bodyPr/>
        <a:lstStyle/>
        <a:p>
          <a:endParaRPr lang="en-US"/>
        </a:p>
      </dgm:t>
    </dgm:pt>
    <dgm:pt modelId="{0DADF2F3-6D4A-4B16-8EA4-37D21E52A6A3}" type="parTrans" cxnId="{383B26C1-E3B8-4F7D-B284-C9DA95117C51}">
      <dgm:prSet/>
      <dgm:spPr/>
      <dgm:t>
        <a:bodyPr/>
        <a:lstStyle/>
        <a:p>
          <a:endParaRPr lang="en-US"/>
        </a:p>
      </dgm:t>
    </dgm:pt>
    <dgm:pt modelId="{8F08A4F3-0A6D-4A17-AD9E-93A476AAC628}">
      <dgm:prSet phldrT="[Text]" custT="1"/>
      <dgm:spPr/>
      <dgm:t>
        <a:bodyPr/>
        <a:lstStyle/>
        <a:p>
          <a:pPr>
            <a:spcAft>
              <a:spcPts val="42"/>
            </a:spcAft>
          </a:pPr>
          <a:r>
            <a:rPr lang="en-US" sz="1250" b="1" dirty="0" smtClean="0"/>
            <a:t>Vijay Mallya</a:t>
          </a:r>
          <a:br>
            <a:rPr lang="en-US" sz="1250" b="1" dirty="0" smtClean="0"/>
          </a:br>
          <a:r>
            <a:rPr lang="en-US" sz="1250" b="1" dirty="0" smtClean="0"/>
            <a:t>Corporate Vice President, Apps&amp;SI</a:t>
          </a:r>
          <a:endParaRPr lang="en-US" sz="1250" b="1" dirty="0"/>
        </a:p>
      </dgm:t>
    </dgm:pt>
    <dgm:pt modelId="{365EA4DA-08AC-4D8C-A3DE-2255F7B625E1}" type="parTrans" cxnId="{E72CDCE2-8BAD-4E86-AB06-54F083F33830}">
      <dgm:prSet/>
      <dgm:spPr/>
      <dgm:t>
        <a:bodyPr/>
        <a:lstStyle/>
        <a:p>
          <a:endParaRPr lang="en-US"/>
        </a:p>
      </dgm:t>
    </dgm:pt>
    <dgm:pt modelId="{A8BE113C-655B-4552-92CC-4E10C78E5B69}" type="sibTrans" cxnId="{E72CDCE2-8BAD-4E86-AB06-54F083F33830}">
      <dgm:prSet/>
      <dgm:spPr/>
      <dgm:t>
        <a:bodyPr/>
        <a:lstStyle/>
        <a:p>
          <a:endParaRPr lang="en-US"/>
        </a:p>
      </dgm:t>
    </dgm:pt>
    <dgm:pt modelId="{9C9B3F07-B845-49E4-A05B-06FB2F1FD607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ts val="42"/>
            </a:spcAft>
          </a:pPr>
          <a:r>
            <a:rPr lang="en-US" sz="1250" b="1" dirty="0" smtClean="0"/>
            <a:t>Anand Birje</a:t>
          </a:r>
          <a:br>
            <a:rPr lang="en-US" sz="1250" b="1" dirty="0" smtClean="0"/>
          </a:br>
          <a:r>
            <a:rPr lang="en-US" sz="1250" b="1" dirty="0" smtClean="0"/>
            <a:t>Senior Corporate Vice President - DNA</a:t>
          </a:r>
          <a:endParaRPr lang="en-US" sz="1250" b="1" dirty="0"/>
        </a:p>
      </dgm:t>
    </dgm:pt>
    <dgm:pt modelId="{CF458C8D-C923-4A50-8FD0-EDFA33CD7461}" type="parTrans" cxnId="{44AD791F-AC1F-48E4-B937-20DB862C3146}">
      <dgm:prSet/>
      <dgm:spPr/>
      <dgm:t>
        <a:bodyPr/>
        <a:lstStyle/>
        <a:p>
          <a:endParaRPr lang="en-US"/>
        </a:p>
      </dgm:t>
    </dgm:pt>
    <dgm:pt modelId="{B3A9C965-90EE-4CEC-B880-629E4377A8E9}" type="sibTrans" cxnId="{44AD791F-AC1F-48E4-B937-20DB862C3146}">
      <dgm:prSet/>
      <dgm:spPr/>
      <dgm:t>
        <a:bodyPr/>
        <a:lstStyle/>
        <a:p>
          <a:endParaRPr lang="en-US"/>
        </a:p>
      </dgm:t>
    </dgm:pt>
    <dgm:pt modelId="{C0D2AD99-B918-4BAE-9AA2-0F9571200A94}" type="pres">
      <dgm:prSet presAssocID="{E5C28316-704B-4557-AEAB-0D184A1631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A557E5-4D2D-4859-B83E-942BB0109AC5}" type="pres">
      <dgm:prSet presAssocID="{73E98246-13E7-402D-98ED-18C3C52B25FB}" presName="hierRoot1" presStyleCnt="0"/>
      <dgm:spPr/>
    </dgm:pt>
    <dgm:pt modelId="{CF5D328F-1B62-45C8-942B-41329CDDF1F1}" type="pres">
      <dgm:prSet presAssocID="{73E98246-13E7-402D-98ED-18C3C52B25FB}" presName="composite" presStyleCnt="0"/>
      <dgm:spPr/>
    </dgm:pt>
    <dgm:pt modelId="{919B53F7-0B1B-4BEC-8321-13D75B783441}" type="pres">
      <dgm:prSet presAssocID="{73E98246-13E7-402D-98ED-18C3C52B25FB}" presName="background" presStyleLbl="node0" presStyleIdx="0" presStyleCnt="1"/>
      <dgm:spPr/>
    </dgm:pt>
    <dgm:pt modelId="{B3D9E419-41EF-494F-90FC-B9E1DA9F7392}" type="pres">
      <dgm:prSet presAssocID="{73E98246-13E7-402D-98ED-18C3C52B25FB}" presName="text" presStyleLbl="fgAcc0" presStyleIdx="0" presStyleCnt="1" custScaleX="454781" custScaleY="107940" custLinFactNeighborY="-16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C29D0-FDC4-4D1C-B90C-653C3C191F67}" type="pres">
      <dgm:prSet presAssocID="{73E98246-13E7-402D-98ED-18C3C52B25FB}" presName="hierChild2" presStyleCnt="0"/>
      <dgm:spPr/>
    </dgm:pt>
    <dgm:pt modelId="{E3BDE290-3305-4BF4-9BF4-0D77F2429D8A}" type="pres">
      <dgm:prSet presAssocID="{28F6C1E6-D4F3-4DDA-B121-540316F612D1}" presName="Name10" presStyleLbl="parChTrans1D2" presStyleIdx="0" presStyleCnt="1" custSzX="117840" custSzY="305054"/>
      <dgm:spPr/>
      <dgm:t>
        <a:bodyPr/>
        <a:lstStyle/>
        <a:p>
          <a:endParaRPr lang="en-US"/>
        </a:p>
      </dgm:t>
    </dgm:pt>
    <dgm:pt modelId="{21E344B6-A1A4-4604-A155-219A45E7DFE8}" type="pres">
      <dgm:prSet presAssocID="{E4407A41-E388-4A79-9A1C-A18E9712E1F1}" presName="hierRoot2" presStyleCnt="0"/>
      <dgm:spPr/>
    </dgm:pt>
    <dgm:pt modelId="{54077F8E-3AE7-4B66-9E82-548478C6DB12}" type="pres">
      <dgm:prSet presAssocID="{E4407A41-E388-4A79-9A1C-A18E9712E1F1}" presName="composite2" presStyleCnt="0"/>
      <dgm:spPr/>
    </dgm:pt>
    <dgm:pt modelId="{CB4B75B1-030C-49BF-9898-E0A9977BC6D5}" type="pres">
      <dgm:prSet presAssocID="{E4407A41-E388-4A79-9A1C-A18E9712E1F1}" presName="background2" presStyleLbl="node2" presStyleIdx="0" presStyleCnt="1"/>
      <dgm:spPr/>
    </dgm:pt>
    <dgm:pt modelId="{9C1195DE-FC0F-4A8D-8F4C-64DE099EEDCF}" type="pres">
      <dgm:prSet presAssocID="{E4407A41-E388-4A79-9A1C-A18E9712E1F1}" presName="text2" presStyleLbl="fgAcc2" presStyleIdx="0" presStyleCnt="1" custScaleX="458994" custScaleY="107940" custLinFactNeighborY="-5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5759D-23EC-44A3-B177-86797EBC5710}" type="pres">
      <dgm:prSet presAssocID="{E4407A41-E388-4A79-9A1C-A18E9712E1F1}" presName="hierChild3" presStyleCnt="0"/>
      <dgm:spPr/>
    </dgm:pt>
    <dgm:pt modelId="{C2BF21EB-51B5-48EF-8841-79D736BFC4A1}" type="pres">
      <dgm:prSet presAssocID="{CF458C8D-C923-4A50-8FD0-EDFA33CD7461}" presName="Name17" presStyleLbl="parChTrans1D3" presStyleIdx="0" presStyleCnt="1"/>
      <dgm:spPr/>
      <dgm:t>
        <a:bodyPr/>
        <a:lstStyle/>
        <a:p>
          <a:endParaRPr lang="en-US"/>
        </a:p>
      </dgm:t>
    </dgm:pt>
    <dgm:pt modelId="{9A304F2F-1179-46FE-98A8-EDA86CD75829}" type="pres">
      <dgm:prSet presAssocID="{9C9B3F07-B845-49E4-A05B-06FB2F1FD607}" presName="hierRoot3" presStyleCnt="0"/>
      <dgm:spPr/>
    </dgm:pt>
    <dgm:pt modelId="{3B26CD5F-B3EB-4A01-A686-2EC57FB20619}" type="pres">
      <dgm:prSet presAssocID="{9C9B3F07-B845-49E4-A05B-06FB2F1FD607}" presName="composite3" presStyleCnt="0"/>
      <dgm:spPr/>
    </dgm:pt>
    <dgm:pt modelId="{C7E00B06-E49D-4702-A3B5-CE4607A03EE7}" type="pres">
      <dgm:prSet presAssocID="{9C9B3F07-B845-49E4-A05B-06FB2F1FD607}" presName="background3" presStyleLbl="node3" presStyleIdx="0" presStyleCnt="1"/>
      <dgm:spPr/>
    </dgm:pt>
    <dgm:pt modelId="{247B50EF-7131-48CD-9D4D-033C723CD4E7}" type="pres">
      <dgm:prSet presAssocID="{9C9B3F07-B845-49E4-A05B-06FB2F1FD607}" presName="text3" presStyleLbl="fgAcc3" presStyleIdx="0" presStyleCnt="1" custScaleX="462456" custLinFactNeighborY="-2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56EE8-40CB-4952-BD73-73C51C1BC21F}" type="pres">
      <dgm:prSet presAssocID="{9C9B3F07-B845-49E4-A05B-06FB2F1FD607}" presName="hierChild4" presStyleCnt="0"/>
      <dgm:spPr/>
    </dgm:pt>
    <dgm:pt modelId="{611B0667-24EE-4249-AD31-AE15813988CE}" type="pres">
      <dgm:prSet presAssocID="{365EA4DA-08AC-4D8C-A3DE-2255F7B625E1}" presName="Name23" presStyleLbl="parChTrans1D4" presStyleIdx="0" presStyleCnt="6"/>
      <dgm:spPr/>
      <dgm:t>
        <a:bodyPr/>
        <a:lstStyle/>
        <a:p>
          <a:endParaRPr lang="en-US"/>
        </a:p>
      </dgm:t>
    </dgm:pt>
    <dgm:pt modelId="{767758B9-3A45-47DF-A4C5-2C1C3BE8A07E}" type="pres">
      <dgm:prSet presAssocID="{8F08A4F3-0A6D-4A17-AD9E-93A476AAC628}" presName="hierRoot4" presStyleCnt="0"/>
      <dgm:spPr/>
    </dgm:pt>
    <dgm:pt modelId="{2971C862-6C53-4800-B01C-F983156BCBE4}" type="pres">
      <dgm:prSet presAssocID="{8F08A4F3-0A6D-4A17-AD9E-93A476AAC628}" presName="composite4" presStyleCnt="0"/>
      <dgm:spPr/>
    </dgm:pt>
    <dgm:pt modelId="{E8692342-9904-4A45-B543-4978CD6D2E73}" type="pres">
      <dgm:prSet presAssocID="{8F08A4F3-0A6D-4A17-AD9E-93A476AAC628}" presName="background4" presStyleLbl="node4" presStyleIdx="0" presStyleCnt="6"/>
      <dgm:spPr/>
    </dgm:pt>
    <dgm:pt modelId="{F0EB8F91-6851-4CF9-B677-6EDBCA062C92}" type="pres">
      <dgm:prSet presAssocID="{8F08A4F3-0A6D-4A17-AD9E-93A476AAC628}" presName="text4" presStyleLbl="fgAcc4" presStyleIdx="0" presStyleCnt="6" custScaleX="465917" custLinFactNeighborY="81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CF34C-EF39-43C9-979F-F31454CCDEB8}" type="pres">
      <dgm:prSet presAssocID="{8F08A4F3-0A6D-4A17-AD9E-93A476AAC628}" presName="hierChild5" presStyleCnt="0"/>
      <dgm:spPr/>
    </dgm:pt>
    <dgm:pt modelId="{4869E66D-B076-4A8C-8FAB-E5AF7DE7FCC0}" type="pres">
      <dgm:prSet presAssocID="{662CE45E-ABCA-4298-ACD3-39F5623F2C37}" presName="Name23" presStyleLbl="parChTrans1D4" presStyleIdx="1" presStyleCnt="6"/>
      <dgm:spPr/>
      <dgm:t>
        <a:bodyPr/>
        <a:lstStyle/>
        <a:p>
          <a:endParaRPr lang="en-US"/>
        </a:p>
      </dgm:t>
    </dgm:pt>
    <dgm:pt modelId="{60250FF7-AC46-4C5E-85CD-FD2BE4B72DC5}" type="pres">
      <dgm:prSet presAssocID="{07DFDBB7-853C-46F1-B4C5-3C2A181000BA}" presName="hierRoot4" presStyleCnt="0"/>
      <dgm:spPr/>
    </dgm:pt>
    <dgm:pt modelId="{982F82ED-85E7-4F29-8D3C-F79F599F8DFC}" type="pres">
      <dgm:prSet presAssocID="{07DFDBB7-853C-46F1-B4C5-3C2A181000BA}" presName="composite4" presStyleCnt="0"/>
      <dgm:spPr/>
    </dgm:pt>
    <dgm:pt modelId="{0E97F608-EE58-41B0-B847-51EBC893F8F0}" type="pres">
      <dgm:prSet presAssocID="{07DFDBB7-853C-46F1-B4C5-3C2A181000BA}" presName="background4" presStyleLbl="node4" presStyleIdx="1" presStyleCnt="6"/>
      <dgm:spPr/>
    </dgm:pt>
    <dgm:pt modelId="{5F45B68E-7561-4688-A4BC-0535E19155B3}" type="pres">
      <dgm:prSet presAssocID="{07DFDBB7-853C-46F1-B4C5-3C2A181000BA}" presName="text4" presStyleLbl="fgAcc4" presStyleIdx="1" presStyleCnt="6" custScaleX="4659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5E81A-F77C-4B3A-AC16-C064B2BC9A5F}" type="pres">
      <dgm:prSet presAssocID="{07DFDBB7-853C-46F1-B4C5-3C2A181000BA}" presName="hierChild5" presStyleCnt="0"/>
      <dgm:spPr/>
    </dgm:pt>
    <dgm:pt modelId="{6F24CA3A-45C7-4A83-8C00-5A7C7F6174FA}" type="pres">
      <dgm:prSet presAssocID="{84F28681-1126-47ED-B4C3-18FC05956AD8}" presName="Name23" presStyleLbl="parChTrans1D4" presStyleIdx="2" presStyleCnt="6" custSzX="765297" custSzY="305054"/>
      <dgm:spPr/>
      <dgm:t>
        <a:bodyPr/>
        <a:lstStyle/>
        <a:p>
          <a:endParaRPr lang="en-US"/>
        </a:p>
      </dgm:t>
    </dgm:pt>
    <dgm:pt modelId="{385AA9C2-8668-4156-BA8D-0661D9B0D326}" type="pres">
      <dgm:prSet presAssocID="{8D3E7718-BB97-4144-858B-953814CF54F8}" presName="hierRoot4" presStyleCnt="0"/>
      <dgm:spPr/>
    </dgm:pt>
    <dgm:pt modelId="{3933287C-39CB-48CD-A176-11F39B7B265D}" type="pres">
      <dgm:prSet presAssocID="{8D3E7718-BB97-4144-858B-953814CF54F8}" presName="composite4" presStyleCnt="0"/>
      <dgm:spPr/>
    </dgm:pt>
    <dgm:pt modelId="{0647C569-38D6-467A-AB1C-DB4B0B54FA2F}" type="pres">
      <dgm:prSet presAssocID="{8D3E7718-BB97-4144-858B-953814CF54F8}" presName="background4" presStyleLbl="node4" presStyleIdx="2" presStyleCnt="6"/>
      <dgm:spPr/>
    </dgm:pt>
    <dgm:pt modelId="{B9B6D7E8-E5A8-4419-97D8-978398294389}" type="pres">
      <dgm:prSet presAssocID="{8D3E7718-BB97-4144-858B-953814CF54F8}" presName="text4" presStyleLbl="fgAcc4" presStyleIdx="2" presStyleCnt="6" custScaleX="462456" custScaleY="107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AA48F9-C74D-43F5-8EAC-8D2E7B3E6018}" type="pres">
      <dgm:prSet presAssocID="{8D3E7718-BB97-4144-858B-953814CF54F8}" presName="hierChild5" presStyleCnt="0"/>
      <dgm:spPr/>
    </dgm:pt>
    <dgm:pt modelId="{EC973FDD-F9BF-4A76-895E-A3A32C7A3B17}" type="pres">
      <dgm:prSet presAssocID="{12236507-D0D6-4B61-8034-85D2C944DA9C}" presName="Name23" presStyleLbl="parChTrans1D4" presStyleIdx="3" presStyleCnt="6" custSzX="117840" custSzY="305054"/>
      <dgm:spPr/>
      <dgm:t>
        <a:bodyPr/>
        <a:lstStyle/>
        <a:p>
          <a:endParaRPr lang="en-US"/>
        </a:p>
      </dgm:t>
    </dgm:pt>
    <dgm:pt modelId="{96C6290D-BE1E-433B-940F-87AB50047A3B}" type="pres">
      <dgm:prSet presAssocID="{01051A02-1763-483E-B3CB-AD283CE796C3}" presName="hierRoot4" presStyleCnt="0"/>
      <dgm:spPr/>
    </dgm:pt>
    <dgm:pt modelId="{A068F92D-FCB9-4C58-9687-DF18D4339D93}" type="pres">
      <dgm:prSet presAssocID="{01051A02-1763-483E-B3CB-AD283CE796C3}" presName="composite4" presStyleCnt="0"/>
      <dgm:spPr/>
    </dgm:pt>
    <dgm:pt modelId="{4B74104C-895F-43D9-8261-C728FEAF5798}" type="pres">
      <dgm:prSet presAssocID="{01051A02-1763-483E-B3CB-AD283CE796C3}" presName="background4" presStyleLbl="node4" presStyleIdx="3" presStyleCnt="6"/>
      <dgm:spPr/>
    </dgm:pt>
    <dgm:pt modelId="{7F1591E6-DACF-4F63-B7AA-9A2C8603BB42}" type="pres">
      <dgm:prSet presAssocID="{01051A02-1763-483E-B3CB-AD283CE796C3}" presName="text4" presStyleLbl="fgAcc4" presStyleIdx="3" presStyleCnt="6" custScaleX="465917" custScaleY="107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7C64C-0602-406B-813E-5EEC2D738C32}" type="pres">
      <dgm:prSet presAssocID="{01051A02-1763-483E-B3CB-AD283CE796C3}" presName="hierChild5" presStyleCnt="0"/>
      <dgm:spPr/>
    </dgm:pt>
    <dgm:pt modelId="{419854D2-7222-4323-8ADA-4F9A7F870273}" type="pres">
      <dgm:prSet presAssocID="{0DADF2F3-6D4A-4B16-8EA4-37D21E52A6A3}" presName="Name23" presStyleLbl="parChTrans1D4" presStyleIdx="4" presStyleCnt="6" custSzX="117840" custSzY="305054"/>
      <dgm:spPr/>
      <dgm:t>
        <a:bodyPr/>
        <a:lstStyle/>
        <a:p>
          <a:endParaRPr lang="en-US"/>
        </a:p>
      </dgm:t>
    </dgm:pt>
    <dgm:pt modelId="{012B03A2-F080-48C8-8C41-DC2490D5E896}" type="pres">
      <dgm:prSet presAssocID="{85FEF702-81D0-4DF5-9430-75778A77E14C}" presName="hierRoot4" presStyleCnt="0"/>
      <dgm:spPr/>
    </dgm:pt>
    <dgm:pt modelId="{E1EFFC3F-37C2-4AD2-B17A-B5ECD7C00C46}" type="pres">
      <dgm:prSet presAssocID="{85FEF702-81D0-4DF5-9430-75778A77E14C}" presName="composite4" presStyleCnt="0"/>
      <dgm:spPr/>
    </dgm:pt>
    <dgm:pt modelId="{442DF66D-BDF2-4B41-88A3-9039DA32F663}" type="pres">
      <dgm:prSet presAssocID="{85FEF702-81D0-4DF5-9430-75778A77E14C}" presName="background4" presStyleLbl="node4" presStyleIdx="4" presStyleCnt="6"/>
      <dgm:spPr/>
    </dgm:pt>
    <dgm:pt modelId="{93CD8041-E790-4060-81CD-47B8AC50816A}" type="pres">
      <dgm:prSet presAssocID="{85FEF702-81D0-4DF5-9430-75778A77E14C}" presName="text4" presStyleLbl="fgAcc4" presStyleIdx="4" presStyleCnt="6" custScaleX="469378" custScaleY="107940">
        <dgm:presLayoutVars>
          <dgm:chPref val="3"/>
        </dgm:presLayoutVars>
      </dgm:prSet>
      <dgm:spPr>
        <a:xfrm>
          <a:off x="871104" y="4603355"/>
          <a:ext cx="971744" cy="61705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104012-DB60-4333-AC63-12F084B642C8}" type="pres">
      <dgm:prSet presAssocID="{85FEF702-81D0-4DF5-9430-75778A77E14C}" presName="hierChild5" presStyleCnt="0"/>
      <dgm:spPr/>
    </dgm:pt>
    <dgm:pt modelId="{F750FDFA-186F-48ED-802F-DF1756130FD5}" type="pres">
      <dgm:prSet presAssocID="{1015B669-27F9-4B81-9A2C-E9668C45BD38}" presName="Name23" presStyleLbl="parChTrans1D4" presStyleIdx="5" presStyleCnt="6" custSzX="117840" custSzY="305054"/>
      <dgm:spPr/>
      <dgm:t>
        <a:bodyPr/>
        <a:lstStyle/>
        <a:p>
          <a:endParaRPr lang="en-US"/>
        </a:p>
      </dgm:t>
    </dgm:pt>
    <dgm:pt modelId="{BCFDF2B5-C90C-4F78-809B-24131363285B}" type="pres">
      <dgm:prSet presAssocID="{FFD5F107-4F84-468B-A4EF-BECD4CA2539F}" presName="hierRoot4" presStyleCnt="0"/>
      <dgm:spPr/>
    </dgm:pt>
    <dgm:pt modelId="{3648D3CA-54CE-44CD-8C37-7DBCA2EB89CD}" type="pres">
      <dgm:prSet presAssocID="{FFD5F107-4F84-468B-A4EF-BECD4CA2539F}" presName="composite4" presStyleCnt="0"/>
      <dgm:spPr/>
    </dgm:pt>
    <dgm:pt modelId="{9CA7EF21-A329-43A0-98B1-372208E4A44E}" type="pres">
      <dgm:prSet presAssocID="{FFD5F107-4F84-468B-A4EF-BECD4CA2539F}" presName="background4" presStyleLbl="node4" presStyleIdx="5" presStyleCnt="6"/>
      <dgm:spPr/>
    </dgm:pt>
    <dgm:pt modelId="{47886F5D-A986-46F9-BA1B-22C3B6205652}" type="pres">
      <dgm:prSet presAssocID="{FFD5F107-4F84-468B-A4EF-BECD4CA2539F}" presName="text4" presStyleLbl="fgAcc4" presStyleIdx="5" presStyleCnt="6" custScaleX="458994" custScaleY="107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3BAEF-5DEF-49AC-8ECA-CCE5EE51BEB8}" type="pres">
      <dgm:prSet presAssocID="{FFD5F107-4F84-468B-A4EF-BECD4CA2539F}" presName="hierChild5" presStyleCnt="0"/>
      <dgm:spPr/>
    </dgm:pt>
  </dgm:ptLst>
  <dgm:cxnLst>
    <dgm:cxn modelId="{656109C2-E723-4E3F-8466-0B712E17FDBC}" type="presOf" srcId="{9C9B3F07-B845-49E4-A05B-06FB2F1FD607}" destId="{247B50EF-7131-48CD-9D4D-033C723CD4E7}" srcOrd="0" destOrd="0" presId="urn:microsoft.com/office/officeart/2005/8/layout/hierarchy1"/>
    <dgm:cxn modelId="{8A549F10-7190-48D7-AFA4-0BCCFD6B034F}" srcId="{07DFDBB7-853C-46F1-B4C5-3C2A181000BA}" destId="{8D3E7718-BB97-4144-858B-953814CF54F8}" srcOrd="0" destOrd="0" parTransId="{84F28681-1126-47ED-B4C3-18FC05956AD8}" sibTransId="{ADC8B073-E5D2-4880-8E8A-B70743E36DD1}"/>
    <dgm:cxn modelId="{6899BE32-3226-43F3-A4BD-DE4E965E52A8}" type="presOf" srcId="{12236507-D0D6-4B61-8034-85D2C944DA9C}" destId="{EC973FDD-F9BF-4A76-895E-A3A32C7A3B17}" srcOrd="0" destOrd="0" presId="urn:microsoft.com/office/officeart/2005/8/layout/hierarchy1"/>
    <dgm:cxn modelId="{8C689754-9D25-4EF1-AFAE-87E333373D87}" type="presOf" srcId="{1015B669-27F9-4B81-9A2C-E9668C45BD38}" destId="{F750FDFA-186F-48ED-802F-DF1756130FD5}" srcOrd="0" destOrd="0" presId="urn:microsoft.com/office/officeart/2005/8/layout/hierarchy1"/>
    <dgm:cxn modelId="{B1EE5600-938F-4DC7-A8DA-B8F83FEB86CA}" type="presOf" srcId="{07DFDBB7-853C-46F1-B4C5-3C2A181000BA}" destId="{5F45B68E-7561-4688-A4BC-0535E19155B3}" srcOrd="0" destOrd="0" presId="urn:microsoft.com/office/officeart/2005/8/layout/hierarchy1"/>
    <dgm:cxn modelId="{AD4F9FF8-BFCE-43FB-9456-7A39FF1EE0B1}" type="presOf" srcId="{28F6C1E6-D4F3-4DDA-B121-540316F612D1}" destId="{E3BDE290-3305-4BF4-9BF4-0D77F2429D8A}" srcOrd="0" destOrd="0" presId="urn:microsoft.com/office/officeart/2005/8/layout/hierarchy1"/>
    <dgm:cxn modelId="{0DCA033F-AAC5-454E-BA2C-7F9799DB1FDB}" type="presOf" srcId="{E5C28316-704B-4557-AEAB-0D184A163188}" destId="{C0D2AD99-B918-4BAE-9AA2-0F9571200A94}" srcOrd="0" destOrd="0" presId="urn:microsoft.com/office/officeart/2005/8/layout/hierarchy1"/>
    <dgm:cxn modelId="{383B26C1-E3B8-4F7D-B284-C9DA95117C51}" srcId="{01051A02-1763-483E-B3CB-AD283CE796C3}" destId="{85FEF702-81D0-4DF5-9430-75778A77E14C}" srcOrd="0" destOrd="0" parTransId="{0DADF2F3-6D4A-4B16-8EA4-37D21E52A6A3}" sibTransId="{5CB10828-62DD-4F6F-BA70-8140EDFB726F}"/>
    <dgm:cxn modelId="{988FE391-70EE-4211-A2A2-4FE1754466FF}" type="presOf" srcId="{FFD5F107-4F84-468B-A4EF-BECD4CA2539F}" destId="{47886F5D-A986-46F9-BA1B-22C3B6205652}" srcOrd="0" destOrd="0" presId="urn:microsoft.com/office/officeart/2005/8/layout/hierarchy1"/>
    <dgm:cxn modelId="{B7C12C7E-7D9A-47E2-A593-B97F01C32BC5}" srcId="{8D3E7718-BB97-4144-858B-953814CF54F8}" destId="{01051A02-1763-483E-B3CB-AD283CE796C3}" srcOrd="0" destOrd="0" parTransId="{12236507-D0D6-4B61-8034-85D2C944DA9C}" sibTransId="{71A0B4EC-9F58-40DB-BF14-985237C8503D}"/>
    <dgm:cxn modelId="{E76FAE88-9401-4DA0-B858-7440442CC795}" type="presOf" srcId="{365EA4DA-08AC-4D8C-A3DE-2255F7B625E1}" destId="{611B0667-24EE-4249-AD31-AE15813988CE}" srcOrd="0" destOrd="0" presId="urn:microsoft.com/office/officeart/2005/8/layout/hierarchy1"/>
    <dgm:cxn modelId="{47CC05F6-1EF0-4BA4-8E3B-9CE6E0F688DD}" type="presOf" srcId="{E4407A41-E388-4A79-9A1C-A18E9712E1F1}" destId="{9C1195DE-FC0F-4A8D-8F4C-64DE099EEDCF}" srcOrd="0" destOrd="0" presId="urn:microsoft.com/office/officeart/2005/8/layout/hierarchy1"/>
    <dgm:cxn modelId="{18E11EAD-F077-4DC9-BCD0-21591ED29285}" srcId="{8F08A4F3-0A6D-4A17-AD9E-93A476AAC628}" destId="{07DFDBB7-853C-46F1-B4C5-3C2A181000BA}" srcOrd="0" destOrd="0" parTransId="{662CE45E-ABCA-4298-ACD3-39F5623F2C37}" sibTransId="{77ED2F04-B950-4218-8550-FC2ECF11AEC6}"/>
    <dgm:cxn modelId="{519C88E6-66B9-489D-BD5F-B202E653A3AF}" srcId="{73E98246-13E7-402D-98ED-18C3C52B25FB}" destId="{E4407A41-E388-4A79-9A1C-A18E9712E1F1}" srcOrd="0" destOrd="0" parTransId="{28F6C1E6-D4F3-4DDA-B121-540316F612D1}" sibTransId="{7DE3FEB3-D302-4A00-879B-85756068C5B3}"/>
    <dgm:cxn modelId="{F41FCE9B-969B-4881-A3C2-76EA6F9EB009}" type="presOf" srcId="{84F28681-1126-47ED-B4C3-18FC05956AD8}" destId="{6F24CA3A-45C7-4A83-8C00-5A7C7F6174FA}" srcOrd="0" destOrd="0" presId="urn:microsoft.com/office/officeart/2005/8/layout/hierarchy1"/>
    <dgm:cxn modelId="{119D1E49-9EB6-4728-BB3C-A21296B6641F}" type="presOf" srcId="{0DADF2F3-6D4A-4B16-8EA4-37D21E52A6A3}" destId="{419854D2-7222-4323-8ADA-4F9A7F870273}" srcOrd="0" destOrd="0" presId="urn:microsoft.com/office/officeart/2005/8/layout/hierarchy1"/>
    <dgm:cxn modelId="{B43F9972-D69D-4487-97D4-490BF4F4B9C4}" type="presOf" srcId="{662CE45E-ABCA-4298-ACD3-39F5623F2C37}" destId="{4869E66D-B076-4A8C-8FAB-E5AF7DE7FCC0}" srcOrd="0" destOrd="0" presId="urn:microsoft.com/office/officeart/2005/8/layout/hierarchy1"/>
    <dgm:cxn modelId="{2DF2AC7F-E9A9-454A-89ED-38B2647924EB}" type="presOf" srcId="{85FEF702-81D0-4DF5-9430-75778A77E14C}" destId="{93CD8041-E790-4060-81CD-47B8AC50816A}" srcOrd="0" destOrd="0" presId="urn:microsoft.com/office/officeart/2005/8/layout/hierarchy1"/>
    <dgm:cxn modelId="{44AD791F-AC1F-48E4-B937-20DB862C3146}" srcId="{E4407A41-E388-4A79-9A1C-A18E9712E1F1}" destId="{9C9B3F07-B845-49E4-A05B-06FB2F1FD607}" srcOrd="0" destOrd="0" parTransId="{CF458C8D-C923-4A50-8FD0-EDFA33CD7461}" sibTransId="{B3A9C965-90EE-4CEC-B880-629E4377A8E9}"/>
    <dgm:cxn modelId="{E72CDCE2-8BAD-4E86-AB06-54F083F33830}" srcId="{9C9B3F07-B845-49E4-A05B-06FB2F1FD607}" destId="{8F08A4F3-0A6D-4A17-AD9E-93A476AAC628}" srcOrd="0" destOrd="0" parTransId="{365EA4DA-08AC-4D8C-A3DE-2255F7B625E1}" sibTransId="{A8BE113C-655B-4552-92CC-4E10C78E5B69}"/>
    <dgm:cxn modelId="{11DD1154-1B2A-4F45-83F3-0D6754501B3B}" type="presOf" srcId="{73E98246-13E7-402D-98ED-18C3C52B25FB}" destId="{B3D9E419-41EF-494F-90FC-B9E1DA9F7392}" srcOrd="0" destOrd="0" presId="urn:microsoft.com/office/officeart/2005/8/layout/hierarchy1"/>
    <dgm:cxn modelId="{CCAF3C94-56E2-4A60-8F60-CB7FA02F164D}" srcId="{85FEF702-81D0-4DF5-9430-75778A77E14C}" destId="{FFD5F107-4F84-468B-A4EF-BECD4CA2539F}" srcOrd="0" destOrd="0" parTransId="{1015B669-27F9-4B81-9A2C-E9668C45BD38}" sibTransId="{357D3556-CF24-43E3-874C-72747339F488}"/>
    <dgm:cxn modelId="{5F081CD1-3A3C-4CCD-A67E-C31A4020F7D5}" type="presOf" srcId="{8F08A4F3-0A6D-4A17-AD9E-93A476AAC628}" destId="{F0EB8F91-6851-4CF9-B677-6EDBCA062C92}" srcOrd="0" destOrd="0" presId="urn:microsoft.com/office/officeart/2005/8/layout/hierarchy1"/>
    <dgm:cxn modelId="{B3F43AD1-3184-43BE-B636-BF9249AD0FE3}" type="presOf" srcId="{CF458C8D-C923-4A50-8FD0-EDFA33CD7461}" destId="{C2BF21EB-51B5-48EF-8841-79D736BFC4A1}" srcOrd="0" destOrd="0" presId="urn:microsoft.com/office/officeart/2005/8/layout/hierarchy1"/>
    <dgm:cxn modelId="{47A28CDA-B1FE-46A2-B4F3-7A29BD793E58}" srcId="{E5C28316-704B-4557-AEAB-0D184A163188}" destId="{73E98246-13E7-402D-98ED-18C3C52B25FB}" srcOrd="0" destOrd="0" parTransId="{96C1C0BB-8A58-470B-BE6A-6F5E1208F134}" sibTransId="{2568DA71-EA4E-478C-934C-6C21EB17CF8F}"/>
    <dgm:cxn modelId="{0C419993-B98E-4F82-8B4C-DBB0E67AAA1B}" type="presOf" srcId="{8D3E7718-BB97-4144-858B-953814CF54F8}" destId="{B9B6D7E8-E5A8-4419-97D8-978398294389}" srcOrd="0" destOrd="0" presId="urn:microsoft.com/office/officeart/2005/8/layout/hierarchy1"/>
    <dgm:cxn modelId="{1E3E0B80-57CA-44D9-BDC6-379D517965ED}" type="presOf" srcId="{01051A02-1763-483E-B3CB-AD283CE796C3}" destId="{7F1591E6-DACF-4F63-B7AA-9A2C8603BB42}" srcOrd="0" destOrd="0" presId="urn:microsoft.com/office/officeart/2005/8/layout/hierarchy1"/>
    <dgm:cxn modelId="{439CCFD2-116E-4951-BC75-BE6FEB4049C2}" type="presParOf" srcId="{C0D2AD99-B918-4BAE-9AA2-0F9571200A94}" destId="{D3A557E5-4D2D-4859-B83E-942BB0109AC5}" srcOrd="0" destOrd="0" presId="urn:microsoft.com/office/officeart/2005/8/layout/hierarchy1"/>
    <dgm:cxn modelId="{8D77E1E7-3AE8-416E-A573-CFD91EB24687}" type="presParOf" srcId="{D3A557E5-4D2D-4859-B83E-942BB0109AC5}" destId="{CF5D328F-1B62-45C8-942B-41329CDDF1F1}" srcOrd="0" destOrd="0" presId="urn:microsoft.com/office/officeart/2005/8/layout/hierarchy1"/>
    <dgm:cxn modelId="{E9AFA6AE-28D4-4D49-BC90-75F1F1FACE01}" type="presParOf" srcId="{CF5D328F-1B62-45C8-942B-41329CDDF1F1}" destId="{919B53F7-0B1B-4BEC-8321-13D75B783441}" srcOrd="0" destOrd="0" presId="urn:microsoft.com/office/officeart/2005/8/layout/hierarchy1"/>
    <dgm:cxn modelId="{CDED4811-EB1B-4CFB-9690-20DA012105C2}" type="presParOf" srcId="{CF5D328F-1B62-45C8-942B-41329CDDF1F1}" destId="{B3D9E419-41EF-494F-90FC-B9E1DA9F7392}" srcOrd="1" destOrd="0" presId="urn:microsoft.com/office/officeart/2005/8/layout/hierarchy1"/>
    <dgm:cxn modelId="{2DA1595E-0E4A-42CF-B9EE-99FFEA9A80D4}" type="presParOf" srcId="{D3A557E5-4D2D-4859-B83E-942BB0109AC5}" destId="{4DEC29D0-FDC4-4D1C-B90C-653C3C191F67}" srcOrd="1" destOrd="0" presId="urn:microsoft.com/office/officeart/2005/8/layout/hierarchy1"/>
    <dgm:cxn modelId="{C403B2E5-6BD4-4EA2-A0C7-6279A654EA15}" type="presParOf" srcId="{4DEC29D0-FDC4-4D1C-B90C-653C3C191F67}" destId="{E3BDE290-3305-4BF4-9BF4-0D77F2429D8A}" srcOrd="0" destOrd="0" presId="urn:microsoft.com/office/officeart/2005/8/layout/hierarchy1"/>
    <dgm:cxn modelId="{5A657BFD-52B4-45AC-BAC5-15046934880C}" type="presParOf" srcId="{4DEC29D0-FDC4-4D1C-B90C-653C3C191F67}" destId="{21E344B6-A1A4-4604-A155-219A45E7DFE8}" srcOrd="1" destOrd="0" presId="urn:microsoft.com/office/officeart/2005/8/layout/hierarchy1"/>
    <dgm:cxn modelId="{72012C45-AA5B-4FD2-B09D-E2C96E3445E9}" type="presParOf" srcId="{21E344B6-A1A4-4604-A155-219A45E7DFE8}" destId="{54077F8E-3AE7-4B66-9E82-548478C6DB12}" srcOrd="0" destOrd="0" presId="urn:microsoft.com/office/officeart/2005/8/layout/hierarchy1"/>
    <dgm:cxn modelId="{207543A5-81BB-4F86-8214-9BC3CC826E89}" type="presParOf" srcId="{54077F8E-3AE7-4B66-9E82-548478C6DB12}" destId="{CB4B75B1-030C-49BF-9898-E0A9977BC6D5}" srcOrd="0" destOrd="0" presId="urn:microsoft.com/office/officeart/2005/8/layout/hierarchy1"/>
    <dgm:cxn modelId="{815B28AE-A6D9-4EBA-9E62-B8FF192BD880}" type="presParOf" srcId="{54077F8E-3AE7-4B66-9E82-548478C6DB12}" destId="{9C1195DE-FC0F-4A8D-8F4C-64DE099EEDCF}" srcOrd="1" destOrd="0" presId="urn:microsoft.com/office/officeart/2005/8/layout/hierarchy1"/>
    <dgm:cxn modelId="{A5A2BDC9-3289-4183-B4EC-66402EF12A4A}" type="presParOf" srcId="{21E344B6-A1A4-4604-A155-219A45E7DFE8}" destId="{F0D5759D-23EC-44A3-B177-86797EBC5710}" srcOrd="1" destOrd="0" presId="urn:microsoft.com/office/officeart/2005/8/layout/hierarchy1"/>
    <dgm:cxn modelId="{2D675B35-4455-4C73-AB0B-F82D4A0162F1}" type="presParOf" srcId="{F0D5759D-23EC-44A3-B177-86797EBC5710}" destId="{C2BF21EB-51B5-48EF-8841-79D736BFC4A1}" srcOrd="0" destOrd="0" presId="urn:microsoft.com/office/officeart/2005/8/layout/hierarchy1"/>
    <dgm:cxn modelId="{F3BF1FB6-7322-43BE-8668-A3C9E19D1BC0}" type="presParOf" srcId="{F0D5759D-23EC-44A3-B177-86797EBC5710}" destId="{9A304F2F-1179-46FE-98A8-EDA86CD75829}" srcOrd="1" destOrd="0" presId="urn:microsoft.com/office/officeart/2005/8/layout/hierarchy1"/>
    <dgm:cxn modelId="{EA919041-58C2-455B-92C0-53A06C904E3F}" type="presParOf" srcId="{9A304F2F-1179-46FE-98A8-EDA86CD75829}" destId="{3B26CD5F-B3EB-4A01-A686-2EC57FB20619}" srcOrd="0" destOrd="0" presId="urn:microsoft.com/office/officeart/2005/8/layout/hierarchy1"/>
    <dgm:cxn modelId="{06E24C21-73DB-493C-98CE-FE74AC9C2D74}" type="presParOf" srcId="{3B26CD5F-B3EB-4A01-A686-2EC57FB20619}" destId="{C7E00B06-E49D-4702-A3B5-CE4607A03EE7}" srcOrd="0" destOrd="0" presId="urn:microsoft.com/office/officeart/2005/8/layout/hierarchy1"/>
    <dgm:cxn modelId="{FED51AC7-7B81-4D33-89C5-8B95797C5CA8}" type="presParOf" srcId="{3B26CD5F-B3EB-4A01-A686-2EC57FB20619}" destId="{247B50EF-7131-48CD-9D4D-033C723CD4E7}" srcOrd="1" destOrd="0" presId="urn:microsoft.com/office/officeart/2005/8/layout/hierarchy1"/>
    <dgm:cxn modelId="{F54531DE-3B02-4FE4-8AB5-03443C4AE5A2}" type="presParOf" srcId="{9A304F2F-1179-46FE-98A8-EDA86CD75829}" destId="{C3D56EE8-40CB-4952-BD73-73C51C1BC21F}" srcOrd="1" destOrd="0" presId="urn:microsoft.com/office/officeart/2005/8/layout/hierarchy1"/>
    <dgm:cxn modelId="{D1F2DD83-1638-47D6-9AB3-CE9258855142}" type="presParOf" srcId="{C3D56EE8-40CB-4952-BD73-73C51C1BC21F}" destId="{611B0667-24EE-4249-AD31-AE15813988CE}" srcOrd="0" destOrd="0" presId="urn:microsoft.com/office/officeart/2005/8/layout/hierarchy1"/>
    <dgm:cxn modelId="{B8F50832-05DA-4EF8-AB65-F5549DC129E0}" type="presParOf" srcId="{C3D56EE8-40CB-4952-BD73-73C51C1BC21F}" destId="{767758B9-3A45-47DF-A4C5-2C1C3BE8A07E}" srcOrd="1" destOrd="0" presId="urn:microsoft.com/office/officeart/2005/8/layout/hierarchy1"/>
    <dgm:cxn modelId="{C24B9047-385C-407A-818E-B36103316E1C}" type="presParOf" srcId="{767758B9-3A45-47DF-A4C5-2C1C3BE8A07E}" destId="{2971C862-6C53-4800-B01C-F983156BCBE4}" srcOrd="0" destOrd="0" presId="urn:microsoft.com/office/officeart/2005/8/layout/hierarchy1"/>
    <dgm:cxn modelId="{2D5A5309-7CAE-45CA-AE43-43C029B18803}" type="presParOf" srcId="{2971C862-6C53-4800-B01C-F983156BCBE4}" destId="{E8692342-9904-4A45-B543-4978CD6D2E73}" srcOrd="0" destOrd="0" presId="urn:microsoft.com/office/officeart/2005/8/layout/hierarchy1"/>
    <dgm:cxn modelId="{E59B22CA-BFED-41F7-934F-656E7020E4B3}" type="presParOf" srcId="{2971C862-6C53-4800-B01C-F983156BCBE4}" destId="{F0EB8F91-6851-4CF9-B677-6EDBCA062C92}" srcOrd="1" destOrd="0" presId="urn:microsoft.com/office/officeart/2005/8/layout/hierarchy1"/>
    <dgm:cxn modelId="{F1BE916D-BE19-403D-9579-B379A57FB8A9}" type="presParOf" srcId="{767758B9-3A45-47DF-A4C5-2C1C3BE8A07E}" destId="{E4DCF34C-EF39-43C9-979F-F31454CCDEB8}" srcOrd="1" destOrd="0" presId="urn:microsoft.com/office/officeart/2005/8/layout/hierarchy1"/>
    <dgm:cxn modelId="{340D4557-D0BB-432B-B65C-10C311E069B1}" type="presParOf" srcId="{E4DCF34C-EF39-43C9-979F-F31454CCDEB8}" destId="{4869E66D-B076-4A8C-8FAB-E5AF7DE7FCC0}" srcOrd="0" destOrd="0" presId="urn:microsoft.com/office/officeart/2005/8/layout/hierarchy1"/>
    <dgm:cxn modelId="{DF1952D7-9969-4E01-924F-3DD5EBCDA635}" type="presParOf" srcId="{E4DCF34C-EF39-43C9-979F-F31454CCDEB8}" destId="{60250FF7-AC46-4C5E-85CD-FD2BE4B72DC5}" srcOrd="1" destOrd="0" presId="urn:microsoft.com/office/officeart/2005/8/layout/hierarchy1"/>
    <dgm:cxn modelId="{C654B421-71B3-4753-BEFD-4BD31D139EAA}" type="presParOf" srcId="{60250FF7-AC46-4C5E-85CD-FD2BE4B72DC5}" destId="{982F82ED-85E7-4F29-8D3C-F79F599F8DFC}" srcOrd="0" destOrd="0" presId="urn:microsoft.com/office/officeart/2005/8/layout/hierarchy1"/>
    <dgm:cxn modelId="{6A64BD35-6B2E-4375-9ED9-F87ADB2D7023}" type="presParOf" srcId="{982F82ED-85E7-4F29-8D3C-F79F599F8DFC}" destId="{0E97F608-EE58-41B0-B847-51EBC893F8F0}" srcOrd="0" destOrd="0" presId="urn:microsoft.com/office/officeart/2005/8/layout/hierarchy1"/>
    <dgm:cxn modelId="{47FB5773-A45B-4273-B37C-3A71AFEB558C}" type="presParOf" srcId="{982F82ED-85E7-4F29-8D3C-F79F599F8DFC}" destId="{5F45B68E-7561-4688-A4BC-0535E19155B3}" srcOrd="1" destOrd="0" presId="urn:microsoft.com/office/officeart/2005/8/layout/hierarchy1"/>
    <dgm:cxn modelId="{CF9B0C3C-B85F-4AA0-BFE5-1FE7D6912A0F}" type="presParOf" srcId="{60250FF7-AC46-4C5E-85CD-FD2BE4B72DC5}" destId="{DD65E81A-F77C-4B3A-AC16-C064B2BC9A5F}" srcOrd="1" destOrd="0" presId="urn:microsoft.com/office/officeart/2005/8/layout/hierarchy1"/>
    <dgm:cxn modelId="{F4BF2934-0753-4E12-A3F9-B50B497639AC}" type="presParOf" srcId="{DD65E81A-F77C-4B3A-AC16-C064B2BC9A5F}" destId="{6F24CA3A-45C7-4A83-8C00-5A7C7F6174FA}" srcOrd="0" destOrd="0" presId="urn:microsoft.com/office/officeart/2005/8/layout/hierarchy1"/>
    <dgm:cxn modelId="{2CD32115-0E46-4BF7-B924-B9388C0F0777}" type="presParOf" srcId="{DD65E81A-F77C-4B3A-AC16-C064B2BC9A5F}" destId="{385AA9C2-8668-4156-BA8D-0661D9B0D326}" srcOrd="1" destOrd="0" presId="urn:microsoft.com/office/officeart/2005/8/layout/hierarchy1"/>
    <dgm:cxn modelId="{7E933DD6-8385-45A8-B4BE-32026CAE2E93}" type="presParOf" srcId="{385AA9C2-8668-4156-BA8D-0661D9B0D326}" destId="{3933287C-39CB-48CD-A176-11F39B7B265D}" srcOrd="0" destOrd="0" presId="urn:microsoft.com/office/officeart/2005/8/layout/hierarchy1"/>
    <dgm:cxn modelId="{8C30366A-3121-4651-BBEA-B752690BEDAA}" type="presParOf" srcId="{3933287C-39CB-48CD-A176-11F39B7B265D}" destId="{0647C569-38D6-467A-AB1C-DB4B0B54FA2F}" srcOrd="0" destOrd="0" presId="urn:microsoft.com/office/officeart/2005/8/layout/hierarchy1"/>
    <dgm:cxn modelId="{0C7D8D9A-BF8F-4795-8340-DAE59FBE7859}" type="presParOf" srcId="{3933287C-39CB-48CD-A176-11F39B7B265D}" destId="{B9B6D7E8-E5A8-4419-97D8-978398294389}" srcOrd="1" destOrd="0" presId="urn:microsoft.com/office/officeart/2005/8/layout/hierarchy1"/>
    <dgm:cxn modelId="{017D529C-3356-46D8-9C06-F46D013AD7E0}" type="presParOf" srcId="{385AA9C2-8668-4156-BA8D-0661D9B0D326}" destId="{F8AA48F9-C74D-43F5-8EAC-8D2E7B3E6018}" srcOrd="1" destOrd="0" presId="urn:microsoft.com/office/officeart/2005/8/layout/hierarchy1"/>
    <dgm:cxn modelId="{DD19A13E-E4FA-49AA-950B-5D69C74EC596}" type="presParOf" srcId="{F8AA48F9-C74D-43F5-8EAC-8D2E7B3E6018}" destId="{EC973FDD-F9BF-4A76-895E-A3A32C7A3B17}" srcOrd="0" destOrd="0" presId="urn:microsoft.com/office/officeart/2005/8/layout/hierarchy1"/>
    <dgm:cxn modelId="{4706121A-EE38-47A5-A89A-892A98B0F43F}" type="presParOf" srcId="{F8AA48F9-C74D-43F5-8EAC-8D2E7B3E6018}" destId="{96C6290D-BE1E-433B-940F-87AB50047A3B}" srcOrd="1" destOrd="0" presId="urn:microsoft.com/office/officeart/2005/8/layout/hierarchy1"/>
    <dgm:cxn modelId="{5F11B8C5-5EA4-437C-816E-957F1471F54C}" type="presParOf" srcId="{96C6290D-BE1E-433B-940F-87AB50047A3B}" destId="{A068F92D-FCB9-4C58-9687-DF18D4339D93}" srcOrd="0" destOrd="0" presId="urn:microsoft.com/office/officeart/2005/8/layout/hierarchy1"/>
    <dgm:cxn modelId="{B1A4D34A-F4CA-457A-BBCB-C720284DCE92}" type="presParOf" srcId="{A068F92D-FCB9-4C58-9687-DF18D4339D93}" destId="{4B74104C-895F-43D9-8261-C728FEAF5798}" srcOrd="0" destOrd="0" presId="urn:microsoft.com/office/officeart/2005/8/layout/hierarchy1"/>
    <dgm:cxn modelId="{7310F579-0B49-4118-AC1B-DBC5401F9EB6}" type="presParOf" srcId="{A068F92D-FCB9-4C58-9687-DF18D4339D93}" destId="{7F1591E6-DACF-4F63-B7AA-9A2C8603BB42}" srcOrd="1" destOrd="0" presId="urn:microsoft.com/office/officeart/2005/8/layout/hierarchy1"/>
    <dgm:cxn modelId="{1274EBFB-E0D3-49C7-90C9-C797F7546CFB}" type="presParOf" srcId="{96C6290D-BE1E-433B-940F-87AB50047A3B}" destId="{7FC7C64C-0602-406B-813E-5EEC2D738C32}" srcOrd="1" destOrd="0" presId="urn:microsoft.com/office/officeart/2005/8/layout/hierarchy1"/>
    <dgm:cxn modelId="{08D7890E-35F6-4EAA-9BC4-0F29CA072AAF}" type="presParOf" srcId="{7FC7C64C-0602-406B-813E-5EEC2D738C32}" destId="{419854D2-7222-4323-8ADA-4F9A7F870273}" srcOrd="0" destOrd="0" presId="urn:microsoft.com/office/officeart/2005/8/layout/hierarchy1"/>
    <dgm:cxn modelId="{962B3D9A-8E8A-4E0A-BCF9-9719FB3B9A05}" type="presParOf" srcId="{7FC7C64C-0602-406B-813E-5EEC2D738C32}" destId="{012B03A2-F080-48C8-8C41-DC2490D5E896}" srcOrd="1" destOrd="0" presId="urn:microsoft.com/office/officeart/2005/8/layout/hierarchy1"/>
    <dgm:cxn modelId="{A8A4EE19-B89D-49D3-81A8-8216A08F972E}" type="presParOf" srcId="{012B03A2-F080-48C8-8C41-DC2490D5E896}" destId="{E1EFFC3F-37C2-4AD2-B17A-B5ECD7C00C46}" srcOrd="0" destOrd="0" presId="urn:microsoft.com/office/officeart/2005/8/layout/hierarchy1"/>
    <dgm:cxn modelId="{2943AB1A-9CF7-4406-A517-90F4AF7FFCE3}" type="presParOf" srcId="{E1EFFC3F-37C2-4AD2-B17A-B5ECD7C00C46}" destId="{442DF66D-BDF2-4B41-88A3-9039DA32F663}" srcOrd="0" destOrd="0" presId="urn:microsoft.com/office/officeart/2005/8/layout/hierarchy1"/>
    <dgm:cxn modelId="{D169EA6D-2754-413C-9E73-AF87E3B21FB9}" type="presParOf" srcId="{E1EFFC3F-37C2-4AD2-B17A-B5ECD7C00C46}" destId="{93CD8041-E790-4060-81CD-47B8AC50816A}" srcOrd="1" destOrd="0" presId="urn:microsoft.com/office/officeart/2005/8/layout/hierarchy1"/>
    <dgm:cxn modelId="{B477BF2C-C814-4598-9C75-3631F0F0E92A}" type="presParOf" srcId="{012B03A2-F080-48C8-8C41-DC2490D5E896}" destId="{21104012-DB60-4333-AC63-12F084B642C8}" srcOrd="1" destOrd="0" presId="urn:microsoft.com/office/officeart/2005/8/layout/hierarchy1"/>
    <dgm:cxn modelId="{3C2B3F9D-D529-4ABA-9176-9875EF0ECE52}" type="presParOf" srcId="{21104012-DB60-4333-AC63-12F084B642C8}" destId="{F750FDFA-186F-48ED-802F-DF1756130FD5}" srcOrd="0" destOrd="0" presId="urn:microsoft.com/office/officeart/2005/8/layout/hierarchy1"/>
    <dgm:cxn modelId="{4AF74559-0657-4DC4-BE69-B83B104414D9}" type="presParOf" srcId="{21104012-DB60-4333-AC63-12F084B642C8}" destId="{BCFDF2B5-C90C-4F78-809B-24131363285B}" srcOrd="1" destOrd="0" presId="urn:microsoft.com/office/officeart/2005/8/layout/hierarchy1"/>
    <dgm:cxn modelId="{B0701D13-D0D7-4991-9D7D-FF27D05D5A5B}" type="presParOf" srcId="{BCFDF2B5-C90C-4F78-809B-24131363285B}" destId="{3648D3CA-54CE-44CD-8C37-7DBCA2EB89CD}" srcOrd="0" destOrd="0" presId="urn:microsoft.com/office/officeart/2005/8/layout/hierarchy1"/>
    <dgm:cxn modelId="{E6D9D3D6-6BEB-432F-830F-228A2C04A56E}" type="presParOf" srcId="{3648D3CA-54CE-44CD-8C37-7DBCA2EB89CD}" destId="{9CA7EF21-A329-43A0-98B1-372208E4A44E}" srcOrd="0" destOrd="0" presId="urn:microsoft.com/office/officeart/2005/8/layout/hierarchy1"/>
    <dgm:cxn modelId="{710A8D84-EF80-4B3F-8323-5267307C20BA}" type="presParOf" srcId="{3648D3CA-54CE-44CD-8C37-7DBCA2EB89CD}" destId="{47886F5D-A986-46F9-BA1B-22C3B6205652}" srcOrd="1" destOrd="0" presId="urn:microsoft.com/office/officeart/2005/8/layout/hierarchy1"/>
    <dgm:cxn modelId="{649C781E-6514-4B0E-B1E2-FD9B5C67C7A8}" type="presParOf" srcId="{BCFDF2B5-C90C-4F78-809B-24131363285B}" destId="{29A3BAEF-5DEF-49AC-8ECA-CCE5EE51BE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FDFA-186F-48ED-802F-DF1756130FD5}">
      <dsp:nvSpPr>
        <dsp:cNvPr id="0" name=""/>
        <dsp:cNvSpPr/>
      </dsp:nvSpPr>
      <dsp:spPr>
        <a:xfrm>
          <a:off x="5534581" y="5566160"/>
          <a:ext cx="91440" cy="219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854D2-7222-4323-8ADA-4F9A7F870273}">
      <dsp:nvSpPr>
        <dsp:cNvPr id="0" name=""/>
        <dsp:cNvSpPr/>
      </dsp:nvSpPr>
      <dsp:spPr>
        <a:xfrm>
          <a:off x="5534581" y="4829283"/>
          <a:ext cx="91440" cy="219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73FDD-F9BF-4A76-895E-A3A32C7A3B17}">
      <dsp:nvSpPr>
        <dsp:cNvPr id="0" name=""/>
        <dsp:cNvSpPr/>
      </dsp:nvSpPr>
      <dsp:spPr>
        <a:xfrm>
          <a:off x="5534581" y="4092406"/>
          <a:ext cx="91440" cy="219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4CA3A-45C7-4A83-8C00-5A7C7F6174FA}">
      <dsp:nvSpPr>
        <dsp:cNvPr id="0" name=""/>
        <dsp:cNvSpPr/>
      </dsp:nvSpPr>
      <dsp:spPr>
        <a:xfrm>
          <a:off x="5534581" y="3355529"/>
          <a:ext cx="91440" cy="219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9E66D-B076-4A8C-8FAB-E5AF7DE7FCC0}">
      <dsp:nvSpPr>
        <dsp:cNvPr id="0" name=""/>
        <dsp:cNvSpPr/>
      </dsp:nvSpPr>
      <dsp:spPr>
        <a:xfrm>
          <a:off x="5534581" y="2695896"/>
          <a:ext cx="91440" cy="180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B0667-24EE-4249-AD31-AE15813988CE}">
      <dsp:nvSpPr>
        <dsp:cNvPr id="0" name=""/>
        <dsp:cNvSpPr/>
      </dsp:nvSpPr>
      <dsp:spPr>
        <a:xfrm>
          <a:off x="5534581" y="1944828"/>
          <a:ext cx="91440" cy="2717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F21EB-51B5-48EF-8841-79D736BFC4A1}">
      <dsp:nvSpPr>
        <dsp:cNvPr id="0" name=""/>
        <dsp:cNvSpPr/>
      </dsp:nvSpPr>
      <dsp:spPr>
        <a:xfrm>
          <a:off x="5534581" y="1232951"/>
          <a:ext cx="91440" cy="232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DE290-3305-4BF4-9BF4-0D77F2429D8A}">
      <dsp:nvSpPr>
        <dsp:cNvPr id="0" name=""/>
        <dsp:cNvSpPr/>
      </dsp:nvSpPr>
      <dsp:spPr>
        <a:xfrm>
          <a:off x="5534581" y="443816"/>
          <a:ext cx="91440" cy="2717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B53F7-0B1B-4BEC-8321-13D75B783441}">
      <dsp:nvSpPr>
        <dsp:cNvPr id="0" name=""/>
        <dsp:cNvSpPr/>
      </dsp:nvSpPr>
      <dsp:spPr>
        <a:xfrm>
          <a:off x="3863954" y="-73538"/>
          <a:ext cx="3432693" cy="517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9E419-41EF-494F-90FC-B9E1DA9F7392}">
      <dsp:nvSpPr>
        <dsp:cNvPr id="0" name=""/>
        <dsp:cNvSpPr/>
      </dsp:nvSpPr>
      <dsp:spPr>
        <a:xfrm>
          <a:off x="3947821" y="6135"/>
          <a:ext cx="3432693" cy="51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Shiv </a:t>
          </a:r>
          <a:r>
            <a:rPr lang="en-US" sz="1250" b="1" kern="1200" dirty="0"/>
            <a:t>Nadar</a:t>
          </a:r>
          <a:endParaRPr lang="en-US" sz="125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Chairman &amp; Chief Strategy Officer</a:t>
          </a:r>
          <a:endParaRPr lang="en-US" sz="1200" kern="1200" dirty="0"/>
        </a:p>
      </dsp:txBody>
      <dsp:txXfrm>
        <a:off x="3962974" y="21288"/>
        <a:ext cx="3402387" cy="487049"/>
      </dsp:txXfrm>
    </dsp:sp>
    <dsp:sp modelId="{CB4B75B1-030C-49BF-9898-E0A9977BC6D5}">
      <dsp:nvSpPr>
        <dsp:cNvPr id="0" name=""/>
        <dsp:cNvSpPr/>
      </dsp:nvSpPr>
      <dsp:spPr>
        <a:xfrm>
          <a:off x="3848054" y="715596"/>
          <a:ext cx="3464493" cy="517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95DE-FC0F-4A8D-8F4C-64DE099EEDCF}">
      <dsp:nvSpPr>
        <dsp:cNvPr id="0" name=""/>
        <dsp:cNvSpPr/>
      </dsp:nvSpPr>
      <dsp:spPr>
        <a:xfrm>
          <a:off x="3931921" y="795269"/>
          <a:ext cx="3464493" cy="51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C Vijay </a:t>
          </a:r>
          <a:r>
            <a:rPr lang="en-US" sz="1250" b="1" kern="1200" dirty="0"/>
            <a:t>Kumar</a:t>
          </a:r>
          <a:endParaRPr lang="en-US" sz="125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50" b="1" kern="1200" dirty="0" smtClean="0"/>
            <a:t>President and Chief E</a:t>
          </a:r>
          <a:r>
            <a:rPr lang="en-US" sz="1200" b="1" kern="1200" dirty="0" smtClean="0"/>
            <a:t>xecutive Officer</a:t>
          </a:r>
          <a:endParaRPr lang="en-US" sz="1200" kern="1200" dirty="0"/>
        </a:p>
      </dsp:txBody>
      <dsp:txXfrm>
        <a:off x="3947074" y="810422"/>
        <a:ext cx="3434187" cy="487049"/>
      </dsp:txXfrm>
    </dsp:sp>
    <dsp:sp modelId="{C7E00B06-E49D-4702-A3B5-CE4607A03EE7}">
      <dsp:nvSpPr>
        <dsp:cNvPr id="0" name=""/>
        <dsp:cNvSpPr/>
      </dsp:nvSpPr>
      <dsp:spPr>
        <a:xfrm>
          <a:off x="3834989" y="1465529"/>
          <a:ext cx="3490624" cy="47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B50EF-7131-48CD-9D4D-033C723CD4E7}">
      <dsp:nvSpPr>
        <dsp:cNvPr id="0" name=""/>
        <dsp:cNvSpPr/>
      </dsp:nvSpPr>
      <dsp:spPr>
        <a:xfrm>
          <a:off x="3918855" y="1545202"/>
          <a:ext cx="3490624" cy="479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55625">
            <a:lnSpc>
              <a:spcPct val="90000"/>
            </a:lnSpc>
            <a:spcBef>
              <a:spcPct val="0"/>
            </a:spcBef>
            <a:spcAft>
              <a:spcPts val="42"/>
            </a:spcAft>
          </a:pPr>
          <a:r>
            <a:rPr lang="en-US" sz="1250" b="1" kern="1200" dirty="0" smtClean="0"/>
            <a:t>Anand Birje</a:t>
          </a:r>
          <a:br>
            <a:rPr lang="en-US" sz="1250" b="1" kern="1200" dirty="0" smtClean="0"/>
          </a:br>
          <a:r>
            <a:rPr lang="en-US" sz="1250" b="1" kern="1200" dirty="0" smtClean="0"/>
            <a:t>Senior Corporate Vice President - DNA</a:t>
          </a:r>
          <a:endParaRPr lang="en-US" sz="1250" b="1" kern="1200" dirty="0"/>
        </a:p>
      </dsp:txBody>
      <dsp:txXfrm>
        <a:off x="3932893" y="1559240"/>
        <a:ext cx="3462548" cy="451222"/>
      </dsp:txXfrm>
    </dsp:sp>
    <dsp:sp modelId="{E8692342-9904-4A45-B543-4978CD6D2E73}">
      <dsp:nvSpPr>
        <dsp:cNvPr id="0" name=""/>
        <dsp:cNvSpPr/>
      </dsp:nvSpPr>
      <dsp:spPr>
        <a:xfrm>
          <a:off x="3821927" y="2216598"/>
          <a:ext cx="3516748" cy="47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B8F91-6851-4CF9-B677-6EDBCA062C92}">
      <dsp:nvSpPr>
        <dsp:cNvPr id="0" name=""/>
        <dsp:cNvSpPr/>
      </dsp:nvSpPr>
      <dsp:spPr>
        <a:xfrm>
          <a:off x="3905794" y="2296271"/>
          <a:ext cx="3516748" cy="479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55625">
            <a:lnSpc>
              <a:spcPct val="90000"/>
            </a:lnSpc>
            <a:spcBef>
              <a:spcPct val="0"/>
            </a:spcBef>
            <a:spcAft>
              <a:spcPts val="42"/>
            </a:spcAft>
          </a:pPr>
          <a:r>
            <a:rPr lang="en-US" sz="1250" b="1" kern="1200" dirty="0" smtClean="0"/>
            <a:t>Vijay Mallya</a:t>
          </a:r>
          <a:br>
            <a:rPr lang="en-US" sz="1250" b="1" kern="1200" dirty="0" smtClean="0"/>
          </a:br>
          <a:r>
            <a:rPr lang="en-US" sz="1250" b="1" kern="1200" dirty="0" smtClean="0"/>
            <a:t>Corporate Vice President, Apps&amp;SI</a:t>
          </a:r>
          <a:endParaRPr lang="en-US" sz="1250" b="1" kern="1200" dirty="0"/>
        </a:p>
      </dsp:txBody>
      <dsp:txXfrm>
        <a:off x="3919832" y="2310309"/>
        <a:ext cx="3488672" cy="451222"/>
      </dsp:txXfrm>
    </dsp:sp>
    <dsp:sp modelId="{0E97F608-EE58-41B0-B847-51EBC893F8F0}">
      <dsp:nvSpPr>
        <dsp:cNvPr id="0" name=""/>
        <dsp:cNvSpPr/>
      </dsp:nvSpPr>
      <dsp:spPr>
        <a:xfrm>
          <a:off x="3821927" y="2876230"/>
          <a:ext cx="3516748" cy="47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5B68E-7561-4688-A4BC-0535E19155B3}">
      <dsp:nvSpPr>
        <dsp:cNvPr id="0" name=""/>
        <dsp:cNvSpPr/>
      </dsp:nvSpPr>
      <dsp:spPr>
        <a:xfrm>
          <a:off x="3905794" y="2955904"/>
          <a:ext cx="3516748" cy="479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55625">
            <a:lnSpc>
              <a:spcPct val="90000"/>
            </a:lnSpc>
            <a:spcBef>
              <a:spcPct val="0"/>
            </a:spcBef>
            <a:spcAft>
              <a:spcPts val="42"/>
            </a:spcAft>
          </a:pPr>
          <a:r>
            <a:rPr lang="en-US" sz="1250" b="1" kern="1200" dirty="0" smtClean="0"/>
            <a:t>Muralidharan Balasubramanian</a:t>
          </a:r>
          <a:br>
            <a:rPr lang="en-US" sz="1250" b="1" kern="1200" dirty="0" smtClean="0"/>
          </a:br>
          <a:r>
            <a:rPr lang="en-US" sz="1250" b="1" kern="1200" dirty="0" smtClean="0"/>
            <a:t>Vice President, Apps&amp;SI </a:t>
          </a:r>
          <a:endParaRPr lang="en-US" sz="1250" b="1" kern="1200" dirty="0"/>
        </a:p>
      </dsp:txBody>
      <dsp:txXfrm>
        <a:off x="3919832" y="2969942"/>
        <a:ext cx="3488672" cy="451222"/>
      </dsp:txXfrm>
    </dsp:sp>
    <dsp:sp modelId="{0647C569-38D6-467A-AB1C-DB4B0B54FA2F}">
      <dsp:nvSpPr>
        <dsp:cNvPr id="0" name=""/>
        <dsp:cNvSpPr/>
      </dsp:nvSpPr>
      <dsp:spPr>
        <a:xfrm>
          <a:off x="3834989" y="3575051"/>
          <a:ext cx="3490624" cy="517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6D7E8-E5A8-4419-97D8-978398294389}">
      <dsp:nvSpPr>
        <dsp:cNvPr id="0" name=""/>
        <dsp:cNvSpPr/>
      </dsp:nvSpPr>
      <dsp:spPr>
        <a:xfrm>
          <a:off x="3918855" y="3654724"/>
          <a:ext cx="3490624" cy="51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55625">
            <a:lnSpc>
              <a:spcPct val="90000"/>
            </a:lnSpc>
            <a:spcBef>
              <a:spcPct val="0"/>
            </a:spcBef>
            <a:spcAft>
              <a:spcPts val="42"/>
            </a:spcAft>
          </a:pPr>
          <a:r>
            <a:rPr lang="en-US" sz="1250" b="1" kern="1200" dirty="0" smtClean="0"/>
            <a:t>Seetharaman S</a:t>
          </a:r>
          <a:br>
            <a:rPr lang="en-US" sz="1250" b="1" kern="1200" dirty="0" smtClean="0"/>
          </a:br>
          <a:r>
            <a:rPr lang="en-US" sz="1250" b="1" kern="1200" dirty="0" smtClean="0"/>
            <a:t>Global Operations Director</a:t>
          </a:r>
          <a:endParaRPr lang="en-US" sz="1250" b="1" kern="1200" dirty="0"/>
        </a:p>
      </dsp:txBody>
      <dsp:txXfrm>
        <a:off x="3934008" y="3669877"/>
        <a:ext cx="3460318" cy="487049"/>
      </dsp:txXfrm>
    </dsp:sp>
    <dsp:sp modelId="{4B74104C-895F-43D9-8261-C728FEAF5798}">
      <dsp:nvSpPr>
        <dsp:cNvPr id="0" name=""/>
        <dsp:cNvSpPr/>
      </dsp:nvSpPr>
      <dsp:spPr>
        <a:xfrm>
          <a:off x="3821927" y="4311928"/>
          <a:ext cx="3516748" cy="517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591E6-DACF-4F63-B7AA-9A2C8603BB42}">
      <dsp:nvSpPr>
        <dsp:cNvPr id="0" name=""/>
        <dsp:cNvSpPr/>
      </dsp:nvSpPr>
      <dsp:spPr>
        <a:xfrm>
          <a:off x="3905794" y="4391601"/>
          <a:ext cx="3516748" cy="51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55625">
            <a:lnSpc>
              <a:spcPct val="90000"/>
            </a:lnSpc>
            <a:spcBef>
              <a:spcPct val="0"/>
            </a:spcBef>
            <a:spcAft>
              <a:spcPts val="42"/>
            </a:spcAft>
          </a:pPr>
          <a:r>
            <a:rPr lang="en-US" sz="1250" b="1" kern="1200" dirty="0" smtClean="0"/>
            <a:t>Raghuchander Gopalrao</a:t>
          </a:r>
          <a:br>
            <a:rPr lang="en-US" sz="1250" b="1" kern="1200" dirty="0" smtClean="0"/>
          </a:br>
          <a:r>
            <a:rPr lang="en-US" sz="1250" b="1" kern="1200" dirty="0" smtClean="0"/>
            <a:t>Associate General Manager</a:t>
          </a:r>
          <a:endParaRPr lang="en-US" sz="1250" b="1" kern="1200" dirty="0"/>
        </a:p>
      </dsp:txBody>
      <dsp:txXfrm>
        <a:off x="3920947" y="4406754"/>
        <a:ext cx="3486442" cy="487049"/>
      </dsp:txXfrm>
    </dsp:sp>
    <dsp:sp modelId="{442DF66D-BDF2-4B41-88A3-9039DA32F663}">
      <dsp:nvSpPr>
        <dsp:cNvPr id="0" name=""/>
        <dsp:cNvSpPr/>
      </dsp:nvSpPr>
      <dsp:spPr>
        <a:xfrm>
          <a:off x="3808865" y="5048804"/>
          <a:ext cx="3542872" cy="517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D8041-E790-4060-81CD-47B8AC50816A}">
      <dsp:nvSpPr>
        <dsp:cNvPr id="0" name=""/>
        <dsp:cNvSpPr/>
      </dsp:nvSpPr>
      <dsp:spPr>
        <a:xfrm>
          <a:off x="3892732" y="5128478"/>
          <a:ext cx="3542872" cy="51735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555625">
            <a:lnSpc>
              <a:spcPct val="90000"/>
            </a:lnSpc>
            <a:spcBef>
              <a:spcPct val="0"/>
            </a:spcBef>
            <a:spcAft>
              <a:spcPts val="42"/>
            </a:spcAft>
          </a:pPr>
          <a:r>
            <a:rPr lang="en-US" sz="1250" b="1" kern="1200" dirty="0" smtClean="0"/>
            <a:t>Sivakumar Muniappan</a:t>
          </a:r>
          <a:br>
            <a:rPr lang="en-US" sz="1250" b="1" kern="1200" dirty="0" smtClean="0"/>
          </a:br>
          <a:r>
            <a:rPr lang="en-US" sz="1250" b="1" kern="1200" dirty="0" smtClean="0"/>
            <a:t>Senior Project Manager</a:t>
          </a:r>
          <a:endParaRPr lang="en-US" sz="125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3907885" y="5143631"/>
        <a:ext cx="3512566" cy="487049"/>
      </dsp:txXfrm>
    </dsp:sp>
    <dsp:sp modelId="{9CA7EF21-A329-43A0-98B1-372208E4A44E}">
      <dsp:nvSpPr>
        <dsp:cNvPr id="0" name=""/>
        <dsp:cNvSpPr/>
      </dsp:nvSpPr>
      <dsp:spPr>
        <a:xfrm>
          <a:off x="3848054" y="5785681"/>
          <a:ext cx="3464493" cy="517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86F5D-A986-46F9-BA1B-22C3B6205652}">
      <dsp:nvSpPr>
        <dsp:cNvPr id="0" name=""/>
        <dsp:cNvSpPr/>
      </dsp:nvSpPr>
      <dsp:spPr>
        <a:xfrm>
          <a:off x="3931921" y="5865355"/>
          <a:ext cx="3464493" cy="51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55625">
            <a:lnSpc>
              <a:spcPct val="90000"/>
            </a:lnSpc>
            <a:spcBef>
              <a:spcPct val="0"/>
            </a:spcBef>
            <a:spcAft>
              <a:spcPts val="42"/>
            </a:spcAft>
          </a:pPr>
          <a:r>
            <a:rPr lang="en-US" sz="1250" b="1" kern="1200" smtClean="0"/>
            <a:t>Perumal Narendran</a:t>
          </a:r>
          <a:r>
            <a:rPr lang="en-US" sz="1250" b="1" kern="1200" dirty="0" smtClean="0"/>
            <a:t/>
          </a:r>
          <a:br>
            <a:rPr lang="en-US" sz="1250" b="1" kern="1200" dirty="0" smtClean="0"/>
          </a:br>
          <a:r>
            <a:rPr lang="en-US" sz="1250" b="1" kern="1200" dirty="0" smtClean="0"/>
            <a:t>Technical Lead</a:t>
          </a:r>
          <a:endParaRPr lang="en-US" sz="1250" b="1" kern="1200" dirty="0"/>
        </a:p>
      </dsp:txBody>
      <dsp:txXfrm>
        <a:off x="3947074" y="5880508"/>
        <a:ext cx="3434187" cy="487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F603A-CEF9-465A-ADA4-D27865A88EA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FC304-286B-43C0-A85E-570F9281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FC304-286B-43C0-A85E-570F92818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A092-5812-473D-A12C-2FAD8512D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E480B-D02A-4925-B1F8-BEAA0779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27254-612C-41B8-9689-6394CB73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E8B7-A46B-4EE8-91C0-F51414A9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45C9-C17F-4AAC-854E-12F0C501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69E-9255-4F55-98DE-D761827D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BEE5E-B1AE-416D-8D5A-04859120F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4688-A758-4DF1-A1CD-CE374BAC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99733-BF66-4A3D-BC13-96EDC653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D473-2B4E-4289-8FA8-87F31B91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23304-6D4A-4238-9F74-E8407EAE7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C80DC-A2C3-4662-B698-272258B2A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A935E-C49F-40E1-8B7E-62A38821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3A51-18DF-471F-A7CF-B9F01DFD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01AD-4AB4-4E31-9014-D31EF060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96CE-B7D9-4290-946C-0B57A4F0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5751-078F-4244-84BD-27FE4AC4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E333-EC85-472B-9B54-7F6DA2D4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E101-0B92-4521-ACEB-81A4E958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8F6CD-3404-4CE5-8158-949D23F1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5E9-7B15-477F-A517-40FF92D7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21C3-5A95-4BF7-A5C7-5ECD7DE5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D089-2550-4632-B625-B8EAB8BD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6943-446C-4BCC-9174-62F54A48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F150-DD23-4729-B497-08D9863D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6C19-A41A-4EA9-A9F3-B7F496E8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E736-C2F5-4AC8-A378-CA4B3A8DE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422D2-4262-43F3-B6B6-34E3EDCC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FB07C-BF72-48A8-AD03-CDB984A6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0F3F-F35B-441E-964A-3DC4BDB0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7FA9-196A-4EF3-A725-87596053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7442-AAE1-4314-8151-6D119C51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68D4-D7B2-43BE-A9A0-7BB6CBE7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1FE9-C302-4E96-AFD2-69425435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8A1C0-0343-4C6C-A4F3-78FFD4B67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7410C-63AF-4517-81D6-449A313E7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B7C7F-42C9-4B89-9405-0F5683E2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30025-30B3-4E90-B077-F8CC7015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1861A-8B34-46DE-B96B-DCCC7876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DF69-86B2-41CD-90B3-1555C6D7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569C1-DD86-4A2C-942D-53CEE0C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56D24-58AC-4B6D-A7E0-455F6405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413D1-0389-405E-8F31-DDB5B307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6026F-7D78-4FEE-A48B-8F94A45B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E9BE9-4443-445E-9AA8-3C3F6A20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3F7D-FE50-4063-8BB3-ECE1384A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131B-2651-49FA-A7AA-DFD802C6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5B78-2055-45DF-BA7B-5A1A2E41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D689-BF95-4C65-82DE-48E2CA8F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C6E20-5B56-4AA9-B6B9-93AD9A6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33FA4-F69F-4AE9-8DEF-9525A07E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80B2E-5E4A-4383-A2DA-C0B61036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0479-13B9-4945-8930-E15DE17B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CE904-F269-43C7-A794-05FA5B6EF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0D1E-E0A2-4117-B712-06310C0F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BD4D-10B9-4418-B34F-DCB759FD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326B5-2C4C-4D5B-8032-17E8A4FE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76D73-B6F4-4C0E-B091-9F2D73D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7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43CFF-AD87-4102-A013-D9DCE59C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62149-D263-4D9F-A9C3-3012A468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70BF-E511-4A30-AD3B-F12C056B1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65B9-902A-48F0-81C5-A5D81C1623F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CFB9-079A-45D8-8026-55D3656E1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8081-6693-47C5-B609-D8F77C320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750D-C06B-4AAF-A279-337B793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044D19-4CB7-4CEB-8DC9-198AB20F3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992018"/>
              </p:ext>
            </p:extLst>
          </p:nvPr>
        </p:nvGraphicFramePr>
        <p:xfrm>
          <a:off x="457201" y="251791"/>
          <a:ext cx="11244470" cy="638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7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75C1570BBEC744B61D53671AAA79C8" ma:contentTypeVersion="13" ma:contentTypeDescription="Create a new document." ma:contentTypeScope="" ma:versionID="f9c41f82b93e31c06d747d97cec80211">
  <xsd:schema xmlns:xsd="http://www.w3.org/2001/XMLSchema" xmlns:xs="http://www.w3.org/2001/XMLSchema" xmlns:p="http://schemas.microsoft.com/office/2006/metadata/properties" xmlns:ns3="81c66287-0ca7-4e6d-ac8b-e62baadba39a" xmlns:ns4="a5a24d73-d81b-4939-9a41-fc6521bd2d14" targetNamespace="http://schemas.microsoft.com/office/2006/metadata/properties" ma:root="true" ma:fieldsID="fc93e52241f1b57cbf79147f889a1ce1" ns3:_="" ns4:_="">
    <xsd:import namespace="81c66287-0ca7-4e6d-ac8b-e62baadba39a"/>
    <xsd:import namespace="a5a24d73-d81b-4939-9a41-fc6521bd2d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66287-0ca7-4e6d-ac8b-e62baadba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24d73-d81b-4939-9a41-fc6521bd2d1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225B1F-7408-4E90-9E07-1CB1EDD315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FA1CC6-FC1A-46BA-9BB4-CBE8F346DB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66287-0ca7-4e6d-ac8b-e62baadba39a"/>
    <ds:schemaRef ds:uri="a5a24d73-d81b-4939-9a41-fc6521bd2d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D1604-2E67-43B9-9698-E97D3C7271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Vijayakannan K</dc:creator>
  <cp:lastModifiedBy>Perumal Narendran</cp:lastModifiedBy>
  <cp:revision>17</cp:revision>
  <dcterms:created xsi:type="dcterms:W3CDTF">2020-04-02T11:29:29Z</dcterms:created>
  <dcterms:modified xsi:type="dcterms:W3CDTF">2021-04-29T23:35:46Z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539f15cb-53eb-47c7-bb66-a2238a776a36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  <property fmtid="{D5CDD505-2E9C-101B-9397-08002B2CF9AE}" pid="5" name="ContentTypeId">
    <vt:lpwstr>0x010100E475C1570BBEC744B61D53671AAA79C8</vt:lpwstr>
  </property>
  <property fmtid="{D5CDD505-2E9C-101B-9397-08002B2CF9AE}" pid="6" name="HCLClassD6">
    <vt:lpwstr>False</vt:lpwstr>
  </property>
</Properties>
</file>