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01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9387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85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46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4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07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92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4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72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0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96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1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8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761D5-7883-4920-A1CC-8F443C8659A5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848A7-C204-47C2-98D7-D83C51658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6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BENCHMARK GRANDES PLAYERS DE TECNOLOGIA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84157"/>
          </a:xfrm>
        </p:spPr>
        <p:txBody>
          <a:bodyPr>
            <a:normAutofit/>
          </a:bodyPr>
          <a:lstStyle/>
          <a:p>
            <a:r>
              <a:rPr lang="pt-BR" dirty="0" smtClean="0"/>
              <a:t>MARCIO DOS SANTOS RODRIGUES</a:t>
            </a:r>
          </a:p>
          <a:p>
            <a:r>
              <a:rPr lang="pt-BR" dirty="0" smtClean="0"/>
              <a:t>PROFESSOR VILLAS BOAS</a:t>
            </a:r>
          </a:p>
          <a:p>
            <a:r>
              <a:rPr lang="pt-BR" dirty="0" smtClean="0"/>
              <a:t>FACULDADE IMPACTA TECNOLOGIA</a:t>
            </a:r>
          </a:p>
          <a:p>
            <a:r>
              <a:rPr lang="pt-BR" dirty="0" smtClean="0"/>
              <a:t>MBA – GESTÃO DE TECNOLOGIA DA INFORMAÇÃO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8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BENCHMARK GRANDES PLAYERS DE TECNOLOGIA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OBJETIVO</a:t>
            </a:r>
          </a:p>
          <a:p>
            <a:pPr lvl="1"/>
            <a:r>
              <a:rPr lang="pt-BR" dirty="0" smtClean="0"/>
              <a:t>Quem São os “Players”</a:t>
            </a:r>
          </a:p>
          <a:p>
            <a:pPr lvl="1"/>
            <a:r>
              <a:rPr lang="pt-BR" dirty="0" smtClean="0"/>
              <a:t>Analise de Competividade das Empresas</a:t>
            </a:r>
          </a:p>
          <a:p>
            <a:pPr lvl="1"/>
            <a:r>
              <a:rPr lang="pt-BR" dirty="0" smtClean="0"/>
              <a:t>Apresentação das 5 forças de Porter</a:t>
            </a:r>
            <a:endParaRPr lang="pt-BR" dirty="0"/>
          </a:p>
        </p:txBody>
      </p:sp>
      <p:pic>
        <p:nvPicPr>
          <p:cNvPr id="1026" name="Picture 2" descr="Resultado de imagem para FACULDADE IMPAC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809"/>
            <a:ext cx="2818765" cy="7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SÃO OS PLAYERS</a:t>
            </a:r>
            <a:endParaRPr lang="pt-BR" dirty="0"/>
          </a:p>
        </p:txBody>
      </p:sp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1" y="2339157"/>
            <a:ext cx="4002055" cy="18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GOOGLE CLOU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00975"/>
            <a:ext cx="3143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AZURE 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38" y="4353243"/>
            <a:ext cx="3135948" cy="156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30" y="1911970"/>
            <a:ext cx="3054774" cy="22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9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0589"/>
            <a:ext cx="4002055" cy="18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4720" y="2160589"/>
            <a:ext cx="6275070" cy="38807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uma empresa transnacional de comércio electrónico dos Estados Unidos fundada por Jeff </a:t>
            </a:r>
            <a:r>
              <a:rPr lang="pt-BR" dirty="0" err="1"/>
              <a:t>Bezos</a:t>
            </a:r>
            <a:r>
              <a:rPr lang="pt-BR" dirty="0"/>
              <a:t> em julho de 1994 com sede em Seattle, estado de Washington</a:t>
            </a:r>
            <a:r>
              <a:rPr lang="pt-BR" dirty="0" smtClean="0"/>
              <a:t>.</a:t>
            </a:r>
          </a:p>
          <a:p>
            <a:r>
              <a:rPr lang="pt-BR" dirty="0" err="1"/>
              <a:t>Bezos</a:t>
            </a:r>
            <a:r>
              <a:rPr lang="pt-BR" dirty="0"/>
              <a:t> começou a </a:t>
            </a:r>
            <a:r>
              <a:rPr lang="pt-BR" dirty="0" err="1"/>
              <a:t>Amazon</a:t>
            </a:r>
            <a:r>
              <a:rPr lang="pt-BR" dirty="0"/>
              <a:t> com a esposa </a:t>
            </a:r>
            <a:r>
              <a:rPr lang="pt-BR" dirty="0" err="1"/>
              <a:t>MacKenzie</a:t>
            </a:r>
            <a:r>
              <a:rPr lang="pt-BR" dirty="0"/>
              <a:t> na própria </a:t>
            </a:r>
            <a:r>
              <a:rPr lang="pt-BR" dirty="0" smtClean="0"/>
              <a:t>garagem</a:t>
            </a:r>
          </a:p>
          <a:p>
            <a:r>
              <a:rPr lang="pt-BR" dirty="0"/>
              <a:t>O casal não sabia qual produto vender entre CDs, peças de computador, softwares e livros, e escolheu a última </a:t>
            </a:r>
            <a:r>
              <a:rPr lang="pt-BR" dirty="0" smtClean="0"/>
              <a:t>opção</a:t>
            </a:r>
          </a:p>
          <a:p>
            <a:r>
              <a:rPr lang="pt-BR" dirty="0"/>
              <a:t>No primeiro mês de funcionamento, a </a:t>
            </a:r>
            <a:r>
              <a:rPr lang="pt-BR" dirty="0" err="1"/>
              <a:t>Amazon</a:t>
            </a:r>
            <a:r>
              <a:rPr lang="pt-BR" dirty="0"/>
              <a:t> já recebeu pedidos de todos os 50 estados dos EUA, além de 45 países ao redor do globo.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97, ela faz a oferta pública de ações já mostrando números bem impressionantes. 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SÃO OS PLAYERS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19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54" y="925831"/>
            <a:ext cx="3399049" cy="17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80310"/>
            <a:ext cx="9178290" cy="3561051"/>
          </a:xfrm>
        </p:spPr>
        <p:txBody>
          <a:bodyPr>
            <a:normAutofit/>
          </a:bodyPr>
          <a:lstStyle/>
          <a:p>
            <a:r>
              <a:rPr lang="pt-BR" sz="2000" dirty="0"/>
              <a:t>A seguir, são apresentadas as intensidades dos fatores externos que afetam a Amazônia, com base no modelo de Análise das Cinco Forças de Porter</a:t>
            </a:r>
            <a:r>
              <a:rPr lang="pt-BR" sz="2000" dirty="0" smtClean="0"/>
              <a:t>:</a:t>
            </a:r>
          </a:p>
          <a:p>
            <a:pPr lvl="1">
              <a:buFont typeface="+mj-lt"/>
              <a:buAutoNum type="arabicPeriod"/>
            </a:pPr>
            <a:r>
              <a:rPr lang="pt-BR" sz="2000" dirty="0"/>
              <a:t>Rivalidade ou concorrência competitiva (força forte)</a:t>
            </a:r>
          </a:p>
          <a:p>
            <a:pPr lvl="1">
              <a:buFont typeface="+mj-lt"/>
              <a:buAutoNum type="arabicPeriod"/>
            </a:pPr>
            <a:r>
              <a:rPr lang="pt-BR" sz="2000" dirty="0"/>
              <a:t>Poder de barganha de compradores ou clientes (força forte)</a:t>
            </a:r>
          </a:p>
          <a:p>
            <a:pPr lvl="1">
              <a:buFont typeface="+mj-lt"/>
              <a:buAutoNum type="arabicPeriod"/>
            </a:pPr>
            <a:r>
              <a:rPr lang="pt-BR" sz="2000" dirty="0"/>
              <a:t>Poder de barganha dos fornecedores (força moderada)</a:t>
            </a:r>
          </a:p>
          <a:p>
            <a:pPr lvl="1">
              <a:buFont typeface="+mj-lt"/>
              <a:buAutoNum type="arabicPeriod"/>
            </a:pPr>
            <a:r>
              <a:rPr lang="pt-BR" sz="2000" dirty="0"/>
              <a:t>Ameaça de substitutos ou substituição (força forte)</a:t>
            </a:r>
          </a:p>
          <a:p>
            <a:pPr lvl="1">
              <a:buFont typeface="+mj-lt"/>
              <a:buAutoNum type="arabicPeriod"/>
            </a:pPr>
            <a:r>
              <a:rPr lang="pt-BR" sz="2000" dirty="0"/>
              <a:t>Ameaça de novos participantes ou nova entrada (força fraca)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03876" cy="1320800"/>
          </a:xfrm>
        </p:spPr>
        <p:txBody>
          <a:bodyPr>
            <a:normAutofit/>
          </a:bodyPr>
          <a:lstStyle/>
          <a:p>
            <a:r>
              <a:rPr lang="pt-BR" dirty="0" smtClean="0"/>
              <a:t>ANALISE DE COMPETIVIDADE DAS EMPRESAS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7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54" y="925831"/>
            <a:ext cx="3399049" cy="17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80310"/>
            <a:ext cx="9178290" cy="356105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2200" dirty="0"/>
              <a:t>Rivalidade ou concorrência competitiva (força </a:t>
            </a:r>
            <a:r>
              <a:rPr lang="pt-BR" sz="2200"/>
              <a:t>forte</a:t>
            </a:r>
            <a:r>
              <a:rPr lang="pt-BR" sz="2200" smtClean="0"/>
              <a:t>)</a:t>
            </a:r>
          </a:p>
          <a:p>
            <a:pPr lvl="1">
              <a:buFont typeface="+mj-lt"/>
              <a:buAutoNum type="arabicPeriod"/>
            </a:pPr>
            <a:endParaRPr lang="pt-BR" sz="2000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03876" cy="1320800"/>
          </a:xfrm>
        </p:spPr>
        <p:txBody>
          <a:bodyPr>
            <a:normAutofit/>
          </a:bodyPr>
          <a:lstStyle/>
          <a:p>
            <a:r>
              <a:rPr lang="pt-BR" dirty="0" smtClean="0"/>
              <a:t>ANALISE DE COMPETIVIDADE DAS EMPRESAS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29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558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251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BENCHMARK GRANDES PLAYERS DE TECNOLOGIA</vt:lpstr>
      <vt:lpstr>BENCHMARK GRANDES PLAYERS DE TECNOLOGIA</vt:lpstr>
      <vt:lpstr>QUEM SÃO OS PLAYERS</vt:lpstr>
      <vt:lpstr>QUEM SÃO OS PLAYERS</vt:lpstr>
      <vt:lpstr>ANALISE DE COMPETIVIDADE DAS EMPRESAS</vt:lpstr>
      <vt:lpstr>ANALISE DE COMPETIVIDADE DAS EMPRESAS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GRANDES PLAYERS DE TECNOLOGIA</dc:title>
  <dc:creator>Marcio Rodrigues</dc:creator>
  <cp:lastModifiedBy>Marcio Rodrigues</cp:lastModifiedBy>
  <cp:revision>8</cp:revision>
  <dcterms:created xsi:type="dcterms:W3CDTF">2019-09-27T03:35:43Z</dcterms:created>
  <dcterms:modified xsi:type="dcterms:W3CDTF">2019-09-27T04:24:22Z</dcterms:modified>
</cp:coreProperties>
</file>