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9F23-A1A2-4C5F-BAB1-D8A8FEB2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D50B8-9833-4133-95F9-1B5D2A9B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BFFA-642A-4385-B8D6-7FC7F26B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4C8D-159A-4CF2-A92D-4DF7BD09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7EAD-2B3D-46BA-BE8A-43C77212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5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19C0-A5C9-4CD6-9F1A-C76F8CDC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6DF59-5DFF-445B-BD71-C2623284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0BAE-4149-4C42-BEE3-00124BAD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6BE8-EAFF-449D-A42E-13A8800E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3E80-7A7E-4AB6-89FB-A720E8C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0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18EC8-B267-4696-9282-5E88D65E4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4789-747D-444A-B775-6F0740E0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9C3D-C5DC-4B42-9020-8F5169F0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B3CF-472E-41B1-9D76-17A11F49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6060-F5BC-4E55-B2B1-F9B9CA1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38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E8D8-C365-42A1-A478-18D8ECA6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C0CA-547B-48F9-BCA3-2E179AAA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2345-3236-4970-BE72-3426C2F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58ED-DC0D-4FEE-86D1-F2CA2A1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354B-96D8-4654-9FB0-9EFEA238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1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2CA-0567-4BFE-863E-B4DA19B9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39C2-4EE9-4AA7-AC84-7526D38B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AA36-7596-4EBD-AAE1-F81967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2F44-754B-4C3B-AB48-ECB4976F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3865-ADD4-41A3-BAA1-D88305C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16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CAC-AEA4-4D6C-8929-E3323561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B61-BC20-4089-ABC4-4D90AB50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8665-0916-4F3D-A4CC-4F013960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0BB5-02A3-4637-AB82-EEA7A5E7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4020-0FC3-41A3-AFDD-6C0DAFC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EC98-8DB0-48DA-A61E-C5AD251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4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0E7A-F487-4E3F-ACE3-630DEB02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0550-1FE7-4AF1-9592-A4990D44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25E1-FFA0-4D9B-95C8-6DF83DA2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48F98-C2DD-44BD-A6C1-CE6AA1F8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BCF14-46E4-4CEA-8B85-4B79235C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2DB92-73CD-4B94-B06F-F23F2F0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B849C-B1F0-451E-BDE2-7F746301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79DA6-2EF0-48A8-BD14-1F7B9831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7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9552-7761-49E7-A438-93F032E4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BE5C-3829-4C06-B64C-1D63145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8B84A-1DE6-4A08-B875-F40B774A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F6FB-A16B-429A-BBE8-EBC4F2EE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4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8B328-D591-4F1D-8CD4-441782F2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106CD-092E-4D88-996C-57C41982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FB11-CDE0-4688-8784-A1F5231A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2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AE1-3B32-44EC-940D-5C7C35DF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DD33-3AF8-4EED-AE9D-CF8E3008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7728-B9F6-4169-AAFC-831AE464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5CD0-0A3D-4E6C-B519-C7FAC662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D587-24CD-4999-B140-8E8F8A99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2150-3402-406B-98FD-FA7360CC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2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537B-4F89-4315-9D1D-11958470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44493-7422-4005-AB9B-1CB9289AE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0D56-2A42-4C2E-9421-8A1E2935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B048-66DA-4BA2-8731-F1C354A0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1AB02-759C-4CE4-8249-D386170E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F91D-CBD7-418C-8C79-20B9A3F0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1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FDB8-FB64-41F7-9506-A429C4C2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6157-A04B-4CA0-8212-1417E83F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4F55-34BD-4ACA-A809-70BBC3BCB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1918-D860-4F41-BF66-4205F4266AD1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A03A-BDCC-479E-8A9D-75D2ABEE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31F1-EA68-41A1-820D-560AA5AE1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990-A327-4FF5-8947-640B6BB960B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4005-7E88-4E22-9332-D3E80E8B1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Extract</a:t>
            </a:r>
            <a:r>
              <a:rPr lang="es-MX" dirty="0"/>
              <a:t>, </a:t>
            </a:r>
            <a:r>
              <a:rPr lang="es-MX" dirty="0" err="1"/>
              <a:t>Transform</a:t>
            </a:r>
            <a:r>
              <a:rPr lang="es-MX" dirty="0"/>
              <a:t>,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4C48-DF16-4A57-AEA8-B8394E7A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917"/>
            <a:ext cx="9144000" cy="1655762"/>
          </a:xfrm>
        </p:spPr>
        <p:txBody>
          <a:bodyPr/>
          <a:lstStyle/>
          <a:p>
            <a:r>
              <a:rPr lang="es-MX" dirty="0"/>
              <a:t>Hilda, Karen, Armando, Xavier, Miguel</a:t>
            </a:r>
          </a:p>
        </p:txBody>
      </p:sp>
    </p:spTree>
    <p:extLst>
      <p:ext uri="{BB962C8B-B14F-4D97-AF65-F5344CB8AC3E}">
        <p14:creationId xmlns:p14="http://schemas.microsoft.com/office/powerpoint/2010/main" val="214735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C9F3-175C-4A17-A8BC-5DACF6E7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5"/>
            <a:ext cx="10515600" cy="1325563"/>
          </a:xfrm>
        </p:spPr>
        <p:txBody>
          <a:bodyPr/>
          <a:lstStyle/>
          <a:p>
            <a:r>
              <a:rPr lang="es-MX" dirty="0" err="1"/>
              <a:t>Extract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8479-9494-47E6-8633-503C0300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4361943"/>
            <a:ext cx="10515600" cy="1926315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Kaggle</a:t>
            </a:r>
            <a:endParaRPr lang="es-MX" dirty="0"/>
          </a:p>
          <a:p>
            <a:r>
              <a:rPr lang="es-MX" dirty="0" err="1"/>
              <a:t>Wine</a:t>
            </a:r>
            <a:r>
              <a:rPr lang="es-MX" dirty="0"/>
              <a:t> </a:t>
            </a:r>
            <a:r>
              <a:rPr lang="es-MX" dirty="0" err="1"/>
              <a:t>reviews</a:t>
            </a:r>
            <a:endParaRPr lang="es-MX" dirty="0"/>
          </a:p>
          <a:p>
            <a:r>
              <a:rPr lang="es-MX" dirty="0">
                <a:hlinkClick r:id="rId2"/>
              </a:rPr>
              <a:t>https://www.kaggle.com/zynicide/wine-reviews</a:t>
            </a:r>
            <a:endParaRPr lang="es-MX" dirty="0"/>
          </a:p>
          <a:p>
            <a:r>
              <a:rPr lang="es-MX" dirty="0" err="1"/>
              <a:t>Scrapped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WineEnthusiasts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746641-491C-4989-AA4C-E4C2C7B8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8" y="1002538"/>
            <a:ext cx="9625380" cy="29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1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F4C1-9B35-4C42-B09D-02C3B629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Extract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117C-A56A-4C2B-8E88-C4811265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" y="3097482"/>
            <a:ext cx="11231880" cy="4351338"/>
          </a:xfrm>
        </p:spPr>
        <p:txBody>
          <a:bodyPr/>
          <a:lstStyle/>
          <a:p>
            <a:r>
              <a:rPr lang="es-MX" b="1" dirty="0" err="1"/>
              <a:t>Winemag</a:t>
            </a:r>
            <a:r>
              <a:rPr lang="es-MX" b="1" dirty="0"/>
              <a:t> </a:t>
            </a:r>
            <a:r>
              <a:rPr lang="es-MX" b="1" dirty="0" err="1"/>
              <a:t>csv</a:t>
            </a:r>
            <a:r>
              <a:rPr lang="es-MX" dirty="0"/>
              <a:t>: country, </a:t>
            </a:r>
            <a:r>
              <a:rPr lang="es-MX" dirty="0" err="1"/>
              <a:t>province</a:t>
            </a:r>
            <a:r>
              <a:rPr lang="es-MX" dirty="0"/>
              <a:t>, region_1,region_2, </a:t>
            </a:r>
            <a:r>
              <a:rPr lang="es-MX" dirty="0" err="1"/>
              <a:t>title</a:t>
            </a:r>
            <a:r>
              <a:rPr lang="es-MX" dirty="0"/>
              <a:t>, </a:t>
            </a:r>
            <a:r>
              <a:rPr lang="es-MX" dirty="0" err="1"/>
              <a:t>variety</a:t>
            </a:r>
            <a:r>
              <a:rPr lang="es-MX" dirty="0"/>
              <a:t>, </a:t>
            </a:r>
            <a:r>
              <a:rPr lang="es-MX" dirty="0" err="1"/>
              <a:t>winery</a:t>
            </a:r>
            <a:endParaRPr lang="es-MX" dirty="0"/>
          </a:p>
          <a:p>
            <a:r>
              <a:rPr lang="es-MX" b="1" dirty="0" err="1"/>
              <a:t>Winemag</a:t>
            </a:r>
            <a:r>
              <a:rPr lang="es-MX" b="1" dirty="0"/>
              <a:t> </a:t>
            </a:r>
            <a:r>
              <a:rPr lang="es-MX" b="1" dirty="0" err="1"/>
              <a:t>json</a:t>
            </a:r>
            <a:r>
              <a:rPr lang="es-MX" dirty="0"/>
              <a:t>: </a:t>
            </a:r>
            <a:r>
              <a:rPr lang="es-MX" dirty="0" err="1"/>
              <a:t>title</a:t>
            </a:r>
            <a:r>
              <a:rPr lang="es-MX" dirty="0"/>
              <a:t>, </a:t>
            </a:r>
            <a:r>
              <a:rPr lang="es-MX" dirty="0" err="1"/>
              <a:t>description</a:t>
            </a:r>
            <a:r>
              <a:rPr lang="es-MX" dirty="0"/>
              <a:t>, </a:t>
            </a:r>
            <a:r>
              <a:rPr lang="es-MX" dirty="0" err="1"/>
              <a:t>designation</a:t>
            </a:r>
            <a:r>
              <a:rPr lang="es-MX" dirty="0"/>
              <a:t>, </a:t>
            </a:r>
            <a:r>
              <a:rPr lang="es-MX" dirty="0" err="1"/>
              <a:t>points</a:t>
            </a:r>
            <a:r>
              <a:rPr lang="es-MX" dirty="0"/>
              <a:t>, Price, </a:t>
            </a:r>
            <a:r>
              <a:rPr lang="es-MX" dirty="0" err="1"/>
              <a:t>taster_name</a:t>
            </a:r>
            <a:r>
              <a:rPr lang="es-MX" dirty="0"/>
              <a:t>, </a:t>
            </a:r>
            <a:r>
              <a:rPr lang="es-MX" dirty="0" err="1"/>
              <a:t>taster_twitter_handle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B9F0E-C6A2-4E50-8707-557D0AE21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b="35397"/>
          <a:stretch/>
        </p:blipFill>
        <p:spPr>
          <a:xfrm>
            <a:off x="576776" y="1421522"/>
            <a:ext cx="7672348" cy="16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5660-DF7B-4AA2-8F17-272001F2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3E5B4-13D0-4E32-9F90-B26ECA93A26B}"/>
              </a:ext>
            </a:extLst>
          </p:cNvPr>
          <p:cNvSpPr txBox="1"/>
          <p:nvPr/>
        </p:nvSpPr>
        <p:spPr>
          <a:xfrm>
            <a:off x="838200" y="1690688"/>
            <a:ext cx="4802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Removed </a:t>
            </a:r>
            <a:r>
              <a:rPr lang="es-MX" dirty="0" err="1"/>
              <a:t>repeated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Loaded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pandas </a:t>
            </a:r>
            <a:r>
              <a:rPr lang="es-MX" dirty="0" err="1"/>
              <a:t>dataframe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encoding</a:t>
            </a:r>
            <a:r>
              <a:rPr lang="es-MX" dirty="0"/>
              <a:t>: UTF-8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Remove</a:t>
            </a:r>
            <a:r>
              <a:rPr lang="es-MX" dirty="0"/>
              <a:t>  </a:t>
            </a:r>
            <a:r>
              <a:rPr lang="es-MX" dirty="0" err="1"/>
              <a:t>column</a:t>
            </a:r>
            <a:r>
              <a:rPr lang="es-MX" dirty="0"/>
              <a:t> region_2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csv</a:t>
            </a:r>
            <a:r>
              <a:rPr lang="es-MX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CC022-AC56-4C33-B80A-C224CB583BDF}"/>
              </a:ext>
            </a:extLst>
          </p:cNvPr>
          <p:cNvSpPr txBox="1"/>
          <p:nvPr/>
        </p:nvSpPr>
        <p:spPr>
          <a:xfrm>
            <a:off x="838199" y="3722013"/>
            <a:ext cx="4802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err="1"/>
              <a:t>Json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Loaded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pandas </a:t>
            </a:r>
            <a:r>
              <a:rPr lang="es-MX" dirty="0" err="1"/>
              <a:t>dataframe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EBD7FE-3DD8-4801-B64E-BC5BC7439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6" b="50193"/>
          <a:stretch/>
        </p:blipFill>
        <p:spPr>
          <a:xfrm>
            <a:off x="5551115" y="1690688"/>
            <a:ext cx="5772675" cy="33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FEC2-22EC-4AB6-86B7-CB2F7B95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Transfrom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7B11-A8BB-448A-AA0F-BAF74535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91"/>
            <a:ext cx="4732606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/>
              <a:t>Merge</a:t>
            </a:r>
            <a:r>
              <a:rPr lang="es-MX" b="1" dirty="0"/>
              <a:t>:</a:t>
            </a:r>
          </a:p>
          <a:p>
            <a:r>
              <a:rPr lang="es-MX" dirty="0" err="1"/>
              <a:t>Merged</a:t>
            </a:r>
            <a:r>
              <a:rPr lang="es-MX" dirty="0"/>
              <a:t> </a:t>
            </a:r>
            <a:r>
              <a:rPr lang="es-MX" dirty="0" err="1"/>
              <a:t>json</a:t>
            </a:r>
            <a:r>
              <a:rPr lang="es-MX" dirty="0"/>
              <a:t> and </a:t>
            </a:r>
            <a:r>
              <a:rPr lang="es-MX" dirty="0" err="1"/>
              <a:t>csv</a:t>
            </a:r>
            <a:endParaRPr lang="es-MX" dirty="0"/>
          </a:p>
          <a:p>
            <a:r>
              <a:rPr lang="es-MX" dirty="0" err="1"/>
              <a:t>Dropped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r>
              <a:rPr lang="es-MX" dirty="0"/>
              <a:t>Removed </a:t>
            </a:r>
            <a:r>
              <a:rPr lang="es-MX" dirty="0" err="1"/>
              <a:t>repeated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</a:t>
            </a:r>
          </a:p>
          <a:p>
            <a:r>
              <a:rPr lang="es-MX" dirty="0" err="1"/>
              <a:t>Insert</a:t>
            </a:r>
            <a:r>
              <a:rPr lang="es-MX" dirty="0"/>
              <a:t> id, </a:t>
            </a:r>
            <a:r>
              <a:rPr lang="es-MX" dirty="0" err="1"/>
              <a:t>starting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1.</a:t>
            </a:r>
          </a:p>
          <a:p>
            <a:endParaRPr lang="es-MX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42FE5E-B284-43A8-AFD5-C8ED066FB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9"/>
          <a:stretch/>
        </p:blipFill>
        <p:spPr>
          <a:xfrm>
            <a:off x="5570806" y="2087203"/>
            <a:ext cx="6422123" cy="25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CBA-F75A-4642-8ED5-D362A6A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Transform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1C6A-2FDA-46C1-8F2E-0E5EDA8B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807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2C14-3AA9-4D15-9F02-164043B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A3D2-1DC2-4C1A-9064-6BAAFDEB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95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/>
              <a:t>pgAdmin</a:t>
            </a:r>
            <a:endParaRPr lang="es-MX" b="1" dirty="0"/>
          </a:p>
          <a:p>
            <a:r>
              <a:rPr lang="es-MX" dirty="0" err="1"/>
              <a:t>Create</a:t>
            </a:r>
            <a:r>
              <a:rPr lang="es-MX" dirty="0"/>
              <a:t> data base: </a:t>
            </a:r>
            <a:r>
              <a:rPr lang="es-MX" dirty="0" err="1"/>
              <a:t>wine_db</a:t>
            </a:r>
            <a:endParaRPr lang="es-MX" dirty="0"/>
          </a:p>
          <a:p>
            <a:r>
              <a:rPr lang="es-MX" dirty="0" err="1"/>
              <a:t>Create</a:t>
            </a:r>
            <a:r>
              <a:rPr lang="es-MX" dirty="0"/>
              <a:t> table: </a:t>
            </a:r>
            <a:r>
              <a:rPr lang="es-MX" dirty="0" err="1"/>
              <a:t>complete_wine</a:t>
            </a:r>
            <a:endParaRPr lang="es-MX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96126-93A6-4853-B45A-0A6729D7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6" y="1561583"/>
            <a:ext cx="3516859" cy="38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46D-0B47-4C5E-BCB0-E2F43729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Load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925C3-07B4-4310-9609-C2B2A831C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5" y="1690688"/>
            <a:ext cx="8485955" cy="99396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E40CD-F154-452A-84A5-CC9401286A6D}"/>
              </a:ext>
            </a:extLst>
          </p:cNvPr>
          <p:cNvSpPr txBox="1"/>
          <p:nvPr/>
        </p:nvSpPr>
        <p:spPr>
          <a:xfrm>
            <a:off x="838200" y="3105834"/>
            <a:ext cx="642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Connect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data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Insert</a:t>
            </a:r>
            <a:r>
              <a:rPr lang="es-MX" sz="2400" dirty="0"/>
              <a:t> data </a:t>
            </a:r>
            <a:r>
              <a:rPr lang="es-MX" sz="2400" dirty="0" err="1"/>
              <a:t>from</a:t>
            </a:r>
            <a:r>
              <a:rPr lang="es-MX" sz="2400" dirty="0"/>
              <a:t> pandas </a:t>
            </a:r>
            <a:r>
              <a:rPr lang="es-MX" sz="2400" dirty="0" err="1"/>
              <a:t>into</a:t>
            </a:r>
            <a:r>
              <a:rPr lang="es-MX" sz="2400" dirty="0"/>
              <a:t> </a:t>
            </a:r>
            <a:r>
              <a:rPr lang="es-MX" sz="2400" dirty="0" err="1"/>
              <a:t>database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426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09E1-4469-4384-97B6-A97B5862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C5A2-BD43-43B7-A976-CBBD7ED2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Final table </a:t>
            </a:r>
            <a:r>
              <a:rPr lang="es-MX" b="1" dirty="0" err="1"/>
              <a:t>loaded</a:t>
            </a:r>
            <a:r>
              <a:rPr lang="es-MX" b="1" dirty="0"/>
              <a:t> </a:t>
            </a:r>
            <a:r>
              <a:rPr lang="es-MX" b="1" dirty="0" err="1"/>
              <a:t>into</a:t>
            </a:r>
            <a:r>
              <a:rPr lang="es-MX" b="1" dirty="0"/>
              <a:t> </a:t>
            </a:r>
            <a:r>
              <a:rPr lang="es-MX" b="1" dirty="0" err="1"/>
              <a:t>pgAdmin</a:t>
            </a:r>
            <a:r>
              <a:rPr lang="es-MX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18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Extract, Transform, Load</vt:lpstr>
      <vt:lpstr>Extract</vt:lpstr>
      <vt:lpstr>Extract</vt:lpstr>
      <vt:lpstr>Transform</vt:lpstr>
      <vt:lpstr>Transfrom</vt:lpstr>
      <vt:lpstr>Transform</vt:lpstr>
      <vt:lpstr>Load</vt:lpstr>
      <vt:lpstr>Load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Transform, Load</dc:title>
  <dc:creator>Miguel Rodriguez</dc:creator>
  <cp:lastModifiedBy>Miguel Rodriguez</cp:lastModifiedBy>
  <cp:revision>8</cp:revision>
  <dcterms:created xsi:type="dcterms:W3CDTF">2019-05-25T15:14:47Z</dcterms:created>
  <dcterms:modified xsi:type="dcterms:W3CDTF">2019-05-25T16:19:50Z</dcterms:modified>
</cp:coreProperties>
</file>