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57" r:id="rId6"/>
    <p:sldId id="260" r:id="rId7"/>
    <p:sldId id="261" r:id="rId8"/>
    <p:sldId id="262" r:id="rId9"/>
    <p:sldId id="259" r:id="rId10"/>
    <p:sldId id="266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7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1E4"/>
    <a:srgbClr val="B8D3E8"/>
    <a:srgbClr val="197DCE"/>
    <a:srgbClr val="BC7FBB"/>
    <a:srgbClr val="7FC6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6" autoAdjust="0"/>
    <p:restoredTop sz="94291" autoAdjust="0"/>
  </p:normalViewPr>
  <p:slideViewPr>
    <p:cSldViewPr snapToGrid="0" showGuides="1">
      <p:cViewPr varScale="1">
        <p:scale>
          <a:sx n="66" d="100"/>
          <a:sy n="66" d="100"/>
        </p:scale>
        <p:origin x="280" y="3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9" d="100"/>
          <a:sy n="99" d="100"/>
        </p:scale>
        <p:origin x="441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39FB0DB-6E14-4D38-930B-E188F6E13CB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DB5971-2675-487B-9E88-02DB3F19D0B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88B8F3-31C2-4698-B74C-D5D76CFD8ACD}" type="datetimeFigureOut">
              <a:rPr lang="ru-RU" smtClean="0"/>
              <a:t>05.08.2021</a:t>
            </a:fld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8F2125-3128-41A1-8437-EB29536F4DF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63736B-7E4B-4A53-8310-E0970E67F8A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4B18F8-B739-4178-8D2D-879F4A27DC2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29070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00EB3D-2307-4317-8A1D-B47FA45245F0}" type="datetimeFigureOut">
              <a:rPr lang="ru-RU" smtClean="0"/>
              <a:t>05.08.2021</a:t>
            </a:fld>
            <a:endParaRPr lang="ru-R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D78A92-0141-4330-8F3E-FAADFAC2384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8887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D78A92-0141-4330-8F3E-FAADFAC23844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092770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D78A92-0141-4330-8F3E-FAADFAC23844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778908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D78A92-0141-4330-8F3E-FAADFAC23844}" type="slidenum">
              <a:rPr lang="ru-RU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4863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5230445E-A660-448A-B4DC-782AD0E5DA6F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033191" y="0"/>
            <a:ext cx="9155634" cy="6858000"/>
          </a:xfrm>
          <a:custGeom>
            <a:avLst/>
            <a:gdLst>
              <a:gd name="connsiteX0" fmla="*/ 6450330 w 8969375"/>
              <a:gd name="connsiteY0" fmla="*/ 3511550 h 6858000"/>
              <a:gd name="connsiteX1" fmla="*/ 8969375 w 8969375"/>
              <a:gd name="connsiteY1" fmla="*/ 3511550 h 6858000"/>
              <a:gd name="connsiteX2" fmla="*/ 8969375 w 8969375"/>
              <a:gd name="connsiteY2" fmla="*/ 6858000 h 6858000"/>
              <a:gd name="connsiteX3" fmla="*/ 5010150 w 8969375"/>
              <a:gd name="connsiteY3" fmla="*/ 6858000 h 6858000"/>
              <a:gd name="connsiteX4" fmla="*/ 1915160 w 8969375"/>
              <a:gd name="connsiteY4" fmla="*/ 3511550 h 6858000"/>
              <a:gd name="connsiteX5" fmla="*/ 3404870 w 8969375"/>
              <a:gd name="connsiteY5" fmla="*/ 3511550 h 6858000"/>
              <a:gd name="connsiteX6" fmla="*/ 1964690 w 8969375"/>
              <a:gd name="connsiteY6" fmla="*/ 6858000 h 6858000"/>
              <a:gd name="connsiteX7" fmla="*/ 474980 w 8969375"/>
              <a:gd name="connsiteY7" fmla="*/ 6858000 h 6858000"/>
              <a:gd name="connsiteX8" fmla="*/ 7961630 w 8969375"/>
              <a:gd name="connsiteY8" fmla="*/ 0 h 6858000"/>
              <a:gd name="connsiteX9" fmla="*/ 8969375 w 8969375"/>
              <a:gd name="connsiteY9" fmla="*/ 0 h 6858000"/>
              <a:gd name="connsiteX10" fmla="*/ 8969375 w 8969375"/>
              <a:gd name="connsiteY10" fmla="*/ 3346450 h 6858000"/>
              <a:gd name="connsiteX11" fmla="*/ 6521450 w 8969375"/>
              <a:gd name="connsiteY11" fmla="*/ 3346450 h 6858000"/>
              <a:gd name="connsiteX12" fmla="*/ 5163820 w 8969375"/>
              <a:gd name="connsiteY12" fmla="*/ 0 h 6858000"/>
              <a:gd name="connsiteX13" fmla="*/ 7726680 w 8969375"/>
              <a:gd name="connsiteY13" fmla="*/ 0 h 6858000"/>
              <a:gd name="connsiteX14" fmla="*/ 4775200 w 8969375"/>
              <a:gd name="connsiteY14" fmla="*/ 6858000 h 6858000"/>
              <a:gd name="connsiteX15" fmla="*/ 2213610 w 8969375"/>
              <a:gd name="connsiteY15" fmla="*/ 6858000 h 6858000"/>
              <a:gd name="connsiteX16" fmla="*/ 3426460 w 8969375"/>
              <a:gd name="connsiteY16" fmla="*/ 0 h 6858000"/>
              <a:gd name="connsiteX17" fmla="*/ 4916170 w 8969375"/>
              <a:gd name="connsiteY17" fmla="*/ 0 h 6858000"/>
              <a:gd name="connsiteX18" fmla="*/ 3475990 w 8969375"/>
              <a:gd name="connsiteY18" fmla="*/ 3346450 h 6858000"/>
              <a:gd name="connsiteX19" fmla="*/ 1986280 w 8969375"/>
              <a:gd name="connsiteY19" fmla="*/ 3346450 h 6858000"/>
              <a:gd name="connsiteX20" fmla="*/ 0 w 8969375"/>
              <a:gd name="connsiteY20" fmla="*/ 0 h 6858000"/>
              <a:gd name="connsiteX21" fmla="*/ 3195320 w 8969375"/>
              <a:gd name="connsiteY21" fmla="*/ 0 h 6858000"/>
              <a:gd name="connsiteX22" fmla="*/ 243840 w 8969375"/>
              <a:gd name="connsiteY22" fmla="*/ 6858000 h 6858000"/>
              <a:gd name="connsiteX23" fmla="*/ 0 w 8969375"/>
              <a:gd name="connsiteY23" fmla="*/ 6858000 h 6858000"/>
              <a:gd name="connsiteX0" fmla="*/ 6604567 w 9123612"/>
              <a:gd name="connsiteY0" fmla="*/ 3511550 h 6858000"/>
              <a:gd name="connsiteX1" fmla="*/ 9123612 w 9123612"/>
              <a:gd name="connsiteY1" fmla="*/ 3511550 h 6858000"/>
              <a:gd name="connsiteX2" fmla="*/ 9123612 w 9123612"/>
              <a:gd name="connsiteY2" fmla="*/ 6858000 h 6858000"/>
              <a:gd name="connsiteX3" fmla="*/ 5164387 w 9123612"/>
              <a:gd name="connsiteY3" fmla="*/ 6858000 h 6858000"/>
              <a:gd name="connsiteX4" fmla="*/ 6604567 w 9123612"/>
              <a:gd name="connsiteY4" fmla="*/ 3511550 h 6858000"/>
              <a:gd name="connsiteX5" fmla="*/ 2069397 w 9123612"/>
              <a:gd name="connsiteY5" fmla="*/ 3511550 h 6858000"/>
              <a:gd name="connsiteX6" fmla="*/ 3559107 w 9123612"/>
              <a:gd name="connsiteY6" fmla="*/ 3511550 h 6858000"/>
              <a:gd name="connsiteX7" fmla="*/ 2118927 w 9123612"/>
              <a:gd name="connsiteY7" fmla="*/ 6858000 h 6858000"/>
              <a:gd name="connsiteX8" fmla="*/ 629217 w 9123612"/>
              <a:gd name="connsiteY8" fmla="*/ 6858000 h 6858000"/>
              <a:gd name="connsiteX9" fmla="*/ 2069397 w 9123612"/>
              <a:gd name="connsiteY9" fmla="*/ 3511550 h 6858000"/>
              <a:gd name="connsiteX10" fmla="*/ 8115867 w 9123612"/>
              <a:gd name="connsiteY10" fmla="*/ 0 h 6858000"/>
              <a:gd name="connsiteX11" fmla="*/ 9123612 w 9123612"/>
              <a:gd name="connsiteY11" fmla="*/ 0 h 6858000"/>
              <a:gd name="connsiteX12" fmla="*/ 9123612 w 9123612"/>
              <a:gd name="connsiteY12" fmla="*/ 3346450 h 6858000"/>
              <a:gd name="connsiteX13" fmla="*/ 6675687 w 9123612"/>
              <a:gd name="connsiteY13" fmla="*/ 3346450 h 6858000"/>
              <a:gd name="connsiteX14" fmla="*/ 8115867 w 9123612"/>
              <a:gd name="connsiteY14" fmla="*/ 0 h 6858000"/>
              <a:gd name="connsiteX15" fmla="*/ 5318057 w 9123612"/>
              <a:gd name="connsiteY15" fmla="*/ 0 h 6858000"/>
              <a:gd name="connsiteX16" fmla="*/ 7880917 w 9123612"/>
              <a:gd name="connsiteY16" fmla="*/ 0 h 6858000"/>
              <a:gd name="connsiteX17" fmla="*/ 4929437 w 9123612"/>
              <a:gd name="connsiteY17" fmla="*/ 6858000 h 6858000"/>
              <a:gd name="connsiteX18" fmla="*/ 2367847 w 9123612"/>
              <a:gd name="connsiteY18" fmla="*/ 6858000 h 6858000"/>
              <a:gd name="connsiteX19" fmla="*/ 5318057 w 9123612"/>
              <a:gd name="connsiteY19" fmla="*/ 0 h 6858000"/>
              <a:gd name="connsiteX20" fmla="*/ 3580697 w 9123612"/>
              <a:gd name="connsiteY20" fmla="*/ 0 h 6858000"/>
              <a:gd name="connsiteX21" fmla="*/ 5070407 w 9123612"/>
              <a:gd name="connsiteY21" fmla="*/ 0 h 6858000"/>
              <a:gd name="connsiteX22" fmla="*/ 3630227 w 9123612"/>
              <a:gd name="connsiteY22" fmla="*/ 3346450 h 6858000"/>
              <a:gd name="connsiteX23" fmla="*/ 2140517 w 9123612"/>
              <a:gd name="connsiteY23" fmla="*/ 3346450 h 6858000"/>
              <a:gd name="connsiteX24" fmla="*/ 3580697 w 9123612"/>
              <a:gd name="connsiteY24" fmla="*/ 0 h 6858000"/>
              <a:gd name="connsiteX25" fmla="*/ 154237 w 9123612"/>
              <a:gd name="connsiteY25" fmla="*/ 0 h 6858000"/>
              <a:gd name="connsiteX26" fmla="*/ 3349557 w 9123612"/>
              <a:gd name="connsiteY26" fmla="*/ 0 h 6858000"/>
              <a:gd name="connsiteX27" fmla="*/ 398077 w 9123612"/>
              <a:gd name="connsiteY27" fmla="*/ 6858000 h 6858000"/>
              <a:gd name="connsiteX28" fmla="*/ 0 w 9123612"/>
              <a:gd name="connsiteY28" fmla="*/ 6858000 h 6858000"/>
              <a:gd name="connsiteX29" fmla="*/ 154237 w 9123612"/>
              <a:gd name="connsiteY29" fmla="*/ 0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186259 w 9155634"/>
              <a:gd name="connsiteY25" fmla="*/ 0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186259 w 9155634"/>
              <a:gd name="connsiteY29" fmla="*/ 0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054197 w 9155634"/>
              <a:gd name="connsiteY25" fmla="*/ 3558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054197 w 9155634"/>
              <a:gd name="connsiteY29" fmla="*/ 3558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54365 w 9155634"/>
              <a:gd name="connsiteY25" fmla="*/ 3558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54365 w 9155634"/>
              <a:gd name="connsiteY29" fmla="*/ 3558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54365 w 9155634"/>
              <a:gd name="connsiteY25" fmla="*/ 3558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54365 w 9155634"/>
              <a:gd name="connsiteY29" fmla="*/ 3558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47249 w 9155634"/>
              <a:gd name="connsiteY25" fmla="*/ 0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47249 w 9155634"/>
              <a:gd name="connsiteY29" fmla="*/ 0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47249 w 9155634"/>
              <a:gd name="connsiteY25" fmla="*/ 0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47249 w 9155634"/>
              <a:gd name="connsiteY29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9155634" h="6858000">
                <a:moveTo>
                  <a:pt x="6636589" y="3511550"/>
                </a:moveTo>
                <a:lnTo>
                  <a:pt x="9155634" y="3511550"/>
                </a:lnTo>
                <a:lnTo>
                  <a:pt x="9155634" y="6858000"/>
                </a:lnTo>
                <a:lnTo>
                  <a:pt x="5196409" y="6858000"/>
                </a:lnTo>
                <a:lnTo>
                  <a:pt x="6636589" y="3511550"/>
                </a:lnTo>
                <a:close/>
                <a:moveTo>
                  <a:pt x="2101419" y="3511550"/>
                </a:moveTo>
                <a:lnTo>
                  <a:pt x="3591129" y="3511550"/>
                </a:lnTo>
                <a:lnTo>
                  <a:pt x="2150949" y="6858000"/>
                </a:lnTo>
                <a:lnTo>
                  <a:pt x="661239" y="6858000"/>
                </a:lnTo>
                <a:lnTo>
                  <a:pt x="2101419" y="3511550"/>
                </a:lnTo>
                <a:close/>
                <a:moveTo>
                  <a:pt x="8147889" y="0"/>
                </a:moveTo>
                <a:lnTo>
                  <a:pt x="9155634" y="0"/>
                </a:lnTo>
                <a:lnTo>
                  <a:pt x="9155634" y="3346450"/>
                </a:lnTo>
                <a:lnTo>
                  <a:pt x="6707709" y="3346450"/>
                </a:lnTo>
                <a:lnTo>
                  <a:pt x="8147889" y="0"/>
                </a:lnTo>
                <a:close/>
                <a:moveTo>
                  <a:pt x="5350079" y="0"/>
                </a:moveTo>
                <a:lnTo>
                  <a:pt x="7912939" y="0"/>
                </a:lnTo>
                <a:lnTo>
                  <a:pt x="4961459" y="6858000"/>
                </a:lnTo>
                <a:lnTo>
                  <a:pt x="2399869" y="6858000"/>
                </a:lnTo>
                <a:lnTo>
                  <a:pt x="5350079" y="0"/>
                </a:lnTo>
                <a:close/>
                <a:moveTo>
                  <a:pt x="3612719" y="0"/>
                </a:moveTo>
                <a:lnTo>
                  <a:pt x="5102429" y="0"/>
                </a:lnTo>
                <a:lnTo>
                  <a:pt x="3662249" y="3346450"/>
                </a:lnTo>
                <a:lnTo>
                  <a:pt x="2172539" y="3346450"/>
                </a:lnTo>
                <a:lnTo>
                  <a:pt x="3612719" y="0"/>
                </a:lnTo>
                <a:close/>
                <a:moveTo>
                  <a:pt x="2947249" y="0"/>
                </a:moveTo>
                <a:lnTo>
                  <a:pt x="3381579" y="0"/>
                </a:lnTo>
                <a:lnTo>
                  <a:pt x="430099" y="6858000"/>
                </a:lnTo>
                <a:lnTo>
                  <a:pt x="0" y="6858000"/>
                </a:lnTo>
                <a:lnTo>
                  <a:pt x="2947249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22" name="Graphic 19">
            <a:extLst>
              <a:ext uri="{FF2B5EF4-FFF2-40B4-BE49-F238E27FC236}">
                <a16:creationId xmlns:a16="http://schemas.microsoft.com/office/drawing/2014/main" id="{A6B740BD-8499-412C-AE4E-A4AD7F73100E}"/>
              </a:ext>
            </a:extLst>
          </p:cNvPr>
          <p:cNvSpPr/>
          <p:nvPr/>
        </p:nvSpPr>
        <p:spPr>
          <a:xfrm>
            <a:off x="-10852" y="3369468"/>
            <a:ext cx="3722400" cy="144000"/>
          </a:xfrm>
          <a:custGeom>
            <a:avLst/>
            <a:gdLst>
              <a:gd name="connsiteX0" fmla="*/ 7144 w 2800350"/>
              <a:gd name="connsiteY0" fmla="*/ 7144 h 114300"/>
              <a:gd name="connsiteX1" fmla="*/ 7144 w 2800350"/>
              <a:gd name="connsiteY1" fmla="*/ 115729 h 114300"/>
              <a:gd name="connsiteX2" fmla="*/ 2726531 w 2800350"/>
              <a:gd name="connsiteY2" fmla="*/ 115729 h 114300"/>
              <a:gd name="connsiteX3" fmla="*/ 2797969 w 2800350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0350" h="114300">
                <a:moveTo>
                  <a:pt x="7144" y="7144"/>
                </a:moveTo>
                <a:lnTo>
                  <a:pt x="7144" y="115729"/>
                </a:lnTo>
                <a:lnTo>
                  <a:pt x="2726531" y="115729"/>
                </a:lnTo>
                <a:lnTo>
                  <a:pt x="2797969" y="7144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r>
              <a:rPr lang="en-US" dirty="0"/>
              <a:t> </a:t>
            </a:r>
            <a:endParaRPr lang="ru-RU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310DFD8C-544F-465B-8315-8B3AA8B957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0021" y="1096344"/>
            <a:ext cx="10510754" cy="2281355"/>
          </a:xfrm>
        </p:spPr>
        <p:txBody>
          <a:bodyPr>
            <a:noAutofit/>
          </a:bodyPr>
          <a:lstStyle>
            <a:lvl1pPr algn="l">
              <a:defRPr sz="7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</a:t>
            </a:r>
            <a:r>
              <a:rPr lang="ru-RU" dirty="0"/>
              <a:t/>
            </a:r>
            <a:br>
              <a:rPr lang="ru-RU" dirty="0"/>
            </a:br>
            <a:r>
              <a:rPr lang="en-US" dirty="0"/>
              <a:t>TITLE</a:t>
            </a:r>
            <a:endParaRPr lang="ru-RU" dirty="0"/>
          </a:p>
        </p:txBody>
      </p:sp>
      <p:sp>
        <p:nvSpPr>
          <p:cNvPr id="27" name="Text Placeholder 14">
            <a:extLst>
              <a:ext uri="{FF2B5EF4-FFF2-40B4-BE49-F238E27FC236}">
                <a16:creationId xmlns:a16="http://schemas.microsoft.com/office/drawing/2014/main" id="{A4843534-A750-4D01-BC62-26CD9AEA6AE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0021" y="3773554"/>
            <a:ext cx="10090287" cy="1101897"/>
          </a:xfrm>
        </p:spPr>
        <p:txBody>
          <a:bodyPr>
            <a:noAutofit/>
          </a:bodyPr>
          <a:lstStyle>
            <a:lvl1pPr marL="0" indent="0" algn="l">
              <a:buNone/>
              <a:defRPr sz="3500" b="0" i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Tagline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id="{F8E7B25A-0A4A-430B-903E-76193E2954A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70021" y="5451784"/>
            <a:ext cx="4367531" cy="324417"/>
          </a:xfrm>
        </p:spPr>
        <p:txBody>
          <a:bodyPr>
            <a:noAutofit/>
          </a:bodyPr>
          <a:lstStyle>
            <a:lvl1pPr marL="0" indent="0" algn="l">
              <a:buNone/>
              <a:defRPr sz="2200" b="1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20XX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B88F3A2A-BD60-4F82-8064-8B157AF4DDC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70021" y="5105536"/>
            <a:ext cx="4367531" cy="324417"/>
          </a:xfrm>
        </p:spPr>
        <p:txBody>
          <a:bodyPr>
            <a:noAutofit/>
          </a:bodyPr>
          <a:lstStyle>
            <a:lvl1pPr marL="0" indent="0" algn="l">
              <a:buNone/>
              <a:defRPr sz="2200" b="0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Month</a:t>
            </a:r>
          </a:p>
        </p:txBody>
      </p:sp>
    </p:spTree>
    <p:extLst>
      <p:ext uri="{BB962C8B-B14F-4D97-AF65-F5344CB8AC3E}">
        <p14:creationId xmlns:p14="http://schemas.microsoft.com/office/powerpoint/2010/main" val="3768363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88BA6D96-EFE3-4743-8FB5-544E9692D111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2" y="0"/>
            <a:ext cx="9155429" cy="6858000"/>
          </a:xfrm>
          <a:custGeom>
            <a:avLst/>
            <a:gdLst>
              <a:gd name="connsiteX0" fmla="*/ 5490209 w 9155429"/>
              <a:gd name="connsiteY0" fmla="*/ 3511550 h 6858000"/>
              <a:gd name="connsiteX1" fmla="*/ 6979919 w 9155429"/>
              <a:gd name="connsiteY1" fmla="*/ 3511550 h 6858000"/>
              <a:gd name="connsiteX2" fmla="*/ 5541009 w 9155429"/>
              <a:gd name="connsiteY2" fmla="*/ 6858000 h 6858000"/>
              <a:gd name="connsiteX3" fmla="*/ 4050029 w 9155429"/>
              <a:gd name="connsiteY3" fmla="*/ 6858000 h 6858000"/>
              <a:gd name="connsiteX4" fmla="*/ 0 w 9155429"/>
              <a:gd name="connsiteY4" fmla="*/ 3511550 h 6858000"/>
              <a:gd name="connsiteX5" fmla="*/ 2444750 w 9155429"/>
              <a:gd name="connsiteY5" fmla="*/ 3511550 h 6858000"/>
              <a:gd name="connsiteX6" fmla="*/ 1004570 w 9155429"/>
              <a:gd name="connsiteY6" fmla="*/ 6858000 h 6858000"/>
              <a:gd name="connsiteX7" fmla="*/ 0 w 9155429"/>
              <a:gd name="connsiteY7" fmla="*/ 6858000 h 6858000"/>
              <a:gd name="connsiteX8" fmla="*/ 7001509 w 9155429"/>
              <a:gd name="connsiteY8" fmla="*/ 1 h 6858000"/>
              <a:gd name="connsiteX9" fmla="*/ 8491219 w 9155429"/>
              <a:gd name="connsiteY9" fmla="*/ 1 h 6858000"/>
              <a:gd name="connsiteX10" fmla="*/ 7051039 w 9155429"/>
              <a:gd name="connsiteY10" fmla="*/ 3346450 h 6858000"/>
              <a:gd name="connsiteX11" fmla="*/ 5561329 w 9155429"/>
              <a:gd name="connsiteY11" fmla="*/ 3346450 h 6858000"/>
              <a:gd name="connsiteX12" fmla="*/ 8722359 w 9155429"/>
              <a:gd name="connsiteY12" fmla="*/ 0 h 6858000"/>
              <a:gd name="connsiteX13" fmla="*/ 9155429 w 9155429"/>
              <a:gd name="connsiteY13" fmla="*/ 0 h 6858000"/>
              <a:gd name="connsiteX14" fmla="*/ 6203949 w 9155429"/>
              <a:gd name="connsiteY14" fmla="*/ 6858000 h 6858000"/>
              <a:gd name="connsiteX15" fmla="*/ 5772149 w 9155429"/>
              <a:gd name="connsiteY15" fmla="*/ 6858000 h 6858000"/>
              <a:gd name="connsiteX16" fmla="*/ 4190999 w 9155429"/>
              <a:gd name="connsiteY16" fmla="*/ 0 h 6858000"/>
              <a:gd name="connsiteX17" fmla="*/ 6753859 w 9155429"/>
              <a:gd name="connsiteY17" fmla="*/ 0 h 6858000"/>
              <a:gd name="connsiteX18" fmla="*/ 3802379 w 9155429"/>
              <a:gd name="connsiteY18" fmla="*/ 6858000 h 6858000"/>
              <a:gd name="connsiteX19" fmla="*/ 1239520 w 9155429"/>
              <a:gd name="connsiteY19" fmla="*/ 6858000 h 6858000"/>
              <a:gd name="connsiteX20" fmla="*/ 0 w 9155429"/>
              <a:gd name="connsiteY20" fmla="*/ 0 h 6858000"/>
              <a:gd name="connsiteX21" fmla="*/ 3956050 w 9155429"/>
              <a:gd name="connsiteY21" fmla="*/ 0 h 6858000"/>
              <a:gd name="connsiteX22" fmla="*/ 2515869 w 9155429"/>
              <a:gd name="connsiteY22" fmla="*/ 3346450 h 6858000"/>
              <a:gd name="connsiteX23" fmla="*/ 0 w 9155429"/>
              <a:gd name="connsiteY23" fmla="*/ 33464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9155429" h="6858000">
                <a:moveTo>
                  <a:pt x="5490209" y="3511550"/>
                </a:moveTo>
                <a:lnTo>
                  <a:pt x="6979919" y="3511550"/>
                </a:lnTo>
                <a:lnTo>
                  <a:pt x="5541009" y="6858000"/>
                </a:lnTo>
                <a:lnTo>
                  <a:pt x="4050029" y="6858000"/>
                </a:lnTo>
                <a:close/>
                <a:moveTo>
                  <a:pt x="0" y="3511550"/>
                </a:moveTo>
                <a:lnTo>
                  <a:pt x="2444750" y="3511550"/>
                </a:lnTo>
                <a:lnTo>
                  <a:pt x="1004570" y="6858000"/>
                </a:lnTo>
                <a:lnTo>
                  <a:pt x="0" y="6858000"/>
                </a:lnTo>
                <a:close/>
                <a:moveTo>
                  <a:pt x="7001509" y="1"/>
                </a:moveTo>
                <a:lnTo>
                  <a:pt x="8491219" y="1"/>
                </a:lnTo>
                <a:lnTo>
                  <a:pt x="7051039" y="3346450"/>
                </a:lnTo>
                <a:lnTo>
                  <a:pt x="5561329" y="3346450"/>
                </a:lnTo>
                <a:close/>
                <a:moveTo>
                  <a:pt x="8722359" y="0"/>
                </a:moveTo>
                <a:lnTo>
                  <a:pt x="9155429" y="0"/>
                </a:lnTo>
                <a:lnTo>
                  <a:pt x="6203949" y="6858000"/>
                </a:lnTo>
                <a:lnTo>
                  <a:pt x="5772149" y="6858000"/>
                </a:lnTo>
                <a:close/>
                <a:moveTo>
                  <a:pt x="4190999" y="0"/>
                </a:moveTo>
                <a:lnTo>
                  <a:pt x="6753859" y="0"/>
                </a:lnTo>
                <a:lnTo>
                  <a:pt x="3802379" y="6858000"/>
                </a:lnTo>
                <a:lnTo>
                  <a:pt x="1239520" y="6858000"/>
                </a:lnTo>
                <a:close/>
                <a:moveTo>
                  <a:pt x="0" y="0"/>
                </a:moveTo>
                <a:lnTo>
                  <a:pt x="3956050" y="0"/>
                </a:lnTo>
                <a:lnTo>
                  <a:pt x="2515869" y="3346450"/>
                </a:lnTo>
                <a:lnTo>
                  <a:pt x="0" y="334645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14" name="Graphic 19">
            <a:extLst>
              <a:ext uri="{FF2B5EF4-FFF2-40B4-BE49-F238E27FC236}">
                <a16:creationId xmlns:a16="http://schemas.microsoft.com/office/drawing/2014/main" id="{97347B99-304D-468D-B6F0-9D59E6077A64}"/>
              </a:ext>
            </a:extLst>
          </p:cNvPr>
          <p:cNvSpPr/>
          <p:nvPr userDrawn="1"/>
        </p:nvSpPr>
        <p:spPr>
          <a:xfrm flipH="1">
            <a:off x="9004387" y="3285679"/>
            <a:ext cx="3191256" cy="146304"/>
          </a:xfrm>
          <a:custGeom>
            <a:avLst/>
            <a:gdLst>
              <a:gd name="connsiteX0" fmla="*/ 7144 w 2800350"/>
              <a:gd name="connsiteY0" fmla="*/ 7144 h 114300"/>
              <a:gd name="connsiteX1" fmla="*/ 7144 w 2800350"/>
              <a:gd name="connsiteY1" fmla="*/ 115729 h 114300"/>
              <a:gd name="connsiteX2" fmla="*/ 2726531 w 2800350"/>
              <a:gd name="connsiteY2" fmla="*/ 115729 h 114300"/>
              <a:gd name="connsiteX3" fmla="*/ 2797969 w 2800350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0350" h="114300">
                <a:moveTo>
                  <a:pt x="7144" y="7144"/>
                </a:moveTo>
                <a:lnTo>
                  <a:pt x="7144" y="115729"/>
                </a:lnTo>
                <a:lnTo>
                  <a:pt x="2726531" y="115729"/>
                </a:lnTo>
                <a:lnTo>
                  <a:pt x="2797969" y="7144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r>
              <a:rPr lang="en-US" dirty="0"/>
              <a:t> </a:t>
            </a:r>
            <a:endParaRPr lang="ru-RU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BB615286-AF88-4751-9BF6-3F030092F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92372" y="973512"/>
            <a:ext cx="4183939" cy="2281355"/>
          </a:xfrm>
        </p:spPr>
        <p:txBody>
          <a:bodyPr>
            <a:noAutofit/>
          </a:bodyPr>
          <a:lstStyle>
            <a:lvl1pPr algn="r">
              <a:defRPr sz="7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</a:t>
            </a:r>
            <a:br>
              <a:rPr lang="en-US" dirty="0"/>
            </a:br>
            <a:r>
              <a:rPr lang="en-US" dirty="0"/>
              <a:t>YOU!</a:t>
            </a:r>
            <a:endParaRPr lang="ru-RU" dirty="0"/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5E15D97E-2723-48C3-B835-65DB0286DB6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40540" y="3675708"/>
            <a:ext cx="3135771" cy="1101897"/>
          </a:xfrm>
        </p:spPr>
        <p:txBody>
          <a:bodyPr>
            <a:noAutofit/>
          </a:bodyPr>
          <a:lstStyle>
            <a:lvl1pPr marL="0" indent="0" algn="r">
              <a:buNone/>
              <a:defRPr sz="3500" b="0" i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Alexander</a:t>
            </a:r>
            <a:br>
              <a:rPr lang="en-US" dirty="0"/>
            </a:br>
            <a:r>
              <a:rPr lang="en-US" dirty="0" err="1"/>
              <a:t>Martensson</a:t>
            </a:r>
            <a:endParaRPr lang="en-US" dirty="0"/>
          </a:p>
        </p:txBody>
      </p:sp>
      <p:sp>
        <p:nvSpPr>
          <p:cNvPr id="25" name="Text Placeholder 26">
            <a:extLst>
              <a:ext uri="{FF2B5EF4-FFF2-40B4-BE49-F238E27FC236}">
                <a16:creationId xmlns:a16="http://schemas.microsoft.com/office/drawing/2014/main" id="{4D45CEBA-121A-426A-897A-9E3CDC5F5CC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08780" y="5019264"/>
            <a:ext cx="4367531" cy="474519"/>
          </a:xfrm>
        </p:spPr>
        <p:txBody>
          <a:bodyPr>
            <a:noAutofit/>
          </a:bodyPr>
          <a:lstStyle>
            <a:lvl1pPr marL="0" indent="0" algn="r">
              <a:buNone/>
              <a:defRPr sz="2200" b="0" i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678-555-0128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0767B0C7-7BD9-4BF1-8D3D-91DED23803E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008780" y="4805882"/>
            <a:ext cx="4367531" cy="288000"/>
          </a:xfrm>
        </p:spPr>
        <p:txBody>
          <a:bodyPr>
            <a:noAutofit/>
          </a:bodyPr>
          <a:lstStyle>
            <a:lvl1pPr marL="0" indent="0" algn="r">
              <a:buNone/>
              <a:defRPr sz="1400" b="0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Phone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26B74744-5435-47DD-B65F-16D8E7AC155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455755" y="5685822"/>
            <a:ext cx="5920556" cy="474519"/>
          </a:xfrm>
        </p:spPr>
        <p:txBody>
          <a:bodyPr>
            <a:noAutofit/>
          </a:bodyPr>
          <a:lstStyle>
            <a:lvl1pPr marL="0" indent="0" algn="r">
              <a:buNone/>
              <a:defRPr sz="2200" b="0" i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martensson@example.com</a:t>
            </a:r>
          </a:p>
        </p:txBody>
      </p:sp>
      <p:sp>
        <p:nvSpPr>
          <p:cNvPr id="32" name="Text Placeholder 26">
            <a:extLst>
              <a:ext uri="{FF2B5EF4-FFF2-40B4-BE49-F238E27FC236}">
                <a16:creationId xmlns:a16="http://schemas.microsoft.com/office/drawing/2014/main" id="{20815411-0E43-4B6B-92C7-6E312091ABA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008780" y="5466001"/>
            <a:ext cx="4367531" cy="288000"/>
          </a:xfrm>
        </p:spPr>
        <p:txBody>
          <a:bodyPr>
            <a:noAutofit/>
          </a:bodyPr>
          <a:lstStyle>
            <a:lvl1pPr marL="0" indent="0" algn="r">
              <a:buNone/>
              <a:defRPr sz="1400" b="0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Email</a:t>
            </a:r>
          </a:p>
        </p:txBody>
      </p:sp>
    </p:spTree>
    <p:extLst>
      <p:ext uri="{BB962C8B-B14F-4D97-AF65-F5344CB8AC3E}">
        <p14:creationId xmlns:p14="http://schemas.microsoft.com/office/powerpoint/2010/main" val="2153193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43AF0D-28CB-4D3A-A944-CE3DCAAC5657}"/>
              </a:ext>
            </a:extLst>
          </p:cNvPr>
          <p:cNvSpPr/>
          <p:nvPr userDrawn="1"/>
        </p:nvSpPr>
        <p:spPr>
          <a:xfrm>
            <a:off x="3033191" y="0"/>
            <a:ext cx="9155634" cy="6858000"/>
          </a:xfrm>
          <a:custGeom>
            <a:avLst/>
            <a:gdLst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2101419 w 9155634"/>
              <a:gd name="connsiteY4" fmla="*/ 3511550 h 6858000"/>
              <a:gd name="connsiteX5" fmla="*/ 3591129 w 9155634"/>
              <a:gd name="connsiteY5" fmla="*/ 3511550 h 6858000"/>
              <a:gd name="connsiteX6" fmla="*/ 2150949 w 9155634"/>
              <a:gd name="connsiteY6" fmla="*/ 6858000 h 6858000"/>
              <a:gd name="connsiteX7" fmla="*/ 661239 w 9155634"/>
              <a:gd name="connsiteY7" fmla="*/ 6858000 h 6858000"/>
              <a:gd name="connsiteX8" fmla="*/ 8147889 w 9155634"/>
              <a:gd name="connsiteY8" fmla="*/ 0 h 6858000"/>
              <a:gd name="connsiteX9" fmla="*/ 9155634 w 9155634"/>
              <a:gd name="connsiteY9" fmla="*/ 0 h 6858000"/>
              <a:gd name="connsiteX10" fmla="*/ 9155634 w 9155634"/>
              <a:gd name="connsiteY10" fmla="*/ 3346450 h 6858000"/>
              <a:gd name="connsiteX11" fmla="*/ 6707709 w 9155634"/>
              <a:gd name="connsiteY11" fmla="*/ 3346450 h 6858000"/>
              <a:gd name="connsiteX12" fmla="*/ 5350079 w 9155634"/>
              <a:gd name="connsiteY12" fmla="*/ 0 h 6858000"/>
              <a:gd name="connsiteX13" fmla="*/ 7912939 w 9155634"/>
              <a:gd name="connsiteY13" fmla="*/ 0 h 6858000"/>
              <a:gd name="connsiteX14" fmla="*/ 4961459 w 9155634"/>
              <a:gd name="connsiteY14" fmla="*/ 6858000 h 6858000"/>
              <a:gd name="connsiteX15" fmla="*/ 2399869 w 9155634"/>
              <a:gd name="connsiteY15" fmla="*/ 6858000 h 6858000"/>
              <a:gd name="connsiteX16" fmla="*/ 3612719 w 9155634"/>
              <a:gd name="connsiteY16" fmla="*/ 0 h 6858000"/>
              <a:gd name="connsiteX17" fmla="*/ 5102429 w 9155634"/>
              <a:gd name="connsiteY17" fmla="*/ 0 h 6858000"/>
              <a:gd name="connsiteX18" fmla="*/ 3662249 w 9155634"/>
              <a:gd name="connsiteY18" fmla="*/ 3346450 h 6858000"/>
              <a:gd name="connsiteX19" fmla="*/ 2172539 w 9155634"/>
              <a:gd name="connsiteY19" fmla="*/ 3346450 h 6858000"/>
              <a:gd name="connsiteX20" fmla="*/ 2947249 w 9155634"/>
              <a:gd name="connsiteY20" fmla="*/ 0 h 6858000"/>
              <a:gd name="connsiteX21" fmla="*/ 3381579 w 9155634"/>
              <a:gd name="connsiteY21" fmla="*/ 0 h 6858000"/>
              <a:gd name="connsiteX22" fmla="*/ 430099 w 9155634"/>
              <a:gd name="connsiteY22" fmla="*/ 6858000 h 6858000"/>
              <a:gd name="connsiteX23" fmla="*/ 0 w 9155634"/>
              <a:gd name="connsiteY2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9155634" h="6858000">
                <a:moveTo>
                  <a:pt x="6636589" y="3511550"/>
                </a:moveTo>
                <a:lnTo>
                  <a:pt x="9155634" y="3511550"/>
                </a:lnTo>
                <a:lnTo>
                  <a:pt x="9155634" y="6858000"/>
                </a:lnTo>
                <a:lnTo>
                  <a:pt x="5196409" y="6858000"/>
                </a:lnTo>
                <a:close/>
                <a:moveTo>
                  <a:pt x="2101419" y="3511550"/>
                </a:moveTo>
                <a:lnTo>
                  <a:pt x="3591129" y="3511550"/>
                </a:lnTo>
                <a:lnTo>
                  <a:pt x="2150949" y="6858000"/>
                </a:lnTo>
                <a:lnTo>
                  <a:pt x="661239" y="6858000"/>
                </a:lnTo>
                <a:close/>
                <a:moveTo>
                  <a:pt x="8147889" y="0"/>
                </a:moveTo>
                <a:lnTo>
                  <a:pt x="9155634" y="0"/>
                </a:lnTo>
                <a:lnTo>
                  <a:pt x="9155634" y="3346450"/>
                </a:lnTo>
                <a:lnTo>
                  <a:pt x="6707709" y="3346450"/>
                </a:lnTo>
                <a:close/>
                <a:moveTo>
                  <a:pt x="5350079" y="0"/>
                </a:moveTo>
                <a:lnTo>
                  <a:pt x="7912939" y="0"/>
                </a:lnTo>
                <a:lnTo>
                  <a:pt x="4961459" y="6858000"/>
                </a:lnTo>
                <a:lnTo>
                  <a:pt x="2399869" y="6858000"/>
                </a:lnTo>
                <a:close/>
                <a:moveTo>
                  <a:pt x="3612719" y="0"/>
                </a:moveTo>
                <a:lnTo>
                  <a:pt x="5102429" y="0"/>
                </a:lnTo>
                <a:lnTo>
                  <a:pt x="3662249" y="3346450"/>
                </a:lnTo>
                <a:lnTo>
                  <a:pt x="2172539" y="3346450"/>
                </a:lnTo>
                <a:close/>
                <a:moveTo>
                  <a:pt x="2947249" y="0"/>
                </a:moveTo>
                <a:lnTo>
                  <a:pt x="3381579" y="0"/>
                </a:lnTo>
                <a:lnTo>
                  <a:pt x="43009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15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2" name="Graphic 19">
            <a:extLst>
              <a:ext uri="{FF2B5EF4-FFF2-40B4-BE49-F238E27FC236}">
                <a16:creationId xmlns:a16="http://schemas.microsoft.com/office/drawing/2014/main" id="{A6B740BD-8499-412C-AE4E-A4AD7F73100E}"/>
              </a:ext>
            </a:extLst>
          </p:cNvPr>
          <p:cNvSpPr/>
          <p:nvPr/>
        </p:nvSpPr>
        <p:spPr>
          <a:xfrm>
            <a:off x="-10852" y="3369468"/>
            <a:ext cx="3722400" cy="144000"/>
          </a:xfrm>
          <a:custGeom>
            <a:avLst/>
            <a:gdLst>
              <a:gd name="connsiteX0" fmla="*/ 7144 w 2800350"/>
              <a:gd name="connsiteY0" fmla="*/ 7144 h 114300"/>
              <a:gd name="connsiteX1" fmla="*/ 7144 w 2800350"/>
              <a:gd name="connsiteY1" fmla="*/ 115729 h 114300"/>
              <a:gd name="connsiteX2" fmla="*/ 2726531 w 2800350"/>
              <a:gd name="connsiteY2" fmla="*/ 115729 h 114300"/>
              <a:gd name="connsiteX3" fmla="*/ 2797969 w 2800350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0350" h="114300">
                <a:moveTo>
                  <a:pt x="7144" y="7144"/>
                </a:moveTo>
                <a:lnTo>
                  <a:pt x="7144" y="115729"/>
                </a:lnTo>
                <a:lnTo>
                  <a:pt x="2726531" y="115729"/>
                </a:lnTo>
                <a:lnTo>
                  <a:pt x="2797969" y="7144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r>
              <a:rPr lang="en-US" dirty="0"/>
              <a:t> </a:t>
            </a:r>
            <a:endParaRPr lang="ru-RU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310DFD8C-544F-465B-8315-8B3AA8B957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0021" y="1096344"/>
            <a:ext cx="10510754" cy="2281355"/>
          </a:xfrm>
        </p:spPr>
        <p:txBody>
          <a:bodyPr>
            <a:noAutofit/>
          </a:bodyPr>
          <a:lstStyle>
            <a:lvl1pPr algn="l">
              <a:defRPr sz="7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</a:t>
            </a:r>
            <a:r>
              <a:rPr lang="ru-RU" dirty="0"/>
              <a:t/>
            </a:r>
            <a:br>
              <a:rPr lang="ru-RU" dirty="0"/>
            </a:br>
            <a:r>
              <a:rPr lang="en-US" dirty="0"/>
              <a:t>TITLE</a:t>
            </a:r>
            <a:endParaRPr lang="ru-RU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8046DF3F-8EBA-4583-9F19-45C979FDAB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0021" y="3773554"/>
            <a:ext cx="10090287" cy="1101897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3500" b="0" i="0"/>
            </a:lvl1pPr>
          </a:lstStyle>
          <a:p>
            <a:pPr marL="228600" lvl="0" indent="-228600"/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7411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82713AA-FAF7-4D64-AB9D-53ACFDBF8B5B}"/>
              </a:ext>
            </a:extLst>
          </p:cNvPr>
          <p:cNvSpPr/>
          <p:nvPr userDrawn="1"/>
        </p:nvSpPr>
        <p:spPr>
          <a:xfrm>
            <a:off x="-1" y="172278"/>
            <a:ext cx="12192000" cy="6559826"/>
          </a:xfrm>
          <a:custGeom>
            <a:avLst/>
            <a:gdLst>
              <a:gd name="connsiteX0" fmla="*/ 5864259 w 12192000"/>
              <a:gd name="connsiteY0" fmla="*/ 2854132 h 6559826"/>
              <a:gd name="connsiteX1" fmla="*/ 5864259 w 12192000"/>
              <a:gd name="connsiteY1" fmla="*/ 5342062 h 6559826"/>
              <a:gd name="connsiteX2" fmla="*/ 6907 w 12192000"/>
              <a:gd name="connsiteY2" fmla="*/ 6559826 h 6559826"/>
              <a:gd name="connsiteX3" fmla="*/ 0 w 12192000"/>
              <a:gd name="connsiteY3" fmla="*/ 6559826 h 6559826"/>
              <a:gd name="connsiteX4" fmla="*/ 0 w 12192000"/>
              <a:gd name="connsiteY4" fmla="*/ 4073332 h 6559826"/>
              <a:gd name="connsiteX5" fmla="*/ 12192000 w 12192000"/>
              <a:gd name="connsiteY5" fmla="*/ 2685378 h 6559826"/>
              <a:gd name="connsiteX6" fmla="*/ 12192000 w 12192000"/>
              <a:gd name="connsiteY6" fmla="*/ 5173308 h 6559826"/>
              <a:gd name="connsiteX7" fmla="*/ 6104805 w 12192000"/>
              <a:gd name="connsiteY7" fmla="*/ 6429182 h 6559826"/>
              <a:gd name="connsiteX8" fmla="*/ 6104805 w 12192000"/>
              <a:gd name="connsiteY8" fmla="*/ 3941252 h 6559826"/>
              <a:gd name="connsiteX9" fmla="*/ 11991762 w 12192000"/>
              <a:gd name="connsiteY9" fmla="*/ 0 h 6559826"/>
              <a:gd name="connsiteX10" fmla="*/ 12192000 w 12192000"/>
              <a:gd name="connsiteY10" fmla="*/ 0 h 6559826"/>
              <a:gd name="connsiteX11" fmla="*/ 12192000 w 12192000"/>
              <a:gd name="connsiteY11" fmla="*/ 2446611 h 6559826"/>
              <a:gd name="connsiteX12" fmla="*/ 6104805 w 12192000"/>
              <a:gd name="connsiteY12" fmla="*/ 3701222 h 6559826"/>
              <a:gd name="connsiteX13" fmla="*/ 6104805 w 12192000"/>
              <a:gd name="connsiteY13" fmla="*/ 1214562 h 6559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6559826">
                <a:moveTo>
                  <a:pt x="5864259" y="2854132"/>
                </a:moveTo>
                <a:lnTo>
                  <a:pt x="5864259" y="5342062"/>
                </a:lnTo>
                <a:lnTo>
                  <a:pt x="6907" y="6559826"/>
                </a:lnTo>
                <a:lnTo>
                  <a:pt x="0" y="6559826"/>
                </a:lnTo>
                <a:lnTo>
                  <a:pt x="0" y="4073332"/>
                </a:lnTo>
                <a:close/>
                <a:moveTo>
                  <a:pt x="12192000" y="2685378"/>
                </a:moveTo>
                <a:lnTo>
                  <a:pt x="12192000" y="5173308"/>
                </a:lnTo>
                <a:lnTo>
                  <a:pt x="6104805" y="6429182"/>
                </a:lnTo>
                <a:lnTo>
                  <a:pt x="6104805" y="3941252"/>
                </a:lnTo>
                <a:close/>
                <a:moveTo>
                  <a:pt x="11991762" y="0"/>
                </a:moveTo>
                <a:lnTo>
                  <a:pt x="12192000" y="0"/>
                </a:lnTo>
                <a:lnTo>
                  <a:pt x="12192000" y="2446611"/>
                </a:lnTo>
                <a:lnTo>
                  <a:pt x="6104805" y="3701222"/>
                </a:lnTo>
                <a:lnTo>
                  <a:pt x="6104805" y="1214562"/>
                </a:lnTo>
                <a:close/>
              </a:path>
            </a:pathLst>
          </a:custGeom>
          <a:solidFill>
            <a:schemeClr val="bg2">
              <a:alpha val="15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097552-E3A8-41F6-B00B-4A39A247AA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7240" y="1033272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5" name="Graphic 4">
            <a:extLst>
              <a:ext uri="{FF2B5EF4-FFF2-40B4-BE49-F238E27FC236}">
                <a16:creationId xmlns:a16="http://schemas.microsoft.com/office/drawing/2014/main" id="{2095D1D4-8CA3-4CA3-825D-088EDB51A8AE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2DB5E70B-ECC9-4800-9DC0-5897EF3F16AB}"/>
              </a:ext>
            </a:extLst>
          </p:cNvPr>
          <p:cNvSpPr/>
          <p:nvPr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3B87DE7-6A4B-4A0E-8622-C9BA93F0B3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2225393"/>
            <a:ext cx="5110693" cy="78263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2200"/>
            </a:lvl1pPr>
          </a:lstStyle>
          <a:p>
            <a:pPr marL="228600" lvl="0" indent="-22860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723881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46B1A-A07C-45A3-8FE5-724E34853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3799919-7F2B-44B7-BF0B-B0CE733AC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77755"/>
            <a:ext cx="10515600" cy="389920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1238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46B1A-A07C-45A3-8FE5-724E34853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460D6CB-9BA0-4BA9-9CF5-9D21E9F570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277755"/>
            <a:ext cx="5181600" cy="3899207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B0DDB5D-8949-4E45-A7CD-0402580BB0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77755"/>
            <a:ext cx="5181600" cy="3899208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6075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46B1A-A07C-45A3-8FE5-724E34853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2C817C4-D92F-4269-B22D-5C2E522418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68513"/>
            <a:ext cx="5157787" cy="4365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C61514A7-2DEE-47E3-BCB4-FB81E9981D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3455C9D3-0938-4236-8E64-BBF582FCD2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68511"/>
            <a:ext cx="5183188" cy="436563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7331E254-1410-4989-81DE-84B684ACC7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104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68ABD79-6AF5-4911-BEC2-A492F3ECD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34509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6489A680-EBE7-45A3-B520-2C50F59C79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166148"/>
            <a:ext cx="3932237" cy="37028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02EEB9F-D255-46E9-AFBB-FCC4D93BE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Graphic 15">
            <a:extLst>
              <a:ext uri="{FF2B5EF4-FFF2-40B4-BE49-F238E27FC236}">
                <a16:creationId xmlns:a16="http://schemas.microsoft.com/office/drawing/2014/main" id="{4F729341-632E-4151-9863-D40D91A16F84}"/>
              </a:ext>
            </a:extLst>
          </p:cNvPr>
          <p:cNvSpPr/>
          <p:nvPr userDrawn="1"/>
        </p:nvSpPr>
        <p:spPr>
          <a:xfrm>
            <a:off x="-11174" y="1947672"/>
            <a:ext cx="493776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48434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6" name="Graphic 4">
            <a:extLst>
              <a:ext uri="{FF2B5EF4-FFF2-40B4-BE49-F238E27FC236}">
                <a16:creationId xmlns:a16="http://schemas.microsoft.com/office/drawing/2014/main" id="{7D57D3C0-DF85-4866-AC4B-ED6A0F6963A5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1" name="Graphic 15">
            <a:extLst>
              <a:ext uri="{FF2B5EF4-FFF2-40B4-BE49-F238E27FC236}">
                <a16:creationId xmlns:a16="http://schemas.microsoft.com/office/drawing/2014/main" id="{FA387E18-8CE1-1648-81B1-6F1A0F183C30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4469CAF-CD13-4CCC-9569-14C8070AB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38074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6D4C583-322D-4347-807F-F6D6AF885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130500"/>
            <a:ext cx="3932237" cy="37384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F138DBAD-2265-4E62-AB5B-F66A60D53F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9738" y="0"/>
            <a:ext cx="6103620" cy="6857999"/>
          </a:xfrm>
          <a:custGeom>
            <a:avLst/>
            <a:gdLst>
              <a:gd name="connsiteX0" fmla="*/ 3914141 w 6103620"/>
              <a:gd name="connsiteY0" fmla="*/ 914400 h 6857999"/>
              <a:gd name="connsiteX1" fmla="*/ 6103620 w 6103620"/>
              <a:gd name="connsiteY1" fmla="*/ 914400 h 6857999"/>
              <a:gd name="connsiteX2" fmla="*/ 6103620 w 6103620"/>
              <a:gd name="connsiteY2" fmla="*/ 914404 h 6857999"/>
              <a:gd name="connsiteX3" fmla="*/ 4339591 w 6103620"/>
              <a:gd name="connsiteY3" fmla="*/ 6857999 h 6857999"/>
              <a:gd name="connsiteX4" fmla="*/ 2150113 w 6103620"/>
              <a:gd name="connsiteY4" fmla="*/ 6857999 h 6857999"/>
              <a:gd name="connsiteX5" fmla="*/ 1769111 w 6103620"/>
              <a:gd name="connsiteY5" fmla="*/ 0 h 6857999"/>
              <a:gd name="connsiteX6" fmla="*/ 3958591 w 6103620"/>
              <a:gd name="connsiteY6" fmla="*/ 0 h 6857999"/>
              <a:gd name="connsiteX7" fmla="*/ 2189480 w 6103620"/>
              <a:gd name="connsiteY7" fmla="*/ 5943601 h 6857999"/>
              <a:gd name="connsiteX8" fmla="*/ 0 w 6103620"/>
              <a:gd name="connsiteY8" fmla="*/ 594360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03620" h="6857999">
                <a:moveTo>
                  <a:pt x="3914141" y="914400"/>
                </a:moveTo>
                <a:lnTo>
                  <a:pt x="6103620" y="914400"/>
                </a:lnTo>
                <a:lnTo>
                  <a:pt x="6103620" y="914404"/>
                </a:lnTo>
                <a:lnTo>
                  <a:pt x="4339591" y="6857999"/>
                </a:lnTo>
                <a:lnTo>
                  <a:pt x="2150113" y="6857999"/>
                </a:lnTo>
                <a:close/>
                <a:moveTo>
                  <a:pt x="1769111" y="0"/>
                </a:moveTo>
                <a:lnTo>
                  <a:pt x="3958591" y="0"/>
                </a:lnTo>
                <a:lnTo>
                  <a:pt x="2189480" y="5943601"/>
                </a:lnTo>
                <a:lnTo>
                  <a:pt x="0" y="5943601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6817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AD7B9076-7693-4C5F-8305-D5529FF807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033272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EMPTY SLIDE</a:t>
            </a:r>
            <a:endParaRPr lang="ru-RU" dirty="0"/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8320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2266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61FE90B3-361E-4150-BE53-368ADEA27D7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1" y="130966"/>
            <a:ext cx="12192000" cy="6602574"/>
          </a:xfrm>
          <a:custGeom>
            <a:avLst/>
            <a:gdLst>
              <a:gd name="connsiteX0" fmla="*/ 5864259 w 12192000"/>
              <a:gd name="connsiteY0" fmla="*/ 2895444 h 6602574"/>
              <a:gd name="connsiteX1" fmla="*/ 5864259 w 12192000"/>
              <a:gd name="connsiteY1" fmla="*/ 5383374 h 6602574"/>
              <a:gd name="connsiteX2" fmla="*/ 0 w 12192000"/>
              <a:gd name="connsiteY2" fmla="*/ 6602574 h 6602574"/>
              <a:gd name="connsiteX3" fmla="*/ 0 w 12192000"/>
              <a:gd name="connsiteY3" fmla="*/ 4114644 h 6602574"/>
              <a:gd name="connsiteX4" fmla="*/ 12192000 w 12192000"/>
              <a:gd name="connsiteY4" fmla="*/ 2726690 h 6602574"/>
              <a:gd name="connsiteX5" fmla="*/ 12192000 w 12192000"/>
              <a:gd name="connsiteY5" fmla="*/ 5214620 h 6602574"/>
              <a:gd name="connsiteX6" fmla="*/ 6104805 w 12192000"/>
              <a:gd name="connsiteY6" fmla="*/ 6470494 h 6602574"/>
              <a:gd name="connsiteX7" fmla="*/ 6104805 w 12192000"/>
              <a:gd name="connsiteY7" fmla="*/ 3982564 h 6602574"/>
              <a:gd name="connsiteX8" fmla="*/ 12192000 w 12192000"/>
              <a:gd name="connsiteY8" fmla="*/ 0 h 6602574"/>
              <a:gd name="connsiteX9" fmla="*/ 12192000 w 12192000"/>
              <a:gd name="connsiteY9" fmla="*/ 2487923 h 6602574"/>
              <a:gd name="connsiteX10" fmla="*/ 6104805 w 12192000"/>
              <a:gd name="connsiteY10" fmla="*/ 3742534 h 6602574"/>
              <a:gd name="connsiteX11" fmla="*/ 6104805 w 12192000"/>
              <a:gd name="connsiteY11" fmla="*/ 1255874 h 6602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602574">
                <a:moveTo>
                  <a:pt x="5864259" y="2895444"/>
                </a:moveTo>
                <a:lnTo>
                  <a:pt x="5864259" y="5383374"/>
                </a:lnTo>
                <a:lnTo>
                  <a:pt x="0" y="6602574"/>
                </a:lnTo>
                <a:lnTo>
                  <a:pt x="0" y="4114644"/>
                </a:lnTo>
                <a:close/>
                <a:moveTo>
                  <a:pt x="12192000" y="2726690"/>
                </a:moveTo>
                <a:lnTo>
                  <a:pt x="12192000" y="5214620"/>
                </a:lnTo>
                <a:lnTo>
                  <a:pt x="6104805" y="6470494"/>
                </a:lnTo>
                <a:lnTo>
                  <a:pt x="6104805" y="3982564"/>
                </a:lnTo>
                <a:close/>
                <a:moveTo>
                  <a:pt x="12192000" y="0"/>
                </a:moveTo>
                <a:lnTo>
                  <a:pt x="12192000" y="2487923"/>
                </a:lnTo>
                <a:lnTo>
                  <a:pt x="6104805" y="3742534"/>
                </a:lnTo>
                <a:lnTo>
                  <a:pt x="6104805" y="1255874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097552-E3A8-41F6-B00B-4A39A247AA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7240" y="1033272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5" name="Graphic 4">
            <a:extLst>
              <a:ext uri="{FF2B5EF4-FFF2-40B4-BE49-F238E27FC236}">
                <a16:creationId xmlns:a16="http://schemas.microsoft.com/office/drawing/2014/main" id="{2095D1D4-8CA3-4CA3-825D-088EDB51A8AE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2DB5E70B-ECC9-4800-9DC0-5897EF3F16AB}"/>
              </a:ext>
            </a:extLst>
          </p:cNvPr>
          <p:cNvSpPr/>
          <p:nvPr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1" name="Text Placeholder 17">
            <a:extLst>
              <a:ext uri="{FF2B5EF4-FFF2-40B4-BE49-F238E27FC236}">
                <a16:creationId xmlns:a16="http://schemas.microsoft.com/office/drawing/2014/main" id="{18AF4189-33DF-9B46-9624-C722FCE07DB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2225392"/>
            <a:ext cx="4421856" cy="749047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234773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ual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10000CCD-6AFF-4E65-8858-5502306E581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5578" y="1974209"/>
            <a:ext cx="882686" cy="10922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1</a:t>
            </a:r>
            <a:endParaRPr lang="ru-RU" dirty="0"/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D5D777E5-98F6-416A-8D23-3399269D85C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442535" y="1998209"/>
            <a:ext cx="3103110" cy="103235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200" b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3" name="Text Placeholder 21">
            <a:extLst>
              <a:ext uri="{FF2B5EF4-FFF2-40B4-BE49-F238E27FC236}">
                <a16:creationId xmlns:a16="http://schemas.microsoft.com/office/drawing/2014/main" id="{C979BADF-99B5-4C91-AAE5-FC2C4DBEDE2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820642" y="1974209"/>
            <a:ext cx="882686" cy="10922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2</a:t>
            </a:r>
            <a:endParaRPr lang="ru-RU" dirty="0"/>
          </a:p>
        </p:txBody>
      </p:sp>
      <p:sp>
        <p:nvSpPr>
          <p:cNvPr id="34" name="Text Placeholder 24">
            <a:extLst>
              <a:ext uri="{FF2B5EF4-FFF2-40B4-BE49-F238E27FC236}">
                <a16:creationId xmlns:a16="http://schemas.microsoft.com/office/drawing/2014/main" id="{6706F6A2-1599-4D73-9288-3ECEACDDCAE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477939" y="1998209"/>
            <a:ext cx="2243918" cy="103235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200" b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id="{BAE5E245-1702-4722-895D-0808BB0A868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906755" y="1991988"/>
            <a:ext cx="882686" cy="10922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3</a:t>
            </a:r>
            <a:endParaRPr lang="ru-RU" dirty="0"/>
          </a:p>
        </p:txBody>
      </p:sp>
      <p:sp>
        <p:nvSpPr>
          <p:cNvPr id="36" name="Text Placeholder 24">
            <a:extLst>
              <a:ext uri="{FF2B5EF4-FFF2-40B4-BE49-F238E27FC236}">
                <a16:creationId xmlns:a16="http://schemas.microsoft.com/office/drawing/2014/main" id="{3701E665-3CED-413C-BAC6-CE003B1494E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564052" y="2015988"/>
            <a:ext cx="2959116" cy="103235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200" b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7" name="Text Placeholder 24">
            <a:extLst>
              <a:ext uri="{FF2B5EF4-FFF2-40B4-BE49-F238E27FC236}">
                <a16:creationId xmlns:a16="http://schemas.microsoft.com/office/drawing/2014/main" id="{E01406B4-D44B-4D1E-91F3-D87541EAD4C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020059" y="2927531"/>
            <a:ext cx="1698625" cy="800100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8" name="Text Placeholder 24">
            <a:extLst>
              <a:ext uri="{FF2B5EF4-FFF2-40B4-BE49-F238E27FC236}">
                <a16:creationId xmlns:a16="http://schemas.microsoft.com/office/drawing/2014/main" id="{9AAD5CF9-9A59-4C5F-8C29-B92AD601211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718684" y="2927531"/>
            <a:ext cx="1698625" cy="800100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9" name="Text Placeholder 24">
            <a:extLst>
              <a:ext uri="{FF2B5EF4-FFF2-40B4-BE49-F238E27FC236}">
                <a16:creationId xmlns:a16="http://schemas.microsoft.com/office/drawing/2014/main" id="{C6725172-65CC-4645-B23F-E77886468F3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94793" y="2927531"/>
            <a:ext cx="2599197" cy="800100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0" name="Text Placeholder 24">
            <a:extLst>
              <a:ext uri="{FF2B5EF4-FFF2-40B4-BE49-F238E27FC236}">
                <a16:creationId xmlns:a16="http://schemas.microsoft.com/office/drawing/2014/main" id="{0EA5E6CA-5C78-4B75-BA22-59750E7D450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876955" y="2925988"/>
            <a:ext cx="3726423" cy="800100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Text Placeholder 24">
            <a:extLst>
              <a:ext uri="{FF2B5EF4-FFF2-40B4-BE49-F238E27FC236}">
                <a16:creationId xmlns:a16="http://schemas.microsoft.com/office/drawing/2014/main" id="{E1C61752-F57C-4FBF-93F3-06F43CCA43C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284133" y="5751926"/>
            <a:ext cx="9623735" cy="470478"/>
          </a:xfrm>
        </p:spPr>
        <p:txBody>
          <a:bodyPr>
            <a:normAutofit/>
          </a:bodyPr>
          <a:lstStyle>
            <a:lvl1pPr marL="0" indent="0" algn="ctr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Text Placeholder 24">
            <a:extLst>
              <a:ext uri="{FF2B5EF4-FFF2-40B4-BE49-F238E27FC236}">
                <a16:creationId xmlns:a16="http://schemas.microsoft.com/office/drawing/2014/main" id="{E0232175-FB97-4039-8136-B9DD27441C0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794791" y="4893792"/>
            <a:ext cx="2599199" cy="615026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3" name="Text Placeholder 24">
            <a:extLst>
              <a:ext uri="{FF2B5EF4-FFF2-40B4-BE49-F238E27FC236}">
                <a16:creationId xmlns:a16="http://schemas.microsoft.com/office/drawing/2014/main" id="{6E5262C3-0603-403F-AB36-FB4EB9FC7BC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890713" y="4893792"/>
            <a:ext cx="3712665" cy="615026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4" name="Picture Placeholder 12">
            <a:extLst>
              <a:ext uri="{FF2B5EF4-FFF2-40B4-BE49-F238E27FC236}">
                <a16:creationId xmlns:a16="http://schemas.microsoft.com/office/drawing/2014/main" id="{D2FBACFC-8B68-4A37-95A4-26BE5A23D75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1020058" y="3800404"/>
            <a:ext cx="3273552" cy="161848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46" name="Picture Placeholder 12">
            <a:extLst>
              <a:ext uri="{FF2B5EF4-FFF2-40B4-BE49-F238E27FC236}">
                <a16:creationId xmlns:a16="http://schemas.microsoft.com/office/drawing/2014/main" id="{5A6A36C6-8489-4333-927A-141D8F98AE50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794792" y="3864572"/>
            <a:ext cx="2599199" cy="8961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47" name="Picture Placeholder 9">
            <a:extLst>
              <a:ext uri="{FF2B5EF4-FFF2-40B4-BE49-F238E27FC236}">
                <a16:creationId xmlns:a16="http://schemas.microsoft.com/office/drawing/2014/main" id="{BB2DF986-C446-4302-9099-B1512AD5D8CA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7876955" y="3864572"/>
            <a:ext cx="2599200" cy="8964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BB58C539-3FDE-4755-BEB4-C953AA2926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741320"/>
            <a:ext cx="1050674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HOW TO USE THIS TEMPALTE</a:t>
            </a:r>
            <a:endParaRPr lang="ru-RU" dirty="0"/>
          </a:p>
        </p:txBody>
      </p:sp>
      <p:sp>
        <p:nvSpPr>
          <p:cNvPr id="23" name="Graphic 15">
            <a:extLst>
              <a:ext uri="{FF2B5EF4-FFF2-40B4-BE49-F238E27FC236}">
                <a16:creationId xmlns:a16="http://schemas.microsoft.com/office/drawing/2014/main" id="{8EDA54DA-ED01-4416-96BF-C8968F4684B4}"/>
              </a:ext>
            </a:extLst>
          </p:cNvPr>
          <p:cNvSpPr/>
          <p:nvPr userDrawn="1"/>
        </p:nvSpPr>
        <p:spPr>
          <a:xfrm>
            <a:off x="-11173" y="1610268"/>
            <a:ext cx="9252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389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9D8367A5-C050-47FB-A1BD-54CD13DE3A0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19738" y="0"/>
            <a:ext cx="6103621" cy="6858000"/>
          </a:xfrm>
          <a:custGeom>
            <a:avLst/>
            <a:gdLst>
              <a:gd name="connsiteX0" fmla="*/ 3914141 w 6103621"/>
              <a:gd name="connsiteY0" fmla="*/ 914400 h 6858000"/>
              <a:gd name="connsiteX1" fmla="*/ 6103621 w 6103621"/>
              <a:gd name="connsiteY1" fmla="*/ 914400 h 6858000"/>
              <a:gd name="connsiteX2" fmla="*/ 4339591 w 6103621"/>
              <a:gd name="connsiteY2" fmla="*/ 6858000 h 6858000"/>
              <a:gd name="connsiteX3" fmla="*/ 2150112 w 6103621"/>
              <a:gd name="connsiteY3" fmla="*/ 6858000 h 6858000"/>
              <a:gd name="connsiteX4" fmla="*/ 1769111 w 6103621"/>
              <a:gd name="connsiteY4" fmla="*/ 0 h 6858000"/>
              <a:gd name="connsiteX5" fmla="*/ 3958591 w 6103621"/>
              <a:gd name="connsiteY5" fmla="*/ 0 h 6858000"/>
              <a:gd name="connsiteX6" fmla="*/ 2189480 w 6103621"/>
              <a:gd name="connsiteY6" fmla="*/ 5943601 h 6858000"/>
              <a:gd name="connsiteX7" fmla="*/ 0 w 6103621"/>
              <a:gd name="connsiteY7" fmla="*/ 594360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03621" h="6858000">
                <a:moveTo>
                  <a:pt x="3914141" y="914400"/>
                </a:moveTo>
                <a:lnTo>
                  <a:pt x="6103621" y="914400"/>
                </a:lnTo>
                <a:lnTo>
                  <a:pt x="4339591" y="6858000"/>
                </a:lnTo>
                <a:lnTo>
                  <a:pt x="2150112" y="6858000"/>
                </a:lnTo>
                <a:close/>
                <a:moveTo>
                  <a:pt x="1769111" y="0"/>
                </a:moveTo>
                <a:lnTo>
                  <a:pt x="3958591" y="0"/>
                </a:lnTo>
                <a:lnTo>
                  <a:pt x="2189480" y="5943601"/>
                </a:lnTo>
                <a:lnTo>
                  <a:pt x="0" y="5943601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302F0820-F94A-40EF-B3BE-26CD0CB5517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74032" y="3074529"/>
            <a:ext cx="4421856" cy="2588637"/>
          </a:xfrm>
        </p:spPr>
        <p:txBody>
          <a:bodyPr lIns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33528AEE-54AB-4366-9576-BBA1CE5F3A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032746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TEXT LAYOUT 1</a:t>
            </a:r>
            <a:endParaRPr lang="ru-RU" dirty="0"/>
          </a:p>
        </p:txBody>
      </p:sp>
      <p:sp>
        <p:nvSpPr>
          <p:cNvPr id="22" name="Text Placeholder 17">
            <a:extLst>
              <a:ext uri="{FF2B5EF4-FFF2-40B4-BE49-F238E27FC236}">
                <a16:creationId xmlns:a16="http://schemas.microsoft.com/office/drawing/2014/main" id="{A1867536-E941-4FED-8B68-2609143C2A7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2225392"/>
            <a:ext cx="4421856" cy="749047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6" name="Graphic 4">
            <a:extLst>
              <a:ext uri="{FF2B5EF4-FFF2-40B4-BE49-F238E27FC236}">
                <a16:creationId xmlns:a16="http://schemas.microsoft.com/office/drawing/2014/main" id="{7D57D3C0-DF85-4866-AC4B-ED6A0F6963A5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1" name="Graphic 15">
            <a:extLst>
              <a:ext uri="{FF2B5EF4-FFF2-40B4-BE49-F238E27FC236}">
                <a16:creationId xmlns:a16="http://schemas.microsoft.com/office/drawing/2014/main" id="{FA387E18-8CE1-1648-81B1-6F1A0F183C30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21395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B2044CCF-605D-4D6E-A41D-D6AED53B223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404811"/>
            <a:ext cx="6108872" cy="5485128"/>
          </a:xfrm>
          <a:custGeom>
            <a:avLst/>
            <a:gdLst>
              <a:gd name="connsiteX0" fmla="*/ 0 w 6108872"/>
              <a:gd name="connsiteY0" fmla="*/ 2203471 h 5485128"/>
              <a:gd name="connsiteX1" fmla="*/ 6108872 w 6108872"/>
              <a:gd name="connsiteY1" fmla="*/ 3505695 h 5485128"/>
              <a:gd name="connsiteX2" fmla="*/ 6108872 w 6108872"/>
              <a:gd name="connsiteY2" fmla="*/ 5485128 h 5485128"/>
              <a:gd name="connsiteX3" fmla="*/ 0 w 6108872"/>
              <a:gd name="connsiteY3" fmla="*/ 4182903 h 5485128"/>
              <a:gd name="connsiteX4" fmla="*/ 0 w 6108872"/>
              <a:gd name="connsiteY4" fmla="*/ 0 h 5485128"/>
              <a:gd name="connsiteX5" fmla="*/ 6108872 w 6108872"/>
              <a:gd name="connsiteY5" fmla="*/ 1302225 h 5485128"/>
              <a:gd name="connsiteX6" fmla="*/ 6108872 w 6108872"/>
              <a:gd name="connsiteY6" fmla="*/ 3281657 h 5485128"/>
              <a:gd name="connsiteX7" fmla="*/ 0 w 6108872"/>
              <a:gd name="connsiteY7" fmla="*/ 1979432 h 5485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08872" h="5485128">
                <a:moveTo>
                  <a:pt x="0" y="2203471"/>
                </a:moveTo>
                <a:lnTo>
                  <a:pt x="6108872" y="3505695"/>
                </a:lnTo>
                <a:lnTo>
                  <a:pt x="6108872" y="5485128"/>
                </a:lnTo>
                <a:lnTo>
                  <a:pt x="0" y="4182903"/>
                </a:lnTo>
                <a:close/>
                <a:moveTo>
                  <a:pt x="0" y="0"/>
                </a:moveTo>
                <a:lnTo>
                  <a:pt x="6108872" y="1302225"/>
                </a:lnTo>
                <a:lnTo>
                  <a:pt x="6108872" y="3281657"/>
                </a:lnTo>
                <a:lnTo>
                  <a:pt x="0" y="1979432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E7F180F3-53B1-4A31-82A4-E6F9B5D8D8A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881205" y="3090572"/>
            <a:ext cx="4421857" cy="2588637"/>
          </a:xfrm>
        </p:spPr>
        <p:txBody>
          <a:bodyPr lIns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D523330-9E96-4C6E-B5A4-6B543D365F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1206" y="1046140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TEXT LAYOUT 2</a:t>
            </a:r>
            <a:endParaRPr lang="ru-RU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1A08F6B3-0ADA-4ECF-8D25-7DFE4A36411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81206" y="2241515"/>
            <a:ext cx="4421856" cy="749047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9" name="Graphic 15">
            <a:extLst>
              <a:ext uri="{FF2B5EF4-FFF2-40B4-BE49-F238E27FC236}">
                <a16:creationId xmlns:a16="http://schemas.microsoft.com/office/drawing/2014/main" id="{5CCECBFE-3C2B-4492-BCDA-1EFEB5E3E092}"/>
              </a:ext>
            </a:extLst>
          </p:cNvPr>
          <p:cNvSpPr/>
          <p:nvPr userDrawn="1"/>
        </p:nvSpPr>
        <p:spPr>
          <a:xfrm flipH="1">
            <a:off x="6980920" y="1947672"/>
            <a:ext cx="5220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3441B044-38F8-49ED-845B-5D926C811447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99193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Sect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aphic 1">
            <a:extLst>
              <a:ext uri="{FF2B5EF4-FFF2-40B4-BE49-F238E27FC236}">
                <a16:creationId xmlns:a16="http://schemas.microsoft.com/office/drawing/2014/main" id="{2C819B96-1084-49C3-82B7-229513AC2269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5765A4C-A810-4DB9-9186-CA21666D77CD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758CCEA-6327-4FC9-8472-4E74DC77BAD5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03373955-AB5B-4186-8098-9DBA0AB2650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74031" y="2993041"/>
            <a:ext cx="4365625" cy="454353"/>
          </a:xfrm>
        </p:spPr>
        <p:txBody>
          <a:bodyPr>
            <a:noAutofit/>
          </a:bodyPr>
          <a:lstStyle>
            <a:lvl1pPr marL="0" indent="0">
              <a:buNone/>
              <a:defRPr sz="27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1 title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23A3472E-32B4-4CAD-B5D0-420AA3FB4CE3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627120" y="2993041"/>
            <a:ext cx="4365625" cy="454353"/>
          </a:xfrm>
        </p:spPr>
        <p:txBody>
          <a:bodyPr>
            <a:noAutofit/>
          </a:bodyPr>
          <a:lstStyle>
            <a:lvl1pPr marL="0" indent="0">
              <a:buNone/>
              <a:defRPr sz="27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2 title</a:t>
            </a:r>
          </a:p>
        </p:txBody>
      </p:sp>
      <p:sp>
        <p:nvSpPr>
          <p:cNvPr id="11" name="Text Placeholder 26">
            <a:extLst>
              <a:ext uri="{FF2B5EF4-FFF2-40B4-BE49-F238E27FC236}">
                <a16:creationId xmlns:a16="http://schemas.microsoft.com/office/drawing/2014/main" id="{1AEED068-3EA0-4BF4-875C-02473E9EB0C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74032" y="3563411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26">
            <a:extLst>
              <a:ext uri="{FF2B5EF4-FFF2-40B4-BE49-F238E27FC236}">
                <a16:creationId xmlns:a16="http://schemas.microsoft.com/office/drawing/2014/main" id="{3590B9DA-A2DF-4AE1-9A98-C7B84F48C3A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627121" y="3563411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Graphic 4">
            <a:extLst>
              <a:ext uri="{FF2B5EF4-FFF2-40B4-BE49-F238E27FC236}">
                <a16:creationId xmlns:a16="http://schemas.microsoft.com/office/drawing/2014/main" id="{CC6E1909-954A-41BF-9CF4-2CB53F6862EF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845E736-FB54-4B3D-821B-60C0AB9E1A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033272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COMPARISON</a:t>
            </a:r>
            <a:endParaRPr lang="ru-RU" dirty="0"/>
          </a:p>
        </p:txBody>
      </p:sp>
      <p:sp>
        <p:nvSpPr>
          <p:cNvPr id="21" name="Text Placeholder 17">
            <a:extLst>
              <a:ext uri="{FF2B5EF4-FFF2-40B4-BE49-F238E27FC236}">
                <a16:creationId xmlns:a16="http://schemas.microsoft.com/office/drawing/2014/main" id="{AFF98BA6-47F6-4796-B970-98EE605E81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2221992"/>
            <a:ext cx="10218713" cy="665713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8" name="Graphic 15">
            <a:extLst>
              <a:ext uri="{FF2B5EF4-FFF2-40B4-BE49-F238E27FC236}">
                <a16:creationId xmlns:a16="http://schemas.microsoft.com/office/drawing/2014/main" id="{5E78F6F2-1702-E74A-86B2-0C42A30F3378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0372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aphic 1">
            <a:extLst>
              <a:ext uri="{FF2B5EF4-FFF2-40B4-BE49-F238E27FC236}">
                <a16:creationId xmlns:a16="http://schemas.microsoft.com/office/drawing/2014/main" id="{2C819B96-1084-49C3-82B7-229513AC2269}"/>
              </a:ext>
            </a:extLst>
          </p:cNvPr>
          <p:cNvGrpSpPr/>
          <p:nvPr/>
        </p:nvGrpSpPr>
        <p:grpSpPr>
          <a:xfrm>
            <a:off x="-12700" y="-12700"/>
            <a:ext cx="12217400" cy="6883400"/>
            <a:chOff x="-12700" y="-12700"/>
            <a:chExt cx="12217400" cy="688340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5765A4C-A810-4DB9-9186-CA21666D77CD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758CCEA-6327-4FC9-8472-4E74DC77BAD5}"/>
                </a:ext>
              </a:extLst>
            </p:cNvPr>
            <p:cNvSpPr/>
            <p:nvPr/>
          </p:nvSpPr>
          <p:spPr>
            <a:xfrm>
              <a:off x="542021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9" name="Graphic 4">
            <a:extLst>
              <a:ext uri="{FF2B5EF4-FFF2-40B4-BE49-F238E27FC236}">
                <a16:creationId xmlns:a16="http://schemas.microsoft.com/office/drawing/2014/main" id="{CC6E1909-954A-41BF-9CF4-2CB53F6862EF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8" name="Chart Placeholder 18">
            <a:extLst>
              <a:ext uri="{FF2B5EF4-FFF2-40B4-BE49-F238E27FC236}">
                <a16:creationId xmlns:a16="http://schemas.microsoft.com/office/drawing/2014/main" id="{68B512F2-EA3E-483F-B5D4-29DFD6C37B36}"/>
              </a:ext>
            </a:extLst>
          </p:cNvPr>
          <p:cNvSpPr>
            <a:spLocks noGrp="1"/>
          </p:cNvSpPr>
          <p:nvPr>
            <p:ph type="chart" sz="quarter" idx="32"/>
          </p:nvPr>
        </p:nvSpPr>
        <p:spPr>
          <a:xfrm>
            <a:off x="6096001" y="1246188"/>
            <a:ext cx="5170034" cy="436562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smtClean="0"/>
              <a:t>Click icon to add chart</a:t>
            </a:r>
            <a:endParaRPr lang="ru-RU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AD58E79F-20BB-644D-8C49-25B57E347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317173"/>
            <a:ext cx="2825496" cy="1524185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CHART</a:t>
            </a:r>
            <a:br>
              <a:rPr lang="en-US" dirty="0"/>
            </a:br>
            <a:r>
              <a:rPr lang="en-US" dirty="0"/>
              <a:t>SLIDE</a:t>
            </a:r>
            <a:endParaRPr lang="ru-RU" dirty="0"/>
          </a:p>
        </p:txBody>
      </p:sp>
      <p:sp>
        <p:nvSpPr>
          <p:cNvPr id="23" name="Text Placeholder 17">
            <a:extLst>
              <a:ext uri="{FF2B5EF4-FFF2-40B4-BE49-F238E27FC236}">
                <a16:creationId xmlns:a16="http://schemas.microsoft.com/office/drawing/2014/main" id="{EF8E92E6-C1C9-854A-93EE-FD201AF050F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3198228"/>
            <a:ext cx="2825496" cy="2154741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4" name="Graphic 15">
            <a:extLst>
              <a:ext uri="{FF2B5EF4-FFF2-40B4-BE49-F238E27FC236}">
                <a16:creationId xmlns:a16="http://schemas.microsoft.com/office/drawing/2014/main" id="{C1F625F0-F98F-D244-9020-86C86C287112}"/>
              </a:ext>
            </a:extLst>
          </p:cNvPr>
          <p:cNvSpPr/>
          <p:nvPr userDrawn="1"/>
        </p:nvSpPr>
        <p:spPr>
          <a:xfrm>
            <a:off x="-11173" y="2899869"/>
            <a:ext cx="2628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81487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aphic 1">
            <a:extLst>
              <a:ext uri="{FF2B5EF4-FFF2-40B4-BE49-F238E27FC236}">
                <a16:creationId xmlns:a16="http://schemas.microsoft.com/office/drawing/2014/main" id="{2C819B96-1084-49C3-82B7-229513AC2269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5765A4C-A810-4DB9-9186-CA21666D77CD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758CCEA-6327-4FC9-8472-4E74DC77BAD5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9" name="Graphic 4">
            <a:extLst>
              <a:ext uri="{FF2B5EF4-FFF2-40B4-BE49-F238E27FC236}">
                <a16:creationId xmlns:a16="http://schemas.microsoft.com/office/drawing/2014/main" id="{CC6E1909-954A-41BF-9CF4-2CB53F6862EF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845E736-FB54-4B3D-821B-60C0AB9E1A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317173"/>
            <a:ext cx="2825496" cy="1524185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TABLE</a:t>
            </a:r>
            <a:br>
              <a:rPr lang="en-US" dirty="0"/>
            </a:br>
            <a:r>
              <a:rPr lang="en-US" dirty="0"/>
              <a:t>SLIDE</a:t>
            </a:r>
            <a:endParaRPr lang="ru-RU" dirty="0"/>
          </a:p>
        </p:txBody>
      </p:sp>
      <p:sp>
        <p:nvSpPr>
          <p:cNvPr id="21" name="Text Placeholder 17">
            <a:extLst>
              <a:ext uri="{FF2B5EF4-FFF2-40B4-BE49-F238E27FC236}">
                <a16:creationId xmlns:a16="http://schemas.microsoft.com/office/drawing/2014/main" id="{AFF98BA6-47F6-4796-B970-98EE605E81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3198228"/>
            <a:ext cx="2825496" cy="2154741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2" name="Graphic 15">
            <a:extLst>
              <a:ext uri="{FF2B5EF4-FFF2-40B4-BE49-F238E27FC236}">
                <a16:creationId xmlns:a16="http://schemas.microsoft.com/office/drawing/2014/main" id="{C8EF6174-FF5D-41C2-BF6B-9D6ECB281A1D}"/>
              </a:ext>
            </a:extLst>
          </p:cNvPr>
          <p:cNvSpPr/>
          <p:nvPr userDrawn="1"/>
        </p:nvSpPr>
        <p:spPr>
          <a:xfrm>
            <a:off x="-11173" y="2899869"/>
            <a:ext cx="2628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8" name="Table Placeholder 17">
            <a:extLst>
              <a:ext uri="{FF2B5EF4-FFF2-40B4-BE49-F238E27FC236}">
                <a16:creationId xmlns:a16="http://schemas.microsoft.com/office/drawing/2014/main" id="{D45BCEDF-86BB-41E2-9F09-5D3014AD1C45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4715791" y="1591499"/>
            <a:ext cx="6561138" cy="3761069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smtClean="0"/>
              <a:t>Click icon to add table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13773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itle Slid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E694C388-14E9-4848-A715-72B7DC6AF5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701" y="0"/>
            <a:ext cx="12161519" cy="6858000"/>
          </a:xfrm>
          <a:custGeom>
            <a:avLst/>
            <a:gdLst>
              <a:gd name="connsiteX0" fmla="*/ 12161519 w 12161519"/>
              <a:gd name="connsiteY0" fmla="*/ 638810 h 6858000"/>
              <a:gd name="connsiteX1" fmla="*/ 12161519 w 12161519"/>
              <a:gd name="connsiteY1" fmla="*/ 1922780 h 6858000"/>
              <a:gd name="connsiteX2" fmla="*/ 9531350 w 12161519"/>
              <a:gd name="connsiteY2" fmla="*/ 6858000 h 6858000"/>
              <a:gd name="connsiteX3" fmla="*/ 8846819 w 12161519"/>
              <a:gd name="connsiteY3" fmla="*/ 6858000 h 6858000"/>
              <a:gd name="connsiteX4" fmla="*/ 10704830 w 12161519"/>
              <a:gd name="connsiteY4" fmla="*/ 0 h 6858000"/>
              <a:gd name="connsiteX5" fmla="*/ 12161519 w 12161519"/>
              <a:gd name="connsiteY5" fmla="*/ 0 h 6858000"/>
              <a:gd name="connsiteX6" fmla="*/ 12161519 w 12161519"/>
              <a:gd name="connsiteY6" fmla="*/ 234950 h 6858000"/>
              <a:gd name="connsiteX7" fmla="*/ 8632190 w 12161519"/>
              <a:gd name="connsiteY7" fmla="*/ 6858000 h 6858000"/>
              <a:gd name="connsiteX8" fmla="*/ 7049770 w 12161519"/>
              <a:gd name="connsiteY8" fmla="*/ 6858000 h 6858000"/>
              <a:gd name="connsiteX9" fmla="*/ 5320030 w 12161519"/>
              <a:gd name="connsiteY9" fmla="*/ 0 h 6858000"/>
              <a:gd name="connsiteX10" fmla="*/ 10476230 w 12161519"/>
              <a:gd name="connsiteY10" fmla="*/ 0 h 6858000"/>
              <a:gd name="connsiteX11" fmla="*/ 6822440 w 12161519"/>
              <a:gd name="connsiteY11" fmla="*/ 6858000 h 6858000"/>
              <a:gd name="connsiteX12" fmla="*/ 1664970 w 12161519"/>
              <a:gd name="connsiteY12" fmla="*/ 6858000 h 6858000"/>
              <a:gd name="connsiteX13" fmla="*/ 3529330 w 12161519"/>
              <a:gd name="connsiteY13" fmla="*/ 0 h 6858000"/>
              <a:gd name="connsiteX14" fmla="*/ 5111750 w 12161519"/>
              <a:gd name="connsiteY14" fmla="*/ 0 h 6858000"/>
              <a:gd name="connsiteX15" fmla="*/ 1456690 w 12161519"/>
              <a:gd name="connsiteY15" fmla="*/ 6858000 h 6858000"/>
              <a:gd name="connsiteX16" fmla="*/ 0 w 12161519"/>
              <a:gd name="connsiteY16" fmla="*/ 6858000 h 6858000"/>
              <a:gd name="connsiteX17" fmla="*/ 0 w 12161519"/>
              <a:gd name="connsiteY17" fmla="*/ 6623050 h 6858000"/>
              <a:gd name="connsiteX18" fmla="*/ 2630170 w 12161519"/>
              <a:gd name="connsiteY18" fmla="*/ 0 h 6858000"/>
              <a:gd name="connsiteX19" fmla="*/ 3314700 w 12161519"/>
              <a:gd name="connsiteY19" fmla="*/ 0 h 6858000"/>
              <a:gd name="connsiteX20" fmla="*/ 0 w 12161519"/>
              <a:gd name="connsiteY20" fmla="*/ 6219190 h 6858000"/>
              <a:gd name="connsiteX21" fmla="*/ 0 w 12161519"/>
              <a:gd name="connsiteY21" fmla="*/ 493522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61519" h="6858000">
                <a:moveTo>
                  <a:pt x="12161519" y="638810"/>
                </a:moveTo>
                <a:lnTo>
                  <a:pt x="12161519" y="1922780"/>
                </a:lnTo>
                <a:lnTo>
                  <a:pt x="9531350" y="6858000"/>
                </a:lnTo>
                <a:lnTo>
                  <a:pt x="8846819" y="6858000"/>
                </a:lnTo>
                <a:close/>
                <a:moveTo>
                  <a:pt x="10704830" y="0"/>
                </a:moveTo>
                <a:lnTo>
                  <a:pt x="12161519" y="0"/>
                </a:lnTo>
                <a:lnTo>
                  <a:pt x="12161519" y="234950"/>
                </a:lnTo>
                <a:lnTo>
                  <a:pt x="8632190" y="6858000"/>
                </a:lnTo>
                <a:lnTo>
                  <a:pt x="7049770" y="6858000"/>
                </a:lnTo>
                <a:close/>
                <a:moveTo>
                  <a:pt x="5320030" y="0"/>
                </a:moveTo>
                <a:lnTo>
                  <a:pt x="10476230" y="0"/>
                </a:lnTo>
                <a:lnTo>
                  <a:pt x="6822440" y="6858000"/>
                </a:lnTo>
                <a:lnTo>
                  <a:pt x="1664970" y="6858000"/>
                </a:lnTo>
                <a:close/>
                <a:moveTo>
                  <a:pt x="3529330" y="0"/>
                </a:moveTo>
                <a:lnTo>
                  <a:pt x="5111750" y="0"/>
                </a:lnTo>
                <a:lnTo>
                  <a:pt x="1456690" y="6858000"/>
                </a:lnTo>
                <a:lnTo>
                  <a:pt x="0" y="6858000"/>
                </a:lnTo>
                <a:lnTo>
                  <a:pt x="0" y="6623050"/>
                </a:lnTo>
                <a:close/>
                <a:moveTo>
                  <a:pt x="2630170" y="0"/>
                </a:moveTo>
                <a:lnTo>
                  <a:pt x="3314700" y="0"/>
                </a:lnTo>
                <a:lnTo>
                  <a:pt x="0" y="6219190"/>
                </a:lnTo>
                <a:lnTo>
                  <a:pt x="0" y="493522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BFD7B55F-CFD3-4921-BB2A-B14EB4E363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033272"/>
            <a:ext cx="10514998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BIG IMAGE SLIDE</a:t>
            </a:r>
            <a:endParaRPr lang="ru-RU" dirty="0"/>
          </a:p>
        </p:txBody>
      </p:sp>
      <p:sp>
        <p:nvSpPr>
          <p:cNvPr id="21" name="Text Placeholder 17">
            <a:extLst>
              <a:ext uri="{FF2B5EF4-FFF2-40B4-BE49-F238E27FC236}">
                <a16:creationId xmlns:a16="http://schemas.microsoft.com/office/drawing/2014/main" id="{932204AA-73EE-4F85-898B-E747C5ACC0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1880794"/>
            <a:ext cx="10518598" cy="78263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3" name="Graphic 4">
            <a:extLst>
              <a:ext uri="{FF2B5EF4-FFF2-40B4-BE49-F238E27FC236}">
                <a16:creationId xmlns:a16="http://schemas.microsoft.com/office/drawing/2014/main" id="{38541361-4795-490E-8165-B4A338F8231D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2E78DA-7F75-294B-AECF-F02F6C41615D}"/>
              </a:ext>
            </a:extLst>
          </p:cNvPr>
          <p:cNvSpPr txBox="1"/>
          <p:nvPr userDrawn="1"/>
        </p:nvSpPr>
        <p:spPr>
          <a:xfrm>
            <a:off x="327546" y="30025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272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5F5D581-F5B0-4701-B187-0D4FAB44900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 w="127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ru-RU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E5F41AB-E2B9-45DD-B1C7-9F4DBA4946B9}"/>
              </a:ext>
            </a:extLst>
          </p:cNvPr>
          <p:cNvSpPr/>
          <p:nvPr userDrawn="1"/>
        </p:nvSpPr>
        <p:spPr>
          <a:xfrm>
            <a:off x="2445759" y="-12700"/>
            <a:ext cx="7289800" cy="6883400"/>
          </a:xfrm>
          <a:custGeom>
            <a:avLst/>
            <a:gdLst>
              <a:gd name="connsiteX0" fmla="*/ 5063490 w 7289800"/>
              <a:gd name="connsiteY0" fmla="*/ 12700 h 6883400"/>
              <a:gd name="connsiteX1" fmla="*/ 2499360 w 7289800"/>
              <a:gd name="connsiteY1" fmla="*/ 6870700 h 6883400"/>
              <a:gd name="connsiteX2" fmla="*/ 4721860 w 7289800"/>
              <a:gd name="connsiteY2" fmla="*/ 6870700 h 6883400"/>
              <a:gd name="connsiteX3" fmla="*/ 7285990 w 7289800"/>
              <a:gd name="connsiteY3" fmla="*/ 12700 h 6883400"/>
              <a:gd name="connsiteX4" fmla="*/ 5063490 w 7289800"/>
              <a:gd name="connsiteY4" fmla="*/ 12700 h 6883400"/>
              <a:gd name="connsiteX5" fmla="*/ 12700 w 7289800"/>
              <a:gd name="connsiteY5" fmla="*/ 6870700 h 6883400"/>
              <a:gd name="connsiteX6" fmla="*/ 2235200 w 7289800"/>
              <a:gd name="connsiteY6" fmla="*/ 6870700 h 6883400"/>
              <a:gd name="connsiteX7" fmla="*/ 4799331 w 7289800"/>
              <a:gd name="connsiteY7" fmla="*/ 12700 h 6883400"/>
              <a:gd name="connsiteX8" fmla="*/ 2576830 w 7289800"/>
              <a:gd name="connsiteY8" fmla="*/ 12700 h 6883400"/>
              <a:gd name="connsiteX9" fmla="*/ 12700 w 7289800"/>
              <a:gd name="connsiteY9" fmla="*/ 6870700 h 688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289800" h="6883400">
                <a:moveTo>
                  <a:pt x="5063490" y="12700"/>
                </a:moveTo>
                <a:lnTo>
                  <a:pt x="2499360" y="6870700"/>
                </a:lnTo>
                <a:lnTo>
                  <a:pt x="4721860" y="6870700"/>
                </a:lnTo>
                <a:lnTo>
                  <a:pt x="7285990" y="12700"/>
                </a:lnTo>
                <a:lnTo>
                  <a:pt x="5063490" y="12700"/>
                </a:lnTo>
                <a:close/>
                <a:moveTo>
                  <a:pt x="12700" y="6870700"/>
                </a:moveTo>
                <a:lnTo>
                  <a:pt x="2235200" y="6870700"/>
                </a:lnTo>
                <a:lnTo>
                  <a:pt x="4799331" y="12700"/>
                </a:lnTo>
                <a:lnTo>
                  <a:pt x="2576830" y="12700"/>
                </a:lnTo>
                <a:lnTo>
                  <a:pt x="12700" y="6870700"/>
                </a:lnTo>
                <a:close/>
              </a:path>
            </a:pathLst>
          </a:custGeom>
          <a:solidFill>
            <a:schemeClr val="bg2">
              <a:alpha val="15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510C334-F1CE-4CEF-ADC6-D1BADB9947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56579"/>
            <a:ext cx="10515600" cy="1325563"/>
          </a:xfrm>
        </p:spPr>
        <p:txBody>
          <a:bodyPr lIns="0" rIns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VIDEO SLIDE</a:t>
            </a:r>
            <a:endParaRPr lang="ru-RU" dirty="0"/>
          </a:p>
        </p:txBody>
      </p:sp>
      <p:sp>
        <p:nvSpPr>
          <p:cNvPr id="16" name="Media Placeholder 7">
            <a:extLst>
              <a:ext uri="{FF2B5EF4-FFF2-40B4-BE49-F238E27FC236}">
                <a16:creationId xmlns:a16="http://schemas.microsoft.com/office/drawing/2014/main" id="{A11F77F4-4B16-4503-B9B6-AE22C686E3E3}"/>
              </a:ext>
            </a:extLst>
          </p:cNvPr>
          <p:cNvSpPr>
            <a:spLocks noGrp="1"/>
          </p:cNvSpPr>
          <p:nvPr>
            <p:ph type="media" sz="quarter" idx="17"/>
          </p:nvPr>
        </p:nvSpPr>
        <p:spPr>
          <a:xfrm>
            <a:off x="1395984" y="1497770"/>
            <a:ext cx="9400032" cy="4215384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icon to add media</a:t>
            </a:r>
            <a:endParaRPr lang="ru-RU" dirty="0"/>
          </a:p>
        </p:txBody>
      </p:sp>
      <p:sp>
        <p:nvSpPr>
          <p:cNvPr id="12" name="Graphic 4">
            <a:extLst>
              <a:ext uri="{FF2B5EF4-FFF2-40B4-BE49-F238E27FC236}">
                <a16:creationId xmlns:a16="http://schemas.microsoft.com/office/drawing/2014/main" id="{C7654E36-50FF-425E-B595-F3957610B5D8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9738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5097E-EB08-4475-9112-275B840279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30162" y="6002372"/>
            <a:ext cx="549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DB6A3A-74E6-4FE2-8AD2-CEB070447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0128AA-FDF4-4DD5-A009-3C58D2457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048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C2DC0-7E13-4A66-9F9B-371BA9C6E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600237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2"/>
                </a:solidFill>
              </a:defRPr>
            </a:lvl1pPr>
          </a:lstStyle>
          <a:p>
            <a:r>
              <a:rPr lang="ru-RU" dirty="0"/>
              <a:t>MM.DD.20XX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1F296578-6D40-435B-861E-0904DDC10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002372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ADD A FOOTER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399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77" r:id="rId2"/>
    <p:sldLayoutId id="2147483678" r:id="rId3"/>
    <p:sldLayoutId id="2147483679" r:id="rId4"/>
    <p:sldLayoutId id="2147483681" r:id="rId5"/>
    <p:sldLayoutId id="2147483690" r:id="rId6"/>
    <p:sldLayoutId id="2147483691" r:id="rId7"/>
    <p:sldLayoutId id="2147483684" r:id="rId8"/>
    <p:sldLayoutId id="2147483685" r:id="rId9"/>
    <p:sldLayoutId id="2147483692" r:id="rId10"/>
    <p:sldLayoutId id="2147483693" r:id="rId11"/>
    <p:sldLayoutId id="2147483694" r:id="rId12"/>
    <p:sldLayoutId id="2147483697" r:id="rId13"/>
    <p:sldLayoutId id="2147483698" r:id="rId14"/>
    <p:sldLayoutId id="2147483699" r:id="rId15"/>
    <p:sldLayoutId id="2147483701" r:id="rId16"/>
    <p:sldLayoutId id="2147483700" r:id="rId17"/>
    <p:sldLayoutId id="2147483687" r:id="rId18"/>
    <p:sldLayoutId id="2147483696" r:id="rId19"/>
    <p:sldLayoutId id="2147483688" r:id="rId20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72" userDrawn="1">
          <p15:clr>
            <a:srgbClr val="F26B43"/>
          </p15:clr>
        </p15:guide>
        <p15:guide id="2" pos="574" userDrawn="1">
          <p15:clr>
            <a:srgbClr val="F26B43"/>
          </p15:clr>
        </p15:guide>
        <p15:guide id="3" pos="7106" userDrawn="1">
          <p15:clr>
            <a:srgbClr val="F26B43"/>
          </p15:clr>
        </p15:guide>
        <p15:guide id="4" orient="horz" pos="3748" userDrawn="1">
          <p15:clr>
            <a:srgbClr val="F26B43"/>
          </p15:clr>
        </p15:guide>
        <p15:guide id="5" pos="4407" userDrawn="1">
          <p15:clr>
            <a:srgbClr val="F26B43"/>
          </p15:clr>
        </p15:guide>
        <p15:guide id="6" pos="3273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gomonov/new-york-city-airbnb-open-data?select=AB_NYC_2019.csv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github.com/msrosyabreu/PROJECTS-RA" TargetMode="External"/><Relationship Id="rId4" Type="http://schemas.openxmlformats.org/officeDocument/2006/relationships/hyperlink" Target="https://stackoverflow.com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Placeholder 18" descr="Building glass walls and sky">
            <a:extLst>
              <a:ext uri="{FF2B5EF4-FFF2-40B4-BE49-F238E27FC236}">
                <a16:creationId xmlns:a16="http://schemas.microsoft.com/office/drawing/2014/main" id="{873751CF-C490-45B5-B248-BF86A59ECF2E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 rotWithShape="1">
          <a:blip r:embed="rId3"/>
          <a:srcRect l="-48" t="6766" r="19843" b="3091"/>
          <a:stretch/>
        </p:blipFill>
        <p:spPr>
          <a:xfrm>
            <a:off x="3033191" y="0"/>
            <a:ext cx="9155634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56E9371-6E05-45E0-803B-4C39AC28C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latin typeface="Javanese Text" panose="02000000000000000000" pitchFamily="2" charset="0"/>
              </a:rPr>
              <a:t>Analysis of 2019 </a:t>
            </a:r>
            <a:br>
              <a:rPr lang="en-US" sz="4000" dirty="0" smtClean="0">
                <a:latin typeface="Javanese Text" panose="02000000000000000000" pitchFamily="2" charset="0"/>
              </a:rPr>
            </a:br>
            <a:r>
              <a:rPr lang="en-US" sz="4000" dirty="0" smtClean="0">
                <a:latin typeface="Javanese Text" panose="02000000000000000000" pitchFamily="2" charset="0"/>
              </a:rPr>
              <a:t>Airbnb listings </a:t>
            </a:r>
            <a:br>
              <a:rPr lang="en-US" sz="4000" dirty="0" smtClean="0">
                <a:latin typeface="Javanese Text" panose="02000000000000000000" pitchFamily="2" charset="0"/>
              </a:rPr>
            </a:br>
            <a:r>
              <a:rPr lang="en-US" sz="4000" dirty="0" smtClean="0">
                <a:latin typeface="Javanese Text" panose="02000000000000000000" pitchFamily="2" charset="0"/>
              </a:rPr>
              <a:t>in New York City </a:t>
            </a:r>
            <a:endParaRPr lang="ru-RU" sz="4000" dirty="0">
              <a:latin typeface="+mn-l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A0FE25-038A-4A14-B11A-432FECB7FA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800" b="1" dirty="0" smtClean="0">
                <a:latin typeface="Javanese Text" panose="02000000000000000000" pitchFamily="2" charset="0"/>
              </a:rPr>
              <a:t>By: Rosy Abreu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361050688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Placeholder 18" descr="Low Angle View of Office Building Against Clear Sky">
            <a:extLst>
              <a:ext uri="{FF2B5EF4-FFF2-40B4-BE49-F238E27FC236}">
                <a16:creationId xmlns:a16="http://schemas.microsoft.com/office/drawing/2014/main" id="{98E1357B-90EC-4F60-BE24-5671EC46D030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/>
          <a:srcRect t="13926" b="13926"/>
          <a:stretch/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A21564-E2C8-443F-8E07-E59DFA5BC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latin typeface="Javanese Text" panose="02000000000000000000" pitchFamily="2" charset="0"/>
              </a:rPr>
              <a:t>Outline:</a:t>
            </a:r>
            <a:endParaRPr lang="ru-R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A2A374-6D41-4D06-9363-3092466402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29582" y="2466692"/>
            <a:ext cx="4421856" cy="749047"/>
          </a:xfrm>
        </p:spPr>
        <p:txBody>
          <a:bodyPr>
            <a:normAutofit fontScale="250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1200" b="1" dirty="0" smtClean="0">
                <a:latin typeface="Javanese Text" panose="02000000000000000000" pitchFamily="2" charset="0"/>
              </a:rPr>
              <a:t>Introduction &amp; About the Dataset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1200" b="1" dirty="0" smtClean="0">
                <a:latin typeface="Javanese Text" panose="02000000000000000000" pitchFamily="2" charset="0"/>
              </a:rPr>
              <a:t>Methodologies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1200" b="1" dirty="0" smtClean="0">
                <a:latin typeface="Javanese Text" panose="02000000000000000000" pitchFamily="2" charset="0"/>
              </a:rPr>
              <a:t>Discoveries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1200" b="1" dirty="0" smtClean="0">
                <a:latin typeface="Javanese Text" panose="02000000000000000000" pitchFamily="2" charset="0"/>
              </a:rPr>
              <a:t>References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1200" b="1" dirty="0" smtClean="0">
                <a:latin typeface="Javanese Text" panose="02000000000000000000" pitchFamily="2" charset="0"/>
              </a:rPr>
              <a:t>Conclusions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>
              <a:latin typeface="Javanese Text" panose="020000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4800" dirty="0" smtClean="0">
              <a:latin typeface="Javanese Text" panose="020000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4800" dirty="0" smtClean="0">
              <a:latin typeface="Javanese Text" panose="020000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4800" dirty="0" smtClean="0">
              <a:latin typeface="Javanese Text" panose="020000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4800" dirty="0" smtClean="0">
              <a:latin typeface="Javanese Text" panose="020000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4800" dirty="0" smtClean="0">
              <a:latin typeface="Javanese Text" panose="020000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Javanese Text" panose="02000000000000000000" pitchFamily="2" charset="0"/>
            </a:endParaRPr>
          </a:p>
          <a:p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534D36-FD98-42BC-977C-D6843E425B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06630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0719E0E7-CFBA-48B5-AA1B-EA5B887F6650}"/>
              </a:ext>
            </a:extLst>
          </p:cNvPr>
          <p:cNvSpPr>
            <a:spLocks noGrp="1"/>
          </p:cNvSpPr>
          <p:nvPr>
            <p:ph type="title"/>
          </p:nvPr>
        </p:nvSpPr>
        <p:spPr bwMode="grayWhite">
          <a:xfrm>
            <a:off x="633713" y="1545023"/>
            <a:ext cx="10510754" cy="1791319"/>
          </a:xfrm>
        </p:spPr>
        <p:txBody>
          <a:bodyPr>
            <a:noAutofit/>
          </a:bodyPr>
          <a:lstStyle/>
          <a:p>
            <a:r>
              <a:rPr lang="en-US" sz="4000" dirty="0">
                <a:latin typeface="Javanese Text" panose="02000000000000000000" pitchFamily="2" charset="0"/>
              </a:rPr>
              <a:t>Introduction &amp; About </a:t>
            </a:r>
            <a:r>
              <a:rPr lang="en-US" sz="4000" dirty="0" smtClean="0">
                <a:latin typeface="Javanese Text" panose="02000000000000000000" pitchFamily="2" charset="0"/>
              </a:rPr>
              <a:t/>
            </a:r>
            <a:br>
              <a:rPr lang="en-US" sz="4000" dirty="0" smtClean="0">
                <a:latin typeface="Javanese Text" panose="02000000000000000000" pitchFamily="2" charset="0"/>
              </a:rPr>
            </a:br>
            <a:r>
              <a:rPr lang="en-US" sz="4000" dirty="0" smtClean="0">
                <a:latin typeface="Javanese Text" panose="02000000000000000000" pitchFamily="2" charset="0"/>
              </a:rPr>
              <a:t>the </a:t>
            </a:r>
            <a:r>
              <a:rPr lang="en-US" sz="4000" dirty="0">
                <a:latin typeface="Javanese Text" panose="02000000000000000000" pitchFamily="2" charset="0"/>
              </a:rPr>
              <a:t>Dataset</a:t>
            </a:r>
            <a:endParaRPr lang="ru-RU" sz="40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A4BA4B-DB5E-418C-8309-2ED941800B3E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White">
          <a:xfrm>
            <a:off x="770021" y="3773553"/>
            <a:ext cx="10090287" cy="2742749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Javanese Text" panose="02000000000000000000" pitchFamily="2" charset="0"/>
              </a:rPr>
              <a:t>Goal of this analysis</a:t>
            </a:r>
          </a:p>
          <a:p>
            <a:pPr marL="1600200" lvl="2" indent="-457200"/>
            <a:r>
              <a:rPr lang="en-US" sz="1400" b="1" dirty="0">
                <a:latin typeface="Javanese Text" panose="02000000000000000000" pitchFamily="2" charset="0"/>
              </a:rPr>
              <a:t>To get better understanding of which locations / place </a:t>
            </a:r>
            <a:r>
              <a:rPr lang="en-US" sz="1400" b="1" dirty="0" smtClean="0">
                <a:latin typeface="Javanese Text" panose="02000000000000000000" pitchFamily="2" charset="0"/>
              </a:rPr>
              <a:t>types </a:t>
            </a:r>
            <a:r>
              <a:rPr lang="en-US" sz="1400" b="1" dirty="0">
                <a:latin typeface="Javanese Text" panose="02000000000000000000" pitchFamily="2" charset="0"/>
              </a:rPr>
              <a:t>are most </a:t>
            </a:r>
            <a:r>
              <a:rPr lang="en-US" sz="1400" b="1" dirty="0" smtClean="0">
                <a:latin typeface="Javanese Text" panose="02000000000000000000" pitchFamily="2" charset="0"/>
              </a:rPr>
              <a:t>booked in NYC.</a:t>
            </a:r>
            <a:endParaRPr lang="en-US" sz="1300" b="1" dirty="0" smtClean="0">
              <a:latin typeface="Javanese Text" panose="02000000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Javanese Text" panose="02000000000000000000" pitchFamily="2" charset="0"/>
              </a:rPr>
              <a:t>Dataset information</a:t>
            </a:r>
          </a:p>
          <a:p>
            <a:pPr marL="1600200" lvl="2" indent="-457200"/>
            <a:r>
              <a:rPr lang="en-US" sz="1300" b="1" dirty="0" smtClean="0">
                <a:latin typeface="Javanese Text" panose="02000000000000000000" pitchFamily="2" charset="0"/>
              </a:rPr>
              <a:t>Dataset from Kaggle.com</a:t>
            </a:r>
          </a:p>
          <a:p>
            <a:pPr marL="1600200" lvl="2" indent="-457200"/>
            <a:r>
              <a:rPr lang="en-US" sz="1300" b="1" dirty="0" smtClean="0">
                <a:latin typeface="Javanese Text" panose="02000000000000000000" pitchFamily="2" charset="0"/>
              </a:rPr>
              <a:t>44895 rows and 16 columns </a:t>
            </a:r>
          </a:p>
          <a:p>
            <a:pPr marL="1600200" lvl="2" indent="-457200"/>
            <a:r>
              <a:rPr lang="en-US" sz="1300" b="1" dirty="0" smtClean="0">
                <a:latin typeface="Javanese Text" panose="02000000000000000000" pitchFamily="2" charset="0"/>
              </a:rPr>
              <a:t>Data types: integers, floats, objects</a:t>
            </a:r>
          </a:p>
          <a:p>
            <a:pPr marL="1600200" lvl="2" indent="-457200"/>
            <a:r>
              <a:rPr lang="en-US" sz="1300" b="1" dirty="0" smtClean="0">
                <a:latin typeface="Javanese Text" panose="02000000000000000000" pitchFamily="2" charset="0"/>
              </a:rPr>
              <a:t>Columns include: Airbnb place name, room type, host details, </a:t>
            </a:r>
          </a:p>
          <a:p>
            <a:pPr lvl="2" indent="0">
              <a:buNone/>
            </a:pPr>
            <a:r>
              <a:rPr lang="en-US" sz="1300" b="1" dirty="0">
                <a:latin typeface="Javanese Text" panose="02000000000000000000" pitchFamily="2" charset="0"/>
              </a:rPr>
              <a:t> </a:t>
            </a:r>
            <a:r>
              <a:rPr lang="en-US" sz="1300" b="1" dirty="0" smtClean="0">
                <a:latin typeface="Javanese Text" panose="02000000000000000000" pitchFamily="2" charset="0"/>
              </a:rPr>
              <a:t>           location, price per night, # of reviews, etc.</a:t>
            </a:r>
          </a:p>
          <a:p>
            <a:pPr marL="1600200" lvl="2" indent="-457200"/>
            <a:endParaRPr lang="en-US" sz="1300" b="1" dirty="0" smtClean="0">
              <a:latin typeface="Javanese Text" panose="02000000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 smtClean="0">
              <a:latin typeface="Javanese Text" panose="02000000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 smtClean="0">
              <a:latin typeface="Javanese Text" panose="02000000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 smtClean="0">
              <a:latin typeface="Javanese Text" panose="02000000000000000000" pitchFamily="2" charset="0"/>
            </a:endParaRPr>
          </a:p>
          <a:p>
            <a:endParaRPr lang="en-US" sz="2800" b="1" dirty="0" smtClean="0">
              <a:latin typeface="Javanese Text" panose="02000000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 smtClean="0">
              <a:latin typeface="Javanese Text" panose="02000000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 smtClean="0">
              <a:latin typeface="Javanese Text" panose="02000000000000000000" pitchFamily="2" charset="0"/>
            </a:endParaRPr>
          </a:p>
          <a:p>
            <a:endParaRPr lang="ru-RU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D609542-DD6D-4EC5-B1B2-054C2BE79B9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grayWhite">
          <a:xfrm>
            <a:off x="11642725" y="6002338"/>
            <a:ext cx="549275" cy="365125"/>
          </a:xfrm>
        </p:spPr>
        <p:txBody>
          <a:bodyPr/>
          <a:lstStyle/>
          <a:p>
            <a:fld id="{D495E168-DA5E-4888-8D8A-92B118324C14}" type="slidenum">
              <a:rPr lang="ru-RU" smtClean="0"/>
              <a:pPr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46360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E1CCEE-5676-4586-8866-FA5BE5CA59D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grayWhite"/>
        <p:txBody>
          <a:bodyPr/>
          <a:lstStyle/>
          <a:p>
            <a:fld id="{D495E168-DA5E-4888-8D8A-92B118324C14}" type="slidenum">
              <a:rPr lang="ru-RU" smtClean="0"/>
              <a:pPr/>
              <a:t>4</a:t>
            </a:fld>
            <a:endParaRPr lang="ru-R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Javanese Text" panose="02000000000000000000" pitchFamily="2" charset="0"/>
              </a:rPr>
              <a:t>Methodologies used for Analysis </a:t>
            </a:r>
            <a:endParaRPr lang="en-US" dirty="0">
              <a:latin typeface="Javanese Text" panose="02000000000000000000" pitchFamily="2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64004" y="2334905"/>
            <a:ext cx="10515600" cy="389920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 dirty="0" smtClean="0">
              <a:solidFill>
                <a:schemeClr val="tx2"/>
              </a:solidFill>
              <a:latin typeface="Javanese Text" panose="02000000000000000000" pitchFamily="2" charset="0"/>
            </a:endParaRPr>
          </a:p>
          <a:p>
            <a:r>
              <a:rPr lang="en-US" b="1" dirty="0" smtClean="0">
                <a:solidFill>
                  <a:schemeClr val="tx2"/>
                </a:solidFill>
                <a:latin typeface="Javanese Text" panose="02000000000000000000" pitchFamily="2" charset="0"/>
              </a:rPr>
              <a:t>Imported libraries</a:t>
            </a:r>
          </a:p>
          <a:p>
            <a:pPr lvl="2"/>
            <a:r>
              <a:rPr lang="en-US" b="1" dirty="0" smtClean="0">
                <a:solidFill>
                  <a:schemeClr val="tx2"/>
                </a:solidFill>
                <a:latin typeface="Javanese Text" panose="02000000000000000000" pitchFamily="2" charset="0"/>
              </a:rPr>
              <a:t>Pandas,  </a:t>
            </a:r>
            <a:r>
              <a:rPr lang="en-US" b="1" dirty="0" err="1" smtClean="0">
                <a:solidFill>
                  <a:schemeClr val="tx2"/>
                </a:solidFill>
                <a:latin typeface="Javanese Text" panose="02000000000000000000" pitchFamily="2" charset="0"/>
              </a:rPr>
              <a:t>Seaborn</a:t>
            </a:r>
            <a:r>
              <a:rPr lang="en-US" b="1" dirty="0" smtClean="0">
                <a:solidFill>
                  <a:schemeClr val="tx2"/>
                </a:solidFill>
                <a:latin typeface="Javanese Text" panose="02000000000000000000" pitchFamily="2" charset="0"/>
              </a:rPr>
              <a:t>, </a:t>
            </a:r>
            <a:r>
              <a:rPr lang="en-US" b="1" dirty="0" err="1" smtClean="0">
                <a:solidFill>
                  <a:schemeClr val="tx2"/>
                </a:solidFill>
                <a:latin typeface="Javanese Text" panose="02000000000000000000" pitchFamily="2" charset="0"/>
              </a:rPr>
              <a:t>Matplot</a:t>
            </a:r>
            <a:r>
              <a:rPr lang="en-US" b="1" dirty="0" smtClean="0">
                <a:solidFill>
                  <a:schemeClr val="tx2"/>
                </a:solidFill>
                <a:latin typeface="Javanese Text" panose="02000000000000000000" pitchFamily="2" charset="0"/>
              </a:rPr>
              <a:t>, </a:t>
            </a:r>
            <a:r>
              <a:rPr lang="en-US" b="1" dirty="0" err="1" smtClean="0">
                <a:solidFill>
                  <a:schemeClr val="tx2"/>
                </a:solidFill>
                <a:latin typeface="Javanese Text" panose="02000000000000000000" pitchFamily="2" charset="0"/>
              </a:rPr>
              <a:t>Numpy</a:t>
            </a:r>
            <a:endParaRPr lang="en-US" b="1" dirty="0" smtClean="0">
              <a:solidFill>
                <a:schemeClr val="tx2"/>
              </a:solidFill>
              <a:latin typeface="Javanese Text" panose="02000000000000000000" pitchFamily="2" charset="0"/>
            </a:endParaRPr>
          </a:p>
          <a:p>
            <a:r>
              <a:rPr lang="en-US" b="1" dirty="0" smtClean="0">
                <a:solidFill>
                  <a:schemeClr val="tx2"/>
                </a:solidFill>
                <a:latin typeface="Javanese Text" panose="02000000000000000000" pitchFamily="2" charset="0"/>
              </a:rPr>
              <a:t>Cleaned and grouped data </a:t>
            </a:r>
          </a:p>
          <a:p>
            <a:pPr lvl="2"/>
            <a:r>
              <a:rPr lang="en-US" b="1" dirty="0" smtClean="0">
                <a:solidFill>
                  <a:schemeClr val="tx2"/>
                </a:solidFill>
                <a:latin typeface="Javanese Text" panose="02000000000000000000" pitchFamily="2" charset="0"/>
              </a:rPr>
              <a:t>Renamed all columns, changed </a:t>
            </a:r>
            <a:r>
              <a:rPr lang="en-US" b="1" dirty="0" err="1" smtClean="0">
                <a:solidFill>
                  <a:schemeClr val="tx2"/>
                </a:solidFill>
                <a:latin typeface="Javanese Text" panose="02000000000000000000" pitchFamily="2" charset="0"/>
              </a:rPr>
              <a:t>NaN</a:t>
            </a:r>
            <a:r>
              <a:rPr lang="en-US" b="1" dirty="0" smtClean="0">
                <a:solidFill>
                  <a:schemeClr val="tx2"/>
                </a:solidFill>
                <a:latin typeface="Javanese Text" panose="02000000000000000000" pitchFamily="2" charset="0"/>
              </a:rPr>
              <a:t> values to 0, filtered, and created </a:t>
            </a:r>
            <a:r>
              <a:rPr lang="en-US" b="1" dirty="0" err="1" smtClean="0">
                <a:solidFill>
                  <a:schemeClr val="tx2"/>
                </a:solidFill>
                <a:latin typeface="Javanese Text" panose="02000000000000000000" pitchFamily="2" charset="0"/>
              </a:rPr>
              <a:t>groupby</a:t>
            </a:r>
            <a:r>
              <a:rPr lang="en-US" b="1" dirty="0" smtClean="0">
                <a:solidFill>
                  <a:schemeClr val="tx2"/>
                </a:solidFill>
                <a:latin typeface="Javanese Text" panose="02000000000000000000" pitchFamily="2" charset="0"/>
              </a:rPr>
              <a:t> functions to compare data.</a:t>
            </a:r>
          </a:p>
          <a:p>
            <a:r>
              <a:rPr lang="en-US" b="1" dirty="0" smtClean="0">
                <a:solidFill>
                  <a:schemeClr val="tx2"/>
                </a:solidFill>
                <a:latin typeface="Javanese Text" panose="02000000000000000000" pitchFamily="2" charset="0"/>
              </a:rPr>
              <a:t>Statistics </a:t>
            </a:r>
          </a:p>
          <a:p>
            <a:r>
              <a:rPr lang="en-US" b="1" dirty="0" smtClean="0">
                <a:solidFill>
                  <a:schemeClr val="tx2"/>
                </a:solidFill>
                <a:latin typeface="Javanese Text" panose="02000000000000000000" pitchFamily="2" charset="0"/>
              </a:rPr>
              <a:t>Created data </a:t>
            </a:r>
            <a:r>
              <a:rPr lang="en-US" b="1" dirty="0">
                <a:solidFill>
                  <a:schemeClr val="tx2"/>
                </a:solidFill>
                <a:latin typeface="Javanese Text" panose="02000000000000000000" pitchFamily="2" charset="0"/>
              </a:rPr>
              <a:t>v</a:t>
            </a:r>
            <a:r>
              <a:rPr lang="en-US" b="1" dirty="0" smtClean="0">
                <a:solidFill>
                  <a:schemeClr val="tx2"/>
                </a:solidFill>
                <a:latin typeface="Javanese Text" panose="02000000000000000000" pitchFamily="2" charset="0"/>
              </a:rPr>
              <a:t>isuals with </a:t>
            </a:r>
            <a:r>
              <a:rPr lang="en-US" b="1" dirty="0" err="1" smtClean="0">
                <a:solidFill>
                  <a:schemeClr val="tx2"/>
                </a:solidFill>
                <a:latin typeface="Javanese Text" panose="02000000000000000000" pitchFamily="2" charset="0"/>
              </a:rPr>
              <a:t>seaborn</a:t>
            </a:r>
            <a:endParaRPr lang="en-US" b="1" dirty="0">
              <a:solidFill>
                <a:schemeClr val="tx2"/>
              </a:solidFill>
              <a:latin typeface="Javanese Tex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9948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F9A1308-AD4D-492C-B931-EA94BBCF4B5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5</a:t>
            </a:fld>
            <a:endParaRPr lang="ru-RU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D42E07B-C167-48F8-AB6F-45BD78322261}"/>
              </a:ext>
            </a:extLst>
          </p:cNvPr>
          <p:cNvSpPr>
            <a:spLocks noGrp="1"/>
          </p:cNvSpPr>
          <p:nvPr>
            <p:ph type="title"/>
          </p:nvPr>
        </p:nvSpPr>
        <p:spPr bwMode="grayWhite"/>
        <p:txBody>
          <a:bodyPr>
            <a:normAutofit/>
          </a:bodyPr>
          <a:lstStyle/>
          <a:p>
            <a:r>
              <a:rPr lang="en-US" dirty="0" smtClean="0">
                <a:latin typeface="Javanese Text" panose="02000000000000000000" pitchFamily="2" charset="0"/>
              </a:rPr>
              <a:t>Discoveries during Analysis</a:t>
            </a:r>
            <a:endParaRPr lang="ru-RU" dirty="0"/>
          </a:p>
        </p:txBody>
      </p:sp>
      <p:sp>
        <p:nvSpPr>
          <p:cNvPr id="24" name="Content Placeholder 23"/>
          <p:cNvSpPr>
            <a:spLocks noGrp="1"/>
          </p:cNvSpPr>
          <p:nvPr>
            <p:ph sz="half" idx="2"/>
          </p:nvPr>
        </p:nvSpPr>
        <p:spPr>
          <a:xfrm>
            <a:off x="6172200" y="1818900"/>
            <a:ext cx="5181600" cy="3899208"/>
          </a:xfrm>
        </p:spPr>
        <p:txBody>
          <a:bodyPr>
            <a:normAutofit/>
          </a:bodyPr>
          <a:lstStyle/>
          <a:p>
            <a:endParaRPr lang="en-US" sz="2000" b="1" dirty="0" smtClean="0">
              <a:solidFill>
                <a:schemeClr val="tx2"/>
              </a:solidFill>
              <a:latin typeface="Javanese Text" panose="02000000000000000000" pitchFamily="2" charset="0"/>
            </a:endParaRPr>
          </a:p>
          <a:p>
            <a:r>
              <a:rPr lang="en-US" sz="2000" b="1" dirty="0" smtClean="0">
                <a:solidFill>
                  <a:schemeClr val="tx2"/>
                </a:solidFill>
                <a:latin typeface="Javanese Text" panose="02000000000000000000" pitchFamily="2" charset="0"/>
              </a:rPr>
              <a:t>Which type of place gets booked the most?</a:t>
            </a:r>
          </a:p>
          <a:p>
            <a:endParaRPr lang="en-US" sz="3600" dirty="0"/>
          </a:p>
        </p:txBody>
      </p:sp>
      <p:pic>
        <p:nvPicPr>
          <p:cNvPr id="27" name="Content Placeholder 26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38200" y="2853274"/>
            <a:ext cx="3321050" cy="2302926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352425" y="2145388"/>
            <a:ext cx="4292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tx2"/>
                </a:solidFill>
                <a:latin typeface="Javanese Text" panose="02000000000000000000" pitchFamily="2" charset="0"/>
              </a:rPr>
              <a:t>Which borough has the highest prices per night?</a:t>
            </a:r>
            <a:endParaRPr lang="en-US" sz="2000" b="1" dirty="0">
              <a:solidFill>
                <a:schemeClr val="tx2"/>
              </a:solidFill>
              <a:latin typeface="Javanese Text" panose="02000000000000000000" pitchFamily="2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3086" y="2853274"/>
            <a:ext cx="3590925" cy="2239426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460375" y="5389179"/>
            <a:ext cx="640715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tx2"/>
                </a:solidFill>
                <a:latin typeface="Javanese Text" panose="02000000000000000000" pitchFamily="2" charset="0"/>
              </a:rPr>
              <a:t>Other Discoveries: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>
                <a:solidFill>
                  <a:schemeClr val="tx2"/>
                </a:solidFill>
                <a:latin typeface="Javanese Text" panose="02000000000000000000" pitchFamily="2" charset="0"/>
              </a:rPr>
              <a:t>Allerton area in the Bronx had minimum values.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>
                <a:solidFill>
                  <a:schemeClr val="tx2"/>
                </a:solidFill>
                <a:latin typeface="Javanese Text" panose="02000000000000000000" pitchFamily="2" charset="0"/>
              </a:rPr>
              <a:t>Overall average of prices per night was $152.72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>
                <a:solidFill>
                  <a:schemeClr val="tx2"/>
                </a:solidFill>
                <a:latin typeface="Javanese Text" panose="02000000000000000000" pitchFamily="2" charset="0"/>
              </a:rPr>
              <a:t>Overall average of minimum nights is 7 days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 smtClean="0">
              <a:solidFill>
                <a:schemeClr val="tx2"/>
              </a:solidFill>
              <a:latin typeface="Javanese Text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 smtClean="0">
              <a:solidFill>
                <a:schemeClr val="tx2"/>
              </a:solidFill>
              <a:latin typeface="Javanese Text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>
              <a:solidFill>
                <a:schemeClr val="tx2"/>
              </a:solidFill>
              <a:latin typeface="Javanese Text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 smtClean="0">
              <a:solidFill>
                <a:schemeClr val="tx2"/>
              </a:solidFill>
              <a:latin typeface="Javanese Text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25763" y="2919029"/>
            <a:ext cx="1176337" cy="576383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40786" y="4274098"/>
            <a:ext cx="1458911" cy="465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517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 descr="Futuristic Design Office Building Against Clear Sky">
            <a:extLst>
              <a:ext uri="{FF2B5EF4-FFF2-40B4-BE49-F238E27FC236}">
                <a16:creationId xmlns:a16="http://schemas.microsoft.com/office/drawing/2014/main" id="{BD519751-E686-4F24-9C8F-C439D8581B8C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2"/>
          <a:srcRect l="10743" t="17230" r="27972"/>
          <a:stretch/>
        </p:blipFill>
        <p:spPr>
          <a:xfrm>
            <a:off x="0" y="404811"/>
            <a:ext cx="6108872" cy="5485128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20B93806-769F-4C20-A684-CA4CB5BB8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Javanese Text" panose="02000000000000000000" pitchFamily="2" charset="0"/>
              </a:rPr>
              <a:t>References</a:t>
            </a:r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7292DFE-EBA3-4DB2-A2C7-1810115565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81206" y="2241516"/>
            <a:ext cx="4421856" cy="684564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Javanese Text" panose="02000000000000000000" pitchFamily="2" charset="0"/>
              </a:rPr>
              <a:t>Resources:</a:t>
            </a:r>
            <a:endParaRPr lang="ru-RU" sz="2400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209D92-7413-44EE-BC90-ECE50DA3158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lnSpcReduction="10000"/>
          </a:bodyPr>
          <a:lstStyle/>
          <a:p>
            <a:r>
              <a:rPr lang="en-US" sz="1800" b="1" u="sng" dirty="0">
                <a:solidFill>
                  <a:schemeClr val="bg1">
                    <a:lumMod val="95000"/>
                  </a:schemeClr>
                </a:solidFill>
                <a:latin typeface="Javanese Text" panose="02000000000000000000" pitchFamily="2" charset="0"/>
                <a:hlinkClick r:id="rId3"/>
              </a:rPr>
              <a:t>https://www.kaggle.com/dgomonov/new-york-city-airbnb-open-data?select=AB_NYC_2019.csv</a:t>
            </a:r>
            <a:r>
              <a:rPr lang="en-US" sz="1800" b="1" dirty="0">
                <a:solidFill>
                  <a:schemeClr val="bg1">
                    <a:lumMod val="95000"/>
                  </a:schemeClr>
                </a:solidFill>
                <a:latin typeface="Javanese Text" panose="02000000000000000000" pitchFamily="2" charset="0"/>
              </a:rPr>
              <a:t> </a:t>
            </a:r>
          </a:p>
          <a:p>
            <a:r>
              <a:rPr lang="en-US" sz="1800" b="1" dirty="0">
                <a:solidFill>
                  <a:schemeClr val="bg1">
                    <a:lumMod val="95000"/>
                  </a:schemeClr>
                </a:solidFill>
                <a:latin typeface="Javanese Text" panose="02000000000000000000" pitchFamily="2" charset="0"/>
              </a:rPr>
              <a:t> </a:t>
            </a:r>
            <a:r>
              <a:rPr lang="en-US" sz="1800" b="1" dirty="0">
                <a:solidFill>
                  <a:schemeClr val="bg1">
                    <a:lumMod val="95000"/>
                  </a:schemeClr>
                </a:solidFill>
                <a:latin typeface="Javanese Text" panose="02000000000000000000" pitchFamily="2" charset="0"/>
                <a:hlinkClick r:id="rId4"/>
              </a:rPr>
              <a:t>https://</a:t>
            </a:r>
            <a:r>
              <a:rPr lang="en-US" sz="1800" b="1" dirty="0" smtClean="0">
                <a:solidFill>
                  <a:schemeClr val="bg1">
                    <a:lumMod val="95000"/>
                  </a:schemeClr>
                </a:solidFill>
                <a:latin typeface="Javanese Text" panose="02000000000000000000" pitchFamily="2" charset="0"/>
                <a:hlinkClick r:id="rId4"/>
              </a:rPr>
              <a:t>stackoverflow.com</a:t>
            </a:r>
            <a:r>
              <a:rPr lang="en-US" sz="1800" b="1" dirty="0" smtClean="0">
                <a:solidFill>
                  <a:schemeClr val="bg1">
                    <a:lumMod val="95000"/>
                  </a:schemeClr>
                </a:solidFill>
                <a:latin typeface="Javanese Text" panose="02000000000000000000" pitchFamily="2" charset="0"/>
              </a:rPr>
              <a:t> </a:t>
            </a:r>
          </a:p>
          <a:p>
            <a:r>
              <a:rPr lang="en-US" sz="1800" b="1" dirty="0" smtClean="0">
                <a:solidFill>
                  <a:schemeClr val="bg1">
                    <a:lumMod val="95000"/>
                  </a:schemeClr>
                </a:solidFill>
                <a:latin typeface="Javanese Text" panose="02000000000000000000" pitchFamily="2" charset="0"/>
              </a:rPr>
              <a:t>Class lecture PowerPoints </a:t>
            </a:r>
          </a:p>
          <a:p>
            <a:r>
              <a:rPr lang="en-US" sz="1800" b="1" dirty="0">
                <a:solidFill>
                  <a:schemeClr val="bg1">
                    <a:lumMod val="95000"/>
                  </a:schemeClr>
                </a:solidFill>
                <a:latin typeface="Javanese Text" panose="02000000000000000000" pitchFamily="2" charset="0"/>
                <a:hlinkClick r:id="rId5"/>
              </a:rPr>
              <a:t>https://</a:t>
            </a:r>
            <a:r>
              <a:rPr lang="en-US" sz="1800" b="1" dirty="0" smtClean="0">
                <a:solidFill>
                  <a:schemeClr val="bg1">
                    <a:lumMod val="95000"/>
                  </a:schemeClr>
                </a:solidFill>
                <a:latin typeface="Javanese Text" panose="02000000000000000000" pitchFamily="2" charset="0"/>
                <a:hlinkClick r:id="rId5"/>
              </a:rPr>
              <a:t>github.com/msrosyabreu/PROJECTS-RA</a:t>
            </a:r>
            <a:r>
              <a:rPr lang="en-US" sz="1800" b="1" dirty="0" smtClean="0">
                <a:solidFill>
                  <a:schemeClr val="bg1">
                    <a:lumMod val="95000"/>
                  </a:schemeClr>
                </a:solidFill>
                <a:latin typeface="Javanese Text" panose="02000000000000000000" pitchFamily="2" charset="0"/>
              </a:rPr>
              <a:t> </a:t>
            </a:r>
          </a:p>
          <a:p>
            <a:r>
              <a:rPr lang="en-US" sz="1800" b="1" dirty="0" smtClean="0">
                <a:solidFill>
                  <a:schemeClr val="bg1">
                    <a:lumMod val="95000"/>
                  </a:schemeClr>
                </a:solidFill>
                <a:latin typeface="Javanese Text" panose="02000000000000000000" pitchFamily="2" charset="0"/>
              </a:rPr>
              <a:t>Google </a:t>
            </a:r>
            <a:r>
              <a:rPr lang="en-US" sz="1800" b="1" dirty="0" err="1" smtClean="0">
                <a:solidFill>
                  <a:schemeClr val="bg1">
                    <a:lumMod val="95000"/>
                  </a:schemeClr>
                </a:solidFill>
                <a:latin typeface="Javanese Text" panose="02000000000000000000" pitchFamily="2" charset="0"/>
              </a:rPr>
              <a:t>Colab</a:t>
            </a:r>
            <a:endParaRPr lang="en-US" sz="1800" b="1" dirty="0" smtClean="0">
              <a:solidFill>
                <a:schemeClr val="bg1">
                  <a:lumMod val="95000"/>
                </a:schemeClr>
              </a:solidFill>
              <a:latin typeface="Javanese Text" panose="02000000000000000000" pitchFamily="2" charset="0"/>
            </a:endParaRPr>
          </a:p>
          <a:p>
            <a:r>
              <a:rPr lang="en-US" sz="1800" b="1" dirty="0" smtClean="0">
                <a:solidFill>
                  <a:schemeClr val="bg1">
                    <a:lumMod val="95000"/>
                  </a:schemeClr>
                </a:solidFill>
                <a:latin typeface="Javanese Text" panose="02000000000000000000" pitchFamily="2" charset="0"/>
              </a:rPr>
              <a:t>Airbnb.com </a:t>
            </a:r>
          </a:p>
          <a:p>
            <a:endParaRPr lang="en-US" sz="1800" dirty="0">
              <a:latin typeface="Javanese Text" panose="02000000000000000000" pitchFamily="2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8DCF8F-466A-4FC0-91DF-33EF070ED3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87149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7FC0424-40B9-486A-B71B-BA76CD90DDF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7</a:t>
            </a:fld>
            <a:endParaRPr lang="ru-RU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Javanese Text" panose="02000000000000000000" pitchFamily="2" charset="0"/>
              </a:rPr>
              <a:t>Conclusion</a:t>
            </a:r>
            <a:endParaRPr lang="en-US" dirty="0">
              <a:latin typeface="Javanese Text" panose="020000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b="1" dirty="0" smtClean="0">
              <a:solidFill>
                <a:schemeClr val="tx2"/>
              </a:solidFill>
              <a:latin typeface="Javanese Text" panose="02000000000000000000" pitchFamily="2" charset="0"/>
            </a:endParaRPr>
          </a:p>
          <a:p>
            <a:r>
              <a:rPr lang="en-US" b="1" dirty="0" smtClean="0">
                <a:solidFill>
                  <a:schemeClr val="tx2"/>
                </a:solidFill>
                <a:latin typeface="Javanese Text" panose="02000000000000000000" pitchFamily="2" charset="0"/>
              </a:rPr>
              <a:t>Final thoughts</a:t>
            </a:r>
            <a:r>
              <a:rPr lang="en-US" b="1" dirty="0" smtClean="0">
                <a:solidFill>
                  <a:schemeClr val="tx2"/>
                </a:solidFill>
                <a:latin typeface="Javanese Text" panose="02000000000000000000" pitchFamily="2" charset="0"/>
              </a:rPr>
              <a:t>.</a:t>
            </a:r>
          </a:p>
          <a:p>
            <a:pPr lvl="2"/>
            <a:r>
              <a:rPr lang="en-US" b="1" dirty="0" smtClean="0">
                <a:solidFill>
                  <a:schemeClr val="tx2"/>
                </a:solidFill>
                <a:latin typeface="Javanese Text" panose="02000000000000000000" pitchFamily="2" charset="0"/>
              </a:rPr>
              <a:t>In 2019, Manhattan and Brooklyn Airbnb rentals were booked the most. </a:t>
            </a:r>
            <a:endParaRPr lang="en-US" b="1" dirty="0">
              <a:solidFill>
                <a:schemeClr val="tx2"/>
              </a:solidFill>
              <a:latin typeface="Javanese Text" panose="02000000000000000000" pitchFamily="2" charset="0"/>
            </a:endParaRPr>
          </a:p>
          <a:p>
            <a:pPr lvl="2"/>
            <a:r>
              <a:rPr lang="en-US" b="1" dirty="0" smtClean="0">
                <a:solidFill>
                  <a:schemeClr val="tx2"/>
                </a:solidFill>
                <a:latin typeface="Javanese Text" panose="02000000000000000000" pitchFamily="2" charset="0"/>
              </a:rPr>
              <a:t>Types of places booked the most were entire home/apt.</a:t>
            </a:r>
          </a:p>
          <a:p>
            <a:pPr lvl="2"/>
            <a:r>
              <a:rPr lang="en-US" b="1" dirty="0" smtClean="0">
                <a:solidFill>
                  <a:schemeClr val="tx2"/>
                </a:solidFill>
                <a:latin typeface="Javanese Text" panose="02000000000000000000" pitchFamily="2" charset="0"/>
              </a:rPr>
              <a:t>Most expensive rates per night are Manhattan and Brooklyn.</a:t>
            </a:r>
            <a:endParaRPr lang="en-US" b="1" dirty="0" smtClean="0">
              <a:solidFill>
                <a:schemeClr val="tx2"/>
              </a:solidFill>
              <a:latin typeface="Javanese Text" panose="02000000000000000000" pitchFamily="2" charset="0"/>
            </a:endParaRPr>
          </a:p>
          <a:p>
            <a:r>
              <a:rPr lang="en-US" b="1" dirty="0" smtClean="0">
                <a:solidFill>
                  <a:schemeClr val="tx2"/>
                </a:solidFill>
                <a:latin typeface="Javanese Text" panose="02000000000000000000" pitchFamily="2" charset="0"/>
              </a:rPr>
              <a:t>Any questions?</a:t>
            </a:r>
          </a:p>
          <a:p>
            <a:pPr marL="0" indent="0" algn="ctr">
              <a:buNone/>
            </a:pPr>
            <a:r>
              <a:rPr lang="en-US" b="1" dirty="0" smtClean="0">
                <a:solidFill>
                  <a:schemeClr val="tx2"/>
                </a:solidFill>
                <a:latin typeface="Javanese Text" panose="02000000000000000000" pitchFamily="2" charset="0"/>
              </a:rPr>
              <a:t>Thank you!</a:t>
            </a:r>
          </a:p>
          <a:p>
            <a:pPr marL="0" indent="0" algn="ctr">
              <a:buNone/>
            </a:pPr>
            <a:r>
              <a:rPr lang="en-US" b="1" dirty="0" smtClean="0">
                <a:solidFill>
                  <a:schemeClr val="tx2"/>
                </a:solidFill>
                <a:latin typeface="Javanese Text" panose="02000000000000000000" pitchFamily="2" charset="0"/>
              </a:rPr>
              <a:t>The end.</a:t>
            </a:r>
          </a:p>
          <a:p>
            <a:pPr marL="0" indent="0" algn="ctr">
              <a:buNone/>
            </a:pPr>
            <a:r>
              <a:rPr lang="en-US" dirty="0" smtClean="0">
                <a:latin typeface="Javanese Text" panose="02000000000000000000" pitchFamily="2" charset="0"/>
              </a:rPr>
              <a:t> </a:t>
            </a:r>
            <a:endParaRPr lang="en-US" dirty="0">
              <a:latin typeface="Javanese Tex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582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25">
      <a:dk1>
        <a:sysClr val="windowText" lastClr="000000"/>
      </a:dk1>
      <a:lt1>
        <a:sysClr val="window" lastClr="FFFFFF"/>
      </a:lt1>
      <a:dk2>
        <a:srgbClr val="FFCD00"/>
      </a:dk2>
      <a:lt2>
        <a:srgbClr val="00AEDE"/>
      </a:lt2>
      <a:accent1>
        <a:srgbClr val="002E62"/>
      </a:accent1>
      <a:accent2>
        <a:srgbClr val="004CB9"/>
      </a:accent2>
      <a:accent3>
        <a:srgbClr val="FF9D00"/>
      </a:accent3>
      <a:accent4>
        <a:srgbClr val="57A773"/>
      </a:accent4>
      <a:accent5>
        <a:srgbClr val="D11149"/>
      </a:accent5>
      <a:accent6>
        <a:srgbClr val="00111F"/>
      </a:accent6>
      <a:hlink>
        <a:srgbClr val="FFFFFF"/>
      </a:hlink>
      <a:folHlink>
        <a:srgbClr val="FFFFFF"/>
      </a:folHlink>
    </a:clrScheme>
    <a:fontScheme name="Custom 22">
      <a:majorFont>
        <a:latin typeface="Verdana"/>
        <a:ea typeface=""/>
        <a:cs typeface=""/>
      </a:majorFont>
      <a:minorFont>
        <a:latin typeface="Lucida Grand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 w="12700" cap="flat">
          <a:noFill/>
          <a:prstDash val="solid"/>
          <a:miter/>
        </a:ln>
      </a:spPr>
      <a:bodyPr rtlCol="0" anchor="ctr"/>
      <a:lstStyle>
        <a:defPPr algn="l"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NBPL_GeneralDesign02_MO - v4" id="{6FF23145-4007-4574-94C2-B80E45F46FD9}" vid="{0FB396FC-CF2E-452A-9B17-DA6C73B135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8C5154C8-4BB5-43F2-9F6C-5E79271A0D5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2807890-83DC-4772-9CAD-F7CB30099A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47A0EF5-23A9-4627-BC46-745B7DD804D2}">
  <ds:schemaRefs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sharepoint/v3"/>
    <ds:schemaRef ds:uri="http://www.w3.org/XML/1998/namespace"/>
    <ds:schemaRef ds:uri="http://schemas.microsoft.com/office/infopath/2007/PartnerControls"/>
    <ds:schemaRef ds:uri="http://purl.org/dc/dcmitype/"/>
    <ds:schemaRef ds:uri="6dc4bcd6-49db-4c07-9060-8acfc67cef9f"/>
    <ds:schemaRef ds:uri="fb0879af-3eba-417a-a55a-ffe6dcd6ca77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Universal presentation</Template>
  <TotalTime>0</TotalTime>
  <Words>264</Words>
  <Application>Microsoft Office PowerPoint</Application>
  <PresentationFormat>Widescreen</PresentationFormat>
  <Paragraphs>75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Javanese Text</vt:lpstr>
      <vt:lpstr>Lucida Grande</vt:lpstr>
      <vt:lpstr>Verdana</vt:lpstr>
      <vt:lpstr>Wingdings</vt:lpstr>
      <vt:lpstr>Office Theme</vt:lpstr>
      <vt:lpstr>Analysis of 2019  Airbnb listings  in New York City </vt:lpstr>
      <vt:lpstr>Outline:</vt:lpstr>
      <vt:lpstr>Introduction &amp; About  the Dataset</vt:lpstr>
      <vt:lpstr>Methodologies used for Analysis </vt:lpstr>
      <vt:lpstr>Discoveries during Analysis</vt:lpstr>
      <vt:lpstr>References </vt:lpstr>
      <vt:lpstr>Conclusion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2021-07-30T00:30:13Z</dcterms:created>
  <dcterms:modified xsi:type="dcterms:W3CDTF">2021-08-06T02:52:18Z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