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400" d="100"/>
          <a:sy n="400" d="100"/>
        </p:scale>
        <p:origin x="-11779" y="-56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4EA6-4A9D-480B-B873-36DCCF247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124EC-722C-44F8-8BAE-B80A8AB5E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2DAF0-9061-470F-AF0B-84F546E9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5F42-9C7E-42EE-B369-D9A688C7BB0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B2825-89C9-4C44-9826-49BDFBA7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AB5B-03D2-4075-8BC1-235ED062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AD03-18A6-46B3-8AD1-B2E180CA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DF9A-ABC2-4DA9-B828-961D9DF8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779A2-D032-43C0-80E0-63B0DF043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824B5-9BE9-4401-9551-FADA81B2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5F42-9C7E-42EE-B369-D9A688C7BB0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66A0-B384-4B3B-ADB4-765C1A44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7FCA7-27ED-4DF6-9CB1-F4DF16F3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AD03-18A6-46B3-8AD1-B2E180CA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8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36DF8-FDA7-471A-AB6D-CA329281A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DAE4D-B7D3-44C2-ABBE-F55886F52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A4E13-8479-4447-8611-83D38AF0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5F42-9C7E-42EE-B369-D9A688C7BB0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98F54-B500-42B5-8750-BD5F7618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A09F5-BFA9-42DC-B38E-3BEA1BF6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AD03-18A6-46B3-8AD1-B2E180CA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74D4-947B-4015-9C58-FC26BAD8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13A3-AAA0-4442-8098-0D493DE3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672E-7186-4734-978E-C3491021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5F42-9C7E-42EE-B369-D9A688C7BB0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A9FBB-9E0D-4177-A8D5-C02C2D16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9FC01-D466-4521-AC09-C8496FE2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AD03-18A6-46B3-8AD1-B2E180CA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0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62B3-02EE-40C4-8F90-B2C77B5E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66304-63B4-45D3-99A5-516BD7B4B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DAA1D-7A45-4DE5-8945-CDC970E7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5F42-9C7E-42EE-B369-D9A688C7BB0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DC46B-3E4E-4028-835A-196EF311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94494-7715-4EC2-B9F5-38F9C90D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AD03-18A6-46B3-8AD1-B2E180CA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5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8C12-6B02-4766-BDC7-836163F1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4CB8-3CB6-49F3-882B-29FC6273E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979E9-0379-4A15-8575-757E4231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B15FF-FD14-4AD4-9802-7A546949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5F42-9C7E-42EE-B369-D9A688C7BB0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18E8-1AC9-4C53-BE79-D9C0242A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CE8D6-168F-4FDD-BC7C-9FE379D9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AD03-18A6-46B3-8AD1-B2E180CA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2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E012-C0C8-41C3-937F-DF38905D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62D0F-E8BB-4A8F-ADD0-C75DABAD8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4117A-B1C3-4A21-B10C-8EDC7ACE9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8DBA0-177B-45C7-9123-1EB68D428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3F4B6-381E-4C9F-B9EB-712DEECC0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419FA-2A68-4316-9081-AA258BB8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5F42-9C7E-42EE-B369-D9A688C7BB0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4FF70-F748-4C77-8E4C-0C4C94FC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E1FE0-8C5F-4BFC-89D0-C24939FC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AD03-18A6-46B3-8AD1-B2E180CA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C2EE-F6B8-4CBF-9514-AA6F72D6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63086-2BE7-42AF-A658-FDEA1003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5F42-9C7E-42EE-B369-D9A688C7BB0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91B93-0B7E-4B8B-B746-D9DB1CEE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5938E-7C96-4716-8524-D14FAACA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AD03-18A6-46B3-8AD1-B2E180CA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6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FE9C2-F1DA-4685-801B-C00329B8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5F42-9C7E-42EE-B369-D9A688C7BB0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CC566-2659-4466-8958-43C34AE6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043DC-31DA-452D-B01F-F428390B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AD03-18A6-46B3-8AD1-B2E180CA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E067-FD13-41DE-A591-A77AC5BE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13C09-816A-44D1-A2EC-34CB05840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34DA3-71D9-46BB-B281-CA6CACC98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D3A3F-335E-43D1-B890-FABBDDA9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5F42-9C7E-42EE-B369-D9A688C7BB0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51A94-49FA-450F-BDD5-119E1DA2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AAEBE-C87B-40A4-9E99-C9799BAA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AD03-18A6-46B3-8AD1-B2E180CA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7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84C4-6EC0-4930-9C63-C05BC5B8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63198-DFD7-4247-9865-77166F7B6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1EAB3-69C0-4256-8D66-663D0A3FE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C9FAD-3553-4D1F-9586-9EDFB094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5F42-9C7E-42EE-B369-D9A688C7BB0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17B6C-CE87-4B2F-BADE-7C61A04C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68FB4-24C7-40A0-A246-3CE0408F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AD03-18A6-46B3-8AD1-B2E180CA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4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2AA8C-C94F-4836-9478-CDB59633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69BF0-07C9-4C62-89B9-AC9ED9463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494C9-85C3-41EA-B268-2B4DB0FD9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F5F42-9C7E-42EE-B369-D9A688C7BB0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C60B7-29FC-433C-8D8C-191EC3E8B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00C6C-9080-408A-9326-3D267FED3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3AD03-18A6-46B3-8AD1-B2E180CA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808AC1E-566E-4426-9DA6-7F2E8B1DC5D8}"/>
              </a:ext>
            </a:extLst>
          </p:cNvPr>
          <p:cNvSpPr/>
          <p:nvPr/>
        </p:nvSpPr>
        <p:spPr>
          <a:xfrm>
            <a:off x="5177790" y="2514600"/>
            <a:ext cx="918210" cy="9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7BEAB8-9841-4087-BFED-B9A816895992}"/>
              </a:ext>
            </a:extLst>
          </p:cNvPr>
          <p:cNvSpPr/>
          <p:nvPr/>
        </p:nvSpPr>
        <p:spPr>
          <a:xfrm>
            <a:off x="5941695" y="2514600"/>
            <a:ext cx="91821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719762-7D47-45DD-AA12-A380AE309726}"/>
              </a:ext>
            </a:extLst>
          </p:cNvPr>
          <p:cNvSpPr/>
          <p:nvPr/>
        </p:nvSpPr>
        <p:spPr>
          <a:xfrm>
            <a:off x="4413886" y="2516505"/>
            <a:ext cx="91821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28CE48-EDD2-4566-B331-85DB0A9633B9}"/>
              </a:ext>
            </a:extLst>
          </p:cNvPr>
          <p:cNvSpPr/>
          <p:nvPr/>
        </p:nvSpPr>
        <p:spPr>
          <a:xfrm>
            <a:off x="5175885" y="3204210"/>
            <a:ext cx="91821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912F20-23FB-45A5-9E3A-95AFDBD45A75}"/>
              </a:ext>
            </a:extLst>
          </p:cNvPr>
          <p:cNvCxnSpPr>
            <a:cxnSpLocks/>
          </p:cNvCxnSpPr>
          <p:nvPr/>
        </p:nvCxnSpPr>
        <p:spPr>
          <a:xfrm>
            <a:off x="5636895" y="1596390"/>
            <a:ext cx="0" cy="2754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F00888-D3B2-4FEA-BEC8-978459F2158C}"/>
              </a:ext>
            </a:extLst>
          </p:cNvPr>
          <p:cNvCxnSpPr>
            <a:cxnSpLocks/>
          </p:cNvCxnSpPr>
          <p:nvPr/>
        </p:nvCxnSpPr>
        <p:spPr>
          <a:xfrm>
            <a:off x="4263390" y="29718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51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DF04691-9EAD-4D9E-84B3-61A6E5CB5D02}"/>
              </a:ext>
            </a:extLst>
          </p:cNvPr>
          <p:cNvGrpSpPr/>
          <p:nvPr/>
        </p:nvGrpSpPr>
        <p:grpSpPr>
          <a:xfrm>
            <a:off x="4413886" y="2586990"/>
            <a:ext cx="2446019" cy="1604010"/>
            <a:chOff x="4413886" y="2514600"/>
            <a:chExt cx="2446019" cy="160401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31EF085-0012-4F66-BF78-93AF2390567F}"/>
                </a:ext>
              </a:extLst>
            </p:cNvPr>
            <p:cNvSpPr/>
            <p:nvPr/>
          </p:nvSpPr>
          <p:spPr>
            <a:xfrm>
              <a:off x="5177790" y="2514600"/>
              <a:ext cx="918210" cy="914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4BFE4B-ED61-44EC-8C03-D7C32ACD7435}"/>
                </a:ext>
              </a:extLst>
            </p:cNvPr>
            <p:cNvSpPr/>
            <p:nvPr/>
          </p:nvSpPr>
          <p:spPr>
            <a:xfrm>
              <a:off x="5941695" y="2514600"/>
              <a:ext cx="91821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DBE9303-B331-4471-BB09-6CBCB7B496E1}"/>
                </a:ext>
              </a:extLst>
            </p:cNvPr>
            <p:cNvSpPr/>
            <p:nvPr/>
          </p:nvSpPr>
          <p:spPr>
            <a:xfrm>
              <a:off x="4413886" y="2516505"/>
              <a:ext cx="91821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2C7A11-7011-4DA9-8CA8-B31E9F5DA883}"/>
                </a:ext>
              </a:extLst>
            </p:cNvPr>
            <p:cNvSpPr/>
            <p:nvPr/>
          </p:nvSpPr>
          <p:spPr>
            <a:xfrm>
              <a:off x="5175885" y="3204210"/>
              <a:ext cx="91821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26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E360E84-2775-49F0-B865-AA401E73FA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1" t="-304" r="31844" b="43490"/>
          <a:stretch/>
        </p:blipFill>
        <p:spPr>
          <a:xfrm>
            <a:off x="5183504" y="2514601"/>
            <a:ext cx="912495" cy="91440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19559FA-B693-4462-8879-82962DEC2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68356" y="2532464"/>
            <a:ext cx="914422" cy="92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5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Scott-Rachael Roth</dc:creator>
  <cp:lastModifiedBy>Scott-Rachael Roth</cp:lastModifiedBy>
  <cp:revision>6</cp:revision>
  <dcterms:created xsi:type="dcterms:W3CDTF">2020-12-05T20:14:31Z</dcterms:created>
  <dcterms:modified xsi:type="dcterms:W3CDTF">2020-12-05T21:10:01Z</dcterms:modified>
</cp:coreProperties>
</file>