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8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3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8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4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33DD81-8E57-420B-9505-5F1C73EF604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113E11-2975-4D45-8174-78B992DDAD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AMR Chess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working Chess program</a:t>
            </a:r>
          </a:p>
          <a:p>
            <a:r>
              <a:rPr lang="en-US" dirty="0" smtClean="0"/>
              <a:t>Make a GUI for the Chess program</a:t>
            </a:r>
          </a:p>
          <a:p>
            <a:r>
              <a:rPr lang="en-US" dirty="0" smtClean="0"/>
              <a:t>Make a server to allow online 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7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4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provide a user Interface that allowed pieces to be clicked, dragged and dropped to appropriate location independent of the logic or the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Respond to a variety of request</a:t>
            </a:r>
          </a:p>
          <a:p>
            <a:r>
              <a:rPr lang="en-US" dirty="0" smtClean="0"/>
              <a:t>Store and retrieve User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5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 called ECMA script, Java script is a scripting language built for manipulating HTML documents. It’s main use is allowing web pages to update on the fly, and respond to user input. Using </a:t>
            </a:r>
            <a:r>
              <a:rPr lang="en-US" dirty="0" err="1" smtClean="0"/>
              <a:t>Javascript</a:t>
            </a:r>
            <a:r>
              <a:rPr lang="en-US" dirty="0" smtClean="0"/>
              <a:t> with HTML and CSS allow programmers to make responsive webpages with little effort. </a:t>
            </a:r>
            <a:r>
              <a:rPr lang="en-US" dirty="0" err="1" smtClean="0"/>
              <a:t>Javascript</a:t>
            </a:r>
            <a:r>
              <a:rPr lang="en-US" dirty="0" smtClean="0"/>
              <a:t> is a scripting language, it is never compiled down to machine code. Instead it is interpreted by the browser, and the browser implements the code using it’s own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5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this have to do with Servers?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generally does not work outside of a browser, but that is where Node.js comes in. Node.js is designed to provide a way to write asynchronous server software in </a:t>
            </a:r>
            <a:r>
              <a:rPr lang="en-US" dirty="0" err="1" smtClean="0"/>
              <a:t>Javascript</a:t>
            </a:r>
            <a:r>
              <a:rPr lang="en-US" dirty="0" smtClean="0"/>
              <a:t>, so that the front and back ends of your website will be written in the same code. Node.js works by describing requests, and how the server will respond to </a:t>
            </a:r>
            <a:r>
              <a:rPr lang="en-US" smtClean="0"/>
              <a:t>the request.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5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235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AMR Chess</vt:lpstr>
      <vt:lpstr>The Goals</vt:lpstr>
      <vt:lpstr>Model</vt:lpstr>
      <vt:lpstr>View</vt:lpstr>
      <vt:lpstr>The Server</vt:lpstr>
      <vt:lpstr>What is Javascript?</vt:lpstr>
      <vt:lpstr>So what does this have to do with Servers?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AMR Chess</dc:title>
  <dc:creator>Matthew Rubacky</dc:creator>
  <cp:lastModifiedBy>Matthew Rubacky</cp:lastModifiedBy>
  <cp:revision>2</cp:revision>
  <dcterms:created xsi:type="dcterms:W3CDTF">2015-12-07T06:54:41Z</dcterms:created>
  <dcterms:modified xsi:type="dcterms:W3CDTF">2015-12-07T07:08:32Z</dcterms:modified>
</cp:coreProperties>
</file>