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32" r:id="rId7"/>
    <p:sldId id="335" r:id="rId8"/>
    <p:sldId id="336" r:id="rId9"/>
    <p:sldId id="337" r:id="rId10"/>
    <p:sldId id="338" r:id="rId11"/>
    <p:sldId id="339" r:id="rId12"/>
    <p:sldId id="340" r:id="rId13"/>
    <p:sldId id="3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AFE"/>
    <a:srgbClr val="D3F3FD"/>
    <a:srgbClr val="89E0FB"/>
    <a:srgbClr val="D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D66A5-75C0-4AEB-9E09-D9E5F1BEAD80}" v="9" dt="2022-08-02T16:45:09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 autoAdjust="0"/>
    <p:restoredTop sz="88868" autoAdjust="0"/>
  </p:normalViewPr>
  <p:slideViewPr>
    <p:cSldViewPr snapToGrid="0">
      <p:cViewPr varScale="1">
        <p:scale>
          <a:sx n="55" d="100"/>
          <a:sy n="55" d="100"/>
        </p:scale>
        <p:origin x="9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ee" userId="cad8bc74c2e6bfa3" providerId="LiveId" clId="{117D66A5-75C0-4AEB-9E09-D9E5F1BEAD80}"/>
    <pc:docChg chg="undo custSel addSld delSld modSld">
      <pc:chgData name="matthew see" userId="cad8bc74c2e6bfa3" providerId="LiveId" clId="{117D66A5-75C0-4AEB-9E09-D9E5F1BEAD80}" dt="2022-08-02T16:45:33.555" v="889" actId="47"/>
      <pc:docMkLst>
        <pc:docMk/>
      </pc:docMkLst>
      <pc:sldChg chg="modSp mod">
        <pc:chgData name="matthew see" userId="cad8bc74c2e6bfa3" providerId="LiveId" clId="{117D66A5-75C0-4AEB-9E09-D9E5F1BEAD80}" dt="2022-08-02T14:50:44.677" v="55" actId="20577"/>
        <pc:sldMkLst>
          <pc:docMk/>
          <pc:sldMk cId="1298205816" sldId="256"/>
        </pc:sldMkLst>
        <pc:spChg chg="mod">
          <ac:chgData name="matthew see" userId="cad8bc74c2e6bfa3" providerId="LiveId" clId="{117D66A5-75C0-4AEB-9E09-D9E5F1BEAD80}" dt="2022-08-02T14:50:44.677" v="55" actId="20577"/>
          <ac:spMkLst>
            <pc:docMk/>
            <pc:sldMk cId="1298205816" sldId="256"/>
            <ac:spMk id="3" creationId="{00000000-0000-0000-0000-000000000000}"/>
          </ac:spMkLst>
        </pc:spChg>
      </pc:sldChg>
      <pc:sldChg chg="add del">
        <pc:chgData name="matthew see" userId="cad8bc74c2e6bfa3" providerId="LiveId" clId="{117D66A5-75C0-4AEB-9E09-D9E5F1BEAD80}" dt="2022-08-02T16:40:27.437" v="517" actId="47"/>
        <pc:sldMkLst>
          <pc:docMk/>
          <pc:sldMk cId="508919952" sldId="289"/>
        </pc:sldMkLst>
      </pc:sldChg>
      <pc:sldChg chg="modSp mod">
        <pc:chgData name="matthew see" userId="cad8bc74c2e6bfa3" providerId="LiveId" clId="{117D66A5-75C0-4AEB-9E09-D9E5F1BEAD80}" dt="2022-08-02T16:42:19.004" v="640" actId="20577"/>
        <pc:sldMkLst>
          <pc:docMk/>
          <pc:sldMk cId="2133810436" sldId="332"/>
        </pc:sldMkLst>
        <pc:spChg chg="mod">
          <ac:chgData name="matthew see" userId="cad8bc74c2e6bfa3" providerId="LiveId" clId="{117D66A5-75C0-4AEB-9E09-D9E5F1BEAD80}" dt="2022-08-02T14:55:35.045" v="87" actId="20577"/>
          <ac:spMkLst>
            <pc:docMk/>
            <pc:sldMk cId="2133810436" sldId="332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2:19.004" v="640" actId="20577"/>
          <ac:spMkLst>
            <pc:docMk/>
            <pc:sldMk cId="2133810436" sldId="332"/>
            <ac:spMk id="10" creationId="{00000000-0000-0000-0000-000000000000}"/>
          </ac:spMkLst>
        </pc:spChg>
      </pc:sldChg>
      <pc:sldChg chg="add del">
        <pc:chgData name="matthew see" userId="cad8bc74c2e6bfa3" providerId="LiveId" clId="{117D66A5-75C0-4AEB-9E09-D9E5F1BEAD80}" dt="2022-08-02T16:45:33.555" v="889" actId="47"/>
        <pc:sldMkLst>
          <pc:docMk/>
          <pc:sldMk cId="661873334" sldId="333"/>
        </pc:sldMkLst>
      </pc:sldChg>
      <pc:sldChg chg="modSp add mod">
        <pc:chgData name="matthew see" userId="cad8bc74c2e6bfa3" providerId="LiveId" clId="{117D66A5-75C0-4AEB-9E09-D9E5F1BEAD80}" dt="2022-08-02T16:41:25.181" v="527" actId="948"/>
        <pc:sldMkLst>
          <pc:docMk/>
          <pc:sldMk cId="725809323" sldId="334"/>
        </pc:sldMkLst>
        <pc:spChg chg="mod">
          <ac:chgData name="matthew see" userId="cad8bc74c2e6bfa3" providerId="LiveId" clId="{117D66A5-75C0-4AEB-9E09-D9E5F1BEAD80}" dt="2022-08-02T15:16:57.239" v="425" actId="20577"/>
          <ac:spMkLst>
            <pc:docMk/>
            <pc:sldMk cId="725809323" sldId="334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1:25.181" v="527" actId="948"/>
          <ac:spMkLst>
            <pc:docMk/>
            <pc:sldMk cId="725809323" sldId="334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2:49.028" v="678"/>
        <pc:sldMkLst>
          <pc:docMk/>
          <pc:sldMk cId="3256432120" sldId="335"/>
        </pc:sldMkLst>
        <pc:spChg chg="mod">
          <ac:chgData name="matthew see" userId="cad8bc74c2e6bfa3" providerId="LiveId" clId="{117D66A5-75C0-4AEB-9E09-D9E5F1BEAD80}" dt="2022-08-02T16:42:40.403" v="677" actId="20577"/>
          <ac:spMkLst>
            <pc:docMk/>
            <pc:sldMk cId="3256432120" sldId="335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2:49.028" v="678"/>
          <ac:spMkLst>
            <pc:docMk/>
            <pc:sldMk cId="3256432120" sldId="335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3:28.906" v="717"/>
        <pc:sldMkLst>
          <pc:docMk/>
          <pc:sldMk cId="296177082" sldId="336"/>
        </pc:sldMkLst>
        <pc:spChg chg="mod">
          <ac:chgData name="matthew see" userId="cad8bc74c2e6bfa3" providerId="LiveId" clId="{117D66A5-75C0-4AEB-9E09-D9E5F1BEAD80}" dt="2022-08-02T16:43:22.205" v="716" actId="20577"/>
          <ac:spMkLst>
            <pc:docMk/>
            <pc:sldMk cId="296177082" sldId="336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3:28.906" v="717"/>
          <ac:spMkLst>
            <pc:docMk/>
            <pc:sldMk cId="296177082" sldId="336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4:03.131" v="770"/>
        <pc:sldMkLst>
          <pc:docMk/>
          <pc:sldMk cId="1354078095" sldId="337"/>
        </pc:sldMkLst>
        <pc:spChg chg="mod">
          <ac:chgData name="matthew see" userId="cad8bc74c2e6bfa3" providerId="LiveId" clId="{117D66A5-75C0-4AEB-9E09-D9E5F1BEAD80}" dt="2022-08-02T16:43:53.932" v="769" actId="20577"/>
          <ac:spMkLst>
            <pc:docMk/>
            <pc:sldMk cId="1354078095" sldId="337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4:03.131" v="770"/>
          <ac:spMkLst>
            <pc:docMk/>
            <pc:sldMk cId="1354078095" sldId="337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4:23.954" v="793"/>
        <pc:sldMkLst>
          <pc:docMk/>
          <pc:sldMk cId="1112727230" sldId="338"/>
        </pc:sldMkLst>
        <pc:spChg chg="mod">
          <ac:chgData name="matthew see" userId="cad8bc74c2e6bfa3" providerId="LiveId" clId="{117D66A5-75C0-4AEB-9E09-D9E5F1BEAD80}" dt="2022-08-02T16:44:16.339" v="792" actId="20577"/>
          <ac:spMkLst>
            <pc:docMk/>
            <pc:sldMk cId="1112727230" sldId="338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4:23.954" v="793"/>
          <ac:spMkLst>
            <pc:docMk/>
            <pc:sldMk cId="1112727230" sldId="338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4:53.447" v="856"/>
        <pc:sldMkLst>
          <pc:docMk/>
          <pc:sldMk cId="58101992" sldId="339"/>
        </pc:sldMkLst>
        <pc:spChg chg="mod">
          <ac:chgData name="matthew see" userId="cad8bc74c2e6bfa3" providerId="LiveId" clId="{117D66A5-75C0-4AEB-9E09-D9E5F1BEAD80}" dt="2022-08-02T16:44:44.563" v="855" actId="20577"/>
          <ac:spMkLst>
            <pc:docMk/>
            <pc:sldMk cId="58101992" sldId="339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4:53.447" v="856"/>
          <ac:spMkLst>
            <pc:docMk/>
            <pc:sldMk cId="58101992" sldId="339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117D66A5-75C0-4AEB-9E09-D9E5F1BEAD80}" dt="2022-08-02T16:45:25.302" v="888"/>
        <pc:sldMkLst>
          <pc:docMk/>
          <pc:sldMk cId="407779806" sldId="340"/>
        </pc:sldMkLst>
        <pc:spChg chg="mod">
          <ac:chgData name="matthew see" userId="cad8bc74c2e6bfa3" providerId="LiveId" clId="{117D66A5-75C0-4AEB-9E09-D9E5F1BEAD80}" dt="2022-08-02T16:45:18.574" v="887" actId="20577"/>
          <ac:spMkLst>
            <pc:docMk/>
            <pc:sldMk cId="407779806" sldId="340"/>
            <ac:spMk id="7" creationId="{00000000-0000-0000-0000-000000000000}"/>
          </ac:spMkLst>
        </pc:spChg>
        <pc:spChg chg="mod">
          <ac:chgData name="matthew see" userId="cad8bc74c2e6bfa3" providerId="LiveId" clId="{117D66A5-75C0-4AEB-9E09-D9E5F1BEAD80}" dt="2022-08-02T16:45:25.302" v="888"/>
          <ac:spMkLst>
            <pc:docMk/>
            <pc:sldMk cId="407779806" sldId="340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97EE-2E54-AE47-9EB1-25BB75CA9285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7662-55EA-754B-9702-F7BA8D3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600DF-F281-D349-B7D8-98F760787B2F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8D35-8822-403B-B32C-31EE0A595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6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19500"/>
            <a:ext cx="6858000" cy="15573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3984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3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86525"/>
            <a:ext cx="2133600" cy="222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9FC594-44D8-47E6-8B69-DEEDC3EF1D93}" type="datetime1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04670" y="6486525"/>
            <a:ext cx="2895600" cy="2222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ANG-E Directorate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9392" y="6486525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54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6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6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4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16968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6693"/>
            <a:ext cx="7886700" cy="267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1121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8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66462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4458"/>
            <a:ext cx="3868340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66462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4458"/>
            <a:ext cx="3887391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5167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5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6335758" cy="5282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5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614" y="602032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7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018234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7307" y="-871"/>
            <a:ext cx="9158614" cy="784454"/>
          </a:xfrm>
          <a:prstGeom prst="rect">
            <a:avLst/>
          </a:prstGeom>
          <a:gradFill>
            <a:gsLst>
              <a:gs pos="51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7000">
                <a:srgbClr val="89E0FB">
                  <a:alpha val="24706"/>
                </a:srgbClr>
              </a:gs>
              <a:gs pos="74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7810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6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" y="6142138"/>
            <a:ext cx="2331315" cy="635813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69392" y="6559097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roneblocks.io/p/introduction-to-tello-edu-drone-programming-with-dronebl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22447"/>
          <a:stretch/>
        </p:blipFill>
        <p:spPr>
          <a:xfrm>
            <a:off x="-9525" y="-9525"/>
            <a:ext cx="9163050" cy="530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-285750" y="323849"/>
            <a:ext cx="9658349" cy="19739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1" y="419403"/>
            <a:ext cx="6510724" cy="1775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525" y="3435279"/>
            <a:ext cx="9153525" cy="1557338"/>
          </a:xfrm>
        </p:spPr>
        <p:txBody>
          <a:bodyPr>
            <a:noAutofit/>
          </a:bodyPr>
          <a:lstStyle/>
          <a:p>
            <a:r>
              <a:rPr lang="en-US" sz="3200" dirty="0"/>
              <a:t>A29 – STEM Outreach – UAS as a STEM Outreach Learning Platform for K-12 Students and Educators (STEM III)</a:t>
            </a:r>
            <a:br>
              <a:rPr lang="en-US" sz="3200" dirty="0"/>
            </a:br>
            <a:br>
              <a:rPr lang="en-US" sz="32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974170"/>
          </a:xfrm>
        </p:spPr>
        <p:txBody>
          <a:bodyPr>
            <a:normAutofit/>
          </a:bodyPr>
          <a:lstStyle/>
          <a:p>
            <a:r>
              <a:rPr lang="en-US" dirty="0"/>
              <a:t>Lesson 1 Programming the Tello with  </a:t>
            </a:r>
            <a:r>
              <a:rPr lang="en-US" dirty="0" err="1"/>
              <a:t>DroneBlocks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What are is an UAV or Drone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An unmanned aerial vehicle UAV, commonly known as a drone, is an aircraft without any human pilot, crew, or on-board passengers.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 The first drone was developed in 1935 to be used as aerial target practice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The drone market was worth 6.51 Billion in 2021 and is projected to rise to 47.38 in 2029 (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Fortune</a:t>
            </a: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Drones are being used more than ever in a wide range of fields ranging from agriculture to weather forecasting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Research Project 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The drone market is fast growing, and you want to get in on that action!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Take a good look at how drones could be used to the commercial sector to solve modern problems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Each group needs to submit what they will be talking about to the teacher so that no two groups are working on the same idea 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Groups should explain why they chose their problem to solve, how drones can help solve this problem, and if the technology exist already or does it need to be developed 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/>
                <a:ea typeface="ＭＳ Ｐゴシック" pitchFamily="34" charset="-128"/>
                <a:cs typeface="Arial Black"/>
              </a:rPr>
              <a:t>Proper Drone Safety and Regulations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Part 107 is the Federal Aviation Administration FAA rule for operating small Unmanned Aircraft Systems sUAS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Having a part 107 allows a person to commercially fly drones 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All drones weighing over .55 need to be registered with the FAA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What is the Tello EDU Drone 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The Tello EDU is an indoor mini drone quadcopter that is useful for beginners as well as teaching various programming languages 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Hardware specs of the Tello are weight 87g, 3-inch propeller, range finder, barometer, led, vision system, and Wi-Fi 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Flight performance specs of the Tello are it has a maximum distance  of 100m, a max speed of 8 m/s, a max flight time of 13 minutes and max ceiling height of 30 meters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7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/>
                <a:ea typeface="ＭＳ Ｐゴシック" pitchFamily="34" charset="-128"/>
                <a:cs typeface="Arial Black"/>
              </a:rPr>
              <a:t>What is </a:t>
            </a:r>
            <a:r>
              <a:rPr lang="en-US" sz="2800" dirty="0" err="1">
                <a:latin typeface="Arial Black"/>
                <a:ea typeface="ＭＳ Ｐゴシック" pitchFamily="34" charset="-128"/>
                <a:cs typeface="Arial Black"/>
              </a:rPr>
              <a:t>DroneBlocks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DroneBlocks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is a drag and drop block programming environment that supports many of the leading DJI drones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Using </a:t>
            </a:r>
            <a:r>
              <a:rPr lang="en-US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DroneBlocks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students will be writing progressively more complex code 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2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How to Connect a Device to the Tello 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Each Tello creates its own unique Wi-Fi network when it is powered on. Inside the drone’s battery slot on the bottom there is a small sign has the Wi-Fi network name for that specific Tello. 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Once the Tello is powered on it will blink different colors for about 15 seconds before flashing yellow indicating it is ready to pair. Then a device with Wi-Fi capabilities can be connected to the drone.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Calibri"/>
                <a:cs typeface="Calibri"/>
              </a:rPr>
              <a:t>Now that the Tello is connect the device can send scripts for the drone to preform.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Assignment 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Follow along with the </a:t>
            </a:r>
            <a:r>
              <a:rPr lang="en-US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DroneBlock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“Introduction to Tello Drone Programming” and “Advanced Tello Programming with </a:t>
            </a:r>
            <a:r>
              <a:rPr lang="en-US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DroneBlocks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” tutorials to learn how to control the Tello using code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3"/>
              </a:rPr>
              <a:t>https://learn.droneblocks.io/p/introduction-to-tello-edu-drone-programming-with-droneblocks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Citation</a:t>
            </a:r>
            <a:endParaRPr lang="en-US" sz="2800" dirty="0">
              <a:latin typeface="Arial Black"/>
              <a:ea typeface="ＭＳ Ｐゴシック" pitchFamily="34" charset="-128"/>
              <a:cs typeface="Arial Blac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00050" lvl="1" indent="-457200"/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Fortune Business Insights, “Commercial drone market worth USD 47.38 billion by 2029: Increasing demand for small drones in commercial applications to propel market growth: Fortune Business Insights™,” </a:t>
            </a:r>
            <a:r>
              <a:rPr lang="en-US" sz="18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GlobeNewswire News Room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24-May-2022. [Online]. Available: https://www.globenewswire.com/news-release/2022/05/24/2448921/0/en/Commercial-Drone-Market-Worth-USD-47-38-Billion-by-2029-Increasing-Demand-for-Small-Drones-in-Commercial-Applications-to-Propel-Market-Growth-Fortune-Business-Insights.html. [Accessed: 18-Jul-2022]. 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0932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ondar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68B1F488E8A44BD3CB7D26DE42DF9" ma:contentTypeVersion="0" ma:contentTypeDescription="Create a new document." ma:contentTypeScope="" ma:versionID="eeb0e4141e1b3cdef83d983c73106f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DD355-AAFE-4A91-BE48-45A4681346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64927-A106-41F0-BB08-91E1A89C1ECE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867712-8326-458D-B809-01C804CF7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602</Words>
  <Application>Microsoft Office PowerPoint</Application>
  <PresentationFormat>On-screen Show (4:3)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Title</vt:lpstr>
      <vt:lpstr>Secondary slides</vt:lpstr>
      <vt:lpstr>A29 – STEM Outreach – UAS as a STEM Outreach Learning Platform for K-12 Students and Educators (STEM III)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MSU HPC2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</dc:creator>
  <cp:lastModifiedBy>matthew see</cp:lastModifiedBy>
  <cp:revision>156</cp:revision>
  <dcterms:created xsi:type="dcterms:W3CDTF">2015-05-20T16:24:12Z</dcterms:created>
  <dcterms:modified xsi:type="dcterms:W3CDTF">2022-08-02T16:45:33Z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0x010100BDC68B1F488E8A44BD3CB7D26DE42DF9</vt:lpwstr>
  </property>
</Properties>
</file>