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32" r:id="rId7"/>
    <p:sldId id="333" r:id="rId8"/>
    <p:sldId id="33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AFE"/>
    <a:srgbClr val="D3F3FD"/>
    <a:srgbClr val="89E0FB"/>
    <a:srgbClr val="DF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54228-C8D6-4073-9E92-A64D8521A849}" v="5" dt="2022-08-02T17:13:2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4" autoAdjust="0"/>
    <p:restoredTop sz="88868" autoAdjust="0"/>
  </p:normalViewPr>
  <p:slideViewPr>
    <p:cSldViewPr snapToGrid="0">
      <p:cViewPr varScale="1">
        <p:scale>
          <a:sx n="64" d="100"/>
          <a:sy n="64" d="100"/>
        </p:scale>
        <p:origin x="15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ee" userId="cad8bc74c2e6bfa3" providerId="LiveId" clId="{78C54228-C8D6-4073-9E92-A64D8521A849}"/>
    <pc:docChg chg="undo custSel addSld delSld modSld">
      <pc:chgData name="matthew see" userId="cad8bc74c2e6bfa3" providerId="LiveId" clId="{78C54228-C8D6-4073-9E92-A64D8521A849}" dt="2022-08-02T17:15:31.911" v="25" actId="47"/>
      <pc:docMkLst>
        <pc:docMk/>
      </pc:docMkLst>
      <pc:sldChg chg="modSp mod">
        <pc:chgData name="matthew see" userId="cad8bc74c2e6bfa3" providerId="LiveId" clId="{78C54228-C8D6-4073-9E92-A64D8521A849}" dt="2022-08-02T17:12:35.114" v="0"/>
        <pc:sldMkLst>
          <pc:docMk/>
          <pc:sldMk cId="1298205816" sldId="256"/>
        </pc:sldMkLst>
        <pc:spChg chg="mod">
          <ac:chgData name="matthew see" userId="cad8bc74c2e6bfa3" providerId="LiveId" clId="{78C54228-C8D6-4073-9E92-A64D8521A849}" dt="2022-08-02T17:12:35.114" v="0"/>
          <ac:spMkLst>
            <pc:docMk/>
            <pc:sldMk cId="1298205816" sldId="256"/>
            <ac:spMk id="3" creationId="{00000000-0000-0000-0000-000000000000}"/>
          </ac:spMkLst>
        </pc:spChg>
      </pc:sldChg>
      <pc:sldChg chg="modSp mod">
        <pc:chgData name="matthew see" userId="cad8bc74c2e6bfa3" providerId="LiveId" clId="{78C54228-C8D6-4073-9E92-A64D8521A849}" dt="2022-08-02T17:14:48.637" v="17" actId="255"/>
        <pc:sldMkLst>
          <pc:docMk/>
          <pc:sldMk cId="2133810436" sldId="332"/>
        </pc:sldMkLst>
        <pc:spChg chg="mod">
          <ac:chgData name="matthew see" userId="cad8bc74c2e6bfa3" providerId="LiveId" clId="{78C54228-C8D6-4073-9E92-A64D8521A849}" dt="2022-08-02T17:12:52.326" v="2"/>
          <ac:spMkLst>
            <pc:docMk/>
            <pc:sldMk cId="2133810436" sldId="332"/>
            <ac:spMk id="7" creationId="{00000000-0000-0000-0000-000000000000}"/>
          </ac:spMkLst>
        </pc:spChg>
        <pc:spChg chg="mod">
          <ac:chgData name="matthew see" userId="cad8bc74c2e6bfa3" providerId="LiveId" clId="{78C54228-C8D6-4073-9E92-A64D8521A849}" dt="2022-08-02T17:14:48.637" v="17" actId="255"/>
          <ac:spMkLst>
            <pc:docMk/>
            <pc:sldMk cId="2133810436" sldId="332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78C54228-C8D6-4073-9E92-A64D8521A849}" dt="2022-08-02T17:14:39.176" v="16" actId="255"/>
        <pc:sldMkLst>
          <pc:docMk/>
          <pc:sldMk cId="3415239629" sldId="333"/>
        </pc:sldMkLst>
        <pc:spChg chg="mod">
          <ac:chgData name="matthew see" userId="cad8bc74c2e6bfa3" providerId="LiveId" clId="{78C54228-C8D6-4073-9E92-A64D8521A849}" dt="2022-08-02T17:14:24.693" v="14" actId="6549"/>
          <ac:spMkLst>
            <pc:docMk/>
            <pc:sldMk cId="3415239629" sldId="333"/>
            <ac:spMk id="7" creationId="{00000000-0000-0000-0000-000000000000}"/>
          </ac:spMkLst>
        </pc:spChg>
        <pc:spChg chg="mod">
          <ac:chgData name="matthew see" userId="cad8bc74c2e6bfa3" providerId="LiveId" clId="{78C54228-C8D6-4073-9E92-A64D8521A849}" dt="2022-08-02T17:14:39.176" v="16" actId="255"/>
          <ac:spMkLst>
            <pc:docMk/>
            <pc:sldMk cId="3415239629" sldId="333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78C54228-C8D6-4073-9E92-A64D8521A849}" dt="2022-08-02T17:15:23.382" v="24" actId="255"/>
        <pc:sldMkLst>
          <pc:docMk/>
          <pc:sldMk cId="1424853120" sldId="334"/>
        </pc:sldMkLst>
        <pc:spChg chg="mod">
          <ac:chgData name="matthew see" userId="cad8bc74c2e6bfa3" providerId="LiveId" clId="{78C54228-C8D6-4073-9E92-A64D8521A849}" dt="2022-08-02T17:15:12.265" v="22" actId="6549"/>
          <ac:spMkLst>
            <pc:docMk/>
            <pc:sldMk cId="1424853120" sldId="334"/>
            <ac:spMk id="7" creationId="{00000000-0000-0000-0000-000000000000}"/>
          </ac:spMkLst>
        </pc:spChg>
        <pc:spChg chg="mod">
          <ac:chgData name="matthew see" userId="cad8bc74c2e6bfa3" providerId="LiveId" clId="{78C54228-C8D6-4073-9E92-A64D8521A849}" dt="2022-08-02T17:15:23.382" v="24" actId="255"/>
          <ac:spMkLst>
            <pc:docMk/>
            <pc:sldMk cId="1424853120" sldId="334"/>
            <ac:spMk id="10" creationId="{00000000-0000-0000-0000-000000000000}"/>
          </ac:spMkLst>
        </pc:spChg>
      </pc:sldChg>
      <pc:sldChg chg="add del">
        <pc:chgData name="matthew see" userId="cad8bc74c2e6bfa3" providerId="LiveId" clId="{78C54228-C8D6-4073-9E92-A64D8521A849}" dt="2022-08-02T17:15:31.911" v="25" actId="47"/>
        <pc:sldMkLst>
          <pc:docMk/>
          <pc:sldMk cId="3051397957" sldId="335"/>
        </pc:sldMkLst>
      </pc:sldChg>
      <pc:sldChg chg="add del">
        <pc:chgData name="matthew see" userId="cad8bc74c2e6bfa3" providerId="LiveId" clId="{78C54228-C8D6-4073-9E92-A64D8521A849}" dt="2022-08-02T17:13:27.154" v="7"/>
        <pc:sldMkLst>
          <pc:docMk/>
          <pc:sldMk cId="2850487406" sldId="3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97EE-2E54-AE47-9EB1-25BB75CA9285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7662-55EA-754B-9702-F7BA8D3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600DF-F281-D349-B7D8-98F760787B2F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8D35-8822-403B-B32C-31EE0A595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6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19500"/>
            <a:ext cx="6858000" cy="15573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68913"/>
            <a:ext cx="6858000" cy="3984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39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86525"/>
            <a:ext cx="2133600" cy="222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9FC594-44D8-47E6-8B69-DEEDC3EF1D93}" type="datetime1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04670" y="6486525"/>
            <a:ext cx="2895600" cy="2222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ANG-E Directorate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9392" y="6486525"/>
            <a:ext cx="2133600" cy="222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B7D09E-0275-4806-8767-DAD694DF9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54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6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6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47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16968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6693"/>
            <a:ext cx="7886700" cy="267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704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704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679" y="140470"/>
            <a:ext cx="6911219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8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66462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u="sng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4458"/>
            <a:ext cx="3868340" cy="3969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66462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u="sng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4458"/>
            <a:ext cx="3887391" cy="3969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1679" y="140470"/>
            <a:ext cx="6951679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5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6335758" cy="5282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307" y="6094030"/>
            <a:ext cx="9158614" cy="784454"/>
          </a:xfrm>
          <a:prstGeom prst="rect">
            <a:avLst/>
          </a:prstGeom>
          <a:gradFill>
            <a:gsLst>
              <a:gs pos="57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9000">
                <a:srgbClr val="89E0FB">
                  <a:alpha val="24706"/>
                </a:srgbClr>
              </a:gs>
              <a:gs pos="75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995984" y="6347758"/>
            <a:ext cx="196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 ASSUREuas.org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614" y="6020322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7307" y="6094030"/>
            <a:ext cx="9158614" cy="784454"/>
          </a:xfrm>
          <a:prstGeom prst="rect">
            <a:avLst/>
          </a:prstGeom>
          <a:gradFill>
            <a:gsLst>
              <a:gs pos="57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9000">
                <a:srgbClr val="89E0FB">
                  <a:alpha val="24706"/>
                </a:srgbClr>
              </a:gs>
              <a:gs pos="77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018234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7307" y="-871"/>
            <a:ext cx="9158614" cy="784454"/>
          </a:xfrm>
          <a:prstGeom prst="rect">
            <a:avLst/>
          </a:prstGeom>
          <a:gradFill>
            <a:gsLst>
              <a:gs pos="51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7000">
                <a:srgbClr val="89E0FB">
                  <a:alpha val="24706"/>
                </a:srgbClr>
              </a:gs>
              <a:gs pos="74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78102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6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95984" y="6347758"/>
            <a:ext cx="196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 ASSUREuas.org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" y="6142138"/>
            <a:ext cx="2331315" cy="635813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69392" y="6559097"/>
            <a:ext cx="2133600" cy="222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B7D09E-0275-4806-8767-DAD694DF9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22447"/>
          <a:stretch/>
        </p:blipFill>
        <p:spPr>
          <a:xfrm>
            <a:off x="-9525" y="-9525"/>
            <a:ext cx="9163050" cy="530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-285750" y="323849"/>
            <a:ext cx="9658349" cy="197397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1" y="419403"/>
            <a:ext cx="6510724" cy="1775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525" y="3435279"/>
            <a:ext cx="9153525" cy="1557338"/>
          </a:xfrm>
        </p:spPr>
        <p:txBody>
          <a:bodyPr>
            <a:noAutofit/>
          </a:bodyPr>
          <a:lstStyle/>
          <a:p>
            <a:r>
              <a:rPr lang="en-US" sz="3200" dirty="0"/>
              <a:t>A29 – STEM Outreach – UAS as a STEM Outreach Learning Platform for K-12 Students and Educators (STEM III)</a:t>
            </a:r>
            <a:br>
              <a:rPr lang="en-US" sz="3200" dirty="0"/>
            </a:br>
            <a:br>
              <a:rPr lang="en-US" sz="32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68913"/>
            <a:ext cx="6858000" cy="974170"/>
          </a:xfrm>
        </p:spPr>
        <p:txBody>
          <a:bodyPr>
            <a:normAutofit/>
          </a:bodyPr>
          <a:lstStyle/>
          <a:p>
            <a:r>
              <a:rPr lang="en-US" dirty="0"/>
              <a:t>Lesson 2 Programming the Tello using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What is Python 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Python is a high-level, interpreted, general-purpose programming language. Its design philosophy emphasizes code readability with the use of significant indentation.</a:t>
            </a:r>
            <a:endParaRPr lang="en-US" altLang="en-US" sz="20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600" dirty="0"/>
              <a:t>Basic Movement Assignment</a:t>
            </a:r>
            <a:endParaRPr lang="en-US" sz="26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1350" dirty="0">
                <a:solidFill>
                  <a:srgbClr val="002060"/>
                </a:solidFill>
                <a:latin typeface="Calibri" panose="020F0502020204030204" pitchFamily="34" charset="0"/>
              </a:rPr>
              <a:t>For the first mission students will needs to send movement commands to the Tello to (navigate the obstacle course or to trace out a square where the parallel lines are at different heights)</a:t>
            </a:r>
          </a:p>
          <a:p>
            <a:pPr marL="642938" lvl="1" indent="-342900">
              <a:buFont typeface="Wingdings" charset="2"/>
              <a:buChar char="Ø"/>
            </a:pPr>
            <a:endParaRPr lang="en-US" altLang="en-US" sz="135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Mission Pad Assignment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Students will have the Tello fly forward until it scans in a mission pad then the drone will turn  repeating this same action. This code should be written using a loop. </a:t>
            </a:r>
          </a:p>
          <a:p>
            <a:pPr marL="642938" lvl="1" indent="-342900">
              <a:buFont typeface="Wingdings" charset="2"/>
              <a:buChar char="Ø"/>
            </a:pPr>
            <a:endParaRPr lang="en-US" altLang="en-US" sz="135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5312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ondar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68B1F488E8A44BD3CB7D26DE42DF9" ma:contentTypeVersion="0" ma:contentTypeDescription="Create a new document." ma:contentTypeScope="" ma:versionID="eeb0e4141e1b3cdef83d983c73106f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64927-A106-41F0-BB08-91E1A89C1ECE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867712-8326-458D-B809-01C804CF7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5DD355-AAFE-4A91-BE48-45A468134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8982</TotalTime>
  <Words>137</Words>
  <Application>Microsoft Office PowerPoint</Application>
  <PresentationFormat>On-screen Show (4:3)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Title</vt:lpstr>
      <vt:lpstr>Secondary slides</vt:lpstr>
      <vt:lpstr>A29 – STEM Outreach – UAS as a STEM Outreach Learning Platform for K-12 Students and Educators (STEM III)  </vt:lpstr>
      <vt:lpstr>PowerPoint Presentation</vt:lpstr>
      <vt:lpstr>PowerPoint Presentation</vt:lpstr>
      <vt:lpstr>PowerPoint Presentation</vt:lpstr>
    </vt:vector>
  </TitlesOfParts>
  <Company>MSU HPC2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</dc:creator>
  <cp:lastModifiedBy>matthew see</cp:lastModifiedBy>
  <cp:revision>156</cp:revision>
  <dcterms:created xsi:type="dcterms:W3CDTF">2015-05-20T16:24:12Z</dcterms:created>
  <dcterms:modified xsi:type="dcterms:W3CDTF">2022-08-02T17:15:37Z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0x010100BDC68B1F488E8A44BD3CB7D26DE42DF9</vt:lpwstr>
  </property>
</Properties>
</file>