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60" r:id="rId5"/>
  </p:sldMasterIdLst>
  <p:notesMasterIdLst>
    <p:notesMasterId r:id="rId9"/>
  </p:notesMasterIdLst>
  <p:handoutMasterIdLst>
    <p:handoutMasterId r:id="rId10"/>
  </p:handoutMasterIdLst>
  <p:sldIdLst>
    <p:sldId id="256" r:id="rId6"/>
    <p:sldId id="332" r:id="rId7"/>
    <p:sldId id="33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AFE"/>
    <a:srgbClr val="D3F3FD"/>
    <a:srgbClr val="89E0FB"/>
    <a:srgbClr val="DF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63846-F3D2-4172-B09B-4095D582B162}" v="1" dt="2022-08-02T17:18:1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4" autoAdjust="0"/>
    <p:restoredTop sz="88868" autoAdjust="0"/>
  </p:normalViewPr>
  <p:slideViewPr>
    <p:cSldViewPr snapToGrid="0">
      <p:cViewPr varScale="1">
        <p:scale>
          <a:sx n="55" d="100"/>
          <a:sy n="55" d="100"/>
        </p:scale>
        <p:origin x="9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ee" userId="cad8bc74c2e6bfa3" providerId="LiveId" clId="{62B63846-F3D2-4172-B09B-4095D582B162}"/>
    <pc:docChg chg="addSld modSld">
      <pc:chgData name="matthew see" userId="cad8bc74c2e6bfa3" providerId="LiveId" clId="{62B63846-F3D2-4172-B09B-4095D582B162}" dt="2022-08-02T17:18:34.570" v="17"/>
      <pc:docMkLst>
        <pc:docMk/>
      </pc:docMkLst>
      <pc:sldChg chg="modSp mod">
        <pc:chgData name="matthew see" userId="cad8bc74c2e6bfa3" providerId="LiveId" clId="{62B63846-F3D2-4172-B09B-4095D582B162}" dt="2022-08-02T17:17:59.793" v="12" actId="20577"/>
        <pc:sldMkLst>
          <pc:docMk/>
          <pc:sldMk cId="1298205816" sldId="256"/>
        </pc:sldMkLst>
        <pc:spChg chg="mod">
          <ac:chgData name="matthew see" userId="cad8bc74c2e6bfa3" providerId="LiveId" clId="{62B63846-F3D2-4172-B09B-4095D582B162}" dt="2022-08-02T17:17:59.793" v="12" actId="20577"/>
          <ac:spMkLst>
            <pc:docMk/>
            <pc:sldMk cId="1298205816" sldId="256"/>
            <ac:spMk id="3" creationId="{00000000-0000-0000-0000-000000000000}"/>
          </ac:spMkLst>
        </pc:spChg>
      </pc:sldChg>
      <pc:sldChg chg="modSp mod">
        <pc:chgData name="matthew see" userId="cad8bc74c2e6bfa3" providerId="LiveId" clId="{62B63846-F3D2-4172-B09B-4095D582B162}" dt="2022-08-02T17:18:15.342" v="14"/>
        <pc:sldMkLst>
          <pc:docMk/>
          <pc:sldMk cId="2133810436" sldId="332"/>
        </pc:sldMkLst>
        <pc:spChg chg="mod">
          <ac:chgData name="matthew see" userId="cad8bc74c2e6bfa3" providerId="LiveId" clId="{62B63846-F3D2-4172-B09B-4095D582B162}" dt="2022-08-02T17:18:10.549" v="13"/>
          <ac:spMkLst>
            <pc:docMk/>
            <pc:sldMk cId="2133810436" sldId="332"/>
            <ac:spMk id="7" creationId="{00000000-0000-0000-0000-000000000000}"/>
          </ac:spMkLst>
        </pc:spChg>
        <pc:spChg chg="mod">
          <ac:chgData name="matthew see" userId="cad8bc74c2e6bfa3" providerId="LiveId" clId="{62B63846-F3D2-4172-B09B-4095D582B162}" dt="2022-08-02T17:18:15.342" v="14"/>
          <ac:spMkLst>
            <pc:docMk/>
            <pc:sldMk cId="2133810436" sldId="332"/>
            <ac:spMk id="10" creationId="{00000000-0000-0000-0000-000000000000}"/>
          </ac:spMkLst>
        </pc:spChg>
      </pc:sldChg>
      <pc:sldChg chg="modSp add mod">
        <pc:chgData name="matthew see" userId="cad8bc74c2e6bfa3" providerId="LiveId" clId="{62B63846-F3D2-4172-B09B-4095D582B162}" dt="2022-08-02T17:18:34.570" v="17"/>
        <pc:sldMkLst>
          <pc:docMk/>
          <pc:sldMk cId="1114334982" sldId="333"/>
        </pc:sldMkLst>
        <pc:spChg chg="mod">
          <ac:chgData name="matthew see" userId="cad8bc74c2e6bfa3" providerId="LiveId" clId="{62B63846-F3D2-4172-B09B-4095D582B162}" dt="2022-08-02T17:18:27.985" v="16"/>
          <ac:spMkLst>
            <pc:docMk/>
            <pc:sldMk cId="1114334982" sldId="333"/>
            <ac:spMk id="7" creationId="{00000000-0000-0000-0000-000000000000}"/>
          </ac:spMkLst>
        </pc:spChg>
        <pc:spChg chg="mod">
          <ac:chgData name="matthew see" userId="cad8bc74c2e6bfa3" providerId="LiveId" clId="{62B63846-F3D2-4172-B09B-4095D582B162}" dt="2022-08-02T17:18:34.570" v="17"/>
          <ac:spMkLst>
            <pc:docMk/>
            <pc:sldMk cId="1114334982" sldId="333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997EE-2E54-AE47-9EB1-25BB75CA9285}" type="datetime1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7662-55EA-754B-9702-F7BA8D3DF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7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600DF-F281-D349-B7D8-98F760787B2F}" type="datetime1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8D35-8822-403B-B32C-31EE0A595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6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8D35-8822-403B-B32C-31EE0A595A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619500"/>
            <a:ext cx="6858000" cy="15573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68913"/>
            <a:ext cx="6858000" cy="3984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39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86525"/>
            <a:ext cx="2133600" cy="222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9FC594-44D8-47E6-8B69-DEEDC3EF1D93}" type="datetime1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04670" y="6486525"/>
            <a:ext cx="2895600" cy="22225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ANG-E Directorate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9392" y="6486525"/>
            <a:ext cx="2133600" cy="222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B7D09E-0275-4806-8767-DAD694DF9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54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69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6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7016416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29" y="995308"/>
            <a:ext cx="8863114" cy="498507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u="none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2pPr>
            <a:lvl3pPr marL="9144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3716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4pPr>
            <a:lvl5pPr marL="1828800" indent="0"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47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16968"/>
            <a:ext cx="7886700" cy="2852737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6693"/>
            <a:ext cx="7886700" cy="267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3704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3704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1679" y="140470"/>
            <a:ext cx="6911219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68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66462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u="sng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4458"/>
            <a:ext cx="3868340" cy="3969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66462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u="sng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4458"/>
            <a:ext cx="3887391" cy="39692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1679" y="140470"/>
            <a:ext cx="6951679" cy="5282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95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1680" y="140470"/>
            <a:ext cx="6335758" cy="5282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7307" y="6094030"/>
            <a:ext cx="9158614" cy="784454"/>
          </a:xfrm>
          <a:prstGeom prst="rect">
            <a:avLst/>
          </a:prstGeom>
          <a:gradFill>
            <a:gsLst>
              <a:gs pos="57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9000">
                <a:srgbClr val="89E0FB">
                  <a:alpha val="24706"/>
                </a:srgbClr>
              </a:gs>
              <a:gs pos="75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995984" y="6347758"/>
            <a:ext cx="196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 ASSUREuas.org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4614" y="6020322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7307" y="6094030"/>
            <a:ext cx="9158614" cy="784454"/>
          </a:xfrm>
          <a:prstGeom prst="rect">
            <a:avLst/>
          </a:prstGeom>
          <a:gradFill>
            <a:gsLst>
              <a:gs pos="57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9000">
                <a:srgbClr val="89E0FB">
                  <a:alpha val="24706"/>
                </a:srgbClr>
              </a:gs>
              <a:gs pos="77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018234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7307" y="-871"/>
            <a:ext cx="9158614" cy="784454"/>
          </a:xfrm>
          <a:prstGeom prst="rect">
            <a:avLst/>
          </a:prstGeom>
          <a:gradFill>
            <a:gsLst>
              <a:gs pos="51000">
                <a:srgbClr val="ECFAFE">
                  <a:alpha val="25000"/>
                </a:srgbClr>
              </a:gs>
              <a:gs pos="0">
                <a:srgbClr val="00B0F0">
                  <a:alpha val="25000"/>
                </a:srgbClr>
              </a:gs>
              <a:gs pos="27000">
                <a:srgbClr val="89E0FB">
                  <a:alpha val="24706"/>
                </a:srgbClr>
              </a:gs>
              <a:gs pos="74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78102"/>
            <a:ext cx="9144000" cy="8194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30000">
                <a:srgbClr val="89E0FB"/>
              </a:gs>
              <a:gs pos="7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5364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95984" y="6347758"/>
            <a:ext cx="196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 ASSUREuas.org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0" y="6142138"/>
            <a:ext cx="2331315" cy="635813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69392" y="6559097"/>
            <a:ext cx="2133600" cy="22225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7B7D09E-0275-4806-8767-DAD694DF9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22447"/>
          <a:stretch/>
        </p:blipFill>
        <p:spPr>
          <a:xfrm>
            <a:off x="-9525" y="-9525"/>
            <a:ext cx="9163050" cy="530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-285750" y="323849"/>
            <a:ext cx="9658349" cy="197397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1" y="419403"/>
            <a:ext cx="6510724" cy="17756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525" y="3435279"/>
            <a:ext cx="9153525" cy="1557338"/>
          </a:xfrm>
        </p:spPr>
        <p:txBody>
          <a:bodyPr>
            <a:noAutofit/>
          </a:bodyPr>
          <a:lstStyle/>
          <a:p>
            <a:r>
              <a:rPr lang="en-US" sz="3200" dirty="0"/>
              <a:t>A29 – STEM Outreach – UAS as a STEM Outreach Learning Platform for K-12 Students and Educators (STEM III)</a:t>
            </a:r>
            <a:br>
              <a:rPr lang="en-US" sz="3200" dirty="0"/>
            </a:br>
            <a:br>
              <a:rPr lang="en-US" sz="3200" dirty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268913"/>
            <a:ext cx="6858000" cy="974170"/>
          </a:xfrm>
        </p:spPr>
        <p:txBody>
          <a:bodyPr>
            <a:normAutofit/>
          </a:bodyPr>
          <a:lstStyle/>
          <a:p>
            <a:r>
              <a:rPr lang="en-US" dirty="0"/>
              <a:t>Lesson 3 Programming the Tello Using Python with OpenCV</a:t>
            </a:r>
          </a:p>
        </p:txBody>
      </p:sp>
    </p:spTree>
    <p:extLst>
      <p:ext uri="{BB962C8B-B14F-4D97-AF65-F5344CB8AC3E}">
        <p14:creationId xmlns:p14="http://schemas.microsoft.com/office/powerpoint/2010/main" val="12982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/>
                <a:ea typeface="ＭＳ Ｐゴシック" pitchFamily="34" charset="-128"/>
                <a:cs typeface="Arial Black"/>
              </a:rPr>
              <a:t>What is OpenCV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OpenCV is a library of programming functions mainly aimed at real-time computer vision.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OpenCV is needed whenever a script is making use of a camera</a:t>
            </a: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1752" y="6626562"/>
            <a:ext cx="2133600" cy="222250"/>
          </a:xfrm>
        </p:spPr>
        <p:txBody>
          <a:bodyPr/>
          <a:lstStyle/>
          <a:p>
            <a:pPr>
              <a:defRPr/>
            </a:pPr>
            <a:fld id="{47B7D09E-0275-4806-8767-DAD694DF92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4400" y="908184"/>
            <a:ext cx="7327075" cy="492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rgbClr val="9BBB59"/>
              </a:buClr>
              <a:buSzPct val="150000"/>
            </a:pPr>
            <a:endParaRPr lang="en-US" altLang="en-US" sz="2400" b="1" dirty="0">
              <a:solidFill>
                <a:srgbClr val="CC9933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00000"/>
              <a:buFont typeface="Arial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2060"/>
              </a:solidFill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9BBB59"/>
              </a:buClr>
              <a:buSzPct val="15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0" y="176410"/>
            <a:ext cx="8229600" cy="8810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 Black"/>
                <a:ea typeface="ＭＳ Ｐゴシック" pitchFamily="34" charset="-128"/>
                <a:cs typeface="Arial Black"/>
              </a:rPr>
              <a:t>Assignment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66613" y="908184"/>
            <a:ext cx="875269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Students will search online for code that will allow them to control the Tello using keyboard inputs rather than writing out each movement command</a:t>
            </a:r>
          </a:p>
          <a:p>
            <a:pPr marL="457200" indent="-457200">
              <a:buFont typeface="Wingdings" charset="2"/>
              <a:buChar char="Ø"/>
            </a:pPr>
            <a:r>
              <a:rPr lang="en-US" sz="1800" b="0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Students will then search online for code that has the Tello following a color and perform different movement command based on the location of the color in relation to the center of the screen</a:t>
            </a:r>
          </a:p>
          <a:p>
            <a:pPr marL="400050" lvl="1" indent="0"/>
            <a:endParaRPr lang="en-US" altLang="en-US">
              <a:solidFill>
                <a:srgbClr val="002060"/>
              </a:solidFill>
              <a:latin typeface="Calibri"/>
              <a:cs typeface="Calibri"/>
            </a:endParaRPr>
          </a:p>
          <a:p>
            <a:pPr marL="857250" lvl="1" indent="-457200">
              <a:buFont typeface="Wingdings" charset="2"/>
              <a:buChar char="Ø"/>
            </a:pPr>
            <a:endParaRPr lang="en-US" altLang="en-US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8" name="Picture 6" descr="u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112120"/>
            <a:ext cx="1096963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33498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ondar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C68B1F488E8A44BD3CB7D26DE42DF9" ma:contentTypeVersion="0" ma:contentTypeDescription="Create a new document." ma:contentTypeScope="" ma:versionID="eeb0e4141e1b3cdef83d983c73106f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64927-A106-41F0-BB08-91E1A89C1ECE}">
  <ds:schemaRefs>
    <ds:schemaRef ds:uri="http://purl.org/dc/dcmitype/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F867712-8326-458D-B809-01C804CF74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5DD355-AAFE-4A91-BE48-45A4681346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8980</TotalTime>
  <Words>124</Words>
  <Application>Microsoft Office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Title</vt:lpstr>
      <vt:lpstr>Secondary slides</vt:lpstr>
      <vt:lpstr>A29 – STEM Outreach – UAS as a STEM Outreach Learning Platform for K-12 Students and Educators (STEM III)  </vt:lpstr>
      <vt:lpstr>PowerPoint Presentation</vt:lpstr>
      <vt:lpstr>PowerPoint Presentation</vt:lpstr>
    </vt:vector>
  </TitlesOfParts>
  <Company>MSU HPC2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</dc:creator>
  <cp:lastModifiedBy>matthew see</cp:lastModifiedBy>
  <cp:revision>156</cp:revision>
  <dcterms:created xsi:type="dcterms:W3CDTF">2015-05-20T16:24:12Z</dcterms:created>
  <dcterms:modified xsi:type="dcterms:W3CDTF">2022-08-02T17:18:36Z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0x010100BDC68B1F488E8A44BD3CB7D26DE42DF9</vt:lpwstr>
  </property>
</Properties>
</file>